
<file path=[Content_Types].xml><?xml version="1.0" encoding="utf-8"?>
<Types xmlns="http://schemas.openxmlformats.org/package/2006/content-types">
  <Default Extension="jpeg" ContentType="image/jpeg"/>
  <Default Extension="xlsx" ContentType="application/vnd.openxmlformats-officedocument.spreadsheetml.sheet"/>
  <Default Extension="emf" ContentType="image/x-e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fonts/font1.fntdata" ContentType="application/x-fontdata"/>
  <Override PartName="/ppt/fonts/font10.fntdata" ContentType="application/x-fontdata"/>
  <Override PartName="/ppt/fonts/font11.fntdata" ContentType="application/x-fontdata"/>
  <Override PartName="/ppt/fonts/font12.fntdata" ContentType="application/x-fontdata"/>
  <Override PartName="/ppt/fonts/font13.fntdata" ContentType="application/x-fontdata"/>
  <Override PartName="/ppt/fonts/font14.fntdata" ContentType="application/x-fontdata"/>
  <Override PartName="/ppt/fonts/font15.fntdata" ContentType="application/x-fontdata"/>
  <Override PartName="/ppt/fonts/font16.fntdata" ContentType="application/x-fontdata"/>
  <Override PartName="/ppt/fonts/font17.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7"/>
  </p:notesMasterIdLst>
  <p:sldIdLst>
    <p:sldId id="256" r:id="rId3"/>
    <p:sldId id="274" r:id="rId4"/>
    <p:sldId id="373" r:id="rId5"/>
    <p:sldId id="343" r:id="rId6"/>
    <p:sldId id="345" r:id="rId8"/>
    <p:sldId id="339" r:id="rId9"/>
    <p:sldId id="354" r:id="rId10"/>
    <p:sldId id="399" r:id="rId11"/>
    <p:sldId id="379" r:id="rId12"/>
    <p:sldId id="361" r:id="rId13"/>
    <p:sldId id="340" r:id="rId14"/>
    <p:sldId id="337" r:id="rId15"/>
    <p:sldId id="400" r:id="rId16"/>
    <p:sldId id="338" r:id="rId17"/>
    <p:sldId id="360" r:id="rId18"/>
    <p:sldId id="362" r:id="rId19"/>
    <p:sldId id="401" r:id="rId20"/>
    <p:sldId id="336" r:id="rId21"/>
    <p:sldId id="352" r:id="rId22"/>
    <p:sldId id="366" r:id="rId23"/>
    <p:sldId id="402" r:id="rId24"/>
  </p:sldIdLst>
  <p:sldSz cx="12192000" cy="6858000"/>
  <p:notesSz cx="6858000" cy="9144000"/>
  <p:embeddedFontLst>
    <p:embeddedFont>
      <p:font typeface="汉仪尚巍手书W" panose="00020600040101010101" pitchFamily="18" charset="-122"/>
      <p:regular r:id="rId28"/>
    </p:embeddedFont>
    <p:embeddedFont>
      <p:font typeface="Arial Narrow" panose="020B0606020202030204" pitchFamily="34" charset="0"/>
      <p:regular r:id="rId29"/>
      <p:bold r:id="rId30"/>
      <p:italic r:id="rId31"/>
      <p:boldItalic r:id="rId32"/>
    </p:embeddedFont>
    <p:embeddedFont>
      <p:font typeface="方正兰亭准黑_GBK" panose="02000000000000000000" pitchFamily="2" charset="-122"/>
      <p:regular r:id="rId33"/>
    </p:embeddedFont>
    <p:embeddedFont>
      <p:font typeface="Calibri" panose="020F0502020204030204"/>
      <p:regular r:id="rId34"/>
      <p:bold r:id="rId35"/>
      <p:italic r:id="rId36"/>
      <p:boldItalic r:id="rId37"/>
    </p:embeddedFont>
    <p:embeddedFont>
      <p:font typeface="微软雅黑" panose="020B0503020204020204" pitchFamily="34" charset="-122"/>
      <p:regular r:id="rId38"/>
    </p:embeddedFont>
    <p:embeddedFont>
      <p:font typeface="Verdana" panose="020B0604030504040204" charset="0"/>
      <p:regular r:id="rId39"/>
      <p:bold r:id="rId40"/>
      <p:italic r:id="rId41"/>
      <p:boldItalic r:id="rId42"/>
    </p:embeddedFont>
    <p:embeddedFont>
      <p:font typeface="等线" panose="02010600030101010101" charset="0"/>
      <p:regular r:id="rId43"/>
      <p:bold r:id="rId44"/>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E695"/>
    <a:srgbClr val="3E7D75"/>
    <a:srgbClr val="18262F"/>
    <a:srgbClr val="179ADE"/>
    <a:srgbClr val="395D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100" d="100"/>
          <a:sy n="100" d="100"/>
        </p:scale>
        <p:origin x="852" y="3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notesMaster" Target="notesMasters/notesMaster1.xml"/><Relationship Id="rId6" Type="http://schemas.openxmlformats.org/officeDocument/2006/relationships/slide" Target="slides/slide4.xml"/><Relationship Id="rId5" Type="http://schemas.openxmlformats.org/officeDocument/2006/relationships/slide" Target="slides/slide3.xml"/><Relationship Id="rId44" Type="http://schemas.openxmlformats.org/officeDocument/2006/relationships/font" Target="fonts/font17.fntdata"/><Relationship Id="rId43" Type="http://schemas.openxmlformats.org/officeDocument/2006/relationships/font" Target="fonts/font16.fntdata"/><Relationship Id="rId42" Type="http://schemas.openxmlformats.org/officeDocument/2006/relationships/font" Target="fonts/font15.fntdata"/><Relationship Id="rId41" Type="http://schemas.openxmlformats.org/officeDocument/2006/relationships/font" Target="fonts/font14.fntdata"/><Relationship Id="rId40" Type="http://schemas.openxmlformats.org/officeDocument/2006/relationships/font" Target="fonts/font13.fntdata"/><Relationship Id="rId4" Type="http://schemas.openxmlformats.org/officeDocument/2006/relationships/slide" Target="slides/slide2.xml"/><Relationship Id="rId39" Type="http://schemas.openxmlformats.org/officeDocument/2006/relationships/font" Target="fonts/font12.fntdata"/><Relationship Id="rId38" Type="http://schemas.openxmlformats.org/officeDocument/2006/relationships/font" Target="fonts/font11.fntdata"/><Relationship Id="rId37" Type="http://schemas.openxmlformats.org/officeDocument/2006/relationships/font" Target="fonts/font10.fntdata"/><Relationship Id="rId36" Type="http://schemas.openxmlformats.org/officeDocument/2006/relationships/font" Target="fonts/font9.fntdata"/><Relationship Id="rId35" Type="http://schemas.openxmlformats.org/officeDocument/2006/relationships/font" Target="fonts/font8.fntdata"/><Relationship Id="rId34" Type="http://schemas.openxmlformats.org/officeDocument/2006/relationships/font" Target="fonts/font7.fntdata"/><Relationship Id="rId33" Type="http://schemas.openxmlformats.org/officeDocument/2006/relationships/font" Target="fonts/font6.fntdata"/><Relationship Id="rId32" Type="http://schemas.openxmlformats.org/officeDocument/2006/relationships/font" Target="fonts/font5.fntdata"/><Relationship Id="rId31" Type="http://schemas.openxmlformats.org/officeDocument/2006/relationships/font" Target="fonts/font4.fntdata"/><Relationship Id="rId30" Type="http://schemas.openxmlformats.org/officeDocument/2006/relationships/font" Target="fonts/font3.fntdata"/><Relationship Id="rId3" Type="http://schemas.openxmlformats.org/officeDocument/2006/relationships/slide" Target="slides/slide1.xml"/><Relationship Id="rId29" Type="http://schemas.openxmlformats.org/officeDocument/2006/relationships/font" Target="fonts/font2.fntdata"/><Relationship Id="rId28" Type="http://schemas.openxmlformats.org/officeDocument/2006/relationships/font" Target="fonts/font1.fntdata"/><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Workbook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Лист1!$B$1</c:f>
              <c:strCache>
                <c:ptCount val="1"/>
                <c:pt idx="0">
                  <c:v>Продажи</c:v>
                </c:pt>
              </c:strCache>
            </c:strRef>
          </c:tx>
          <c:explosion val="0"/>
          <c:dPt>
            <c:idx val="0"/>
            <c:bubble3D val="0"/>
            <c:spPr>
              <a:solidFill>
                <a:srgbClr val="DDE695"/>
              </a:solidFill>
            </c:spPr>
          </c:dPt>
          <c:dPt>
            <c:idx val="1"/>
            <c:bubble3D val="0"/>
            <c:spPr>
              <a:solidFill>
                <a:srgbClr val="FFFFFF">
                  <a:alpha val="20000"/>
                </a:srgbClr>
              </a:solidFill>
            </c:spPr>
          </c:dPt>
          <c:dPt>
            <c:idx val="2"/>
            <c:bubble3D val="0"/>
            <c:spPr>
              <a:solidFill>
                <a:srgbClr val="FFFFFF">
                  <a:alpha val="30196"/>
                </a:srgbClr>
              </a:solidFill>
            </c:spPr>
          </c:dPt>
          <c:dPt>
            <c:idx val="3"/>
            <c:bubble3D val="0"/>
            <c:spPr>
              <a:solidFill>
                <a:srgbClr val="FFFFFF">
                  <a:alpha val="40000"/>
                </a:srgbClr>
              </a:solidFill>
            </c:spPr>
          </c:dPt>
          <c:dLbls>
            <c:delete val="1"/>
          </c:dLbls>
          <c:cat>
            <c:strRef>
              <c:f>Лист1!$A$2:$A$5</c:f>
              <c:strCache>
                <c:ptCount val="4"/>
                <c:pt idx="0">
                  <c:v>Кв. 1</c:v>
                </c:pt>
                <c:pt idx="1">
                  <c:v>Кв. 2</c:v>
                </c:pt>
                <c:pt idx="2">
                  <c:v>Кв. 3</c:v>
                </c:pt>
                <c:pt idx="3">
                  <c:v>Кв. 4</c:v>
                </c:pt>
              </c:strCache>
            </c:strRef>
          </c:cat>
          <c:val>
            <c:numRef>
              <c:f>Лист1!$B$2:$B$5</c:f>
              <c:numCache>
                <c:formatCode>General</c:formatCode>
                <c:ptCount val="4"/>
                <c:pt idx="0">
                  <c:v>8.2</c:v>
                </c:pt>
                <c:pt idx="1">
                  <c:v>3.2</c:v>
                </c:pt>
                <c:pt idx="2">
                  <c:v>1.4</c:v>
                </c:pt>
                <c:pt idx="3">
                  <c:v>1.2</c:v>
                </c:pt>
              </c:numCache>
            </c:numRef>
          </c:val>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lang="zh-CN" sz="1800"/>
      </a:pPr>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2A0580-4CF3-4D2B-9ACD-9BE8A5652014}"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787AE3-A553-454B-A6C1-1242C1D620BB}"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FDCB4E2B-0795-4D73-90A4-B2F972AB4805}"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FDCB4E2B-0795-4D73-90A4-B2F972AB4805}"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FDCB4E2B-0795-4D73-90A4-B2F972AB4805}"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FDCB4E2B-0795-4D73-90A4-B2F972AB4805}"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幻灯片图像占位符 1"/>
          <p:cNvSpPr>
            <a:spLocks noGrp="1" noRot="1" noChangeAspect="1" noTextEdit="1"/>
          </p:cNvSpPr>
          <p:nvPr>
            <p:ph type="sldImg"/>
          </p:nvPr>
        </p:nvSpPr>
        <p:spPr>
          <a:xfrm>
            <a:off x="381000" y="685800"/>
            <a:ext cx="6096000" cy="3429000"/>
          </a:xfrm>
        </p:spPr>
      </p:sp>
      <p:sp>
        <p:nvSpPr>
          <p:cNvPr id="164867" name="备注占位符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ea typeface="宋体" panose="02010600030101010101" pitchFamily="2"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FDCB4E2B-0795-4D73-90A4-B2F972AB4805}"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FDCB4E2B-0795-4D73-90A4-B2F972AB4805}"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FDCB4E2B-0795-4D73-90A4-B2F972AB4805}"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FDCB4E2B-0795-4D73-90A4-B2F972AB4805}"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FDCB4E2B-0795-4D73-90A4-B2F972AB4805}"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FDCB4E2B-0795-4D73-90A4-B2F972AB4805}"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FDCB4E2B-0795-4D73-90A4-B2F972AB4805}"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FDCB4E2B-0795-4D73-90A4-B2F972AB4805}"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FDCB4E2B-0795-4D73-90A4-B2F972AB4805}"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251EAB02-9196-4D60-97BB-500D48574A2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A7AA1D-42DC-4930-8496-B30014BFF0D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51EAB02-9196-4D60-97BB-500D48574A2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A7AA1D-42DC-4930-8496-B30014BFF0D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251EAB02-9196-4D60-97BB-500D48574A2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A7AA1D-42DC-4930-8496-B30014BFF0D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251EAB02-9196-4D60-97BB-500D48574A2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1A7AA1D-42DC-4930-8496-B30014BFF0D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251EAB02-9196-4D60-97BB-500D48574A26}"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1A7AA1D-42DC-4930-8496-B30014BFF0D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251EAB02-9196-4D60-97BB-500D48574A26}"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1A7AA1D-42DC-4930-8496-B30014BFF0D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51EAB02-9196-4D60-97BB-500D48574A26}"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1A7AA1D-42DC-4930-8496-B30014BFF0D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251EAB02-9196-4D60-97BB-500D48574A2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1A7AA1D-42DC-4930-8496-B30014BFF0D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251EAB02-9196-4D60-97BB-500D48574A2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1A7AA1D-42DC-4930-8496-B30014BFF0D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51EAB02-9196-4D60-97BB-500D48574A2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A7AA1D-42DC-4930-8496-B30014BFF0D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51EAB02-9196-4D60-97BB-500D48574A2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1A7AA1D-42DC-4930-8496-B30014BFF0D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Пользовательский макет">
    <p:spTree>
      <p:nvGrpSpPr>
        <p:cNvPr id="1" name=""/>
        <p:cNvGrpSpPr/>
        <p:nvPr/>
      </p:nvGrpSpPr>
      <p:grpSpPr>
        <a:xfrm>
          <a:off x="0" y="0"/>
          <a:ext cx="0" cy="0"/>
          <a:chOff x="0" y="0"/>
          <a:chExt cx="0" cy="0"/>
        </a:xfrm>
      </p:grpSpPr>
      <p:sp>
        <p:nvSpPr>
          <p:cNvPr id="4" name="矩形 3"/>
          <p:cNvSpPr/>
          <p:nvPr userDrawn="1"/>
        </p:nvSpPr>
        <p:spPr>
          <a:xfrm>
            <a:off x="0" y="0"/>
            <a:ext cx="12192000" cy="6858000"/>
          </a:xfrm>
          <a:prstGeom prst="rect">
            <a:avLst/>
          </a:prstGeom>
          <a:solidFill>
            <a:srgbClr val="3E7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userDrawn="1"/>
        </p:nvPicPr>
        <p:blipFill>
          <a:blip r:embed="rId2"/>
          <a:stretch>
            <a:fillRect/>
          </a:stretch>
        </p:blipFill>
        <p:spPr>
          <a:xfrm>
            <a:off x="165972" y="187428"/>
            <a:ext cx="1129744" cy="1066800"/>
          </a:xfrm>
          <a:prstGeom prst="rect">
            <a:avLst/>
          </a:prstGeom>
        </p:spPr>
      </p:pic>
      <p:pic>
        <p:nvPicPr>
          <p:cNvPr id="6" name="图片 5"/>
          <p:cNvPicPr>
            <a:picLocks noChangeAspect="1"/>
          </p:cNvPicPr>
          <p:nvPr userDrawn="1"/>
        </p:nvPicPr>
        <p:blipFill>
          <a:blip r:embed="rId2"/>
          <a:stretch>
            <a:fillRect/>
          </a:stretch>
        </p:blipFill>
        <p:spPr>
          <a:xfrm rot="10570035">
            <a:off x="11062925" y="5812478"/>
            <a:ext cx="907554" cy="856989"/>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3" name="矩形 2"/>
          <p:cNvSpPr/>
          <p:nvPr userDrawn="1"/>
        </p:nvSpPr>
        <p:spPr>
          <a:xfrm>
            <a:off x="0" y="0"/>
            <a:ext cx="12187789" cy="685800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1EAB02-9196-4D60-97BB-500D48574A26}"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A7AA1D-42DC-4930-8496-B30014BFF0D7}"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3.png"/><Relationship Id="rId2" Type="http://schemas.openxmlformats.org/officeDocument/2006/relationships/image" Target="../media/image1.emf"/><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2.xml"/><Relationship Id="rId2" Type="http://schemas.openxmlformats.org/officeDocument/2006/relationships/image" Target="../media/image7.emf"/><Relationship Id="rId1"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image" Target="../media/image8.em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2.xml"/><Relationship Id="rId1" Type="http://schemas.openxmlformats.org/officeDocument/2006/relationships/chart" Target="../charts/char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5.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5" Type="http://schemas.openxmlformats.org/officeDocument/2006/relationships/notesSlide" Target="../notesSlides/notesSlide13.xml"/><Relationship Id="rId4" Type="http://schemas.openxmlformats.org/officeDocument/2006/relationships/slideLayout" Target="../slideLayouts/slideLayout12.xml"/><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image" Target="../media/image9.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3.png"/><Relationship Id="rId2" Type="http://schemas.openxmlformats.org/officeDocument/2006/relationships/image" Target="../media/image1.emf"/><Relationship Id="rId1"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TPG07347668"/>
          <p:cNvPicPr>
            <a:picLocks noChangeAspect="1"/>
          </p:cNvPicPr>
          <p:nvPr/>
        </p:nvPicPr>
        <p:blipFill>
          <a:blip r:embed="rId1"/>
          <a:srcRect b="15273"/>
          <a:stretch>
            <a:fillRect/>
          </a:stretch>
        </p:blipFill>
        <p:spPr>
          <a:xfrm>
            <a:off x="0" y="0"/>
            <a:ext cx="12192000" cy="6886575"/>
          </a:xfrm>
          <a:prstGeom prst="rect">
            <a:avLst/>
          </a:prstGeom>
        </p:spPr>
      </p:pic>
      <p:sp>
        <p:nvSpPr>
          <p:cNvPr id="6" name="TextBox 20"/>
          <p:cNvSpPr txBox="1"/>
          <p:nvPr/>
        </p:nvSpPr>
        <p:spPr>
          <a:xfrm>
            <a:off x="2165887" y="947836"/>
            <a:ext cx="2012950" cy="993140"/>
          </a:xfrm>
          <a:prstGeom prst="rect">
            <a:avLst/>
          </a:prstGeom>
          <a:noFill/>
        </p:spPr>
        <p:txBody>
          <a:bodyPr wrap="none" lIns="70907" tIns="35454" rIns="70907" bIns="35454" rtlCol="0">
            <a:spAutoFit/>
          </a:bodyPr>
          <a:lstStyle/>
          <a:p>
            <a:pPr algn="ctr"/>
            <a:r>
              <a:rPr lang="en-US" altLang="zh-CN" sz="6000" spc="300">
                <a:solidFill>
                  <a:schemeClr val="bg1"/>
                </a:solidFill>
                <a:latin typeface="汉仪尚巍手书W" panose="00020600040101010101" pitchFamily="18" charset="-122"/>
                <a:ea typeface="汉仪尚巍手书W" panose="00020600040101010101" pitchFamily="18" charset="-122"/>
              </a:rPr>
              <a:t>20</a:t>
            </a:r>
            <a:r>
              <a:rPr lang="en-US" sz="6000" spc="300">
                <a:solidFill>
                  <a:schemeClr val="bg1"/>
                </a:solidFill>
                <a:latin typeface="汉仪尚巍手书W" panose="00020600040101010101" pitchFamily="18" charset="-122"/>
                <a:ea typeface="汉仪尚巍手书W" panose="00020600040101010101" pitchFamily="18" charset="-122"/>
              </a:rPr>
              <a:t>20</a:t>
            </a:r>
            <a:endParaRPr lang="en-US" sz="6000" spc="300" dirty="0">
              <a:solidFill>
                <a:schemeClr val="bg1"/>
              </a:solidFill>
              <a:latin typeface="汉仪尚巍手书W" panose="00020600040101010101" pitchFamily="18" charset="-122"/>
              <a:ea typeface="汉仪尚巍手书W" panose="00020600040101010101" pitchFamily="18" charset="-122"/>
            </a:endParaRPr>
          </a:p>
        </p:txBody>
      </p:sp>
      <p:sp>
        <p:nvSpPr>
          <p:cNvPr id="7" name="TextBox 20"/>
          <p:cNvSpPr txBox="1"/>
          <p:nvPr/>
        </p:nvSpPr>
        <p:spPr>
          <a:xfrm>
            <a:off x="732757" y="1797683"/>
            <a:ext cx="5017770" cy="808355"/>
          </a:xfrm>
          <a:prstGeom prst="rect">
            <a:avLst/>
          </a:prstGeom>
          <a:noFill/>
        </p:spPr>
        <p:txBody>
          <a:bodyPr wrap="none" lIns="70907" tIns="35454" rIns="70907" bIns="35454" rtlCol="0">
            <a:spAutoFit/>
          </a:bodyPr>
          <a:lstStyle/>
          <a:p>
            <a:pPr algn="ctr"/>
            <a:r>
              <a:rPr lang="zh-CN" altLang="en-US" sz="4800" b="1">
                <a:solidFill>
                  <a:schemeClr val="bg1"/>
                </a:solidFill>
                <a:latin typeface="微软雅黑" panose="020B0503020204020204" pitchFamily="34" charset="-122"/>
                <a:ea typeface="微软雅黑" panose="020B0503020204020204" pitchFamily="34" charset="-122"/>
              </a:rPr>
              <a:t>创意校园工作汇报</a:t>
            </a:r>
            <a:endParaRPr lang="zh-CN" altLang="en-US" sz="4800" b="1" dirty="0">
              <a:solidFill>
                <a:schemeClr val="bg1"/>
              </a:solidFill>
              <a:latin typeface="微软雅黑" panose="020B0503020204020204" pitchFamily="34" charset="-122"/>
              <a:ea typeface="微软雅黑" panose="020B0503020204020204" pitchFamily="34" charset="-122"/>
            </a:endParaRPr>
          </a:p>
        </p:txBody>
      </p:sp>
      <p:sp>
        <p:nvSpPr>
          <p:cNvPr id="8" name="TextBox 20"/>
          <p:cNvSpPr txBox="1"/>
          <p:nvPr/>
        </p:nvSpPr>
        <p:spPr>
          <a:xfrm>
            <a:off x="958215" y="2636432"/>
            <a:ext cx="4435737" cy="502488"/>
          </a:xfrm>
          <a:prstGeom prst="rect">
            <a:avLst/>
          </a:prstGeom>
          <a:noFill/>
        </p:spPr>
        <p:txBody>
          <a:bodyPr wrap="square" lIns="70907" tIns="35454" rIns="70907" bIns="35454" rtlCol="0">
            <a:spAutoFit/>
          </a:bodyPr>
          <a:lstStyle/>
          <a:p>
            <a:pPr algn="ctr"/>
            <a:r>
              <a:rPr lang="en-US" altLang="zh-CN" sz="1400">
                <a:solidFill>
                  <a:schemeClr val="bg1"/>
                </a:solidFill>
                <a:latin typeface="Arial Narrow" panose="020B0606020202030204" pitchFamily="34" charset="0"/>
                <a:ea typeface="方正兰亭准黑_GBK" panose="02000000000000000000" pitchFamily="2" charset="-122"/>
              </a:rPr>
              <a:t>Summary of the Mid-Year Work Plan PPTSummary</a:t>
            </a:r>
            <a:endParaRPr lang="en-US" altLang="zh-CN" sz="1400">
              <a:solidFill>
                <a:schemeClr val="bg1"/>
              </a:solidFill>
              <a:latin typeface="Arial Narrow" panose="020B0606020202030204" pitchFamily="34" charset="0"/>
              <a:ea typeface="方正兰亭准黑_GBK" panose="02000000000000000000" pitchFamily="2" charset="-122"/>
            </a:endParaRPr>
          </a:p>
          <a:p>
            <a:pPr algn="ctr"/>
            <a:r>
              <a:rPr lang="en-US" altLang="zh-CN" sz="1400">
                <a:solidFill>
                  <a:schemeClr val="bg1"/>
                </a:solidFill>
                <a:latin typeface="Arial Narrow" panose="020B0606020202030204" pitchFamily="34" charset="0"/>
                <a:ea typeface="方正兰亭准黑_GBK" panose="02000000000000000000" pitchFamily="2" charset="-122"/>
              </a:rPr>
              <a:t> of the Mid-Year Work Plan PPT</a:t>
            </a:r>
            <a:endParaRPr lang="zh-CN" altLang="en-US" sz="1400" dirty="0">
              <a:solidFill>
                <a:schemeClr val="bg1"/>
              </a:solidFill>
              <a:latin typeface="Arial Narrow" panose="020B0606020202030204" pitchFamily="34" charset="0"/>
              <a:ea typeface="方正兰亭准黑_GBK" panose="02000000000000000000" pitchFamily="2" charset="-122"/>
            </a:endParaRPr>
          </a:p>
        </p:txBody>
      </p:sp>
      <p:sp>
        <p:nvSpPr>
          <p:cNvPr id="9" name="TextBox 20"/>
          <p:cNvSpPr txBox="1"/>
          <p:nvPr/>
        </p:nvSpPr>
        <p:spPr>
          <a:xfrm>
            <a:off x="1576708" y="3396084"/>
            <a:ext cx="1442964" cy="260350"/>
          </a:xfrm>
          <a:prstGeom prst="rect">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defPPr>
              <a:defRPr lang="zh-CN"/>
            </a:defPPr>
            <a:lvl1pPr algn="ctr" defTabSz="1219200">
              <a:defRPr sz="2400">
                <a:solidFill>
                  <a:prstClr val="white"/>
                </a:solidFill>
                <a:latin typeface="Calibri" panose="020F0502020204030204"/>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100" dirty="0"/>
              <a:t>汇报</a:t>
            </a:r>
            <a:r>
              <a:rPr lang="zh-CN" altLang="en-US" sz="1100"/>
              <a:t>人：</a:t>
            </a:r>
            <a:r>
              <a:rPr lang="en-US" altLang="zh-CN" sz="1100"/>
              <a:t>XXX</a:t>
            </a:r>
            <a:endParaRPr lang="en-US" altLang="zh-CN" sz="1100" dirty="0"/>
          </a:p>
        </p:txBody>
      </p:sp>
      <p:sp>
        <p:nvSpPr>
          <p:cNvPr id="10" name="TextBox 20"/>
          <p:cNvSpPr txBox="1"/>
          <p:nvPr/>
        </p:nvSpPr>
        <p:spPr>
          <a:xfrm>
            <a:off x="3271037" y="3396084"/>
            <a:ext cx="1442964" cy="260350"/>
          </a:xfrm>
          <a:prstGeom prst="rect">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defPPr>
              <a:defRPr lang="zh-CN"/>
            </a:defPPr>
            <a:lvl1pPr algn="ctr" defTabSz="1219200">
              <a:defRPr sz="2400">
                <a:solidFill>
                  <a:prstClr val="white"/>
                </a:solidFill>
                <a:latin typeface="Calibri" panose="020F0502020204030204"/>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100"/>
              <a:t>时间：</a:t>
            </a:r>
            <a:r>
              <a:rPr lang="en-US" altLang="zh-CN" sz="1100" smtClean="0"/>
              <a:t>20XX</a:t>
            </a:r>
            <a:r>
              <a:rPr lang="zh-CN" altLang="en-US" sz="1100" smtClean="0"/>
              <a:t>年</a:t>
            </a:r>
            <a:r>
              <a:rPr lang="en-US" altLang="zh-CN" sz="1100" smtClean="0"/>
              <a:t>1</a:t>
            </a:r>
            <a:r>
              <a:rPr lang="zh-CN" altLang="en-US" sz="1100" smtClean="0"/>
              <a:t>月</a:t>
            </a:r>
            <a:endParaRPr lang="zh-CN" altLang="en-US" sz="1100" dirty="0"/>
          </a:p>
        </p:txBody>
      </p:sp>
      <p:pic>
        <p:nvPicPr>
          <p:cNvPr id="5" name="图片 4"/>
          <p:cNvPicPr>
            <a:picLocks noChangeAspect="1"/>
          </p:cNvPicPr>
          <p:nvPr userDrawn="1"/>
        </p:nvPicPr>
        <p:blipFill>
          <a:blip r:embed="rId2"/>
          <a:stretch>
            <a:fillRect/>
          </a:stretch>
        </p:blipFill>
        <p:spPr>
          <a:xfrm>
            <a:off x="165972" y="187428"/>
            <a:ext cx="1129744" cy="1066800"/>
          </a:xfrm>
          <a:prstGeom prst="rect">
            <a:avLst/>
          </a:prstGeom>
        </p:spPr>
      </p:pic>
      <p:pic>
        <p:nvPicPr>
          <p:cNvPr id="4" name="图片 3"/>
          <p:cNvPicPr>
            <a:picLocks noChangeAspect="1"/>
          </p:cNvPicPr>
          <p:nvPr userDrawn="1"/>
        </p:nvPicPr>
        <p:blipFill>
          <a:blip r:embed="rId2"/>
          <a:stretch>
            <a:fillRect/>
          </a:stretch>
        </p:blipFill>
        <p:spPr>
          <a:xfrm rot="10570035">
            <a:off x="11062925" y="5812478"/>
            <a:ext cx="907554" cy="856989"/>
          </a:xfrm>
          <a:prstGeom prst="rect">
            <a:avLst/>
          </a:prstGeom>
        </p:spPr>
      </p:pic>
      <p:pic>
        <p:nvPicPr>
          <p:cNvPr id="11" name="图片 10" descr="图片1"/>
          <p:cNvPicPr>
            <a:picLocks noChangeAspect="1"/>
          </p:cNvPicPr>
          <p:nvPr/>
        </p:nvPicPr>
        <p:blipFill>
          <a:blip r:embed="rId3"/>
          <a:stretch>
            <a:fillRect/>
          </a:stretch>
        </p:blipFill>
        <p:spPr>
          <a:xfrm>
            <a:off x="10140950" y="0"/>
            <a:ext cx="1971675" cy="4762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20"/>
          <p:cNvSpPr txBox="1"/>
          <p:nvPr/>
        </p:nvSpPr>
        <p:spPr>
          <a:xfrm>
            <a:off x="1295716" y="944692"/>
            <a:ext cx="1372253" cy="379377"/>
          </a:xfrm>
          <a:prstGeom prst="rect">
            <a:avLst/>
          </a:prstGeom>
          <a:noFill/>
        </p:spPr>
        <p:txBody>
          <a:bodyPr wrap="none" lIns="70907" tIns="35454" rIns="70907" bIns="35454" rtlCol="0">
            <a:spAutoFit/>
          </a:bodyPr>
          <a:lstStyle/>
          <a:p>
            <a:pPr algn="ctr"/>
            <a:r>
              <a:rPr lang="en-US" altLang="zh-CN" sz="2000" dirty="0">
                <a:solidFill>
                  <a:schemeClr val="bg1"/>
                </a:solidFill>
                <a:latin typeface="+mn-ea"/>
              </a:rPr>
              <a:t>CONTENT</a:t>
            </a:r>
            <a:endParaRPr lang="zh-CN" altLang="en-US" sz="2000" dirty="0">
              <a:solidFill>
                <a:schemeClr val="bg1"/>
              </a:solidFill>
              <a:latin typeface="+mn-ea"/>
            </a:endParaRPr>
          </a:p>
        </p:txBody>
      </p:sp>
      <p:sp>
        <p:nvSpPr>
          <p:cNvPr id="30" name="TextBox 20"/>
          <p:cNvSpPr txBox="1"/>
          <p:nvPr/>
        </p:nvSpPr>
        <p:spPr>
          <a:xfrm>
            <a:off x="1276031" y="408029"/>
            <a:ext cx="1989858" cy="625598"/>
          </a:xfrm>
          <a:prstGeom prst="rect">
            <a:avLst/>
          </a:prstGeom>
          <a:noFill/>
        </p:spPr>
        <p:txBody>
          <a:bodyPr wrap="none" lIns="70907" tIns="35454" rIns="70907" bIns="35454" rtlCol="0">
            <a:spAutoFit/>
          </a:bodyPr>
          <a:lstStyle/>
          <a:p>
            <a:pPr algn="ctr"/>
            <a:r>
              <a:rPr lang="zh-CN" altLang="en-US" sz="3600" b="1">
                <a:solidFill>
                  <a:schemeClr val="bg1"/>
                </a:solidFill>
                <a:latin typeface="汉仪尚巍手书W" panose="00020600040101010101" pitchFamily="18" charset="-122"/>
                <a:ea typeface="汉仪尚巍手书W" panose="00020600040101010101" pitchFamily="18" charset="-122"/>
              </a:rPr>
              <a:t>目录大纲</a:t>
            </a:r>
            <a:endParaRPr lang="zh-CN" altLang="en-US" sz="3600" b="1" dirty="0">
              <a:solidFill>
                <a:schemeClr val="bg1"/>
              </a:solidFill>
              <a:latin typeface="汉仪尚巍手书W" panose="00020600040101010101" pitchFamily="18" charset="-122"/>
              <a:ea typeface="汉仪尚巍手书W" panose="00020600040101010101" pitchFamily="18" charset="-122"/>
            </a:endParaRPr>
          </a:p>
        </p:txBody>
      </p:sp>
      <p:grpSp>
        <p:nvGrpSpPr>
          <p:cNvPr id="17" name="组合 16"/>
          <p:cNvGrpSpPr/>
          <p:nvPr/>
        </p:nvGrpSpPr>
        <p:grpSpPr>
          <a:xfrm>
            <a:off x="5834392" y="2128591"/>
            <a:ext cx="3672000" cy="620959"/>
            <a:chOff x="4081792" y="2338141"/>
            <a:chExt cx="3672000" cy="620959"/>
          </a:xfrm>
        </p:grpSpPr>
        <p:sp>
          <p:nvSpPr>
            <p:cNvPr id="23" name="Freeform 5"/>
            <p:cNvSpPr/>
            <p:nvPr/>
          </p:nvSpPr>
          <p:spPr bwMode="auto">
            <a:xfrm>
              <a:off x="4081792" y="2810532"/>
              <a:ext cx="3672000" cy="148568"/>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bg1"/>
            </a:solidFill>
            <a:ln w="38100">
              <a:noFill/>
              <a:prstDash val="sysDash"/>
            </a:ln>
          </p:spPr>
          <p:txBody>
            <a:bodyPr vert="horz" wrap="square" lIns="91440" tIns="45720" rIns="91440" bIns="45720" numCol="1" anchor="t" anchorCtr="0" compatLnSpc="1"/>
            <a:p>
              <a:endParaRPr lang="zh-CN" altLang="en-US" sz="1600">
                <a:latin typeface="新蒂下午茶基本版" panose="03000600000000000000" charset="-122"/>
                <a:ea typeface="新蒂下午茶基本版" panose="03000600000000000000" charset="-122"/>
              </a:endParaRPr>
            </a:p>
          </p:txBody>
        </p:sp>
        <p:sp>
          <p:nvSpPr>
            <p:cNvPr id="25" name="文本框 24"/>
            <p:cNvSpPr txBox="1"/>
            <p:nvPr/>
          </p:nvSpPr>
          <p:spPr>
            <a:xfrm>
              <a:off x="4222093" y="2338141"/>
              <a:ext cx="3385863" cy="523220"/>
            </a:xfrm>
            <a:prstGeom prst="rect">
              <a:avLst/>
            </a:prstGeom>
            <a:noFill/>
          </p:spPr>
          <p:txBody>
            <a:bodyPr wrap="none" rtlCol="0">
              <a:spAutoFit/>
            </a:bodyPr>
            <a:p>
              <a:pPr algn="ctr"/>
              <a:r>
                <a:rPr lang="en-US" altLang="zh-CN" sz="2800" dirty="0" smtClean="0">
                  <a:solidFill>
                    <a:schemeClr val="bg1"/>
                  </a:solidFill>
                  <a:latin typeface="新蒂下午茶基本版" panose="03000600000000000000" charset="-122"/>
                  <a:ea typeface="新蒂下午茶基本版" panose="03000600000000000000" charset="-122"/>
                  <a:cs typeface="新蒂下午茶基本版" panose="03000600000000000000" charset="-122"/>
                </a:rPr>
                <a:t>01.</a:t>
              </a:r>
              <a:r>
                <a:rPr lang="zh-CN" altLang="en-US" sz="2800" dirty="0" smtClean="0">
                  <a:solidFill>
                    <a:schemeClr val="bg1"/>
                  </a:solidFill>
                  <a:latin typeface="新蒂下午茶基本版" panose="03000600000000000000" charset="-122"/>
                  <a:ea typeface="新蒂下午茶基本版" panose="03000600000000000000" charset="-122"/>
                  <a:cs typeface="新蒂下午茶基本版" panose="03000600000000000000" charset="-122"/>
                </a:rPr>
                <a:t>标题文字内容添加此处</a:t>
              </a:r>
              <a:endParaRPr lang="zh-CN" altLang="en-US" sz="2800" dirty="0">
                <a:solidFill>
                  <a:schemeClr val="bg1"/>
                </a:solidFill>
                <a:latin typeface="新蒂下午茶基本版" panose="03000600000000000000" charset="-122"/>
                <a:ea typeface="新蒂下午茶基本版" panose="03000600000000000000" charset="-122"/>
                <a:cs typeface="新蒂下午茶基本版" panose="03000600000000000000" charset="-122"/>
              </a:endParaRPr>
            </a:p>
          </p:txBody>
        </p:sp>
      </p:grpSp>
      <p:grpSp>
        <p:nvGrpSpPr>
          <p:cNvPr id="27" name="组合 26"/>
          <p:cNvGrpSpPr/>
          <p:nvPr/>
        </p:nvGrpSpPr>
        <p:grpSpPr>
          <a:xfrm>
            <a:off x="5834392" y="3027116"/>
            <a:ext cx="3672000" cy="620959"/>
            <a:chOff x="4081792" y="2338141"/>
            <a:chExt cx="3672000" cy="620959"/>
          </a:xfrm>
        </p:grpSpPr>
        <p:sp>
          <p:nvSpPr>
            <p:cNvPr id="28" name="Freeform 5"/>
            <p:cNvSpPr/>
            <p:nvPr/>
          </p:nvSpPr>
          <p:spPr bwMode="auto">
            <a:xfrm>
              <a:off x="4081792" y="2810532"/>
              <a:ext cx="3672000" cy="148568"/>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bg1"/>
            </a:solidFill>
            <a:ln w="38100">
              <a:noFill/>
              <a:prstDash val="sysDash"/>
            </a:ln>
          </p:spPr>
          <p:txBody>
            <a:bodyPr vert="horz" wrap="square" lIns="91440" tIns="45720" rIns="91440" bIns="45720" numCol="1" anchor="t" anchorCtr="0" compatLnSpc="1"/>
            <a:p>
              <a:endParaRPr lang="zh-CN" altLang="en-US" sz="1600">
                <a:latin typeface="新蒂下午茶基本版" panose="03000600000000000000" charset="-122"/>
                <a:ea typeface="新蒂下午茶基本版" panose="03000600000000000000" charset="-122"/>
              </a:endParaRPr>
            </a:p>
          </p:txBody>
        </p:sp>
        <p:sp>
          <p:nvSpPr>
            <p:cNvPr id="29" name="文本框 28"/>
            <p:cNvSpPr txBox="1"/>
            <p:nvPr/>
          </p:nvSpPr>
          <p:spPr>
            <a:xfrm>
              <a:off x="4163584" y="2338141"/>
              <a:ext cx="3502882" cy="523220"/>
            </a:xfrm>
            <a:prstGeom prst="rect">
              <a:avLst/>
            </a:prstGeom>
            <a:noFill/>
          </p:spPr>
          <p:txBody>
            <a:bodyPr wrap="none" rtlCol="0">
              <a:spAutoFit/>
            </a:bodyPr>
            <a:p>
              <a:pPr algn="ctr"/>
              <a:r>
                <a:rPr lang="en-US" altLang="zh-CN" sz="2800" dirty="0" smtClean="0">
                  <a:solidFill>
                    <a:schemeClr val="bg1"/>
                  </a:solidFill>
                  <a:latin typeface="新蒂下午茶基本版" panose="03000600000000000000" charset="-122"/>
                  <a:ea typeface="新蒂下午茶基本版" panose="03000600000000000000" charset="-122"/>
                  <a:cs typeface="新蒂下午茶基本版" panose="03000600000000000000" charset="-122"/>
                </a:rPr>
                <a:t>02.</a:t>
              </a:r>
              <a:r>
                <a:rPr lang="zh-CN" altLang="en-US" sz="2800" dirty="0" smtClean="0">
                  <a:solidFill>
                    <a:schemeClr val="bg1"/>
                  </a:solidFill>
                  <a:latin typeface="新蒂下午茶基本版" panose="03000600000000000000" charset="-122"/>
                  <a:ea typeface="新蒂下午茶基本版" panose="03000600000000000000" charset="-122"/>
                  <a:cs typeface="新蒂下午茶基本版" panose="03000600000000000000" charset="-122"/>
                </a:rPr>
                <a:t>标题文字内容添加此处</a:t>
              </a:r>
              <a:endParaRPr lang="zh-CN" altLang="en-US" sz="2800" dirty="0">
                <a:solidFill>
                  <a:schemeClr val="bg1"/>
                </a:solidFill>
                <a:latin typeface="新蒂下午茶基本版" panose="03000600000000000000" charset="-122"/>
                <a:ea typeface="新蒂下午茶基本版" panose="03000600000000000000" charset="-122"/>
                <a:cs typeface="新蒂下午茶基本版" panose="03000600000000000000" charset="-122"/>
              </a:endParaRPr>
            </a:p>
          </p:txBody>
        </p:sp>
      </p:grpSp>
      <p:grpSp>
        <p:nvGrpSpPr>
          <p:cNvPr id="2" name="组合 1"/>
          <p:cNvGrpSpPr/>
          <p:nvPr/>
        </p:nvGrpSpPr>
        <p:grpSpPr>
          <a:xfrm>
            <a:off x="5834392" y="3925641"/>
            <a:ext cx="3672000" cy="620959"/>
            <a:chOff x="4081792" y="2338141"/>
            <a:chExt cx="3672000" cy="620959"/>
          </a:xfrm>
        </p:grpSpPr>
        <p:sp>
          <p:nvSpPr>
            <p:cNvPr id="31" name="Freeform 5"/>
            <p:cNvSpPr/>
            <p:nvPr/>
          </p:nvSpPr>
          <p:spPr bwMode="auto">
            <a:xfrm>
              <a:off x="4081792" y="2810532"/>
              <a:ext cx="3672000" cy="148568"/>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bg1"/>
            </a:solidFill>
            <a:ln w="38100">
              <a:noFill/>
              <a:prstDash val="sysDash"/>
            </a:ln>
          </p:spPr>
          <p:txBody>
            <a:bodyPr vert="horz" wrap="square" lIns="91440" tIns="45720" rIns="91440" bIns="45720" numCol="1" anchor="t" anchorCtr="0" compatLnSpc="1"/>
            <a:p>
              <a:endParaRPr lang="zh-CN" altLang="en-US" sz="1600">
                <a:latin typeface="新蒂下午茶基本版" panose="03000600000000000000" charset="-122"/>
                <a:ea typeface="新蒂下午茶基本版" panose="03000600000000000000" charset="-122"/>
              </a:endParaRPr>
            </a:p>
          </p:txBody>
        </p:sp>
        <p:sp>
          <p:nvSpPr>
            <p:cNvPr id="32" name="文本框 31"/>
            <p:cNvSpPr txBox="1"/>
            <p:nvPr/>
          </p:nvSpPr>
          <p:spPr>
            <a:xfrm>
              <a:off x="4153966" y="2338141"/>
              <a:ext cx="3522118" cy="523220"/>
            </a:xfrm>
            <a:prstGeom prst="rect">
              <a:avLst/>
            </a:prstGeom>
            <a:noFill/>
          </p:spPr>
          <p:txBody>
            <a:bodyPr wrap="none" rtlCol="0">
              <a:spAutoFit/>
            </a:bodyPr>
            <a:p>
              <a:pPr algn="ctr"/>
              <a:r>
                <a:rPr lang="en-US" altLang="zh-CN" sz="2800" dirty="0" smtClean="0">
                  <a:solidFill>
                    <a:schemeClr val="bg1"/>
                  </a:solidFill>
                  <a:latin typeface="新蒂下午茶基本版" panose="03000600000000000000" charset="-122"/>
                  <a:ea typeface="新蒂下午茶基本版" panose="03000600000000000000" charset="-122"/>
                  <a:cs typeface="新蒂下午茶基本版" panose="03000600000000000000" charset="-122"/>
                </a:rPr>
                <a:t>03.</a:t>
              </a:r>
              <a:r>
                <a:rPr lang="zh-CN" altLang="en-US" sz="2800" dirty="0" smtClean="0">
                  <a:solidFill>
                    <a:schemeClr val="bg1"/>
                  </a:solidFill>
                  <a:latin typeface="新蒂下午茶基本版" panose="03000600000000000000" charset="-122"/>
                  <a:ea typeface="新蒂下午茶基本版" panose="03000600000000000000" charset="-122"/>
                  <a:cs typeface="新蒂下午茶基本版" panose="03000600000000000000" charset="-122"/>
                </a:rPr>
                <a:t>标题文字内容添加此处</a:t>
              </a:r>
              <a:endParaRPr lang="zh-CN" altLang="en-US" sz="2800" dirty="0">
                <a:solidFill>
                  <a:schemeClr val="bg1"/>
                </a:solidFill>
                <a:latin typeface="新蒂下午茶基本版" panose="03000600000000000000" charset="-122"/>
                <a:ea typeface="新蒂下午茶基本版" panose="03000600000000000000" charset="-122"/>
                <a:cs typeface="新蒂下午茶基本版" panose="03000600000000000000" charset="-122"/>
              </a:endParaRPr>
            </a:p>
          </p:txBody>
        </p:sp>
      </p:grpSp>
      <p:grpSp>
        <p:nvGrpSpPr>
          <p:cNvPr id="33" name="组合 32"/>
          <p:cNvGrpSpPr/>
          <p:nvPr/>
        </p:nvGrpSpPr>
        <p:grpSpPr>
          <a:xfrm>
            <a:off x="5834392" y="4824166"/>
            <a:ext cx="3672000" cy="620959"/>
            <a:chOff x="4081792" y="2338141"/>
            <a:chExt cx="3672000" cy="620959"/>
          </a:xfrm>
        </p:grpSpPr>
        <p:sp>
          <p:nvSpPr>
            <p:cNvPr id="34" name="Freeform 5"/>
            <p:cNvSpPr/>
            <p:nvPr/>
          </p:nvSpPr>
          <p:spPr bwMode="auto">
            <a:xfrm>
              <a:off x="4081792" y="2810532"/>
              <a:ext cx="3672000" cy="148568"/>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bg1"/>
            </a:solidFill>
            <a:ln w="38100">
              <a:noFill/>
              <a:prstDash val="sysDash"/>
            </a:ln>
          </p:spPr>
          <p:txBody>
            <a:bodyPr vert="horz" wrap="square" lIns="91440" tIns="45720" rIns="91440" bIns="45720" numCol="1" anchor="t" anchorCtr="0" compatLnSpc="1"/>
            <a:p>
              <a:endParaRPr lang="zh-CN" altLang="en-US" sz="1600">
                <a:latin typeface="新蒂下午茶基本版" panose="03000600000000000000" charset="-122"/>
                <a:ea typeface="新蒂下午茶基本版" panose="03000600000000000000" charset="-122"/>
              </a:endParaRPr>
            </a:p>
          </p:txBody>
        </p:sp>
        <p:sp>
          <p:nvSpPr>
            <p:cNvPr id="3" name="文本框 2"/>
            <p:cNvSpPr txBox="1"/>
            <p:nvPr/>
          </p:nvSpPr>
          <p:spPr>
            <a:xfrm>
              <a:off x="4149958" y="2338141"/>
              <a:ext cx="3530134" cy="523220"/>
            </a:xfrm>
            <a:prstGeom prst="rect">
              <a:avLst/>
            </a:prstGeom>
            <a:noFill/>
          </p:spPr>
          <p:txBody>
            <a:bodyPr wrap="none" rtlCol="0">
              <a:spAutoFit/>
            </a:bodyPr>
            <a:p>
              <a:pPr algn="ctr"/>
              <a:r>
                <a:rPr lang="en-US" altLang="zh-CN" sz="2800" dirty="0" smtClean="0">
                  <a:solidFill>
                    <a:schemeClr val="bg1"/>
                  </a:solidFill>
                  <a:latin typeface="新蒂下午茶基本版" panose="03000600000000000000" charset="-122"/>
                  <a:ea typeface="新蒂下午茶基本版" panose="03000600000000000000" charset="-122"/>
                  <a:cs typeface="新蒂下午茶基本版" panose="03000600000000000000" charset="-122"/>
                </a:rPr>
                <a:t>04.</a:t>
              </a:r>
              <a:r>
                <a:rPr lang="zh-CN" altLang="en-US" sz="2800" dirty="0" smtClean="0">
                  <a:solidFill>
                    <a:schemeClr val="bg1"/>
                  </a:solidFill>
                  <a:latin typeface="新蒂下午茶基本版" panose="03000600000000000000" charset="-122"/>
                  <a:ea typeface="新蒂下午茶基本版" panose="03000600000000000000" charset="-122"/>
                  <a:cs typeface="新蒂下午茶基本版" panose="03000600000000000000" charset="-122"/>
                </a:rPr>
                <a:t>标题文字内容添加此处</a:t>
              </a:r>
              <a:endParaRPr lang="zh-CN" altLang="en-US" sz="2800" dirty="0">
                <a:solidFill>
                  <a:schemeClr val="bg1"/>
                </a:solidFill>
                <a:latin typeface="新蒂下午茶基本版" panose="03000600000000000000" charset="-122"/>
                <a:ea typeface="新蒂下午茶基本版" panose="03000600000000000000" charset="-122"/>
                <a:cs typeface="新蒂下午茶基本版" panose="03000600000000000000" charset="-122"/>
              </a:endParaRPr>
            </a:p>
          </p:txBody>
        </p:sp>
      </p:grpSp>
      <p:grpSp>
        <p:nvGrpSpPr>
          <p:cNvPr id="10" name="Group 15"/>
          <p:cNvGrpSpPr>
            <a:grpSpLocks noChangeAspect="1"/>
          </p:cNvGrpSpPr>
          <p:nvPr/>
        </p:nvGrpSpPr>
        <p:grpSpPr bwMode="auto">
          <a:xfrm>
            <a:off x="2578735" y="2275523"/>
            <a:ext cx="2193925" cy="2959101"/>
            <a:chOff x="1618" y="1411"/>
            <a:chExt cx="1382" cy="1864"/>
          </a:xfrm>
          <a:blipFill rotWithShape="1">
            <a:blip r:embed="rId1"/>
          </a:blipFill>
        </p:grpSpPr>
        <p:sp>
          <p:nvSpPr>
            <p:cNvPr id="11" name="Freeform 16"/>
            <p:cNvSpPr/>
            <p:nvPr/>
          </p:nvSpPr>
          <p:spPr bwMode="auto">
            <a:xfrm>
              <a:off x="1618" y="2704"/>
              <a:ext cx="657" cy="571"/>
            </a:xfrm>
            <a:custGeom>
              <a:avLst/>
              <a:gdLst>
                <a:gd name="T0" fmla="*/ 33 w 108"/>
                <a:gd name="T1" fmla="*/ 7 h 94"/>
                <a:gd name="T2" fmla="*/ 2 w 108"/>
                <a:gd name="T3" fmla="*/ 58 h 94"/>
                <a:gd name="T4" fmla="*/ 6 w 108"/>
                <a:gd name="T5" fmla="*/ 67 h 94"/>
                <a:gd name="T6" fmla="*/ 72 w 108"/>
                <a:gd name="T7" fmla="*/ 90 h 94"/>
                <a:gd name="T8" fmla="*/ 107 w 108"/>
                <a:gd name="T9" fmla="*/ 34 h 94"/>
                <a:gd name="T10" fmla="*/ 103 w 108"/>
                <a:gd name="T11" fmla="*/ 25 h 94"/>
                <a:gd name="T12" fmla="*/ 43 w 108"/>
                <a:gd name="T13" fmla="*/ 5 h 94"/>
                <a:gd name="T14" fmla="*/ 40 w 108"/>
                <a:gd name="T15" fmla="*/ 16 h 94"/>
                <a:gd name="T16" fmla="*/ 100 w 108"/>
                <a:gd name="T17" fmla="*/ 36 h 94"/>
                <a:gd name="T18" fmla="*/ 96 w 108"/>
                <a:gd name="T19" fmla="*/ 28 h 94"/>
                <a:gd name="T20" fmla="*/ 62 w 108"/>
                <a:gd name="T21" fmla="*/ 77 h 94"/>
                <a:gd name="T22" fmla="*/ 9 w 108"/>
                <a:gd name="T23" fmla="*/ 55 h 94"/>
                <a:gd name="T24" fmla="*/ 12 w 108"/>
                <a:gd name="T25" fmla="*/ 64 h 94"/>
                <a:gd name="T26" fmla="*/ 43 w 108"/>
                <a:gd name="T27" fmla="*/ 13 h 94"/>
                <a:gd name="T28" fmla="*/ 33 w 108"/>
                <a:gd name="T29" fmla="*/ 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 h="94">
                  <a:moveTo>
                    <a:pt x="33" y="7"/>
                  </a:moveTo>
                  <a:cubicBezTo>
                    <a:pt x="21" y="23"/>
                    <a:pt x="10" y="40"/>
                    <a:pt x="2" y="58"/>
                  </a:cubicBezTo>
                  <a:cubicBezTo>
                    <a:pt x="0" y="62"/>
                    <a:pt x="2" y="65"/>
                    <a:pt x="6" y="67"/>
                  </a:cubicBezTo>
                  <a:cubicBezTo>
                    <a:pt x="23" y="74"/>
                    <a:pt x="52" y="94"/>
                    <a:pt x="72" y="90"/>
                  </a:cubicBezTo>
                  <a:cubicBezTo>
                    <a:pt x="93" y="85"/>
                    <a:pt x="99" y="51"/>
                    <a:pt x="107" y="34"/>
                  </a:cubicBezTo>
                  <a:cubicBezTo>
                    <a:pt x="108" y="30"/>
                    <a:pt x="107" y="26"/>
                    <a:pt x="103" y="25"/>
                  </a:cubicBezTo>
                  <a:cubicBezTo>
                    <a:pt x="83" y="20"/>
                    <a:pt x="63" y="12"/>
                    <a:pt x="43" y="5"/>
                  </a:cubicBezTo>
                  <a:cubicBezTo>
                    <a:pt x="36" y="2"/>
                    <a:pt x="33" y="13"/>
                    <a:pt x="40" y="16"/>
                  </a:cubicBezTo>
                  <a:cubicBezTo>
                    <a:pt x="60" y="24"/>
                    <a:pt x="79" y="31"/>
                    <a:pt x="100" y="36"/>
                  </a:cubicBezTo>
                  <a:cubicBezTo>
                    <a:pt x="99" y="33"/>
                    <a:pt x="98" y="31"/>
                    <a:pt x="96" y="28"/>
                  </a:cubicBezTo>
                  <a:cubicBezTo>
                    <a:pt x="90" y="42"/>
                    <a:pt x="83" y="81"/>
                    <a:pt x="62" y="77"/>
                  </a:cubicBezTo>
                  <a:cubicBezTo>
                    <a:pt x="44" y="74"/>
                    <a:pt x="26" y="62"/>
                    <a:pt x="9" y="55"/>
                  </a:cubicBezTo>
                  <a:cubicBezTo>
                    <a:pt x="10" y="58"/>
                    <a:pt x="11" y="61"/>
                    <a:pt x="12" y="64"/>
                  </a:cubicBezTo>
                  <a:cubicBezTo>
                    <a:pt x="21" y="46"/>
                    <a:pt x="32" y="29"/>
                    <a:pt x="43" y="13"/>
                  </a:cubicBezTo>
                  <a:cubicBezTo>
                    <a:pt x="48" y="6"/>
                    <a:pt x="38" y="0"/>
                    <a:pt x="3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2" name="Freeform 17"/>
            <p:cNvSpPr/>
            <p:nvPr/>
          </p:nvSpPr>
          <p:spPr bwMode="auto">
            <a:xfrm>
              <a:off x="1806" y="2765"/>
              <a:ext cx="409" cy="340"/>
            </a:xfrm>
            <a:custGeom>
              <a:avLst/>
              <a:gdLst>
                <a:gd name="T0" fmla="*/ 6 w 67"/>
                <a:gd name="T1" fmla="*/ 14 h 56"/>
                <a:gd name="T2" fmla="*/ 53 w 67"/>
                <a:gd name="T3" fmla="*/ 50 h 56"/>
                <a:gd name="T4" fmla="*/ 61 w 67"/>
                <a:gd name="T5" fmla="*/ 42 h 56"/>
                <a:gd name="T6" fmla="*/ 12 w 67"/>
                <a:gd name="T7" fmla="*/ 4 h 56"/>
                <a:gd name="T8" fmla="*/ 6 w 67"/>
                <a:gd name="T9" fmla="*/ 14 h 56"/>
              </a:gdLst>
              <a:ahLst/>
              <a:cxnLst>
                <a:cxn ang="0">
                  <a:pos x="T0" y="T1"/>
                </a:cxn>
                <a:cxn ang="0">
                  <a:pos x="T2" y="T3"/>
                </a:cxn>
                <a:cxn ang="0">
                  <a:pos x="T4" y="T5"/>
                </a:cxn>
                <a:cxn ang="0">
                  <a:pos x="T6" y="T7"/>
                </a:cxn>
                <a:cxn ang="0">
                  <a:pos x="T8" y="T9"/>
                </a:cxn>
              </a:cxnLst>
              <a:rect l="0" t="0" r="r" b="b"/>
              <a:pathLst>
                <a:path w="67" h="56">
                  <a:moveTo>
                    <a:pt x="6" y="14"/>
                  </a:moveTo>
                  <a:cubicBezTo>
                    <a:pt x="22" y="26"/>
                    <a:pt x="39" y="37"/>
                    <a:pt x="53" y="50"/>
                  </a:cubicBezTo>
                  <a:cubicBezTo>
                    <a:pt x="58" y="56"/>
                    <a:pt x="67" y="47"/>
                    <a:pt x="61" y="42"/>
                  </a:cubicBezTo>
                  <a:cubicBezTo>
                    <a:pt x="46" y="27"/>
                    <a:pt x="29" y="16"/>
                    <a:pt x="12" y="4"/>
                  </a:cubicBezTo>
                  <a:cubicBezTo>
                    <a:pt x="6" y="0"/>
                    <a:pt x="0" y="10"/>
                    <a:pt x="6"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3" name="Freeform 18"/>
            <p:cNvSpPr/>
            <p:nvPr/>
          </p:nvSpPr>
          <p:spPr bwMode="auto">
            <a:xfrm>
              <a:off x="1727" y="2874"/>
              <a:ext cx="360" cy="353"/>
            </a:xfrm>
            <a:custGeom>
              <a:avLst/>
              <a:gdLst>
                <a:gd name="T0" fmla="*/ 6 w 59"/>
                <a:gd name="T1" fmla="*/ 14 h 58"/>
                <a:gd name="T2" fmla="*/ 47 w 59"/>
                <a:gd name="T3" fmla="*/ 53 h 58"/>
                <a:gd name="T4" fmla="*/ 53 w 59"/>
                <a:gd name="T5" fmla="*/ 43 h 58"/>
                <a:gd name="T6" fmla="*/ 14 w 59"/>
                <a:gd name="T7" fmla="*/ 6 h 58"/>
                <a:gd name="T8" fmla="*/ 6 w 59"/>
                <a:gd name="T9" fmla="*/ 14 h 58"/>
              </a:gdLst>
              <a:ahLst/>
              <a:cxnLst>
                <a:cxn ang="0">
                  <a:pos x="T0" y="T1"/>
                </a:cxn>
                <a:cxn ang="0">
                  <a:pos x="T2" y="T3"/>
                </a:cxn>
                <a:cxn ang="0">
                  <a:pos x="T4" y="T5"/>
                </a:cxn>
                <a:cxn ang="0">
                  <a:pos x="T6" y="T7"/>
                </a:cxn>
                <a:cxn ang="0">
                  <a:pos x="T8" y="T9"/>
                </a:cxn>
              </a:cxnLst>
              <a:rect l="0" t="0" r="r" b="b"/>
              <a:pathLst>
                <a:path w="59" h="58">
                  <a:moveTo>
                    <a:pt x="6" y="14"/>
                  </a:moveTo>
                  <a:cubicBezTo>
                    <a:pt x="19" y="28"/>
                    <a:pt x="32" y="42"/>
                    <a:pt x="47" y="53"/>
                  </a:cubicBezTo>
                  <a:cubicBezTo>
                    <a:pt x="53" y="58"/>
                    <a:pt x="59" y="48"/>
                    <a:pt x="53" y="43"/>
                  </a:cubicBezTo>
                  <a:cubicBezTo>
                    <a:pt x="39" y="32"/>
                    <a:pt x="27" y="19"/>
                    <a:pt x="14" y="6"/>
                  </a:cubicBezTo>
                  <a:cubicBezTo>
                    <a:pt x="9" y="0"/>
                    <a:pt x="0" y="9"/>
                    <a:pt x="6"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4" name="Freeform 19"/>
            <p:cNvSpPr/>
            <p:nvPr/>
          </p:nvSpPr>
          <p:spPr bwMode="auto">
            <a:xfrm>
              <a:off x="1636" y="1411"/>
              <a:ext cx="1364" cy="1555"/>
            </a:xfrm>
            <a:custGeom>
              <a:avLst/>
              <a:gdLst>
                <a:gd name="T0" fmla="*/ 40 w 224"/>
                <a:gd name="T1" fmla="*/ 220 h 256"/>
                <a:gd name="T2" fmla="*/ 31 w 224"/>
                <a:gd name="T3" fmla="*/ 82 h 256"/>
                <a:gd name="T4" fmla="*/ 159 w 224"/>
                <a:gd name="T5" fmla="*/ 31 h 256"/>
                <a:gd name="T6" fmla="*/ 205 w 224"/>
                <a:gd name="T7" fmla="*/ 131 h 256"/>
                <a:gd name="T8" fmla="*/ 94 w 224"/>
                <a:gd name="T9" fmla="*/ 242 h 256"/>
                <a:gd name="T10" fmla="*/ 102 w 224"/>
                <a:gd name="T11" fmla="*/ 251 h 256"/>
                <a:gd name="T12" fmla="*/ 218 w 224"/>
                <a:gd name="T13" fmla="*/ 122 h 256"/>
                <a:gd name="T14" fmla="*/ 159 w 224"/>
                <a:gd name="T15" fmla="*/ 18 h 256"/>
                <a:gd name="T16" fmla="*/ 24 w 224"/>
                <a:gd name="T17" fmla="*/ 70 h 256"/>
                <a:gd name="T18" fmla="*/ 30 w 224"/>
                <a:gd name="T19" fmla="*/ 226 h 256"/>
                <a:gd name="T20" fmla="*/ 40 w 224"/>
                <a:gd name="T21" fmla="*/ 22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4" h="256">
                  <a:moveTo>
                    <a:pt x="40" y="220"/>
                  </a:moveTo>
                  <a:cubicBezTo>
                    <a:pt x="22" y="177"/>
                    <a:pt x="15" y="126"/>
                    <a:pt x="31" y="82"/>
                  </a:cubicBezTo>
                  <a:cubicBezTo>
                    <a:pt x="50" y="32"/>
                    <a:pt x="112" y="14"/>
                    <a:pt x="159" y="31"/>
                  </a:cubicBezTo>
                  <a:cubicBezTo>
                    <a:pt x="199" y="45"/>
                    <a:pt x="213" y="93"/>
                    <a:pt x="205" y="131"/>
                  </a:cubicBezTo>
                  <a:cubicBezTo>
                    <a:pt x="193" y="188"/>
                    <a:pt x="133" y="208"/>
                    <a:pt x="94" y="242"/>
                  </a:cubicBezTo>
                  <a:cubicBezTo>
                    <a:pt x="88" y="247"/>
                    <a:pt x="96" y="256"/>
                    <a:pt x="102" y="251"/>
                  </a:cubicBezTo>
                  <a:cubicBezTo>
                    <a:pt x="147" y="211"/>
                    <a:pt x="211" y="190"/>
                    <a:pt x="218" y="122"/>
                  </a:cubicBezTo>
                  <a:cubicBezTo>
                    <a:pt x="224" y="77"/>
                    <a:pt x="203" y="34"/>
                    <a:pt x="159" y="18"/>
                  </a:cubicBezTo>
                  <a:cubicBezTo>
                    <a:pt x="109" y="0"/>
                    <a:pt x="47" y="22"/>
                    <a:pt x="24" y="70"/>
                  </a:cubicBezTo>
                  <a:cubicBezTo>
                    <a:pt x="0" y="117"/>
                    <a:pt x="10" y="179"/>
                    <a:pt x="30" y="226"/>
                  </a:cubicBezTo>
                  <a:cubicBezTo>
                    <a:pt x="33" y="233"/>
                    <a:pt x="44" y="227"/>
                    <a:pt x="40" y="2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5" name="Freeform 20"/>
            <p:cNvSpPr/>
            <p:nvPr/>
          </p:nvSpPr>
          <p:spPr bwMode="auto">
            <a:xfrm>
              <a:off x="1880" y="2049"/>
              <a:ext cx="261" cy="844"/>
            </a:xfrm>
            <a:custGeom>
              <a:avLst/>
              <a:gdLst>
                <a:gd name="T0" fmla="*/ 30 w 43"/>
                <a:gd name="T1" fmla="*/ 8 h 139"/>
                <a:gd name="T2" fmla="*/ 2 w 43"/>
                <a:gd name="T3" fmla="*/ 128 h 139"/>
                <a:gd name="T4" fmla="*/ 13 w 43"/>
                <a:gd name="T5" fmla="*/ 131 h 139"/>
                <a:gd name="T6" fmla="*/ 42 w 43"/>
                <a:gd name="T7" fmla="*/ 11 h 139"/>
                <a:gd name="T8" fmla="*/ 30 w 43"/>
                <a:gd name="T9" fmla="*/ 8 h 139"/>
              </a:gdLst>
              <a:ahLst/>
              <a:cxnLst>
                <a:cxn ang="0">
                  <a:pos x="T0" y="T1"/>
                </a:cxn>
                <a:cxn ang="0">
                  <a:pos x="T2" y="T3"/>
                </a:cxn>
                <a:cxn ang="0">
                  <a:pos x="T4" y="T5"/>
                </a:cxn>
                <a:cxn ang="0">
                  <a:pos x="T6" y="T7"/>
                </a:cxn>
                <a:cxn ang="0">
                  <a:pos x="T8" y="T9"/>
                </a:cxn>
              </a:cxnLst>
              <a:rect l="0" t="0" r="r" b="b"/>
              <a:pathLst>
                <a:path w="43" h="139">
                  <a:moveTo>
                    <a:pt x="30" y="8"/>
                  </a:moveTo>
                  <a:cubicBezTo>
                    <a:pt x="22" y="48"/>
                    <a:pt x="11" y="88"/>
                    <a:pt x="2" y="128"/>
                  </a:cubicBezTo>
                  <a:cubicBezTo>
                    <a:pt x="0" y="136"/>
                    <a:pt x="12" y="139"/>
                    <a:pt x="13" y="131"/>
                  </a:cubicBezTo>
                  <a:cubicBezTo>
                    <a:pt x="23" y="91"/>
                    <a:pt x="33" y="51"/>
                    <a:pt x="42" y="11"/>
                  </a:cubicBezTo>
                  <a:cubicBezTo>
                    <a:pt x="43" y="3"/>
                    <a:pt x="32" y="0"/>
                    <a:pt x="3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8" name="Freeform 21"/>
            <p:cNvSpPr/>
            <p:nvPr/>
          </p:nvSpPr>
          <p:spPr bwMode="auto">
            <a:xfrm>
              <a:off x="2026" y="2182"/>
              <a:ext cx="578" cy="729"/>
            </a:xfrm>
            <a:custGeom>
              <a:avLst/>
              <a:gdLst>
                <a:gd name="T0" fmla="*/ 80 w 95"/>
                <a:gd name="T1" fmla="*/ 7 h 120"/>
                <a:gd name="T2" fmla="*/ 4 w 95"/>
                <a:gd name="T3" fmla="*/ 108 h 120"/>
                <a:gd name="T4" fmla="*/ 15 w 95"/>
                <a:gd name="T5" fmla="*/ 114 h 120"/>
                <a:gd name="T6" fmla="*/ 90 w 95"/>
                <a:gd name="T7" fmla="*/ 13 h 120"/>
                <a:gd name="T8" fmla="*/ 80 w 95"/>
                <a:gd name="T9" fmla="*/ 7 h 120"/>
              </a:gdLst>
              <a:ahLst/>
              <a:cxnLst>
                <a:cxn ang="0">
                  <a:pos x="T0" y="T1"/>
                </a:cxn>
                <a:cxn ang="0">
                  <a:pos x="T2" y="T3"/>
                </a:cxn>
                <a:cxn ang="0">
                  <a:pos x="T4" y="T5"/>
                </a:cxn>
                <a:cxn ang="0">
                  <a:pos x="T6" y="T7"/>
                </a:cxn>
                <a:cxn ang="0">
                  <a:pos x="T8" y="T9"/>
                </a:cxn>
              </a:cxnLst>
              <a:rect l="0" t="0" r="r" b="b"/>
              <a:pathLst>
                <a:path w="95" h="120">
                  <a:moveTo>
                    <a:pt x="80" y="7"/>
                  </a:moveTo>
                  <a:cubicBezTo>
                    <a:pt x="56" y="41"/>
                    <a:pt x="25" y="71"/>
                    <a:pt x="4" y="108"/>
                  </a:cubicBezTo>
                  <a:cubicBezTo>
                    <a:pt x="0" y="114"/>
                    <a:pt x="11" y="120"/>
                    <a:pt x="15" y="114"/>
                  </a:cubicBezTo>
                  <a:cubicBezTo>
                    <a:pt x="36" y="77"/>
                    <a:pt x="66" y="47"/>
                    <a:pt x="90" y="13"/>
                  </a:cubicBezTo>
                  <a:cubicBezTo>
                    <a:pt x="95" y="6"/>
                    <a:pt x="84" y="0"/>
                    <a:pt x="8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20" name="Freeform 22"/>
            <p:cNvSpPr/>
            <p:nvPr/>
          </p:nvSpPr>
          <p:spPr bwMode="auto">
            <a:xfrm>
              <a:off x="2056" y="1964"/>
              <a:ext cx="530" cy="321"/>
            </a:xfrm>
            <a:custGeom>
              <a:avLst/>
              <a:gdLst>
                <a:gd name="T0" fmla="*/ 14 w 87"/>
                <a:gd name="T1" fmla="*/ 22 h 53"/>
                <a:gd name="T2" fmla="*/ 19 w 87"/>
                <a:gd name="T3" fmla="*/ 17 h 53"/>
                <a:gd name="T4" fmla="*/ 20 w 87"/>
                <a:gd name="T5" fmla="*/ 28 h 53"/>
                <a:gd name="T6" fmla="*/ 31 w 87"/>
                <a:gd name="T7" fmla="*/ 32 h 53"/>
                <a:gd name="T8" fmla="*/ 39 w 87"/>
                <a:gd name="T9" fmla="*/ 31 h 53"/>
                <a:gd name="T10" fmla="*/ 50 w 87"/>
                <a:gd name="T11" fmla="*/ 36 h 53"/>
                <a:gd name="T12" fmla="*/ 61 w 87"/>
                <a:gd name="T13" fmla="*/ 26 h 53"/>
                <a:gd name="T14" fmla="*/ 51 w 87"/>
                <a:gd name="T15" fmla="*/ 23 h 53"/>
                <a:gd name="T16" fmla="*/ 56 w 87"/>
                <a:gd name="T17" fmla="*/ 40 h 53"/>
                <a:gd name="T18" fmla="*/ 66 w 87"/>
                <a:gd name="T19" fmla="*/ 43 h 53"/>
                <a:gd name="T20" fmla="*/ 79 w 87"/>
                <a:gd name="T21" fmla="*/ 35 h 53"/>
                <a:gd name="T22" fmla="*/ 72 w 87"/>
                <a:gd name="T23" fmla="*/ 29 h 53"/>
                <a:gd name="T24" fmla="*/ 74 w 87"/>
                <a:gd name="T25" fmla="*/ 46 h 53"/>
                <a:gd name="T26" fmla="*/ 86 w 87"/>
                <a:gd name="T27" fmla="*/ 46 h 53"/>
                <a:gd name="T28" fmla="*/ 84 w 87"/>
                <a:gd name="T29" fmla="*/ 29 h 53"/>
                <a:gd name="T30" fmla="*/ 76 w 87"/>
                <a:gd name="T31" fmla="*/ 23 h 53"/>
                <a:gd name="T32" fmla="*/ 57 w 87"/>
                <a:gd name="T33" fmla="*/ 35 h 53"/>
                <a:gd name="T34" fmla="*/ 67 w 87"/>
                <a:gd name="T35" fmla="*/ 37 h 53"/>
                <a:gd name="T36" fmla="*/ 62 w 87"/>
                <a:gd name="T37" fmla="*/ 20 h 53"/>
                <a:gd name="T38" fmla="*/ 52 w 87"/>
                <a:gd name="T39" fmla="*/ 17 h 53"/>
                <a:gd name="T40" fmla="*/ 40 w 87"/>
                <a:gd name="T41" fmla="*/ 29 h 53"/>
                <a:gd name="T42" fmla="*/ 51 w 87"/>
                <a:gd name="T43" fmla="*/ 34 h 53"/>
                <a:gd name="T44" fmla="*/ 21 w 87"/>
                <a:gd name="T45" fmla="*/ 26 h 53"/>
                <a:gd name="T46" fmla="*/ 32 w 87"/>
                <a:gd name="T47" fmla="*/ 31 h 53"/>
                <a:gd name="T48" fmla="*/ 27 w 87"/>
                <a:gd name="T49" fmla="*/ 5 h 53"/>
                <a:gd name="T50" fmla="*/ 4 w 87"/>
                <a:gd name="T51" fmla="*/ 16 h 53"/>
                <a:gd name="T52" fmla="*/ 14 w 87"/>
                <a:gd name="T53" fmla="*/ 2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7" h="53">
                  <a:moveTo>
                    <a:pt x="14" y="22"/>
                  </a:moveTo>
                  <a:cubicBezTo>
                    <a:pt x="15" y="20"/>
                    <a:pt x="17" y="18"/>
                    <a:pt x="19" y="17"/>
                  </a:cubicBezTo>
                  <a:cubicBezTo>
                    <a:pt x="25" y="13"/>
                    <a:pt x="20" y="27"/>
                    <a:pt x="20" y="28"/>
                  </a:cubicBezTo>
                  <a:cubicBezTo>
                    <a:pt x="17" y="34"/>
                    <a:pt x="27" y="37"/>
                    <a:pt x="31" y="32"/>
                  </a:cubicBezTo>
                  <a:cubicBezTo>
                    <a:pt x="32" y="31"/>
                    <a:pt x="41" y="19"/>
                    <a:pt x="39" y="31"/>
                  </a:cubicBezTo>
                  <a:cubicBezTo>
                    <a:pt x="38" y="38"/>
                    <a:pt x="46" y="41"/>
                    <a:pt x="50" y="36"/>
                  </a:cubicBezTo>
                  <a:cubicBezTo>
                    <a:pt x="53" y="31"/>
                    <a:pt x="57" y="29"/>
                    <a:pt x="61" y="26"/>
                  </a:cubicBezTo>
                  <a:cubicBezTo>
                    <a:pt x="58" y="25"/>
                    <a:pt x="54" y="24"/>
                    <a:pt x="51" y="23"/>
                  </a:cubicBezTo>
                  <a:cubicBezTo>
                    <a:pt x="53" y="29"/>
                    <a:pt x="54" y="35"/>
                    <a:pt x="56" y="40"/>
                  </a:cubicBezTo>
                  <a:cubicBezTo>
                    <a:pt x="57" y="45"/>
                    <a:pt x="62" y="46"/>
                    <a:pt x="66" y="43"/>
                  </a:cubicBezTo>
                  <a:cubicBezTo>
                    <a:pt x="70" y="40"/>
                    <a:pt x="74" y="36"/>
                    <a:pt x="79" y="35"/>
                  </a:cubicBezTo>
                  <a:cubicBezTo>
                    <a:pt x="77" y="33"/>
                    <a:pt x="74" y="31"/>
                    <a:pt x="72" y="29"/>
                  </a:cubicBezTo>
                  <a:cubicBezTo>
                    <a:pt x="72" y="34"/>
                    <a:pt x="73" y="40"/>
                    <a:pt x="74" y="46"/>
                  </a:cubicBezTo>
                  <a:cubicBezTo>
                    <a:pt x="75" y="53"/>
                    <a:pt x="87" y="53"/>
                    <a:pt x="86" y="46"/>
                  </a:cubicBezTo>
                  <a:cubicBezTo>
                    <a:pt x="85" y="40"/>
                    <a:pt x="84" y="34"/>
                    <a:pt x="84" y="29"/>
                  </a:cubicBezTo>
                  <a:cubicBezTo>
                    <a:pt x="83" y="25"/>
                    <a:pt x="80" y="22"/>
                    <a:pt x="76" y="23"/>
                  </a:cubicBezTo>
                  <a:cubicBezTo>
                    <a:pt x="69" y="26"/>
                    <a:pt x="63" y="30"/>
                    <a:pt x="57" y="35"/>
                  </a:cubicBezTo>
                  <a:cubicBezTo>
                    <a:pt x="60" y="35"/>
                    <a:pt x="64" y="36"/>
                    <a:pt x="67" y="37"/>
                  </a:cubicBezTo>
                  <a:cubicBezTo>
                    <a:pt x="66" y="31"/>
                    <a:pt x="64" y="25"/>
                    <a:pt x="62" y="20"/>
                  </a:cubicBezTo>
                  <a:cubicBezTo>
                    <a:pt x="61" y="15"/>
                    <a:pt x="56" y="14"/>
                    <a:pt x="52" y="17"/>
                  </a:cubicBezTo>
                  <a:cubicBezTo>
                    <a:pt x="48" y="21"/>
                    <a:pt x="44" y="25"/>
                    <a:pt x="40" y="29"/>
                  </a:cubicBezTo>
                  <a:cubicBezTo>
                    <a:pt x="44" y="31"/>
                    <a:pt x="47" y="33"/>
                    <a:pt x="51" y="34"/>
                  </a:cubicBezTo>
                  <a:cubicBezTo>
                    <a:pt x="55" y="9"/>
                    <a:pt x="33" y="9"/>
                    <a:pt x="21" y="26"/>
                  </a:cubicBezTo>
                  <a:cubicBezTo>
                    <a:pt x="24" y="28"/>
                    <a:pt x="28" y="29"/>
                    <a:pt x="32" y="31"/>
                  </a:cubicBezTo>
                  <a:cubicBezTo>
                    <a:pt x="35" y="22"/>
                    <a:pt x="37" y="11"/>
                    <a:pt x="27" y="5"/>
                  </a:cubicBezTo>
                  <a:cubicBezTo>
                    <a:pt x="18" y="0"/>
                    <a:pt x="8" y="9"/>
                    <a:pt x="4" y="16"/>
                  </a:cubicBezTo>
                  <a:cubicBezTo>
                    <a:pt x="0" y="23"/>
                    <a:pt x="10" y="29"/>
                    <a:pt x="14"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gr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p:cNvPicPr>
            <a:picLocks noChangeAspect="1"/>
          </p:cNvPicPr>
          <p:nvPr/>
        </p:nvPicPr>
        <p:blipFill rotWithShape="1">
          <a:blip r:embed="rId1">
            <a:extLst>
              <a:ext uri="{28A0092B-C50C-407E-A947-70E740481C1C}">
                <a14:useLocalDpi xmlns:a14="http://schemas.microsoft.com/office/drawing/2010/main" val="0"/>
              </a:ext>
            </a:extLst>
          </a:blip>
          <a:srcRect l="204" t="10143" r="1686" b="7164"/>
          <a:stretch>
            <a:fillRect/>
          </a:stretch>
        </p:blipFill>
        <p:spPr>
          <a:xfrm>
            <a:off x="2642912" y="1512907"/>
            <a:ext cx="7122176" cy="3999021"/>
          </a:xfrm>
          <a:prstGeom prst="rect">
            <a:avLst/>
          </a:prstGeom>
        </p:spPr>
      </p:pic>
      <p:grpSp>
        <p:nvGrpSpPr>
          <p:cNvPr id="28" name="Group 22"/>
          <p:cNvGrpSpPr>
            <a:grpSpLocks noChangeAspect="1"/>
          </p:cNvGrpSpPr>
          <p:nvPr/>
        </p:nvGrpSpPr>
        <p:grpSpPr bwMode="auto">
          <a:xfrm rot="20737309">
            <a:off x="5215259" y="4258327"/>
            <a:ext cx="2187081" cy="782135"/>
            <a:chOff x="3582" y="1042"/>
            <a:chExt cx="1661" cy="594"/>
          </a:xfrm>
          <a:solidFill>
            <a:schemeClr val="bg1"/>
          </a:solidFill>
        </p:grpSpPr>
        <p:sp>
          <p:nvSpPr>
            <p:cNvPr id="2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grpSp>
      <p:grpSp>
        <p:nvGrpSpPr>
          <p:cNvPr id="94" name="组合 93"/>
          <p:cNvGrpSpPr/>
          <p:nvPr/>
        </p:nvGrpSpPr>
        <p:grpSpPr>
          <a:xfrm>
            <a:off x="5146723" y="3318034"/>
            <a:ext cx="2069816" cy="378850"/>
            <a:chOff x="4562857" y="3054791"/>
            <a:chExt cx="2760473" cy="561406"/>
          </a:xfrm>
        </p:grpSpPr>
        <p:sp>
          <p:nvSpPr>
            <p:cNvPr id="95" name="文本框 9"/>
            <p:cNvSpPr txBox="1"/>
            <p:nvPr/>
          </p:nvSpPr>
          <p:spPr>
            <a:xfrm>
              <a:off x="4946700" y="3069484"/>
              <a:ext cx="2376630" cy="546713"/>
            </a:xfrm>
            <a:prstGeom prst="rect">
              <a:avLst/>
            </a:prstGeom>
            <a:noFill/>
          </p:spPr>
          <p:txBody>
            <a:bodyPr wrap="square" lIns="0" tIns="0" rIns="0" bIns="0" rtlCol="0">
              <a:spAutoFit/>
            </a:bodyPr>
            <a:p>
              <a:pPr marL="0" lvl="1"/>
              <a:r>
                <a:rPr lang="zh-CN" altLang="en-US" sz="1200" dirty="0">
                  <a:solidFill>
                    <a:schemeClr val="bg1"/>
                  </a:solidFill>
                  <a:latin typeface="微软雅黑" panose="020B0503020204020204" pitchFamily="34" charset="-122"/>
                  <a:ea typeface="微软雅黑" panose="020B0503020204020204" pitchFamily="34" charset="-122"/>
                </a:rPr>
                <a:t>输入详细的文字介绍信息和简介，表达图表的含义</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98" name="等腰三角形 97"/>
            <p:cNvSpPr/>
            <p:nvPr/>
          </p:nvSpPr>
          <p:spPr>
            <a:xfrm rot="5400000">
              <a:off x="4528326" y="3089321"/>
              <a:ext cx="290296" cy="221235"/>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schemeClr val="tx1"/>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3926527" y="2509759"/>
            <a:ext cx="4299575" cy="646331"/>
          </a:xfrm>
          <a:prstGeom prst="rect">
            <a:avLst/>
          </a:prstGeom>
          <a:noFill/>
        </p:spPr>
        <p:txBody>
          <a:bodyPr wrap="none" rtlCol="0">
            <a:spAutoFit/>
          </a:bodyPr>
          <a:p>
            <a:pPr algn="ctr"/>
            <a:r>
              <a:rPr lang="en-US" altLang="zh-CN" sz="3600"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01.</a:t>
            </a:r>
            <a:r>
              <a:rPr lang="zh-CN" altLang="en-US" sz="3600"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标题文字内容添加此处</a:t>
            </a:r>
            <a:endParaRPr lang="zh-CN" altLang="en-US" sz="3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3"/>
          <p:cNvSpPr txBox="1"/>
          <p:nvPr/>
        </p:nvSpPr>
        <p:spPr>
          <a:xfrm>
            <a:off x="4728116" y="512633"/>
            <a:ext cx="2735764" cy="629219"/>
          </a:xfrm>
          <a:prstGeom prst="rect">
            <a:avLst/>
          </a:prstGeom>
          <a:noFill/>
        </p:spPr>
        <p:txBody>
          <a:bodyPr wrap="none" lIns="135453" tIns="67727" rIns="135453" bIns="67727" rtlCol="0">
            <a:spAutoFit/>
          </a:bodyPr>
          <a:lstStyle/>
          <a:p>
            <a:pPr algn="ctr"/>
            <a:r>
              <a:rPr lang="zh-CN" altLang="en-US" sz="3200">
                <a:solidFill>
                  <a:schemeClr val="bg1"/>
                </a:solidFill>
                <a:latin typeface="汉仪尚巍手书W" panose="00020600040101010101" pitchFamily="18" charset="-122"/>
                <a:ea typeface="汉仪尚巍手书W" panose="00020600040101010101" pitchFamily="18" charset="-122"/>
              </a:rPr>
              <a:t>单击添加标题</a:t>
            </a:r>
            <a:endParaRPr lang="zh-CN" altLang="en-US" sz="3200" dirty="0">
              <a:solidFill>
                <a:schemeClr val="bg1"/>
              </a:solidFill>
              <a:latin typeface="汉仪尚巍手书W" panose="00020600040101010101" pitchFamily="18" charset="-122"/>
              <a:ea typeface="汉仪尚巍手书W" panose="00020600040101010101" pitchFamily="18" charset="-122"/>
            </a:endParaRPr>
          </a:p>
        </p:txBody>
      </p:sp>
      <p:sp>
        <p:nvSpPr>
          <p:cNvPr id="23" name="TextBox 4"/>
          <p:cNvSpPr txBox="1"/>
          <p:nvPr/>
        </p:nvSpPr>
        <p:spPr>
          <a:xfrm>
            <a:off x="4808999" y="1019580"/>
            <a:ext cx="2564820" cy="382998"/>
          </a:xfrm>
          <a:prstGeom prst="rect">
            <a:avLst/>
          </a:prstGeom>
          <a:noFill/>
        </p:spPr>
        <p:txBody>
          <a:bodyPr wrap="none" lIns="135453" tIns="67727" rIns="135453" bIns="67727" rtlCol="0">
            <a:spAutoFit/>
          </a:bodyPr>
          <a:lstStyle/>
          <a:p>
            <a:pPr algn="ctr" defTabSz="1219200"/>
            <a:r>
              <a:rPr lang="id-ID" sz="1600" dirty="0">
                <a:solidFill>
                  <a:prstClr val="white"/>
                </a:solidFill>
                <a:latin typeface="Calibri" panose="020F0502020204030204"/>
              </a:rPr>
              <a:t>put your great subtitle here</a:t>
            </a:r>
            <a:endParaRPr lang="en-US" sz="1600" dirty="0">
              <a:solidFill>
                <a:prstClr val="white"/>
              </a:solidFill>
              <a:latin typeface="Calibri" panose="020F0502020204030204"/>
            </a:endParaRPr>
          </a:p>
        </p:txBody>
      </p:sp>
      <p:grpSp>
        <p:nvGrpSpPr>
          <p:cNvPr id="195" name="组合 194"/>
          <p:cNvGrpSpPr/>
          <p:nvPr/>
        </p:nvGrpSpPr>
        <p:grpSpPr>
          <a:xfrm>
            <a:off x="1538201" y="1980663"/>
            <a:ext cx="4151176" cy="1339041"/>
            <a:chOff x="1538201" y="1980663"/>
            <a:chExt cx="4151176" cy="1339041"/>
          </a:xfrm>
        </p:grpSpPr>
        <p:sp>
          <p:nvSpPr>
            <p:cNvPr id="2" name="椭圆 31"/>
            <p:cNvSpPr/>
            <p:nvPr/>
          </p:nvSpPr>
          <p:spPr>
            <a:xfrm>
              <a:off x="1538201" y="2045970"/>
              <a:ext cx="994660" cy="1202966"/>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8575" cap="rnd">
              <a:solidFill>
                <a:schemeClr val="accent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3" name="任意多边形 2"/>
            <p:cNvSpPr/>
            <p:nvPr/>
          </p:nvSpPr>
          <p:spPr>
            <a:xfrm>
              <a:off x="2780774" y="2506236"/>
              <a:ext cx="2690695" cy="15953"/>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grpSp>
          <p:nvGrpSpPr>
            <p:cNvPr id="105" name="组合 104"/>
            <p:cNvGrpSpPr/>
            <p:nvPr/>
          </p:nvGrpSpPr>
          <p:grpSpPr>
            <a:xfrm>
              <a:off x="1764852" y="2341435"/>
              <a:ext cx="552473" cy="540617"/>
              <a:chOff x="2159000" y="1141413"/>
              <a:chExt cx="739775" cy="723900"/>
            </a:xfrm>
            <a:solidFill>
              <a:schemeClr val="accent1"/>
            </a:solidFill>
          </p:grpSpPr>
          <p:sp>
            <p:nvSpPr>
              <p:cNvPr id="106" name="Freeform 832"/>
              <p:cNvSpPr/>
              <p:nvPr/>
            </p:nvSpPr>
            <p:spPr bwMode="auto">
              <a:xfrm>
                <a:off x="2216150" y="1428750"/>
                <a:ext cx="14288" cy="63500"/>
              </a:xfrm>
              <a:custGeom>
                <a:avLst/>
                <a:gdLst/>
                <a:ahLst/>
                <a:cxnLst>
                  <a:cxn ang="0">
                    <a:pos x="27" y="4"/>
                  </a:cxn>
                  <a:cxn ang="0">
                    <a:pos x="27" y="4"/>
                  </a:cxn>
                  <a:cxn ang="0">
                    <a:pos x="27" y="2"/>
                  </a:cxn>
                  <a:cxn ang="0">
                    <a:pos x="26" y="1"/>
                  </a:cxn>
                  <a:cxn ang="0">
                    <a:pos x="25" y="0"/>
                  </a:cxn>
                  <a:cxn ang="0">
                    <a:pos x="23" y="0"/>
                  </a:cxn>
                  <a:cxn ang="0">
                    <a:pos x="21" y="0"/>
                  </a:cxn>
                  <a:cxn ang="0">
                    <a:pos x="20" y="1"/>
                  </a:cxn>
                  <a:cxn ang="0">
                    <a:pos x="19" y="2"/>
                  </a:cxn>
                  <a:cxn ang="0">
                    <a:pos x="18" y="4"/>
                  </a:cxn>
                  <a:cxn ang="0">
                    <a:pos x="18" y="4"/>
                  </a:cxn>
                  <a:cxn ang="0">
                    <a:pos x="17" y="22"/>
                  </a:cxn>
                  <a:cxn ang="0">
                    <a:pos x="14" y="39"/>
                  </a:cxn>
                  <a:cxn ang="0">
                    <a:pos x="9" y="56"/>
                  </a:cxn>
                  <a:cxn ang="0">
                    <a:pos x="4" y="73"/>
                  </a:cxn>
                  <a:cxn ang="0">
                    <a:pos x="4" y="73"/>
                  </a:cxn>
                  <a:cxn ang="0">
                    <a:pos x="2" y="84"/>
                  </a:cxn>
                  <a:cxn ang="0">
                    <a:pos x="1" y="95"/>
                  </a:cxn>
                  <a:cxn ang="0">
                    <a:pos x="0" y="100"/>
                  </a:cxn>
                  <a:cxn ang="0">
                    <a:pos x="1" y="106"/>
                  </a:cxn>
                  <a:cxn ang="0">
                    <a:pos x="2" y="111"/>
                  </a:cxn>
                  <a:cxn ang="0">
                    <a:pos x="4" y="116"/>
                  </a:cxn>
                  <a:cxn ang="0">
                    <a:pos x="4" y="116"/>
                  </a:cxn>
                  <a:cxn ang="0">
                    <a:pos x="5" y="117"/>
                  </a:cxn>
                  <a:cxn ang="0">
                    <a:pos x="7" y="118"/>
                  </a:cxn>
                  <a:cxn ang="0">
                    <a:pos x="8" y="118"/>
                  </a:cxn>
                  <a:cxn ang="0">
                    <a:pos x="10" y="118"/>
                  </a:cxn>
                  <a:cxn ang="0">
                    <a:pos x="12" y="116"/>
                  </a:cxn>
                  <a:cxn ang="0">
                    <a:pos x="13" y="115"/>
                  </a:cxn>
                  <a:cxn ang="0">
                    <a:pos x="14" y="113"/>
                  </a:cxn>
                  <a:cxn ang="0">
                    <a:pos x="13" y="111"/>
                  </a:cxn>
                  <a:cxn ang="0">
                    <a:pos x="13" y="111"/>
                  </a:cxn>
                  <a:cxn ang="0">
                    <a:pos x="10" y="104"/>
                  </a:cxn>
                  <a:cxn ang="0">
                    <a:pos x="9" y="97"/>
                  </a:cxn>
                  <a:cxn ang="0">
                    <a:pos x="10" y="91"/>
                  </a:cxn>
                  <a:cxn ang="0">
                    <a:pos x="12" y="83"/>
                  </a:cxn>
                  <a:cxn ang="0">
                    <a:pos x="16" y="68"/>
                  </a:cxn>
                  <a:cxn ang="0">
                    <a:pos x="20" y="56"/>
                  </a:cxn>
                  <a:cxn ang="0">
                    <a:pos x="20" y="56"/>
                  </a:cxn>
                  <a:cxn ang="0">
                    <a:pos x="23" y="44"/>
                  </a:cxn>
                  <a:cxn ang="0">
                    <a:pos x="26" y="30"/>
                  </a:cxn>
                  <a:cxn ang="0">
                    <a:pos x="27" y="4"/>
                  </a:cxn>
                  <a:cxn ang="0">
                    <a:pos x="27" y="4"/>
                  </a:cxn>
                </a:cxnLst>
                <a:rect l="0" t="0" r="r" b="b"/>
                <a:pathLst>
                  <a:path w="27" h="118">
                    <a:moveTo>
                      <a:pt x="27" y="4"/>
                    </a:moveTo>
                    <a:lnTo>
                      <a:pt x="27" y="4"/>
                    </a:lnTo>
                    <a:lnTo>
                      <a:pt x="27" y="2"/>
                    </a:lnTo>
                    <a:lnTo>
                      <a:pt x="26" y="1"/>
                    </a:lnTo>
                    <a:lnTo>
                      <a:pt x="25" y="0"/>
                    </a:lnTo>
                    <a:lnTo>
                      <a:pt x="23" y="0"/>
                    </a:lnTo>
                    <a:lnTo>
                      <a:pt x="21" y="0"/>
                    </a:lnTo>
                    <a:lnTo>
                      <a:pt x="20" y="1"/>
                    </a:lnTo>
                    <a:lnTo>
                      <a:pt x="19" y="2"/>
                    </a:lnTo>
                    <a:lnTo>
                      <a:pt x="18" y="4"/>
                    </a:lnTo>
                    <a:lnTo>
                      <a:pt x="18" y="4"/>
                    </a:lnTo>
                    <a:lnTo>
                      <a:pt x="17" y="22"/>
                    </a:lnTo>
                    <a:lnTo>
                      <a:pt x="14" y="39"/>
                    </a:lnTo>
                    <a:lnTo>
                      <a:pt x="9" y="56"/>
                    </a:lnTo>
                    <a:lnTo>
                      <a:pt x="4" y="73"/>
                    </a:lnTo>
                    <a:lnTo>
                      <a:pt x="4" y="73"/>
                    </a:lnTo>
                    <a:lnTo>
                      <a:pt x="2" y="84"/>
                    </a:lnTo>
                    <a:lnTo>
                      <a:pt x="1" y="95"/>
                    </a:lnTo>
                    <a:lnTo>
                      <a:pt x="0" y="100"/>
                    </a:lnTo>
                    <a:lnTo>
                      <a:pt x="1" y="106"/>
                    </a:lnTo>
                    <a:lnTo>
                      <a:pt x="2" y="111"/>
                    </a:lnTo>
                    <a:lnTo>
                      <a:pt x="4" y="116"/>
                    </a:lnTo>
                    <a:lnTo>
                      <a:pt x="4" y="116"/>
                    </a:lnTo>
                    <a:lnTo>
                      <a:pt x="5" y="117"/>
                    </a:lnTo>
                    <a:lnTo>
                      <a:pt x="7" y="118"/>
                    </a:lnTo>
                    <a:lnTo>
                      <a:pt x="8" y="118"/>
                    </a:lnTo>
                    <a:lnTo>
                      <a:pt x="10" y="118"/>
                    </a:lnTo>
                    <a:lnTo>
                      <a:pt x="12" y="116"/>
                    </a:lnTo>
                    <a:lnTo>
                      <a:pt x="13" y="115"/>
                    </a:lnTo>
                    <a:lnTo>
                      <a:pt x="14" y="113"/>
                    </a:lnTo>
                    <a:lnTo>
                      <a:pt x="13" y="111"/>
                    </a:lnTo>
                    <a:lnTo>
                      <a:pt x="13" y="111"/>
                    </a:lnTo>
                    <a:lnTo>
                      <a:pt x="10" y="104"/>
                    </a:lnTo>
                    <a:lnTo>
                      <a:pt x="9" y="97"/>
                    </a:lnTo>
                    <a:lnTo>
                      <a:pt x="10" y="91"/>
                    </a:lnTo>
                    <a:lnTo>
                      <a:pt x="12" y="83"/>
                    </a:lnTo>
                    <a:lnTo>
                      <a:pt x="16" y="68"/>
                    </a:lnTo>
                    <a:lnTo>
                      <a:pt x="20" y="56"/>
                    </a:lnTo>
                    <a:lnTo>
                      <a:pt x="20" y="56"/>
                    </a:lnTo>
                    <a:lnTo>
                      <a:pt x="23" y="44"/>
                    </a:lnTo>
                    <a:lnTo>
                      <a:pt x="26" y="30"/>
                    </a:lnTo>
                    <a:lnTo>
                      <a:pt x="27" y="4"/>
                    </a:lnTo>
                    <a:lnTo>
                      <a:pt x="27"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07" name="Freeform 833"/>
              <p:cNvSpPr/>
              <p:nvPr/>
            </p:nvSpPr>
            <p:spPr bwMode="auto">
              <a:xfrm>
                <a:off x="2251075" y="1462088"/>
                <a:ext cx="9525" cy="53975"/>
              </a:xfrm>
              <a:custGeom>
                <a:avLst/>
                <a:gdLst/>
                <a:ahLst/>
                <a:cxnLst>
                  <a:cxn ang="0">
                    <a:pos x="20" y="5"/>
                  </a:cxn>
                  <a:cxn ang="0">
                    <a:pos x="20" y="5"/>
                  </a:cxn>
                  <a:cxn ang="0">
                    <a:pos x="19" y="3"/>
                  </a:cxn>
                  <a:cxn ang="0">
                    <a:pos x="18" y="1"/>
                  </a:cxn>
                  <a:cxn ang="0">
                    <a:pos x="17" y="1"/>
                  </a:cxn>
                  <a:cxn ang="0">
                    <a:pos x="15" y="0"/>
                  </a:cxn>
                  <a:cxn ang="0">
                    <a:pos x="13" y="1"/>
                  </a:cxn>
                  <a:cxn ang="0">
                    <a:pos x="12" y="1"/>
                  </a:cxn>
                  <a:cxn ang="0">
                    <a:pos x="11" y="3"/>
                  </a:cxn>
                  <a:cxn ang="0">
                    <a:pos x="10" y="5"/>
                  </a:cxn>
                  <a:cxn ang="0">
                    <a:pos x="10" y="55"/>
                  </a:cxn>
                  <a:cxn ang="0">
                    <a:pos x="10" y="55"/>
                  </a:cxn>
                  <a:cxn ang="0">
                    <a:pos x="10" y="61"/>
                  </a:cxn>
                  <a:cxn ang="0">
                    <a:pos x="8" y="66"/>
                  </a:cxn>
                  <a:cxn ang="0">
                    <a:pos x="5" y="78"/>
                  </a:cxn>
                  <a:cxn ang="0">
                    <a:pos x="2" y="88"/>
                  </a:cxn>
                  <a:cxn ang="0">
                    <a:pos x="0" y="100"/>
                  </a:cxn>
                  <a:cxn ang="0">
                    <a:pos x="0" y="100"/>
                  </a:cxn>
                  <a:cxn ang="0">
                    <a:pos x="0" y="101"/>
                  </a:cxn>
                  <a:cxn ang="0">
                    <a:pos x="1" y="103"/>
                  </a:cxn>
                  <a:cxn ang="0">
                    <a:pos x="3" y="104"/>
                  </a:cxn>
                  <a:cxn ang="0">
                    <a:pos x="4" y="104"/>
                  </a:cxn>
                  <a:cxn ang="0">
                    <a:pos x="8" y="103"/>
                  </a:cxn>
                  <a:cxn ang="0">
                    <a:pos x="10" y="101"/>
                  </a:cxn>
                  <a:cxn ang="0">
                    <a:pos x="10" y="100"/>
                  </a:cxn>
                  <a:cxn ang="0">
                    <a:pos x="10" y="100"/>
                  </a:cxn>
                  <a:cxn ang="0">
                    <a:pos x="12" y="90"/>
                  </a:cxn>
                  <a:cxn ang="0">
                    <a:pos x="15" y="81"/>
                  </a:cxn>
                  <a:cxn ang="0">
                    <a:pos x="18" y="71"/>
                  </a:cxn>
                  <a:cxn ang="0">
                    <a:pos x="20" y="62"/>
                  </a:cxn>
                  <a:cxn ang="0">
                    <a:pos x="20" y="62"/>
                  </a:cxn>
                  <a:cxn ang="0">
                    <a:pos x="20" y="48"/>
                  </a:cxn>
                  <a:cxn ang="0">
                    <a:pos x="20" y="33"/>
                  </a:cxn>
                  <a:cxn ang="0">
                    <a:pos x="20" y="5"/>
                  </a:cxn>
                  <a:cxn ang="0">
                    <a:pos x="20" y="5"/>
                  </a:cxn>
                </a:cxnLst>
                <a:rect l="0" t="0" r="r" b="b"/>
                <a:pathLst>
                  <a:path w="20" h="104">
                    <a:moveTo>
                      <a:pt x="20" y="5"/>
                    </a:moveTo>
                    <a:lnTo>
                      <a:pt x="20" y="5"/>
                    </a:lnTo>
                    <a:lnTo>
                      <a:pt x="19" y="3"/>
                    </a:lnTo>
                    <a:lnTo>
                      <a:pt x="18" y="1"/>
                    </a:lnTo>
                    <a:lnTo>
                      <a:pt x="17" y="1"/>
                    </a:lnTo>
                    <a:lnTo>
                      <a:pt x="15" y="0"/>
                    </a:lnTo>
                    <a:lnTo>
                      <a:pt x="13" y="1"/>
                    </a:lnTo>
                    <a:lnTo>
                      <a:pt x="12" y="1"/>
                    </a:lnTo>
                    <a:lnTo>
                      <a:pt x="11" y="3"/>
                    </a:lnTo>
                    <a:lnTo>
                      <a:pt x="10" y="5"/>
                    </a:lnTo>
                    <a:lnTo>
                      <a:pt x="10" y="55"/>
                    </a:lnTo>
                    <a:lnTo>
                      <a:pt x="10" y="55"/>
                    </a:lnTo>
                    <a:lnTo>
                      <a:pt x="10" y="61"/>
                    </a:lnTo>
                    <a:lnTo>
                      <a:pt x="8" y="66"/>
                    </a:lnTo>
                    <a:lnTo>
                      <a:pt x="5" y="78"/>
                    </a:lnTo>
                    <a:lnTo>
                      <a:pt x="2" y="88"/>
                    </a:lnTo>
                    <a:lnTo>
                      <a:pt x="0" y="100"/>
                    </a:lnTo>
                    <a:lnTo>
                      <a:pt x="0" y="100"/>
                    </a:lnTo>
                    <a:lnTo>
                      <a:pt x="0" y="101"/>
                    </a:lnTo>
                    <a:lnTo>
                      <a:pt x="1" y="103"/>
                    </a:lnTo>
                    <a:lnTo>
                      <a:pt x="3" y="104"/>
                    </a:lnTo>
                    <a:lnTo>
                      <a:pt x="4" y="104"/>
                    </a:lnTo>
                    <a:lnTo>
                      <a:pt x="8" y="103"/>
                    </a:lnTo>
                    <a:lnTo>
                      <a:pt x="10" y="101"/>
                    </a:lnTo>
                    <a:lnTo>
                      <a:pt x="10" y="100"/>
                    </a:lnTo>
                    <a:lnTo>
                      <a:pt x="10" y="100"/>
                    </a:lnTo>
                    <a:lnTo>
                      <a:pt x="12" y="90"/>
                    </a:lnTo>
                    <a:lnTo>
                      <a:pt x="15" y="81"/>
                    </a:lnTo>
                    <a:lnTo>
                      <a:pt x="18" y="71"/>
                    </a:lnTo>
                    <a:lnTo>
                      <a:pt x="20" y="62"/>
                    </a:lnTo>
                    <a:lnTo>
                      <a:pt x="20" y="62"/>
                    </a:lnTo>
                    <a:lnTo>
                      <a:pt x="20" y="48"/>
                    </a:lnTo>
                    <a:lnTo>
                      <a:pt x="20" y="33"/>
                    </a:lnTo>
                    <a:lnTo>
                      <a:pt x="20" y="5"/>
                    </a:lnTo>
                    <a:lnTo>
                      <a:pt x="20"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08" name="Freeform 834"/>
              <p:cNvSpPr/>
              <p:nvPr/>
            </p:nvSpPr>
            <p:spPr bwMode="auto">
              <a:xfrm>
                <a:off x="2278063" y="1493838"/>
                <a:ext cx="9525" cy="58738"/>
              </a:xfrm>
              <a:custGeom>
                <a:avLst/>
                <a:gdLst/>
                <a:ahLst/>
                <a:cxnLst>
                  <a:cxn ang="0">
                    <a:pos x="9" y="4"/>
                  </a:cxn>
                  <a:cxn ang="0">
                    <a:pos x="9" y="4"/>
                  </a:cxn>
                  <a:cxn ang="0">
                    <a:pos x="7" y="30"/>
                  </a:cxn>
                  <a:cxn ang="0">
                    <a:pos x="4" y="55"/>
                  </a:cxn>
                  <a:cxn ang="0">
                    <a:pos x="1" y="80"/>
                  </a:cxn>
                  <a:cxn ang="0">
                    <a:pos x="0" y="104"/>
                  </a:cxn>
                  <a:cxn ang="0">
                    <a:pos x="0" y="104"/>
                  </a:cxn>
                  <a:cxn ang="0">
                    <a:pos x="0" y="106"/>
                  </a:cxn>
                  <a:cxn ang="0">
                    <a:pos x="1" y="107"/>
                  </a:cxn>
                  <a:cxn ang="0">
                    <a:pos x="3" y="109"/>
                  </a:cxn>
                  <a:cxn ang="0">
                    <a:pos x="4" y="109"/>
                  </a:cxn>
                  <a:cxn ang="0">
                    <a:pos x="6" y="109"/>
                  </a:cxn>
                  <a:cxn ang="0">
                    <a:pos x="7" y="107"/>
                  </a:cxn>
                  <a:cxn ang="0">
                    <a:pos x="8" y="106"/>
                  </a:cxn>
                  <a:cxn ang="0">
                    <a:pos x="9" y="104"/>
                  </a:cxn>
                  <a:cxn ang="0">
                    <a:pos x="9" y="104"/>
                  </a:cxn>
                  <a:cxn ang="0">
                    <a:pos x="10" y="80"/>
                  </a:cxn>
                  <a:cxn ang="0">
                    <a:pos x="13" y="55"/>
                  </a:cxn>
                  <a:cxn ang="0">
                    <a:pos x="16" y="30"/>
                  </a:cxn>
                  <a:cxn ang="0">
                    <a:pos x="18" y="4"/>
                  </a:cxn>
                  <a:cxn ang="0">
                    <a:pos x="18" y="4"/>
                  </a:cxn>
                  <a:cxn ang="0">
                    <a:pos x="18" y="2"/>
                  </a:cxn>
                  <a:cxn ang="0">
                    <a:pos x="17" y="1"/>
                  </a:cxn>
                  <a:cxn ang="0">
                    <a:pos x="15" y="0"/>
                  </a:cxn>
                  <a:cxn ang="0">
                    <a:pos x="14" y="0"/>
                  </a:cxn>
                  <a:cxn ang="0">
                    <a:pos x="12" y="0"/>
                  </a:cxn>
                  <a:cxn ang="0">
                    <a:pos x="10" y="1"/>
                  </a:cxn>
                  <a:cxn ang="0">
                    <a:pos x="9" y="2"/>
                  </a:cxn>
                  <a:cxn ang="0">
                    <a:pos x="9" y="4"/>
                  </a:cxn>
                  <a:cxn ang="0">
                    <a:pos x="9" y="4"/>
                  </a:cxn>
                </a:cxnLst>
                <a:rect l="0" t="0" r="r" b="b"/>
                <a:pathLst>
                  <a:path w="18" h="109">
                    <a:moveTo>
                      <a:pt x="9" y="4"/>
                    </a:moveTo>
                    <a:lnTo>
                      <a:pt x="9" y="4"/>
                    </a:lnTo>
                    <a:lnTo>
                      <a:pt x="7" y="30"/>
                    </a:lnTo>
                    <a:lnTo>
                      <a:pt x="4" y="55"/>
                    </a:lnTo>
                    <a:lnTo>
                      <a:pt x="1" y="80"/>
                    </a:lnTo>
                    <a:lnTo>
                      <a:pt x="0" y="104"/>
                    </a:lnTo>
                    <a:lnTo>
                      <a:pt x="0" y="104"/>
                    </a:lnTo>
                    <a:lnTo>
                      <a:pt x="0" y="106"/>
                    </a:lnTo>
                    <a:lnTo>
                      <a:pt x="1" y="107"/>
                    </a:lnTo>
                    <a:lnTo>
                      <a:pt x="3" y="109"/>
                    </a:lnTo>
                    <a:lnTo>
                      <a:pt x="4" y="109"/>
                    </a:lnTo>
                    <a:lnTo>
                      <a:pt x="6" y="109"/>
                    </a:lnTo>
                    <a:lnTo>
                      <a:pt x="7" y="107"/>
                    </a:lnTo>
                    <a:lnTo>
                      <a:pt x="8" y="106"/>
                    </a:lnTo>
                    <a:lnTo>
                      <a:pt x="9" y="104"/>
                    </a:lnTo>
                    <a:lnTo>
                      <a:pt x="9" y="104"/>
                    </a:lnTo>
                    <a:lnTo>
                      <a:pt x="10" y="80"/>
                    </a:lnTo>
                    <a:lnTo>
                      <a:pt x="13" y="55"/>
                    </a:lnTo>
                    <a:lnTo>
                      <a:pt x="16" y="30"/>
                    </a:lnTo>
                    <a:lnTo>
                      <a:pt x="18" y="4"/>
                    </a:lnTo>
                    <a:lnTo>
                      <a:pt x="18" y="4"/>
                    </a:lnTo>
                    <a:lnTo>
                      <a:pt x="18" y="2"/>
                    </a:lnTo>
                    <a:lnTo>
                      <a:pt x="17" y="1"/>
                    </a:lnTo>
                    <a:lnTo>
                      <a:pt x="15" y="0"/>
                    </a:lnTo>
                    <a:lnTo>
                      <a:pt x="14" y="0"/>
                    </a:lnTo>
                    <a:lnTo>
                      <a:pt x="12" y="0"/>
                    </a:lnTo>
                    <a:lnTo>
                      <a:pt x="10" y="1"/>
                    </a:lnTo>
                    <a:lnTo>
                      <a:pt x="9" y="2"/>
                    </a:lnTo>
                    <a:lnTo>
                      <a:pt x="9" y="4"/>
                    </a:lnTo>
                    <a:lnTo>
                      <a:pt x="9"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09" name="Freeform 835"/>
              <p:cNvSpPr/>
              <p:nvPr/>
            </p:nvSpPr>
            <p:spPr bwMode="auto">
              <a:xfrm>
                <a:off x="2308225" y="1528763"/>
                <a:ext cx="12700" cy="55563"/>
              </a:xfrm>
              <a:custGeom>
                <a:avLst/>
                <a:gdLst/>
                <a:ahLst/>
                <a:cxnLst>
                  <a:cxn ang="0">
                    <a:pos x="14" y="5"/>
                  </a:cxn>
                  <a:cxn ang="0">
                    <a:pos x="14" y="5"/>
                  </a:cxn>
                  <a:cxn ang="0">
                    <a:pos x="13" y="17"/>
                  </a:cxn>
                  <a:cxn ang="0">
                    <a:pos x="12" y="29"/>
                  </a:cxn>
                  <a:cxn ang="0">
                    <a:pos x="8" y="52"/>
                  </a:cxn>
                  <a:cxn ang="0">
                    <a:pos x="4" y="76"/>
                  </a:cxn>
                  <a:cxn ang="0">
                    <a:pos x="0" y="98"/>
                  </a:cxn>
                  <a:cxn ang="0">
                    <a:pos x="0" y="98"/>
                  </a:cxn>
                  <a:cxn ang="0">
                    <a:pos x="0" y="100"/>
                  </a:cxn>
                  <a:cxn ang="0">
                    <a:pos x="1" y="102"/>
                  </a:cxn>
                  <a:cxn ang="0">
                    <a:pos x="4" y="105"/>
                  </a:cxn>
                  <a:cxn ang="0">
                    <a:pos x="5" y="105"/>
                  </a:cxn>
                  <a:cxn ang="0">
                    <a:pos x="7" y="105"/>
                  </a:cxn>
                  <a:cxn ang="0">
                    <a:pos x="8" y="102"/>
                  </a:cxn>
                  <a:cxn ang="0">
                    <a:pos x="9" y="101"/>
                  </a:cxn>
                  <a:cxn ang="0">
                    <a:pos x="9" y="101"/>
                  </a:cxn>
                  <a:cxn ang="0">
                    <a:pos x="13" y="77"/>
                  </a:cxn>
                  <a:cxn ang="0">
                    <a:pos x="17" y="53"/>
                  </a:cxn>
                  <a:cxn ang="0">
                    <a:pos x="21" y="29"/>
                  </a:cxn>
                  <a:cxn ang="0">
                    <a:pos x="22" y="17"/>
                  </a:cxn>
                  <a:cxn ang="0">
                    <a:pos x="23" y="5"/>
                  </a:cxn>
                  <a:cxn ang="0">
                    <a:pos x="23" y="5"/>
                  </a:cxn>
                  <a:cxn ang="0">
                    <a:pos x="22" y="3"/>
                  </a:cxn>
                  <a:cxn ang="0">
                    <a:pos x="21" y="1"/>
                  </a:cxn>
                  <a:cxn ang="0">
                    <a:pos x="20" y="0"/>
                  </a:cxn>
                  <a:cxn ang="0">
                    <a:pos x="18" y="0"/>
                  </a:cxn>
                  <a:cxn ang="0">
                    <a:pos x="17" y="0"/>
                  </a:cxn>
                  <a:cxn ang="0">
                    <a:pos x="15" y="1"/>
                  </a:cxn>
                  <a:cxn ang="0">
                    <a:pos x="14" y="3"/>
                  </a:cxn>
                  <a:cxn ang="0">
                    <a:pos x="14" y="5"/>
                  </a:cxn>
                  <a:cxn ang="0">
                    <a:pos x="14" y="5"/>
                  </a:cxn>
                </a:cxnLst>
                <a:rect l="0" t="0" r="r" b="b"/>
                <a:pathLst>
                  <a:path w="23" h="105">
                    <a:moveTo>
                      <a:pt x="14" y="5"/>
                    </a:moveTo>
                    <a:lnTo>
                      <a:pt x="14" y="5"/>
                    </a:lnTo>
                    <a:lnTo>
                      <a:pt x="13" y="17"/>
                    </a:lnTo>
                    <a:lnTo>
                      <a:pt x="12" y="29"/>
                    </a:lnTo>
                    <a:lnTo>
                      <a:pt x="8" y="52"/>
                    </a:lnTo>
                    <a:lnTo>
                      <a:pt x="4" y="76"/>
                    </a:lnTo>
                    <a:lnTo>
                      <a:pt x="0" y="98"/>
                    </a:lnTo>
                    <a:lnTo>
                      <a:pt x="0" y="98"/>
                    </a:lnTo>
                    <a:lnTo>
                      <a:pt x="0" y="100"/>
                    </a:lnTo>
                    <a:lnTo>
                      <a:pt x="1" y="102"/>
                    </a:lnTo>
                    <a:lnTo>
                      <a:pt x="4" y="105"/>
                    </a:lnTo>
                    <a:lnTo>
                      <a:pt x="5" y="105"/>
                    </a:lnTo>
                    <a:lnTo>
                      <a:pt x="7" y="105"/>
                    </a:lnTo>
                    <a:lnTo>
                      <a:pt x="8" y="102"/>
                    </a:lnTo>
                    <a:lnTo>
                      <a:pt x="9" y="101"/>
                    </a:lnTo>
                    <a:lnTo>
                      <a:pt x="9" y="101"/>
                    </a:lnTo>
                    <a:lnTo>
                      <a:pt x="13" y="77"/>
                    </a:lnTo>
                    <a:lnTo>
                      <a:pt x="17" y="53"/>
                    </a:lnTo>
                    <a:lnTo>
                      <a:pt x="21" y="29"/>
                    </a:lnTo>
                    <a:lnTo>
                      <a:pt x="22" y="17"/>
                    </a:lnTo>
                    <a:lnTo>
                      <a:pt x="23" y="5"/>
                    </a:lnTo>
                    <a:lnTo>
                      <a:pt x="23" y="5"/>
                    </a:lnTo>
                    <a:lnTo>
                      <a:pt x="22" y="3"/>
                    </a:lnTo>
                    <a:lnTo>
                      <a:pt x="21" y="1"/>
                    </a:lnTo>
                    <a:lnTo>
                      <a:pt x="20" y="0"/>
                    </a:lnTo>
                    <a:lnTo>
                      <a:pt x="18" y="0"/>
                    </a:lnTo>
                    <a:lnTo>
                      <a:pt x="17" y="0"/>
                    </a:lnTo>
                    <a:lnTo>
                      <a:pt x="15" y="1"/>
                    </a:lnTo>
                    <a:lnTo>
                      <a:pt x="14" y="3"/>
                    </a:lnTo>
                    <a:lnTo>
                      <a:pt x="14" y="5"/>
                    </a:lnTo>
                    <a:lnTo>
                      <a:pt x="14"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10" name="Freeform 836"/>
              <p:cNvSpPr/>
              <p:nvPr/>
            </p:nvSpPr>
            <p:spPr bwMode="auto">
              <a:xfrm>
                <a:off x="2328863" y="1558925"/>
                <a:ext cx="14288" cy="52388"/>
              </a:xfrm>
              <a:custGeom>
                <a:avLst/>
                <a:gdLst/>
                <a:ahLst/>
                <a:cxnLst>
                  <a:cxn ang="0">
                    <a:pos x="19" y="5"/>
                  </a:cxn>
                  <a:cxn ang="0">
                    <a:pos x="19" y="5"/>
                  </a:cxn>
                  <a:cxn ang="0">
                    <a:pos x="17" y="17"/>
                  </a:cxn>
                  <a:cxn ang="0">
                    <a:pos x="15" y="28"/>
                  </a:cxn>
                  <a:cxn ang="0">
                    <a:pos x="10" y="50"/>
                  </a:cxn>
                  <a:cxn ang="0">
                    <a:pos x="5" y="71"/>
                  </a:cxn>
                  <a:cxn ang="0">
                    <a:pos x="0" y="94"/>
                  </a:cxn>
                  <a:cxn ang="0">
                    <a:pos x="0" y="94"/>
                  </a:cxn>
                  <a:cxn ang="0">
                    <a:pos x="0" y="96"/>
                  </a:cxn>
                  <a:cxn ang="0">
                    <a:pos x="0" y="97"/>
                  </a:cxn>
                  <a:cxn ang="0">
                    <a:pos x="3" y="99"/>
                  </a:cxn>
                  <a:cxn ang="0">
                    <a:pos x="5" y="99"/>
                  </a:cxn>
                  <a:cxn ang="0">
                    <a:pos x="7" y="99"/>
                  </a:cxn>
                  <a:cxn ang="0">
                    <a:pos x="8" y="98"/>
                  </a:cxn>
                  <a:cxn ang="0">
                    <a:pos x="8" y="96"/>
                  </a:cxn>
                  <a:cxn ang="0">
                    <a:pos x="8" y="96"/>
                  </a:cxn>
                  <a:cxn ang="0">
                    <a:pos x="14" y="73"/>
                  </a:cxn>
                  <a:cxn ang="0">
                    <a:pos x="20" y="51"/>
                  </a:cxn>
                  <a:cxn ang="0">
                    <a:pos x="26" y="28"/>
                  </a:cxn>
                  <a:cxn ang="0">
                    <a:pos x="27" y="17"/>
                  </a:cxn>
                  <a:cxn ang="0">
                    <a:pos x="28" y="5"/>
                  </a:cxn>
                  <a:cxn ang="0">
                    <a:pos x="28" y="5"/>
                  </a:cxn>
                  <a:cxn ang="0">
                    <a:pos x="28" y="3"/>
                  </a:cxn>
                  <a:cxn ang="0">
                    <a:pos x="27" y="1"/>
                  </a:cxn>
                  <a:cxn ang="0">
                    <a:pos x="25" y="1"/>
                  </a:cxn>
                  <a:cxn ang="0">
                    <a:pos x="24" y="0"/>
                  </a:cxn>
                  <a:cxn ang="0">
                    <a:pos x="22" y="1"/>
                  </a:cxn>
                  <a:cxn ang="0">
                    <a:pos x="20" y="1"/>
                  </a:cxn>
                  <a:cxn ang="0">
                    <a:pos x="19" y="3"/>
                  </a:cxn>
                  <a:cxn ang="0">
                    <a:pos x="19" y="5"/>
                  </a:cxn>
                  <a:cxn ang="0">
                    <a:pos x="19" y="5"/>
                  </a:cxn>
                </a:cxnLst>
                <a:rect l="0" t="0" r="r" b="b"/>
                <a:pathLst>
                  <a:path w="28" h="99">
                    <a:moveTo>
                      <a:pt x="19" y="5"/>
                    </a:moveTo>
                    <a:lnTo>
                      <a:pt x="19" y="5"/>
                    </a:lnTo>
                    <a:lnTo>
                      <a:pt x="17" y="17"/>
                    </a:lnTo>
                    <a:lnTo>
                      <a:pt x="15" y="28"/>
                    </a:lnTo>
                    <a:lnTo>
                      <a:pt x="10" y="50"/>
                    </a:lnTo>
                    <a:lnTo>
                      <a:pt x="5" y="71"/>
                    </a:lnTo>
                    <a:lnTo>
                      <a:pt x="0" y="94"/>
                    </a:lnTo>
                    <a:lnTo>
                      <a:pt x="0" y="94"/>
                    </a:lnTo>
                    <a:lnTo>
                      <a:pt x="0" y="96"/>
                    </a:lnTo>
                    <a:lnTo>
                      <a:pt x="0" y="97"/>
                    </a:lnTo>
                    <a:lnTo>
                      <a:pt x="3" y="99"/>
                    </a:lnTo>
                    <a:lnTo>
                      <a:pt x="5" y="99"/>
                    </a:lnTo>
                    <a:lnTo>
                      <a:pt x="7" y="99"/>
                    </a:lnTo>
                    <a:lnTo>
                      <a:pt x="8" y="98"/>
                    </a:lnTo>
                    <a:lnTo>
                      <a:pt x="8" y="96"/>
                    </a:lnTo>
                    <a:lnTo>
                      <a:pt x="8" y="96"/>
                    </a:lnTo>
                    <a:lnTo>
                      <a:pt x="14" y="73"/>
                    </a:lnTo>
                    <a:lnTo>
                      <a:pt x="20" y="51"/>
                    </a:lnTo>
                    <a:lnTo>
                      <a:pt x="26" y="28"/>
                    </a:lnTo>
                    <a:lnTo>
                      <a:pt x="27" y="17"/>
                    </a:lnTo>
                    <a:lnTo>
                      <a:pt x="28" y="5"/>
                    </a:lnTo>
                    <a:lnTo>
                      <a:pt x="28" y="5"/>
                    </a:lnTo>
                    <a:lnTo>
                      <a:pt x="28" y="3"/>
                    </a:lnTo>
                    <a:lnTo>
                      <a:pt x="27" y="1"/>
                    </a:lnTo>
                    <a:lnTo>
                      <a:pt x="25" y="1"/>
                    </a:lnTo>
                    <a:lnTo>
                      <a:pt x="24" y="0"/>
                    </a:lnTo>
                    <a:lnTo>
                      <a:pt x="22" y="1"/>
                    </a:lnTo>
                    <a:lnTo>
                      <a:pt x="20" y="1"/>
                    </a:lnTo>
                    <a:lnTo>
                      <a:pt x="19" y="3"/>
                    </a:lnTo>
                    <a:lnTo>
                      <a:pt x="19" y="5"/>
                    </a:lnTo>
                    <a:lnTo>
                      <a:pt x="19"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11" name="Freeform 837"/>
              <p:cNvSpPr/>
              <p:nvPr/>
            </p:nvSpPr>
            <p:spPr bwMode="auto">
              <a:xfrm>
                <a:off x="2359025" y="1576388"/>
                <a:ext cx="22225" cy="63500"/>
              </a:xfrm>
              <a:custGeom>
                <a:avLst/>
                <a:gdLst/>
                <a:ahLst/>
                <a:cxnLst>
                  <a:cxn ang="0">
                    <a:pos x="34" y="3"/>
                  </a:cxn>
                  <a:cxn ang="0">
                    <a:pos x="34" y="3"/>
                  </a:cxn>
                  <a:cxn ang="0">
                    <a:pos x="31" y="10"/>
                  </a:cxn>
                  <a:cxn ang="0">
                    <a:pos x="28" y="18"/>
                  </a:cxn>
                  <a:cxn ang="0">
                    <a:pos x="23" y="33"/>
                  </a:cxn>
                  <a:cxn ang="0">
                    <a:pos x="20" y="49"/>
                  </a:cxn>
                  <a:cxn ang="0">
                    <a:pos x="16" y="65"/>
                  </a:cxn>
                  <a:cxn ang="0">
                    <a:pos x="16" y="65"/>
                  </a:cxn>
                  <a:cxn ang="0">
                    <a:pos x="9" y="89"/>
                  </a:cxn>
                  <a:cxn ang="0">
                    <a:pos x="1" y="113"/>
                  </a:cxn>
                  <a:cxn ang="0">
                    <a:pos x="1" y="113"/>
                  </a:cxn>
                  <a:cxn ang="0">
                    <a:pos x="0" y="115"/>
                  </a:cxn>
                  <a:cxn ang="0">
                    <a:pos x="1" y="117"/>
                  </a:cxn>
                  <a:cxn ang="0">
                    <a:pos x="2" y="118"/>
                  </a:cxn>
                  <a:cxn ang="0">
                    <a:pos x="4" y="119"/>
                  </a:cxn>
                  <a:cxn ang="0">
                    <a:pos x="7" y="118"/>
                  </a:cxn>
                  <a:cxn ang="0">
                    <a:pos x="9" y="117"/>
                  </a:cxn>
                  <a:cxn ang="0">
                    <a:pos x="10" y="116"/>
                  </a:cxn>
                  <a:cxn ang="0">
                    <a:pos x="10" y="116"/>
                  </a:cxn>
                  <a:cxn ang="0">
                    <a:pos x="23" y="75"/>
                  </a:cxn>
                  <a:cxn ang="0">
                    <a:pos x="23" y="75"/>
                  </a:cxn>
                  <a:cxn ang="0">
                    <a:pos x="28" y="58"/>
                  </a:cxn>
                  <a:cxn ang="0">
                    <a:pos x="31" y="40"/>
                  </a:cxn>
                  <a:cxn ang="0">
                    <a:pos x="36" y="24"/>
                  </a:cxn>
                  <a:cxn ang="0">
                    <a:pos x="39" y="16"/>
                  </a:cxn>
                  <a:cxn ang="0">
                    <a:pos x="42" y="7"/>
                  </a:cxn>
                  <a:cxn ang="0">
                    <a:pos x="42" y="7"/>
                  </a:cxn>
                  <a:cxn ang="0">
                    <a:pos x="43" y="5"/>
                  </a:cxn>
                  <a:cxn ang="0">
                    <a:pos x="43" y="4"/>
                  </a:cxn>
                  <a:cxn ang="0">
                    <a:pos x="42" y="2"/>
                  </a:cxn>
                  <a:cxn ang="0">
                    <a:pos x="40" y="1"/>
                  </a:cxn>
                  <a:cxn ang="0">
                    <a:pos x="39" y="0"/>
                  </a:cxn>
                  <a:cxn ang="0">
                    <a:pos x="37" y="0"/>
                  </a:cxn>
                  <a:cxn ang="0">
                    <a:pos x="36" y="1"/>
                  </a:cxn>
                  <a:cxn ang="0">
                    <a:pos x="34" y="3"/>
                  </a:cxn>
                  <a:cxn ang="0">
                    <a:pos x="34" y="3"/>
                  </a:cxn>
                </a:cxnLst>
                <a:rect l="0" t="0" r="r" b="b"/>
                <a:pathLst>
                  <a:path w="43" h="119">
                    <a:moveTo>
                      <a:pt x="34" y="3"/>
                    </a:moveTo>
                    <a:lnTo>
                      <a:pt x="34" y="3"/>
                    </a:lnTo>
                    <a:lnTo>
                      <a:pt x="31" y="10"/>
                    </a:lnTo>
                    <a:lnTo>
                      <a:pt x="28" y="18"/>
                    </a:lnTo>
                    <a:lnTo>
                      <a:pt x="23" y="33"/>
                    </a:lnTo>
                    <a:lnTo>
                      <a:pt x="20" y="49"/>
                    </a:lnTo>
                    <a:lnTo>
                      <a:pt x="16" y="65"/>
                    </a:lnTo>
                    <a:lnTo>
                      <a:pt x="16" y="65"/>
                    </a:lnTo>
                    <a:lnTo>
                      <a:pt x="9" y="89"/>
                    </a:lnTo>
                    <a:lnTo>
                      <a:pt x="1" y="113"/>
                    </a:lnTo>
                    <a:lnTo>
                      <a:pt x="1" y="113"/>
                    </a:lnTo>
                    <a:lnTo>
                      <a:pt x="0" y="115"/>
                    </a:lnTo>
                    <a:lnTo>
                      <a:pt x="1" y="117"/>
                    </a:lnTo>
                    <a:lnTo>
                      <a:pt x="2" y="118"/>
                    </a:lnTo>
                    <a:lnTo>
                      <a:pt x="4" y="119"/>
                    </a:lnTo>
                    <a:lnTo>
                      <a:pt x="7" y="118"/>
                    </a:lnTo>
                    <a:lnTo>
                      <a:pt x="9" y="117"/>
                    </a:lnTo>
                    <a:lnTo>
                      <a:pt x="10" y="116"/>
                    </a:lnTo>
                    <a:lnTo>
                      <a:pt x="10" y="116"/>
                    </a:lnTo>
                    <a:lnTo>
                      <a:pt x="23" y="75"/>
                    </a:lnTo>
                    <a:lnTo>
                      <a:pt x="23" y="75"/>
                    </a:lnTo>
                    <a:lnTo>
                      <a:pt x="28" y="58"/>
                    </a:lnTo>
                    <a:lnTo>
                      <a:pt x="31" y="40"/>
                    </a:lnTo>
                    <a:lnTo>
                      <a:pt x="36" y="24"/>
                    </a:lnTo>
                    <a:lnTo>
                      <a:pt x="39" y="16"/>
                    </a:lnTo>
                    <a:lnTo>
                      <a:pt x="42" y="7"/>
                    </a:lnTo>
                    <a:lnTo>
                      <a:pt x="42" y="7"/>
                    </a:lnTo>
                    <a:lnTo>
                      <a:pt x="43" y="5"/>
                    </a:lnTo>
                    <a:lnTo>
                      <a:pt x="43" y="4"/>
                    </a:lnTo>
                    <a:lnTo>
                      <a:pt x="42" y="2"/>
                    </a:lnTo>
                    <a:lnTo>
                      <a:pt x="40" y="1"/>
                    </a:lnTo>
                    <a:lnTo>
                      <a:pt x="39" y="0"/>
                    </a:lnTo>
                    <a:lnTo>
                      <a:pt x="37" y="0"/>
                    </a:lnTo>
                    <a:lnTo>
                      <a:pt x="36" y="1"/>
                    </a:lnTo>
                    <a:lnTo>
                      <a:pt x="34" y="3"/>
                    </a:lnTo>
                    <a:lnTo>
                      <a:pt x="34"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12" name="Freeform 838"/>
              <p:cNvSpPr/>
              <p:nvPr/>
            </p:nvSpPr>
            <p:spPr bwMode="auto">
              <a:xfrm>
                <a:off x="2393950" y="1608138"/>
                <a:ext cx="22225" cy="61913"/>
              </a:xfrm>
              <a:custGeom>
                <a:avLst/>
                <a:gdLst/>
                <a:ahLst/>
                <a:cxnLst>
                  <a:cxn ang="0">
                    <a:pos x="33" y="3"/>
                  </a:cxn>
                  <a:cxn ang="0">
                    <a:pos x="33" y="3"/>
                  </a:cxn>
                  <a:cxn ang="0">
                    <a:pos x="23" y="30"/>
                  </a:cxn>
                  <a:cxn ang="0">
                    <a:pos x="11" y="57"/>
                  </a:cxn>
                  <a:cxn ang="0">
                    <a:pos x="7" y="70"/>
                  </a:cxn>
                  <a:cxn ang="0">
                    <a:pos x="4" y="84"/>
                  </a:cxn>
                  <a:cxn ang="0">
                    <a:pos x="1" y="98"/>
                  </a:cxn>
                  <a:cxn ang="0">
                    <a:pos x="0" y="114"/>
                  </a:cxn>
                  <a:cxn ang="0">
                    <a:pos x="0" y="114"/>
                  </a:cxn>
                  <a:cxn ang="0">
                    <a:pos x="0" y="115"/>
                  </a:cxn>
                  <a:cxn ang="0">
                    <a:pos x="1" y="117"/>
                  </a:cxn>
                  <a:cxn ang="0">
                    <a:pos x="3" y="118"/>
                  </a:cxn>
                  <a:cxn ang="0">
                    <a:pos x="4" y="118"/>
                  </a:cxn>
                  <a:cxn ang="0">
                    <a:pos x="6" y="118"/>
                  </a:cxn>
                  <a:cxn ang="0">
                    <a:pos x="7" y="117"/>
                  </a:cxn>
                  <a:cxn ang="0">
                    <a:pos x="9" y="115"/>
                  </a:cxn>
                  <a:cxn ang="0">
                    <a:pos x="9" y="114"/>
                  </a:cxn>
                  <a:cxn ang="0">
                    <a:pos x="9" y="114"/>
                  </a:cxn>
                  <a:cxn ang="0">
                    <a:pos x="10" y="99"/>
                  </a:cxn>
                  <a:cxn ang="0">
                    <a:pos x="13" y="85"/>
                  </a:cxn>
                  <a:cxn ang="0">
                    <a:pos x="16" y="71"/>
                  </a:cxn>
                  <a:cxn ang="0">
                    <a:pos x="22" y="58"/>
                  </a:cxn>
                  <a:cxn ang="0">
                    <a:pos x="32" y="32"/>
                  </a:cxn>
                  <a:cxn ang="0">
                    <a:pos x="42" y="5"/>
                  </a:cxn>
                  <a:cxn ang="0">
                    <a:pos x="42" y="5"/>
                  </a:cxn>
                  <a:cxn ang="0">
                    <a:pos x="42" y="3"/>
                  </a:cxn>
                  <a:cxn ang="0">
                    <a:pos x="42" y="2"/>
                  </a:cxn>
                  <a:cxn ang="0">
                    <a:pos x="41" y="1"/>
                  </a:cxn>
                  <a:cxn ang="0">
                    <a:pos x="39" y="0"/>
                  </a:cxn>
                  <a:cxn ang="0">
                    <a:pos x="36" y="0"/>
                  </a:cxn>
                  <a:cxn ang="0">
                    <a:pos x="34" y="1"/>
                  </a:cxn>
                  <a:cxn ang="0">
                    <a:pos x="33" y="3"/>
                  </a:cxn>
                  <a:cxn ang="0">
                    <a:pos x="33" y="3"/>
                  </a:cxn>
                </a:cxnLst>
                <a:rect l="0" t="0" r="r" b="b"/>
                <a:pathLst>
                  <a:path w="42" h="118">
                    <a:moveTo>
                      <a:pt x="33" y="3"/>
                    </a:moveTo>
                    <a:lnTo>
                      <a:pt x="33" y="3"/>
                    </a:lnTo>
                    <a:lnTo>
                      <a:pt x="23" y="30"/>
                    </a:lnTo>
                    <a:lnTo>
                      <a:pt x="11" y="57"/>
                    </a:lnTo>
                    <a:lnTo>
                      <a:pt x="7" y="70"/>
                    </a:lnTo>
                    <a:lnTo>
                      <a:pt x="4" y="84"/>
                    </a:lnTo>
                    <a:lnTo>
                      <a:pt x="1" y="98"/>
                    </a:lnTo>
                    <a:lnTo>
                      <a:pt x="0" y="114"/>
                    </a:lnTo>
                    <a:lnTo>
                      <a:pt x="0" y="114"/>
                    </a:lnTo>
                    <a:lnTo>
                      <a:pt x="0" y="115"/>
                    </a:lnTo>
                    <a:lnTo>
                      <a:pt x="1" y="117"/>
                    </a:lnTo>
                    <a:lnTo>
                      <a:pt x="3" y="118"/>
                    </a:lnTo>
                    <a:lnTo>
                      <a:pt x="4" y="118"/>
                    </a:lnTo>
                    <a:lnTo>
                      <a:pt x="6" y="118"/>
                    </a:lnTo>
                    <a:lnTo>
                      <a:pt x="7" y="117"/>
                    </a:lnTo>
                    <a:lnTo>
                      <a:pt x="9" y="115"/>
                    </a:lnTo>
                    <a:lnTo>
                      <a:pt x="9" y="114"/>
                    </a:lnTo>
                    <a:lnTo>
                      <a:pt x="9" y="114"/>
                    </a:lnTo>
                    <a:lnTo>
                      <a:pt x="10" y="99"/>
                    </a:lnTo>
                    <a:lnTo>
                      <a:pt x="13" y="85"/>
                    </a:lnTo>
                    <a:lnTo>
                      <a:pt x="16" y="71"/>
                    </a:lnTo>
                    <a:lnTo>
                      <a:pt x="22" y="58"/>
                    </a:lnTo>
                    <a:lnTo>
                      <a:pt x="32" y="32"/>
                    </a:lnTo>
                    <a:lnTo>
                      <a:pt x="42" y="5"/>
                    </a:lnTo>
                    <a:lnTo>
                      <a:pt x="42" y="5"/>
                    </a:lnTo>
                    <a:lnTo>
                      <a:pt x="42" y="3"/>
                    </a:lnTo>
                    <a:lnTo>
                      <a:pt x="42" y="2"/>
                    </a:lnTo>
                    <a:lnTo>
                      <a:pt x="41" y="1"/>
                    </a:lnTo>
                    <a:lnTo>
                      <a:pt x="39" y="0"/>
                    </a:lnTo>
                    <a:lnTo>
                      <a:pt x="36" y="0"/>
                    </a:lnTo>
                    <a:lnTo>
                      <a:pt x="34" y="1"/>
                    </a:lnTo>
                    <a:lnTo>
                      <a:pt x="33" y="3"/>
                    </a:lnTo>
                    <a:lnTo>
                      <a:pt x="33"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13" name="Freeform 839"/>
              <p:cNvSpPr/>
              <p:nvPr/>
            </p:nvSpPr>
            <p:spPr bwMode="auto">
              <a:xfrm>
                <a:off x="2420938" y="1644650"/>
                <a:ext cx="20638" cy="58738"/>
              </a:xfrm>
              <a:custGeom>
                <a:avLst/>
                <a:gdLst/>
                <a:ahLst/>
                <a:cxnLst>
                  <a:cxn ang="0">
                    <a:pos x="29" y="2"/>
                  </a:cxn>
                  <a:cxn ang="0">
                    <a:pos x="29" y="2"/>
                  </a:cxn>
                  <a:cxn ang="0">
                    <a:pos x="23" y="14"/>
                  </a:cxn>
                  <a:cxn ang="0">
                    <a:pos x="18" y="25"/>
                  </a:cxn>
                  <a:cxn ang="0">
                    <a:pos x="15" y="37"/>
                  </a:cxn>
                  <a:cxn ang="0">
                    <a:pos x="12" y="50"/>
                  </a:cxn>
                  <a:cxn ang="0">
                    <a:pos x="12" y="50"/>
                  </a:cxn>
                  <a:cxn ang="0">
                    <a:pos x="6" y="77"/>
                  </a:cxn>
                  <a:cxn ang="0">
                    <a:pos x="3" y="91"/>
                  </a:cxn>
                  <a:cxn ang="0">
                    <a:pos x="0" y="104"/>
                  </a:cxn>
                  <a:cxn ang="0">
                    <a:pos x="0" y="104"/>
                  </a:cxn>
                  <a:cxn ang="0">
                    <a:pos x="2" y="107"/>
                  </a:cxn>
                  <a:cxn ang="0">
                    <a:pos x="3" y="108"/>
                  </a:cxn>
                  <a:cxn ang="0">
                    <a:pos x="4" y="109"/>
                  </a:cxn>
                  <a:cxn ang="0">
                    <a:pos x="6" y="110"/>
                  </a:cxn>
                  <a:cxn ang="0">
                    <a:pos x="7" y="109"/>
                  </a:cxn>
                  <a:cxn ang="0">
                    <a:pos x="9" y="108"/>
                  </a:cxn>
                  <a:cxn ang="0">
                    <a:pos x="10" y="107"/>
                  </a:cxn>
                  <a:cxn ang="0">
                    <a:pos x="10" y="104"/>
                  </a:cxn>
                  <a:cxn ang="0">
                    <a:pos x="10" y="104"/>
                  </a:cxn>
                  <a:cxn ang="0">
                    <a:pos x="12" y="94"/>
                  </a:cxn>
                  <a:cxn ang="0">
                    <a:pos x="15" y="84"/>
                  </a:cxn>
                  <a:cxn ang="0">
                    <a:pos x="18" y="73"/>
                  </a:cxn>
                  <a:cxn ang="0">
                    <a:pos x="19" y="62"/>
                  </a:cxn>
                  <a:cxn ang="0">
                    <a:pos x="19" y="62"/>
                  </a:cxn>
                  <a:cxn ang="0">
                    <a:pos x="21" y="48"/>
                  </a:cxn>
                  <a:cxn ang="0">
                    <a:pos x="25" y="34"/>
                  </a:cxn>
                  <a:cxn ang="0">
                    <a:pos x="30" y="20"/>
                  </a:cxn>
                  <a:cxn ang="0">
                    <a:pos x="38" y="7"/>
                  </a:cxn>
                  <a:cxn ang="0">
                    <a:pos x="38" y="7"/>
                  </a:cxn>
                  <a:cxn ang="0">
                    <a:pos x="39" y="5"/>
                  </a:cxn>
                  <a:cxn ang="0">
                    <a:pos x="39" y="4"/>
                  </a:cxn>
                  <a:cxn ang="0">
                    <a:pos x="38" y="2"/>
                  </a:cxn>
                  <a:cxn ang="0">
                    <a:pos x="37" y="1"/>
                  </a:cxn>
                  <a:cxn ang="0">
                    <a:pos x="34" y="0"/>
                  </a:cxn>
                  <a:cxn ang="0">
                    <a:pos x="31" y="1"/>
                  </a:cxn>
                  <a:cxn ang="0">
                    <a:pos x="29" y="2"/>
                  </a:cxn>
                  <a:cxn ang="0">
                    <a:pos x="29" y="2"/>
                  </a:cxn>
                </a:cxnLst>
                <a:rect l="0" t="0" r="r" b="b"/>
                <a:pathLst>
                  <a:path w="39" h="110">
                    <a:moveTo>
                      <a:pt x="29" y="2"/>
                    </a:moveTo>
                    <a:lnTo>
                      <a:pt x="29" y="2"/>
                    </a:lnTo>
                    <a:lnTo>
                      <a:pt x="23" y="14"/>
                    </a:lnTo>
                    <a:lnTo>
                      <a:pt x="18" y="25"/>
                    </a:lnTo>
                    <a:lnTo>
                      <a:pt x="15" y="37"/>
                    </a:lnTo>
                    <a:lnTo>
                      <a:pt x="12" y="50"/>
                    </a:lnTo>
                    <a:lnTo>
                      <a:pt x="12" y="50"/>
                    </a:lnTo>
                    <a:lnTo>
                      <a:pt x="6" y="77"/>
                    </a:lnTo>
                    <a:lnTo>
                      <a:pt x="3" y="91"/>
                    </a:lnTo>
                    <a:lnTo>
                      <a:pt x="0" y="104"/>
                    </a:lnTo>
                    <a:lnTo>
                      <a:pt x="0" y="104"/>
                    </a:lnTo>
                    <a:lnTo>
                      <a:pt x="2" y="107"/>
                    </a:lnTo>
                    <a:lnTo>
                      <a:pt x="3" y="108"/>
                    </a:lnTo>
                    <a:lnTo>
                      <a:pt x="4" y="109"/>
                    </a:lnTo>
                    <a:lnTo>
                      <a:pt x="6" y="110"/>
                    </a:lnTo>
                    <a:lnTo>
                      <a:pt x="7" y="109"/>
                    </a:lnTo>
                    <a:lnTo>
                      <a:pt x="9" y="108"/>
                    </a:lnTo>
                    <a:lnTo>
                      <a:pt x="10" y="107"/>
                    </a:lnTo>
                    <a:lnTo>
                      <a:pt x="10" y="104"/>
                    </a:lnTo>
                    <a:lnTo>
                      <a:pt x="10" y="104"/>
                    </a:lnTo>
                    <a:lnTo>
                      <a:pt x="12" y="94"/>
                    </a:lnTo>
                    <a:lnTo>
                      <a:pt x="15" y="84"/>
                    </a:lnTo>
                    <a:lnTo>
                      <a:pt x="18" y="73"/>
                    </a:lnTo>
                    <a:lnTo>
                      <a:pt x="19" y="62"/>
                    </a:lnTo>
                    <a:lnTo>
                      <a:pt x="19" y="62"/>
                    </a:lnTo>
                    <a:lnTo>
                      <a:pt x="21" y="48"/>
                    </a:lnTo>
                    <a:lnTo>
                      <a:pt x="25" y="34"/>
                    </a:lnTo>
                    <a:lnTo>
                      <a:pt x="30" y="20"/>
                    </a:lnTo>
                    <a:lnTo>
                      <a:pt x="38" y="7"/>
                    </a:lnTo>
                    <a:lnTo>
                      <a:pt x="38" y="7"/>
                    </a:lnTo>
                    <a:lnTo>
                      <a:pt x="39" y="5"/>
                    </a:lnTo>
                    <a:lnTo>
                      <a:pt x="39" y="4"/>
                    </a:lnTo>
                    <a:lnTo>
                      <a:pt x="38" y="2"/>
                    </a:lnTo>
                    <a:lnTo>
                      <a:pt x="37" y="1"/>
                    </a:lnTo>
                    <a:lnTo>
                      <a:pt x="34" y="0"/>
                    </a:lnTo>
                    <a:lnTo>
                      <a:pt x="31" y="1"/>
                    </a:lnTo>
                    <a:lnTo>
                      <a:pt x="29" y="2"/>
                    </a:lnTo>
                    <a:lnTo>
                      <a:pt x="29"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14" name="Freeform 840"/>
              <p:cNvSpPr/>
              <p:nvPr/>
            </p:nvSpPr>
            <p:spPr bwMode="auto">
              <a:xfrm>
                <a:off x="2451100" y="1674813"/>
                <a:ext cx="12700" cy="55563"/>
              </a:xfrm>
              <a:custGeom>
                <a:avLst/>
                <a:gdLst/>
                <a:ahLst/>
                <a:cxnLst>
                  <a:cxn ang="0">
                    <a:pos x="15" y="5"/>
                  </a:cxn>
                  <a:cxn ang="0">
                    <a:pos x="15" y="5"/>
                  </a:cxn>
                  <a:cxn ang="0">
                    <a:pos x="13" y="29"/>
                  </a:cxn>
                  <a:cxn ang="0">
                    <a:pos x="11" y="53"/>
                  </a:cxn>
                  <a:cxn ang="0">
                    <a:pos x="7" y="75"/>
                  </a:cxn>
                  <a:cxn ang="0">
                    <a:pos x="1" y="98"/>
                  </a:cxn>
                  <a:cxn ang="0">
                    <a:pos x="1" y="98"/>
                  </a:cxn>
                  <a:cxn ang="0">
                    <a:pos x="0" y="100"/>
                  </a:cxn>
                  <a:cxn ang="0">
                    <a:pos x="1" y="102"/>
                  </a:cxn>
                  <a:cxn ang="0">
                    <a:pos x="2" y="103"/>
                  </a:cxn>
                  <a:cxn ang="0">
                    <a:pos x="4" y="104"/>
                  </a:cxn>
                  <a:cxn ang="0">
                    <a:pos x="7" y="104"/>
                  </a:cxn>
                  <a:cxn ang="0">
                    <a:pos x="8" y="104"/>
                  </a:cxn>
                  <a:cxn ang="0">
                    <a:pos x="10" y="103"/>
                  </a:cxn>
                  <a:cxn ang="0">
                    <a:pos x="10" y="101"/>
                  </a:cxn>
                  <a:cxn ang="0">
                    <a:pos x="10" y="101"/>
                  </a:cxn>
                  <a:cxn ang="0">
                    <a:pos x="16" y="77"/>
                  </a:cxn>
                  <a:cxn ang="0">
                    <a:pos x="20" y="54"/>
                  </a:cxn>
                  <a:cxn ang="0">
                    <a:pos x="23" y="29"/>
                  </a:cxn>
                  <a:cxn ang="0">
                    <a:pos x="24" y="5"/>
                  </a:cxn>
                  <a:cxn ang="0">
                    <a:pos x="24" y="5"/>
                  </a:cxn>
                  <a:cxn ang="0">
                    <a:pos x="24" y="3"/>
                  </a:cxn>
                  <a:cxn ang="0">
                    <a:pos x="23" y="2"/>
                  </a:cxn>
                  <a:cxn ang="0">
                    <a:pos x="22" y="1"/>
                  </a:cxn>
                  <a:cxn ang="0">
                    <a:pos x="20" y="0"/>
                  </a:cxn>
                  <a:cxn ang="0">
                    <a:pos x="18" y="1"/>
                  </a:cxn>
                  <a:cxn ang="0">
                    <a:pos x="17" y="2"/>
                  </a:cxn>
                  <a:cxn ang="0">
                    <a:pos x="16" y="3"/>
                  </a:cxn>
                  <a:cxn ang="0">
                    <a:pos x="15" y="5"/>
                  </a:cxn>
                  <a:cxn ang="0">
                    <a:pos x="15" y="5"/>
                  </a:cxn>
                </a:cxnLst>
                <a:rect l="0" t="0" r="r" b="b"/>
                <a:pathLst>
                  <a:path w="24" h="104">
                    <a:moveTo>
                      <a:pt x="15" y="5"/>
                    </a:moveTo>
                    <a:lnTo>
                      <a:pt x="15" y="5"/>
                    </a:lnTo>
                    <a:lnTo>
                      <a:pt x="13" y="29"/>
                    </a:lnTo>
                    <a:lnTo>
                      <a:pt x="11" y="53"/>
                    </a:lnTo>
                    <a:lnTo>
                      <a:pt x="7" y="75"/>
                    </a:lnTo>
                    <a:lnTo>
                      <a:pt x="1" y="98"/>
                    </a:lnTo>
                    <a:lnTo>
                      <a:pt x="1" y="98"/>
                    </a:lnTo>
                    <a:lnTo>
                      <a:pt x="0" y="100"/>
                    </a:lnTo>
                    <a:lnTo>
                      <a:pt x="1" y="102"/>
                    </a:lnTo>
                    <a:lnTo>
                      <a:pt x="2" y="103"/>
                    </a:lnTo>
                    <a:lnTo>
                      <a:pt x="4" y="104"/>
                    </a:lnTo>
                    <a:lnTo>
                      <a:pt x="7" y="104"/>
                    </a:lnTo>
                    <a:lnTo>
                      <a:pt x="8" y="104"/>
                    </a:lnTo>
                    <a:lnTo>
                      <a:pt x="10" y="103"/>
                    </a:lnTo>
                    <a:lnTo>
                      <a:pt x="10" y="101"/>
                    </a:lnTo>
                    <a:lnTo>
                      <a:pt x="10" y="101"/>
                    </a:lnTo>
                    <a:lnTo>
                      <a:pt x="16" y="77"/>
                    </a:lnTo>
                    <a:lnTo>
                      <a:pt x="20" y="54"/>
                    </a:lnTo>
                    <a:lnTo>
                      <a:pt x="23" y="29"/>
                    </a:lnTo>
                    <a:lnTo>
                      <a:pt x="24" y="5"/>
                    </a:lnTo>
                    <a:lnTo>
                      <a:pt x="24" y="5"/>
                    </a:lnTo>
                    <a:lnTo>
                      <a:pt x="24" y="3"/>
                    </a:lnTo>
                    <a:lnTo>
                      <a:pt x="23" y="2"/>
                    </a:lnTo>
                    <a:lnTo>
                      <a:pt x="22" y="1"/>
                    </a:lnTo>
                    <a:lnTo>
                      <a:pt x="20" y="0"/>
                    </a:lnTo>
                    <a:lnTo>
                      <a:pt x="18" y="1"/>
                    </a:lnTo>
                    <a:lnTo>
                      <a:pt x="17" y="2"/>
                    </a:lnTo>
                    <a:lnTo>
                      <a:pt x="16" y="3"/>
                    </a:lnTo>
                    <a:lnTo>
                      <a:pt x="15" y="5"/>
                    </a:lnTo>
                    <a:lnTo>
                      <a:pt x="15"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15" name="Freeform 841"/>
              <p:cNvSpPr/>
              <p:nvPr/>
            </p:nvSpPr>
            <p:spPr bwMode="auto">
              <a:xfrm>
                <a:off x="2479675" y="1695450"/>
                <a:ext cx="22225" cy="60325"/>
              </a:xfrm>
              <a:custGeom>
                <a:avLst/>
                <a:gdLst/>
                <a:ahLst/>
                <a:cxnLst>
                  <a:cxn ang="0">
                    <a:pos x="33" y="3"/>
                  </a:cxn>
                  <a:cxn ang="0">
                    <a:pos x="33" y="3"/>
                  </a:cxn>
                  <a:cxn ang="0">
                    <a:pos x="19" y="56"/>
                  </a:cxn>
                  <a:cxn ang="0">
                    <a:pos x="9" y="83"/>
                  </a:cxn>
                  <a:cxn ang="0">
                    <a:pos x="0" y="108"/>
                  </a:cxn>
                  <a:cxn ang="0">
                    <a:pos x="0" y="108"/>
                  </a:cxn>
                  <a:cxn ang="0">
                    <a:pos x="0" y="110"/>
                  </a:cxn>
                  <a:cxn ang="0">
                    <a:pos x="0" y="112"/>
                  </a:cxn>
                  <a:cxn ang="0">
                    <a:pos x="1" y="113"/>
                  </a:cxn>
                  <a:cxn ang="0">
                    <a:pos x="3" y="114"/>
                  </a:cxn>
                  <a:cxn ang="0">
                    <a:pos x="6" y="113"/>
                  </a:cxn>
                  <a:cxn ang="0">
                    <a:pos x="8" y="112"/>
                  </a:cxn>
                  <a:cxn ang="0">
                    <a:pos x="9" y="111"/>
                  </a:cxn>
                  <a:cxn ang="0">
                    <a:pos x="9" y="111"/>
                  </a:cxn>
                  <a:cxn ang="0">
                    <a:pos x="19" y="85"/>
                  </a:cxn>
                  <a:cxn ang="0">
                    <a:pos x="27" y="59"/>
                  </a:cxn>
                  <a:cxn ang="0">
                    <a:pos x="42" y="6"/>
                  </a:cxn>
                  <a:cxn ang="0">
                    <a:pos x="42" y="6"/>
                  </a:cxn>
                  <a:cxn ang="0">
                    <a:pos x="42" y="4"/>
                  </a:cxn>
                  <a:cxn ang="0">
                    <a:pos x="42" y="2"/>
                  </a:cxn>
                  <a:cxn ang="0">
                    <a:pos x="40" y="1"/>
                  </a:cxn>
                  <a:cxn ang="0">
                    <a:pos x="39" y="0"/>
                  </a:cxn>
                  <a:cxn ang="0">
                    <a:pos x="37" y="0"/>
                  </a:cxn>
                  <a:cxn ang="0">
                    <a:pos x="35" y="1"/>
                  </a:cxn>
                  <a:cxn ang="0">
                    <a:pos x="34" y="2"/>
                  </a:cxn>
                  <a:cxn ang="0">
                    <a:pos x="33" y="3"/>
                  </a:cxn>
                  <a:cxn ang="0">
                    <a:pos x="33" y="3"/>
                  </a:cxn>
                </a:cxnLst>
                <a:rect l="0" t="0" r="r" b="b"/>
                <a:pathLst>
                  <a:path w="42" h="114">
                    <a:moveTo>
                      <a:pt x="33" y="3"/>
                    </a:moveTo>
                    <a:lnTo>
                      <a:pt x="33" y="3"/>
                    </a:lnTo>
                    <a:lnTo>
                      <a:pt x="19" y="56"/>
                    </a:lnTo>
                    <a:lnTo>
                      <a:pt x="9" y="83"/>
                    </a:lnTo>
                    <a:lnTo>
                      <a:pt x="0" y="108"/>
                    </a:lnTo>
                    <a:lnTo>
                      <a:pt x="0" y="108"/>
                    </a:lnTo>
                    <a:lnTo>
                      <a:pt x="0" y="110"/>
                    </a:lnTo>
                    <a:lnTo>
                      <a:pt x="0" y="112"/>
                    </a:lnTo>
                    <a:lnTo>
                      <a:pt x="1" y="113"/>
                    </a:lnTo>
                    <a:lnTo>
                      <a:pt x="3" y="114"/>
                    </a:lnTo>
                    <a:lnTo>
                      <a:pt x="6" y="113"/>
                    </a:lnTo>
                    <a:lnTo>
                      <a:pt x="8" y="112"/>
                    </a:lnTo>
                    <a:lnTo>
                      <a:pt x="9" y="111"/>
                    </a:lnTo>
                    <a:lnTo>
                      <a:pt x="9" y="111"/>
                    </a:lnTo>
                    <a:lnTo>
                      <a:pt x="19" y="85"/>
                    </a:lnTo>
                    <a:lnTo>
                      <a:pt x="27" y="59"/>
                    </a:lnTo>
                    <a:lnTo>
                      <a:pt x="42" y="6"/>
                    </a:lnTo>
                    <a:lnTo>
                      <a:pt x="42" y="6"/>
                    </a:lnTo>
                    <a:lnTo>
                      <a:pt x="42" y="4"/>
                    </a:lnTo>
                    <a:lnTo>
                      <a:pt x="42" y="2"/>
                    </a:lnTo>
                    <a:lnTo>
                      <a:pt x="40" y="1"/>
                    </a:lnTo>
                    <a:lnTo>
                      <a:pt x="39" y="0"/>
                    </a:lnTo>
                    <a:lnTo>
                      <a:pt x="37" y="0"/>
                    </a:lnTo>
                    <a:lnTo>
                      <a:pt x="35" y="1"/>
                    </a:lnTo>
                    <a:lnTo>
                      <a:pt x="34" y="2"/>
                    </a:lnTo>
                    <a:lnTo>
                      <a:pt x="33" y="3"/>
                    </a:lnTo>
                    <a:lnTo>
                      <a:pt x="33"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16" name="Freeform 842"/>
              <p:cNvSpPr/>
              <p:nvPr/>
            </p:nvSpPr>
            <p:spPr bwMode="auto">
              <a:xfrm>
                <a:off x="2509838" y="1725613"/>
                <a:ext cx="14288" cy="53975"/>
              </a:xfrm>
              <a:custGeom>
                <a:avLst/>
                <a:gdLst/>
                <a:ahLst/>
                <a:cxnLst>
                  <a:cxn ang="0">
                    <a:pos x="18" y="5"/>
                  </a:cxn>
                  <a:cxn ang="0">
                    <a:pos x="18" y="5"/>
                  </a:cxn>
                  <a:cxn ang="0">
                    <a:pos x="17" y="16"/>
                  </a:cxn>
                  <a:cxn ang="0">
                    <a:pos x="14" y="27"/>
                  </a:cxn>
                  <a:cxn ang="0">
                    <a:pos x="11" y="37"/>
                  </a:cxn>
                  <a:cxn ang="0">
                    <a:pos x="8" y="49"/>
                  </a:cxn>
                  <a:cxn ang="0">
                    <a:pos x="8" y="49"/>
                  </a:cxn>
                  <a:cxn ang="0">
                    <a:pos x="6" y="61"/>
                  </a:cxn>
                  <a:cxn ang="0">
                    <a:pos x="4" y="73"/>
                  </a:cxn>
                  <a:cxn ang="0">
                    <a:pos x="2" y="86"/>
                  </a:cxn>
                  <a:cxn ang="0">
                    <a:pos x="0" y="98"/>
                  </a:cxn>
                  <a:cxn ang="0">
                    <a:pos x="0" y="98"/>
                  </a:cxn>
                  <a:cxn ang="0">
                    <a:pos x="0" y="100"/>
                  </a:cxn>
                  <a:cxn ang="0">
                    <a:pos x="1" y="102"/>
                  </a:cxn>
                  <a:cxn ang="0">
                    <a:pos x="2" y="103"/>
                  </a:cxn>
                  <a:cxn ang="0">
                    <a:pos x="4" y="104"/>
                  </a:cxn>
                  <a:cxn ang="0">
                    <a:pos x="5" y="104"/>
                  </a:cxn>
                  <a:cxn ang="0">
                    <a:pos x="7" y="104"/>
                  </a:cxn>
                  <a:cxn ang="0">
                    <a:pos x="8" y="102"/>
                  </a:cxn>
                  <a:cxn ang="0">
                    <a:pos x="9" y="101"/>
                  </a:cxn>
                  <a:cxn ang="0">
                    <a:pos x="9" y="101"/>
                  </a:cxn>
                  <a:cxn ang="0">
                    <a:pos x="13" y="76"/>
                  </a:cxn>
                  <a:cxn ang="0">
                    <a:pos x="17" y="51"/>
                  </a:cxn>
                  <a:cxn ang="0">
                    <a:pos x="17" y="51"/>
                  </a:cxn>
                  <a:cxn ang="0">
                    <a:pos x="19" y="39"/>
                  </a:cxn>
                  <a:cxn ang="0">
                    <a:pos x="24" y="28"/>
                  </a:cxn>
                  <a:cxn ang="0">
                    <a:pos x="27" y="16"/>
                  </a:cxn>
                  <a:cxn ang="0">
                    <a:pos x="29" y="5"/>
                  </a:cxn>
                  <a:cxn ang="0">
                    <a:pos x="29" y="5"/>
                  </a:cxn>
                  <a:cxn ang="0">
                    <a:pos x="28" y="3"/>
                  </a:cxn>
                  <a:cxn ang="0">
                    <a:pos x="27" y="1"/>
                  </a:cxn>
                  <a:cxn ang="0">
                    <a:pos x="26" y="1"/>
                  </a:cxn>
                  <a:cxn ang="0">
                    <a:pos x="24" y="0"/>
                  </a:cxn>
                  <a:cxn ang="0">
                    <a:pos x="21" y="1"/>
                  </a:cxn>
                  <a:cxn ang="0">
                    <a:pos x="20" y="1"/>
                  </a:cxn>
                  <a:cxn ang="0">
                    <a:pos x="19" y="3"/>
                  </a:cxn>
                  <a:cxn ang="0">
                    <a:pos x="18" y="5"/>
                  </a:cxn>
                  <a:cxn ang="0">
                    <a:pos x="18" y="5"/>
                  </a:cxn>
                </a:cxnLst>
                <a:rect l="0" t="0" r="r" b="b"/>
                <a:pathLst>
                  <a:path w="29" h="104">
                    <a:moveTo>
                      <a:pt x="18" y="5"/>
                    </a:moveTo>
                    <a:lnTo>
                      <a:pt x="18" y="5"/>
                    </a:lnTo>
                    <a:lnTo>
                      <a:pt x="17" y="16"/>
                    </a:lnTo>
                    <a:lnTo>
                      <a:pt x="14" y="27"/>
                    </a:lnTo>
                    <a:lnTo>
                      <a:pt x="11" y="37"/>
                    </a:lnTo>
                    <a:lnTo>
                      <a:pt x="8" y="49"/>
                    </a:lnTo>
                    <a:lnTo>
                      <a:pt x="8" y="49"/>
                    </a:lnTo>
                    <a:lnTo>
                      <a:pt x="6" y="61"/>
                    </a:lnTo>
                    <a:lnTo>
                      <a:pt x="4" y="73"/>
                    </a:lnTo>
                    <a:lnTo>
                      <a:pt x="2" y="86"/>
                    </a:lnTo>
                    <a:lnTo>
                      <a:pt x="0" y="98"/>
                    </a:lnTo>
                    <a:lnTo>
                      <a:pt x="0" y="98"/>
                    </a:lnTo>
                    <a:lnTo>
                      <a:pt x="0" y="100"/>
                    </a:lnTo>
                    <a:lnTo>
                      <a:pt x="1" y="102"/>
                    </a:lnTo>
                    <a:lnTo>
                      <a:pt x="2" y="103"/>
                    </a:lnTo>
                    <a:lnTo>
                      <a:pt x="4" y="104"/>
                    </a:lnTo>
                    <a:lnTo>
                      <a:pt x="5" y="104"/>
                    </a:lnTo>
                    <a:lnTo>
                      <a:pt x="7" y="104"/>
                    </a:lnTo>
                    <a:lnTo>
                      <a:pt x="8" y="102"/>
                    </a:lnTo>
                    <a:lnTo>
                      <a:pt x="9" y="101"/>
                    </a:lnTo>
                    <a:lnTo>
                      <a:pt x="9" y="101"/>
                    </a:lnTo>
                    <a:lnTo>
                      <a:pt x="13" y="76"/>
                    </a:lnTo>
                    <a:lnTo>
                      <a:pt x="17" y="51"/>
                    </a:lnTo>
                    <a:lnTo>
                      <a:pt x="17" y="51"/>
                    </a:lnTo>
                    <a:lnTo>
                      <a:pt x="19" y="39"/>
                    </a:lnTo>
                    <a:lnTo>
                      <a:pt x="24" y="28"/>
                    </a:lnTo>
                    <a:lnTo>
                      <a:pt x="27" y="16"/>
                    </a:lnTo>
                    <a:lnTo>
                      <a:pt x="29" y="5"/>
                    </a:lnTo>
                    <a:lnTo>
                      <a:pt x="29" y="5"/>
                    </a:lnTo>
                    <a:lnTo>
                      <a:pt x="28" y="3"/>
                    </a:lnTo>
                    <a:lnTo>
                      <a:pt x="27" y="1"/>
                    </a:lnTo>
                    <a:lnTo>
                      <a:pt x="26" y="1"/>
                    </a:lnTo>
                    <a:lnTo>
                      <a:pt x="24" y="0"/>
                    </a:lnTo>
                    <a:lnTo>
                      <a:pt x="21" y="1"/>
                    </a:lnTo>
                    <a:lnTo>
                      <a:pt x="20" y="1"/>
                    </a:lnTo>
                    <a:lnTo>
                      <a:pt x="19" y="3"/>
                    </a:lnTo>
                    <a:lnTo>
                      <a:pt x="18" y="5"/>
                    </a:lnTo>
                    <a:lnTo>
                      <a:pt x="18"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17" name="Freeform 843"/>
              <p:cNvSpPr/>
              <p:nvPr/>
            </p:nvSpPr>
            <p:spPr bwMode="auto">
              <a:xfrm>
                <a:off x="2528888" y="1752600"/>
                <a:ext cx="17463" cy="57150"/>
              </a:xfrm>
              <a:custGeom>
                <a:avLst/>
                <a:gdLst/>
                <a:ahLst/>
                <a:cxnLst>
                  <a:cxn ang="0">
                    <a:pos x="24" y="2"/>
                  </a:cxn>
                  <a:cxn ang="0">
                    <a:pos x="24" y="2"/>
                  </a:cxn>
                  <a:cxn ang="0">
                    <a:pos x="20" y="14"/>
                  </a:cxn>
                  <a:cxn ang="0">
                    <a:pos x="16" y="28"/>
                  </a:cxn>
                  <a:cxn ang="0">
                    <a:pos x="9" y="54"/>
                  </a:cxn>
                  <a:cxn ang="0">
                    <a:pos x="9" y="54"/>
                  </a:cxn>
                  <a:cxn ang="0">
                    <a:pos x="3" y="79"/>
                  </a:cxn>
                  <a:cxn ang="0">
                    <a:pos x="1" y="91"/>
                  </a:cxn>
                  <a:cxn ang="0">
                    <a:pos x="0" y="104"/>
                  </a:cxn>
                  <a:cxn ang="0">
                    <a:pos x="0" y="104"/>
                  </a:cxn>
                  <a:cxn ang="0">
                    <a:pos x="0" y="105"/>
                  </a:cxn>
                  <a:cxn ang="0">
                    <a:pos x="1" y="107"/>
                  </a:cxn>
                  <a:cxn ang="0">
                    <a:pos x="2" y="108"/>
                  </a:cxn>
                  <a:cxn ang="0">
                    <a:pos x="4" y="108"/>
                  </a:cxn>
                  <a:cxn ang="0">
                    <a:pos x="6" y="108"/>
                  </a:cxn>
                  <a:cxn ang="0">
                    <a:pos x="7" y="107"/>
                  </a:cxn>
                  <a:cxn ang="0">
                    <a:pos x="8" y="105"/>
                  </a:cxn>
                  <a:cxn ang="0">
                    <a:pos x="9" y="104"/>
                  </a:cxn>
                  <a:cxn ang="0">
                    <a:pos x="9" y="104"/>
                  </a:cxn>
                  <a:cxn ang="0">
                    <a:pos x="10" y="92"/>
                  </a:cxn>
                  <a:cxn ang="0">
                    <a:pos x="12" y="80"/>
                  </a:cxn>
                  <a:cxn ang="0">
                    <a:pos x="19" y="57"/>
                  </a:cxn>
                  <a:cxn ang="0">
                    <a:pos x="19" y="57"/>
                  </a:cxn>
                  <a:cxn ang="0">
                    <a:pos x="22" y="44"/>
                  </a:cxn>
                  <a:cxn ang="0">
                    <a:pos x="25" y="32"/>
                  </a:cxn>
                  <a:cxn ang="0">
                    <a:pos x="28" y="19"/>
                  </a:cxn>
                  <a:cxn ang="0">
                    <a:pos x="32" y="6"/>
                  </a:cxn>
                  <a:cxn ang="0">
                    <a:pos x="32" y="6"/>
                  </a:cxn>
                  <a:cxn ang="0">
                    <a:pos x="33" y="5"/>
                  </a:cxn>
                  <a:cxn ang="0">
                    <a:pos x="32" y="3"/>
                  </a:cxn>
                  <a:cxn ang="0">
                    <a:pos x="30" y="0"/>
                  </a:cxn>
                  <a:cxn ang="0">
                    <a:pos x="28" y="0"/>
                  </a:cxn>
                  <a:cxn ang="0">
                    <a:pos x="27" y="0"/>
                  </a:cxn>
                  <a:cxn ang="0">
                    <a:pos x="25" y="0"/>
                  </a:cxn>
                  <a:cxn ang="0">
                    <a:pos x="24" y="2"/>
                  </a:cxn>
                  <a:cxn ang="0">
                    <a:pos x="24" y="2"/>
                  </a:cxn>
                </a:cxnLst>
                <a:rect l="0" t="0" r="r" b="b"/>
                <a:pathLst>
                  <a:path w="33" h="108">
                    <a:moveTo>
                      <a:pt x="24" y="2"/>
                    </a:moveTo>
                    <a:lnTo>
                      <a:pt x="24" y="2"/>
                    </a:lnTo>
                    <a:lnTo>
                      <a:pt x="20" y="14"/>
                    </a:lnTo>
                    <a:lnTo>
                      <a:pt x="16" y="28"/>
                    </a:lnTo>
                    <a:lnTo>
                      <a:pt x="9" y="54"/>
                    </a:lnTo>
                    <a:lnTo>
                      <a:pt x="9" y="54"/>
                    </a:lnTo>
                    <a:lnTo>
                      <a:pt x="3" y="79"/>
                    </a:lnTo>
                    <a:lnTo>
                      <a:pt x="1" y="91"/>
                    </a:lnTo>
                    <a:lnTo>
                      <a:pt x="0" y="104"/>
                    </a:lnTo>
                    <a:lnTo>
                      <a:pt x="0" y="104"/>
                    </a:lnTo>
                    <a:lnTo>
                      <a:pt x="0" y="105"/>
                    </a:lnTo>
                    <a:lnTo>
                      <a:pt x="1" y="107"/>
                    </a:lnTo>
                    <a:lnTo>
                      <a:pt x="2" y="108"/>
                    </a:lnTo>
                    <a:lnTo>
                      <a:pt x="4" y="108"/>
                    </a:lnTo>
                    <a:lnTo>
                      <a:pt x="6" y="108"/>
                    </a:lnTo>
                    <a:lnTo>
                      <a:pt x="7" y="107"/>
                    </a:lnTo>
                    <a:lnTo>
                      <a:pt x="8" y="105"/>
                    </a:lnTo>
                    <a:lnTo>
                      <a:pt x="9" y="104"/>
                    </a:lnTo>
                    <a:lnTo>
                      <a:pt x="9" y="104"/>
                    </a:lnTo>
                    <a:lnTo>
                      <a:pt x="10" y="92"/>
                    </a:lnTo>
                    <a:lnTo>
                      <a:pt x="12" y="80"/>
                    </a:lnTo>
                    <a:lnTo>
                      <a:pt x="19" y="57"/>
                    </a:lnTo>
                    <a:lnTo>
                      <a:pt x="19" y="57"/>
                    </a:lnTo>
                    <a:lnTo>
                      <a:pt x="22" y="44"/>
                    </a:lnTo>
                    <a:lnTo>
                      <a:pt x="25" y="32"/>
                    </a:lnTo>
                    <a:lnTo>
                      <a:pt x="28" y="19"/>
                    </a:lnTo>
                    <a:lnTo>
                      <a:pt x="32" y="6"/>
                    </a:lnTo>
                    <a:lnTo>
                      <a:pt x="32" y="6"/>
                    </a:lnTo>
                    <a:lnTo>
                      <a:pt x="33" y="5"/>
                    </a:lnTo>
                    <a:lnTo>
                      <a:pt x="32" y="3"/>
                    </a:lnTo>
                    <a:lnTo>
                      <a:pt x="30" y="0"/>
                    </a:lnTo>
                    <a:lnTo>
                      <a:pt x="28" y="0"/>
                    </a:lnTo>
                    <a:lnTo>
                      <a:pt x="27" y="0"/>
                    </a:lnTo>
                    <a:lnTo>
                      <a:pt x="25" y="0"/>
                    </a:lnTo>
                    <a:lnTo>
                      <a:pt x="24" y="2"/>
                    </a:lnTo>
                    <a:lnTo>
                      <a:pt x="24"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18" name="Freeform 844"/>
              <p:cNvSpPr/>
              <p:nvPr/>
            </p:nvSpPr>
            <p:spPr bwMode="auto">
              <a:xfrm>
                <a:off x="2557463" y="1774825"/>
                <a:ext cx="11113" cy="52388"/>
              </a:xfrm>
              <a:custGeom>
                <a:avLst/>
                <a:gdLst/>
                <a:ahLst/>
                <a:cxnLst>
                  <a:cxn ang="0">
                    <a:pos x="14" y="4"/>
                  </a:cxn>
                  <a:cxn ang="0">
                    <a:pos x="14" y="4"/>
                  </a:cxn>
                  <a:cxn ang="0">
                    <a:pos x="13" y="15"/>
                  </a:cxn>
                  <a:cxn ang="0">
                    <a:pos x="12" y="27"/>
                  </a:cxn>
                  <a:cxn ang="0">
                    <a:pos x="9" y="50"/>
                  </a:cxn>
                  <a:cxn ang="0">
                    <a:pos x="0" y="93"/>
                  </a:cxn>
                  <a:cxn ang="0">
                    <a:pos x="0" y="93"/>
                  </a:cxn>
                  <a:cxn ang="0">
                    <a:pos x="0" y="95"/>
                  </a:cxn>
                  <a:cxn ang="0">
                    <a:pos x="1" y="97"/>
                  </a:cxn>
                  <a:cxn ang="0">
                    <a:pos x="4" y="99"/>
                  </a:cxn>
                  <a:cxn ang="0">
                    <a:pos x="6" y="99"/>
                  </a:cxn>
                  <a:cxn ang="0">
                    <a:pos x="7" y="99"/>
                  </a:cxn>
                  <a:cxn ang="0">
                    <a:pos x="8" y="98"/>
                  </a:cxn>
                  <a:cxn ang="0">
                    <a:pos x="9" y="96"/>
                  </a:cxn>
                  <a:cxn ang="0">
                    <a:pos x="9" y="96"/>
                  </a:cxn>
                  <a:cxn ang="0">
                    <a:pos x="18" y="51"/>
                  </a:cxn>
                  <a:cxn ang="0">
                    <a:pos x="21" y="28"/>
                  </a:cxn>
                  <a:cxn ang="0">
                    <a:pos x="23" y="17"/>
                  </a:cxn>
                  <a:cxn ang="0">
                    <a:pos x="23" y="4"/>
                  </a:cxn>
                  <a:cxn ang="0">
                    <a:pos x="23" y="4"/>
                  </a:cxn>
                  <a:cxn ang="0">
                    <a:pos x="23" y="3"/>
                  </a:cxn>
                  <a:cxn ang="0">
                    <a:pos x="22" y="1"/>
                  </a:cxn>
                  <a:cxn ang="0">
                    <a:pos x="20" y="0"/>
                  </a:cxn>
                  <a:cxn ang="0">
                    <a:pos x="19" y="0"/>
                  </a:cxn>
                  <a:cxn ang="0">
                    <a:pos x="17" y="0"/>
                  </a:cxn>
                  <a:cxn ang="0">
                    <a:pos x="15" y="1"/>
                  </a:cxn>
                  <a:cxn ang="0">
                    <a:pos x="14" y="3"/>
                  </a:cxn>
                  <a:cxn ang="0">
                    <a:pos x="14" y="4"/>
                  </a:cxn>
                  <a:cxn ang="0">
                    <a:pos x="14" y="4"/>
                  </a:cxn>
                </a:cxnLst>
                <a:rect l="0" t="0" r="r" b="b"/>
                <a:pathLst>
                  <a:path w="23" h="99">
                    <a:moveTo>
                      <a:pt x="14" y="4"/>
                    </a:moveTo>
                    <a:lnTo>
                      <a:pt x="14" y="4"/>
                    </a:lnTo>
                    <a:lnTo>
                      <a:pt x="13" y="15"/>
                    </a:lnTo>
                    <a:lnTo>
                      <a:pt x="12" y="27"/>
                    </a:lnTo>
                    <a:lnTo>
                      <a:pt x="9" y="50"/>
                    </a:lnTo>
                    <a:lnTo>
                      <a:pt x="0" y="93"/>
                    </a:lnTo>
                    <a:lnTo>
                      <a:pt x="0" y="93"/>
                    </a:lnTo>
                    <a:lnTo>
                      <a:pt x="0" y="95"/>
                    </a:lnTo>
                    <a:lnTo>
                      <a:pt x="1" y="97"/>
                    </a:lnTo>
                    <a:lnTo>
                      <a:pt x="4" y="99"/>
                    </a:lnTo>
                    <a:lnTo>
                      <a:pt x="6" y="99"/>
                    </a:lnTo>
                    <a:lnTo>
                      <a:pt x="7" y="99"/>
                    </a:lnTo>
                    <a:lnTo>
                      <a:pt x="8" y="98"/>
                    </a:lnTo>
                    <a:lnTo>
                      <a:pt x="9" y="96"/>
                    </a:lnTo>
                    <a:lnTo>
                      <a:pt x="9" y="96"/>
                    </a:lnTo>
                    <a:lnTo>
                      <a:pt x="18" y="51"/>
                    </a:lnTo>
                    <a:lnTo>
                      <a:pt x="21" y="28"/>
                    </a:lnTo>
                    <a:lnTo>
                      <a:pt x="23" y="17"/>
                    </a:lnTo>
                    <a:lnTo>
                      <a:pt x="23" y="4"/>
                    </a:lnTo>
                    <a:lnTo>
                      <a:pt x="23" y="4"/>
                    </a:lnTo>
                    <a:lnTo>
                      <a:pt x="23" y="3"/>
                    </a:lnTo>
                    <a:lnTo>
                      <a:pt x="22" y="1"/>
                    </a:lnTo>
                    <a:lnTo>
                      <a:pt x="20" y="0"/>
                    </a:lnTo>
                    <a:lnTo>
                      <a:pt x="19" y="0"/>
                    </a:lnTo>
                    <a:lnTo>
                      <a:pt x="17" y="0"/>
                    </a:lnTo>
                    <a:lnTo>
                      <a:pt x="15" y="1"/>
                    </a:lnTo>
                    <a:lnTo>
                      <a:pt x="14" y="3"/>
                    </a:lnTo>
                    <a:lnTo>
                      <a:pt x="14" y="4"/>
                    </a:lnTo>
                    <a:lnTo>
                      <a:pt x="14"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19" name="Freeform 847"/>
              <p:cNvSpPr/>
              <p:nvPr/>
            </p:nvSpPr>
            <p:spPr bwMode="auto">
              <a:xfrm>
                <a:off x="2640013" y="1768475"/>
                <a:ext cx="7938" cy="57150"/>
              </a:xfrm>
              <a:custGeom>
                <a:avLst/>
                <a:gdLst/>
                <a:ahLst/>
                <a:cxnLst>
                  <a:cxn ang="0">
                    <a:pos x="13" y="73"/>
                  </a:cxn>
                  <a:cxn ang="0">
                    <a:pos x="13" y="73"/>
                  </a:cxn>
                  <a:cxn ang="0">
                    <a:pos x="14" y="39"/>
                  </a:cxn>
                  <a:cxn ang="0">
                    <a:pos x="13" y="5"/>
                  </a:cxn>
                  <a:cxn ang="0">
                    <a:pos x="13" y="5"/>
                  </a:cxn>
                  <a:cxn ang="0">
                    <a:pos x="13" y="3"/>
                  </a:cxn>
                  <a:cxn ang="0">
                    <a:pos x="12" y="1"/>
                  </a:cxn>
                  <a:cxn ang="0">
                    <a:pos x="11" y="1"/>
                  </a:cxn>
                  <a:cxn ang="0">
                    <a:pos x="9" y="0"/>
                  </a:cxn>
                  <a:cxn ang="0">
                    <a:pos x="7" y="1"/>
                  </a:cxn>
                  <a:cxn ang="0">
                    <a:pos x="6" y="1"/>
                  </a:cxn>
                  <a:cxn ang="0">
                    <a:pos x="5" y="3"/>
                  </a:cxn>
                  <a:cxn ang="0">
                    <a:pos x="4" y="5"/>
                  </a:cxn>
                  <a:cxn ang="0">
                    <a:pos x="4" y="5"/>
                  </a:cxn>
                  <a:cxn ang="0">
                    <a:pos x="4" y="58"/>
                  </a:cxn>
                  <a:cxn ang="0">
                    <a:pos x="4" y="58"/>
                  </a:cxn>
                  <a:cxn ang="0">
                    <a:pos x="5" y="80"/>
                  </a:cxn>
                  <a:cxn ang="0">
                    <a:pos x="4" y="94"/>
                  </a:cxn>
                  <a:cxn ang="0">
                    <a:pos x="3" y="98"/>
                  </a:cxn>
                  <a:cxn ang="0">
                    <a:pos x="2" y="100"/>
                  </a:cxn>
                  <a:cxn ang="0">
                    <a:pos x="2" y="100"/>
                  </a:cxn>
                  <a:cxn ang="0">
                    <a:pos x="0" y="101"/>
                  </a:cxn>
                  <a:cxn ang="0">
                    <a:pos x="0" y="103"/>
                  </a:cxn>
                  <a:cxn ang="0">
                    <a:pos x="0" y="105"/>
                  </a:cxn>
                  <a:cxn ang="0">
                    <a:pos x="0" y="106"/>
                  </a:cxn>
                  <a:cxn ang="0">
                    <a:pos x="1" y="108"/>
                  </a:cxn>
                  <a:cxn ang="0">
                    <a:pos x="3" y="108"/>
                  </a:cxn>
                  <a:cxn ang="0">
                    <a:pos x="5" y="109"/>
                  </a:cxn>
                  <a:cxn ang="0">
                    <a:pos x="7" y="108"/>
                  </a:cxn>
                  <a:cxn ang="0">
                    <a:pos x="7" y="108"/>
                  </a:cxn>
                  <a:cxn ang="0">
                    <a:pos x="9" y="106"/>
                  </a:cxn>
                  <a:cxn ang="0">
                    <a:pos x="11" y="102"/>
                  </a:cxn>
                  <a:cxn ang="0">
                    <a:pos x="12" y="97"/>
                  </a:cxn>
                  <a:cxn ang="0">
                    <a:pos x="13" y="91"/>
                  </a:cxn>
                  <a:cxn ang="0">
                    <a:pos x="13" y="81"/>
                  </a:cxn>
                  <a:cxn ang="0">
                    <a:pos x="13" y="73"/>
                  </a:cxn>
                  <a:cxn ang="0">
                    <a:pos x="13" y="73"/>
                  </a:cxn>
                </a:cxnLst>
                <a:rect l="0" t="0" r="r" b="b"/>
                <a:pathLst>
                  <a:path w="14" h="109">
                    <a:moveTo>
                      <a:pt x="13" y="73"/>
                    </a:moveTo>
                    <a:lnTo>
                      <a:pt x="13" y="73"/>
                    </a:lnTo>
                    <a:lnTo>
                      <a:pt x="14" y="39"/>
                    </a:lnTo>
                    <a:lnTo>
                      <a:pt x="13" y="5"/>
                    </a:lnTo>
                    <a:lnTo>
                      <a:pt x="13" y="5"/>
                    </a:lnTo>
                    <a:lnTo>
                      <a:pt x="13" y="3"/>
                    </a:lnTo>
                    <a:lnTo>
                      <a:pt x="12" y="1"/>
                    </a:lnTo>
                    <a:lnTo>
                      <a:pt x="11" y="1"/>
                    </a:lnTo>
                    <a:lnTo>
                      <a:pt x="9" y="0"/>
                    </a:lnTo>
                    <a:lnTo>
                      <a:pt x="7" y="1"/>
                    </a:lnTo>
                    <a:lnTo>
                      <a:pt x="6" y="1"/>
                    </a:lnTo>
                    <a:lnTo>
                      <a:pt x="5" y="3"/>
                    </a:lnTo>
                    <a:lnTo>
                      <a:pt x="4" y="5"/>
                    </a:lnTo>
                    <a:lnTo>
                      <a:pt x="4" y="5"/>
                    </a:lnTo>
                    <a:lnTo>
                      <a:pt x="4" y="58"/>
                    </a:lnTo>
                    <a:lnTo>
                      <a:pt x="4" y="58"/>
                    </a:lnTo>
                    <a:lnTo>
                      <a:pt x="5" y="80"/>
                    </a:lnTo>
                    <a:lnTo>
                      <a:pt x="4" y="94"/>
                    </a:lnTo>
                    <a:lnTo>
                      <a:pt x="3" y="98"/>
                    </a:lnTo>
                    <a:lnTo>
                      <a:pt x="2" y="100"/>
                    </a:lnTo>
                    <a:lnTo>
                      <a:pt x="2" y="100"/>
                    </a:lnTo>
                    <a:lnTo>
                      <a:pt x="0" y="101"/>
                    </a:lnTo>
                    <a:lnTo>
                      <a:pt x="0" y="103"/>
                    </a:lnTo>
                    <a:lnTo>
                      <a:pt x="0" y="105"/>
                    </a:lnTo>
                    <a:lnTo>
                      <a:pt x="0" y="106"/>
                    </a:lnTo>
                    <a:lnTo>
                      <a:pt x="1" y="108"/>
                    </a:lnTo>
                    <a:lnTo>
                      <a:pt x="3" y="108"/>
                    </a:lnTo>
                    <a:lnTo>
                      <a:pt x="5" y="109"/>
                    </a:lnTo>
                    <a:lnTo>
                      <a:pt x="7" y="108"/>
                    </a:lnTo>
                    <a:lnTo>
                      <a:pt x="7" y="108"/>
                    </a:lnTo>
                    <a:lnTo>
                      <a:pt x="9" y="106"/>
                    </a:lnTo>
                    <a:lnTo>
                      <a:pt x="11" y="102"/>
                    </a:lnTo>
                    <a:lnTo>
                      <a:pt x="12" y="97"/>
                    </a:lnTo>
                    <a:lnTo>
                      <a:pt x="13" y="91"/>
                    </a:lnTo>
                    <a:lnTo>
                      <a:pt x="13" y="81"/>
                    </a:lnTo>
                    <a:lnTo>
                      <a:pt x="13" y="73"/>
                    </a:lnTo>
                    <a:lnTo>
                      <a:pt x="13" y="7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20" name="Freeform 848"/>
              <p:cNvSpPr/>
              <p:nvPr/>
            </p:nvSpPr>
            <p:spPr bwMode="auto">
              <a:xfrm>
                <a:off x="2665413" y="1757363"/>
                <a:ext cx="19050" cy="52388"/>
              </a:xfrm>
              <a:custGeom>
                <a:avLst/>
                <a:gdLst/>
                <a:ahLst/>
                <a:cxnLst>
                  <a:cxn ang="0">
                    <a:pos x="28" y="4"/>
                  </a:cxn>
                  <a:cxn ang="0">
                    <a:pos x="28" y="4"/>
                  </a:cxn>
                  <a:cxn ang="0">
                    <a:pos x="27" y="14"/>
                  </a:cxn>
                  <a:cxn ang="0">
                    <a:pos x="24" y="24"/>
                  </a:cxn>
                  <a:cxn ang="0">
                    <a:pos x="20" y="33"/>
                  </a:cxn>
                  <a:cxn ang="0">
                    <a:pos x="17" y="42"/>
                  </a:cxn>
                  <a:cxn ang="0">
                    <a:pos x="17" y="42"/>
                  </a:cxn>
                  <a:cxn ang="0">
                    <a:pos x="13" y="56"/>
                  </a:cxn>
                  <a:cxn ang="0">
                    <a:pos x="8" y="68"/>
                  </a:cxn>
                  <a:cxn ang="0">
                    <a:pos x="4" y="81"/>
                  </a:cxn>
                  <a:cxn ang="0">
                    <a:pos x="0" y="93"/>
                  </a:cxn>
                  <a:cxn ang="0">
                    <a:pos x="0" y="93"/>
                  </a:cxn>
                  <a:cxn ang="0">
                    <a:pos x="0" y="95"/>
                  </a:cxn>
                  <a:cxn ang="0">
                    <a:pos x="0" y="97"/>
                  </a:cxn>
                  <a:cxn ang="0">
                    <a:pos x="1" y="98"/>
                  </a:cxn>
                  <a:cxn ang="0">
                    <a:pos x="3" y="99"/>
                  </a:cxn>
                  <a:cxn ang="0">
                    <a:pos x="5" y="99"/>
                  </a:cxn>
                  <a:cxn ang="0">
                    <a:pos x="6" y="99"/>
                  </a:cxn>
                  <a:cxn ang="0">
                    <a:pos x="8" y="98"/>
                  </a:cxn>
                  <a:cxn ang="0">
                    <a:pos x="9" y="96"/>
                  </a:cxn>
                  <a:cxn ang="0">
                    <a:pos x="9" y="96"/>
                  </a:cxn>
                  <a:cxn ang="0">
                    <a:pos x="13" y="85"/>
                  </a:cxn>
                  <a:cxn ang="0">
                    <a:pos x="17" y="73"/>
                  </a:cxn>
                  <a:cxn ang="0">
                    <a:pos x="26" y="51"/>
                  </a:cxn>
                  <a:cxn ang="0">
                    <a:pos x="30" y="39"/>
                  </a:cxn>
                  <a:cxn ang="0">
                    <a:pos x="33" y="28"/>
                  </a:cxn>
                  <a:cxn ang="0">
                    <a:pos x="36" y="16"/>
                  </a:cxn>
                  <a:cxn ang="0">
                    <a:pos x="37" y="4"/>
                  </a:cxn>
                  <a:cxn ang="0">
                    <a:pos x="37" y="4"/>
                  </a:cxn>
                  <a:cxn ang="0">
                    <a:pos x="37" y="2"/>
                  </a:cxn>
                  <a:cxn ang="0">
                    <a:pos x="36" y="1"/>
                  </a:cxn>
                  <a:cxn ang="0">
                    <a:pos x="35" y="0"/>
                  </a:cxn>
                  <a:cxn ang="0">
                    <a:pos x="33" y="0"/>
                  </a:cxn>
                  <a:cxn ang="0">
                    <a:pos x="31" y="0"/>
                  </a:cxn>
                  <a:cxn ang="0">
                    <a:pos x="30" y="1"/>
                  </a:cxn>
                  <a:cxn ang="0">
                    <a:pos x="29" y="2"/>
                  </a:cxn>
                  <a:cxn ang="0">
                    <a:pos x="28" y="4"/>
                  </a:cxn>
                  <a:cxn ang="0">
                    <a:pos x="28" y="4"/>
                  </a:cxn>
                </a:cxnLst>
                <a:rect l="0" t="0" r="r" b="b"/>
                <a:pathLst>
                  <a:path w="37" h="99">
                    <a:moveTo>
                      <a:pt x="28" y="4"/>
                    </a:moveTo>
                    <a:lnTo>
                      <a:pt x="28" y="4"/>
                    </a:lnTo>
                    <a:lnTo>
                      <a:pt x="27" y="14"/>
                    </a:lnTo>
                    <a:lnTo>
                      <a:pt x="24" y="24"/>
                    </a:lnTo>
                    <a:lnTo>
                      <a:pt x="20" y="33"/>
                    </a:lnTo>
                    <a:lnTo>
                      <a:pt x="17" y="42"/>
                    </a:lnTo>
                    <a:lnTo>
                      <a:pt x="17" y="42"/>
                    </a:lnTo>
                    <a:lnTo>
                      <a:pt x="13" y="56"/>
                    </a:lnTo>
                    <a:lnTo>
                      <a:pt x="8" y="68"/>
                    </a:lnTo>
                    <a:lnTo>
                      <a:pt x="4" y="81"/>
                    </a:lnTo>
                    <a:lnTo>
                      <a:pt x="0" y="93"/>
                    </a:lnTo>
                    <a:lnTo>
                      <a:pt x="0" y="93"/>
                    </a:lnTo>
                    <a:lnTo>
                      <a:pt x="0" y="95"/>
                    </a:lnTo>
                    <a:lnTo>
                      <a:pt x="0" y="97"/>
                    </a:lnTo>
                    <a:lnTo>
                      <a:pt x="1" y="98"/>
                    </a:lnTo>
                    <a:lnTo>
                      <a:pt x="3" y="99"/>
                    </a:lnTo>
                    <a:lnTo>
                      <a:pt x="5" y="99"/>
                    </a:lnTo>
                    <a:lnTo>
                      <a:pt x="6" y="99"/>
                    </a:lnTo>
                    <a:lnTo>
                      <a:pt x="8" y="98"/>
                    </a:lnTo>
                    <a:lnTo>
                      <a:pt x="9" y="96"/>
                    </a:lnTo>
                    <a:lnTo>
                      <a:pt x="9" y="96"/>
                    </a:lnTo>
                    <a:lnTo>
                      <a:pt x="13" y="85"/>
                    </a:lnTo>
                    <a:lnTo>
                      <a:pt x="17" y="73"/>
                    </a:lnTo>
                    <a:lnTo>
                      <a:pt x="26" y="51"/>
                    </a:lnTo>
                    <a:lnTo>
                      <a:pt x="30" y="39"/>
                    </a:lnTo>
                    <a:lnTo>
                      <a:pt x="33" y="28"/>
                    </a:lnTo>
                    <a:lnTo>
                      <a:pt x="36" y="16"/>
                    </a:lnTo>
                    <a:lnTo>
                      <a:pt x="37" y="4"/>
                    </a:lnTo>
                    <a:lnTo>
                      <a:pt x="37" y="4"/>
                    </a:lnTo>
                    <a:lnTo>
                      <a:pt x="37" y="2"/>
                    </a:lnTo>
                    <a:lnTo>
                      <a:pt x="36" y="1"/>
                    </a:lnTo>
                    <a:lnTo>
                      <a:pt x="35" y="0"/>
                    </a:lnTo>
                    <a:lnTo>
                      <a:pt x="33" y="0"/>
                    </a:lnTo>
                    <a:lnTo>
                      <a:pt x="31" y="0"/>
                    </a:lnTo>
                    <a:lnTo>
                      <a:pt x="30" y="1"/>
                    </a:lnTo>
                    <a:lnTo>
                      <a:pt x="29" y="2"/>
                    </a:lnTo>
                    <a:lnTo>
                      <a:pt x="28" y="4"/>
                    </a:lnTo>
                    <a:lnTo>
                      <a:pt x="28"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21" name="Freeform 849"/>
              <p:cNvSpPr/>
              <p:nvPr/>
            </p:nvSpPr>
            <p:spPr bwMode="auto">
              <a:xfrm>
                <a:off x="2697163" y="1725613"/>
                <a:ext cx="15875" cy="52388"/>
              </a:xfrm>
              <a:custGeom>
                <a:avLst/>
                <a:gdLst/>
                <a:ahLst/>
                <a:cxnLst>
                  <a:cxn ang="0">
                    <a:pos x="15" y="91"/>
                  </a:cxn>
                  <a:cxn ang="0">
                    <a:pos x="15" y="91"/>
                  </a:cxn>
                  <a:cxn ang="0">
                    <a:pos x="20" y="82"/>
                  </a:cxn>
                  <a:cxn ang="0">
                    <a:pos x="24" y="71"/>
                  </a:cxn>
                  <a:cxn ang="0">
                    <a:pos x="27" y="61"/>
                  </a:cxn>
                  <a:cxn ang="0">
                    <a:pos x="28" y="50"/>
                  </a:cxn>
                  <a:cxn ang="0">
                    <a:pos x="29" y="38"/>
                  </a:cxn>
                  <a:cxn ang="0">
                    <a:pos x="29" y="27"/>
                  </a:cxn>
                  <a:cxn ang="0">
                    <a:pos x="29" y="5"/>
                  </a:cxn>
                  <a:cxn ang="0">
                    <a:pos x="29" y="5"/>
                  </a:cxn>
                  <a:cxn ang="0">
                    <a:pos x="28" y="3"/>
                  </a:cxn>
                  <a:cxn ang="0">
                    <a:pos x="27" y="1"/>
                  </a:cxn>
                  <a:cxn ang="0">
                    <a:pos x="26" y="1"/>
                  </a:cxn>
                  <a:cxn ang="0">
                    <a:pos x="24" y="0"/>
                  </a:cxn>
                  <a:cxn ang="0">
                    <a:pos x="22" y="1"/>
                  </a:cxn>
                  <a:cxn ang="0">
                    <a:pos x="21" y="1"/>
                  </a:cxn>
                  <a:cxn ang="0">
                    <a:pos x="20" y="3"/>
                  </a:cxn>
                  <a:cxn ang="0">
                    <a:pos x="20" y="5"/>
                  </a:cxn>
                  <a:cxn ang="0">
                    <a:pos x="20" y="5"/>
                  </a:cxn>
                  <a:cxn ang="0">
                    <a:pos x="20" y="26"/>
                  </a:cxn>
                  <a:cxn ang="0">
                    <a:pos x="19" y="47"/>
                  </a:cxn>
                  <a:cxn ang="0">
                    <a:pos x="18" y="58"/>
                  </a:cxn>
                  <a:cxn ang="0">
                    <a:pos x="16" y="67"/>
                  </a:cxn>
                  <a:cxn ang="0">
                    <a:pos x="11" y="76"/>
                  </a:cxn>
                  <a:cxn ang="0">
                    <a:pos x="6" y="86"/>
                  </a:cxn>
                  <a:cxn ang="0">
                    <a:pos x="6" y="86"/>
                  </a:cxn>
                  <a:cxn ang="0">
                    <a:pos x="3" y="87"/>
                  </a:cxn>
                  <a:cxn ang="0">
                    <a:pos x="2" y="89"/>
                  </a:cxn>
                  <a:cxn ang="0">
                    <a:pos x="1" y="91"/>
                  </a:cxn>
                  <a:cxn ang="0">
                    <a:pos x="0" y="95"/>
                  </a:cxn>
                  <a:cxn ang="0">
                    <a:pos x="0" y="95"/>
                  </a:cxn>
                  <a:cxn ang="0">
                    <a:pos x="1" y="97"/>
                  </a:cxn>
                  <a:cxn ang="0">
                    <a:pos x="3" y="99"/>
                  </a:cxn>
                  <a:cxn ang="0">
                    <a:pos x="6" y="99"/>
                  </a:cxn>
                  <a:cxn ang="0">
                    <a:pos x="8" y="98"/>
                  </a:cxn>
                  <a:cxn ang="0">
                    <a:pos x="8" y="98"/>
                  </a:cxn>
                  <a:cxn ang="0">
                    <a:pos x="11" y="94"/>
                  </a:cxn>
                  <a:cxn ang="0">
                    <a:pos x="11" y="94"/>
                  </a:cxn>
                  <a:cxn ang="0">
                    <a:pos x="14" y="93"/>
                  </a:cxn>
                  <a:cxn ang="0">
                    <a:pos x="15" y="91"/>
                  </a:cxn>
                  <a:cxn ang="0">
                    <a:pos x="15" y="91"/>
                  </a:cxn>
                </a:cxnLst>
                <a:rect l="0" t="0" r="r" b="b"/>
                <a:pathLst>
                  <a:path w="29" h="99">
                    <a:moveTo>
                      <a:pt x="15" y="91"/>
                    </a:moveTo>
                    <a:lnTo>
                      <a:pt x="15" y="91"/>
                    </a:lnTo>
                    <a:lnTo>
                      <a:pt x="20" y="82"/>
                    </a:lnTo>
                    <a:lnTo>
                      <a:pt x="24" y="71"/>
                    </a:lnTo>
                    <a:lnTo>
                      <a:pt x="27" y="61"/>
                    </a:lnTo>
                    <a:lnTo>
                      <a:pt x="28" y="50"/>
                    </a:lnTo>
                    <a:lnTo>
                      <a:pt x="29" y="38"/>
                    </a:lnTo>
                    <a:lnTo>
                      <a:pt x="29" y="27"/>
                    </a:lnTo>
                    <a:lnTo>
                      <a:pt x="29" y="5"/>
                    </a:lnTo>
                    <a:lnTo>
                      <a:pt x="29" y="5"/>
                    </a:lnTo>
                    <a:lnTo>
                      <a:pt x="28" y="3"/>
                    </a:lnTo>
                    <a:lnTo>
                      <a:pt x="27" y="1"/>
                    </a:lnTo>
                    <a:lnTo>
                      <a:pt x="26" y="1"/>
                    </a:lnTo>
                    <a:lnTo>
                      <a:pt x="24" y="0"/>
                    </a:lnTo>
                    <a:lnTo>
                      <a:pt x="22" y="1"/>
                    </a:lnTo>
                    <a:lnTo>
                      <a:pt x="21" y="1"/>
                    </a:lnTo>
                    <a:lnTo>
                      <a:pt x="20" y="3"/>
                    </a:lnTo>
                    <a:lnTo>
                      <a:pt x="20" y="5"/>
                    </a:lnTo>
                    <a:lnTo>
                      <a:pt x="20" y="5"/>
                    </a:lnTo>
                    <a:lnTo>
                      <a:pt x="20" y="26"/>
                    </a:lnTo>
                    <a:lnTo>
                      <a:pt x="19" y="47"/>
                    </a:lnTo>
                    <a:lnTo>
                      <a:pt x="18" y="58"/>
                    </a:lnTo>
                    <a:lnTo>
                      <a:pt x="16" y="67"/>
                    </a:lnTo>
                    <a:lnTo>
                      <a:pt x="11" y="76"/>
                    </a:lnTo>
                    <a:lnTo>
                      <a:pt x="6" y="86"/>
                    </a:lnTo>
                    <a:lnTo>
                      <a:pt x="6" y="86"/>
                    </a:lnTo>
                    <a:lnTo>
                      <a:pt x="3" y="87"/>
                    </a:lnTo>
                    <a:lnTo>
                      <a:pt x="2" y="89"/>
                    </a:lnTo>
                    <a:lnTo>
                      <a:pt x="1" y="91"/>
                    </a:lnTo>
                    <a:lnTo>
                      <a:pt x="0" y="95"/>
                    </a:lnTo>
                    <a:lnTo>
                      <a:pt x="0" y="95"/>
                    </a:lnTo>
                    <a:lnTo>
                      <a:pt x="1" y="97"/>
                    </a:lnTo>
                    <a:lnTo>
                      <a:pt x="3" y="99"/>
                    </a:lnTo>
                    <a:lnTo>
                      <a:pt x="6" y="99"/>
                    </a:lnTo>
                    <a:lnTo>
                      <a:pt x="8" y="98"/>
                    </a:lnTo>
                    <a:lnTo>
                      <a:pt x="8" y="98"/>
                    </a:lnTo>
                    <a:lnTo>
                      <a:pt x="11" y="94"/>
                    </a:lnTo>
                    <a:lnTo>
                      <a:pt x="11" y="94"/>
                    </a:lnTo>
                    <a:lnTo>
                      <a:pt x="14" y="93"/>
                    </a:lnTo>
                    <a:lnTo>
                      <a:pt x="15" y="91"/>
                    </a:lnTo>
                    <a:lnTo>
                      <a:pt x="15" y="9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22" name="Freeform 850"/>
              <p:cNvSpPr/>
              <p:nvPr/>
            </p:nvSpPr>
            <p:spPr bwMode="auto">
              <a:xfrm>
                <a:off x="2732088" y="1708150"/>
                <a:ext cx="11113" cy="53975"/>
              </a:xfrm>
              <a:custGeom>
                <a:avLst/>
                <a:gdLst/>
                <a:ahLst/>
                <a:cxnLst>
                  <a:cxn ang="0">
                    <a:pos x="20" y="5"/>
                  </a:cxn>
                  <a:cxn ang="0">
                    <a:pos x="20" y="5"/>
                  </a:cxn>
                  <a:cxn ang="0">
                    <a:pos x="19" y="3"/>
                  </a:cxn>
                  <a:cxn ang="0">
                    <a:pos x="18" y="1"/>
                  </a:cxn>
                  <a:cxn ang="0">
                    <a:pos x="17" y="0"/>
                  </a:cxn>
                  <a:cxn ang="0">
                    <a:pos x="15" y="0"/>
                  </a:cxn>
                  <a:cxn ang="0">
                    <a:pos x="14" y="0"/>
                  </a:cxn>
                  <a:cxn ang="0">
                    <a:pos x="12" y="1"/>
                  </a:cxn>
                  <a:cxn ang="0">
                    <a:pos x="11" y="3"/>
                  </a:cxn>
                  <a:cxn ang="0">
                    <a:pos x="11" y="5"/>
                  </a:cxn>
                  <a:cxn ang="0">
                    <a:pos x="11" y="5"/>
                  </a:cxn>
                  <a:cxn ang="0">
                    <a:pos x="12" y="28"/>
                  </a:cxn>
                  <a:cxn ang="0">
                    <a:pos x="13" y="53"/>
                  </a:cxn>
                  <a:cxn ang="0">
                    <a:pos x="13" y="64"/>
                  </a:cxn>
                  <a:cxn ang="0">
                    <a:pos x="11" y="75"/>
                  </a:cxn>
                  <a:cxn ang="0">
                    <a:pos x="7" y="87"/>
                  </a:cxn>
                  <a:cxn ang="0">
                    <a:pos x="4" y="92"/>
                  </a:cxn>
                  <a:cxn ang="0">
                    <a:pos x="1" y="97"/>
                  </a:cxn>
                  <a:cxn ang="0">
                    <a:pos x="1" y="97"/>
                  </a:cxn>
                  <a:cxn ang="0">
                    <a:pos x="0" y="99"/>
                  </a:cxn>
                  <a:cxn ang="0">
                    <a:pos x="0" y="100"/>
                  </a:cxn>
                  <a:cxn ang="0">
                    <a:pos x="1" y="102"/>
                  </a:cxn>
                  <a:cxn ang="0">
                    <a:pos x="3" y="103"/>
                  </a:cxn>
                  <a:cxn ang="0">
                    <a:pos x="6" y="104"/>
                  </a:cxn>
                  <a:cxn ang="0">
                    <a:pos x="8" y="103"/>
                  </a:cxn>
                  <a:cxn ang="0">
                    <a:pos x="10" y="102"/>
                  </a:cxn>
                  <a:cxn ang="0">
                    <a:pos x="10" y="102"/>
                  </a:cxn>
                  <a:cxn ang="0">
                    <a:pos x="13" y="96"/>
                  </a:cxn>
                  <a:cxn ang="0">
                    <a:pos x="16" y="91"/>
                  </a:cxn>
                  <a:cxn ang="0">
                    <a:pos x="20" y="79"/>
                  </a:cxn>
                  <a:cxn ang="0">
                    <a:pos x="22" y="67"/>
                  </a:cxn>
                  <a:cxn ang="0">
                    <a:pos x="22" y="55"/>
                  </a:cxn>
                  <a:cxn ang="0">
                    <a:pos x="22" y="42"/>
                  </a:cxn>
                  <a:cxn ang="0">
                    <a:pos x="21" y="29"/>
                  </a:cxn>
                  <a:cxn ang="0">
                    <a:pos x="20" y="5"/>
                  </a:cxn>
                  <a:cxn ang="0">
                    <a:pos x="20" y="5"/>
                  </a:cxn>
                </a:cxnLst>
                <a:rect l="0" t="0" r="r" b="b"/>
                <a:pathLst>
                  <a:path w="22" h="104">
                    <a:moveTo>
                      <a:pt x="20" y="5"/>
                    </a:moveTo>
                    <a:lnTo>
                      <a:pt x="20" y="5"/>
                    </a:lnTo>
                    <a:lnTo>
                      <a:pt x="19" y="3"/>
                    </a:lnTo>
                    <a:lnTo>
                      <a:pt x="18" y="1"/>
                    </a:lnTo>
                    <a:lnTo>
                      <a:pt x="17" y="0"/>
                    </a:lnTo>
                    <a:lnTo>
                      <a:pt x="15" y="0"/>
                    </a:lnTo>
                    <a:lnTo>
                      <a:pt x="14" y="0"/>
                    </a:lnTo>
                    <a:lnTo>
                      <a:pt x="12" y="1"/>
                    </a:lnTo>
                    <a:lnTo>
                      <a:pt x="11" y="3"/>
                    </a:lnTo>
                    <a:lnTo>
                      <a:pt x="11" y="5"/>
                    </a:lnTo>
                    <a:lnTo>
                      <a:pt x="11" y="5"/>
                    </a:lnTo>
                    <a:lnTo>
                      <a:pt x="12" y="28"/>
                    </a:lnTo>
                    <a:lnTo>
                      <a:pt x="13" y="53"/>
                    </a:lnTo>
                    <a:lnTo>
                      <a:pt x="13" y="64"/>
                    </a:lnTo>
                    <a:lnTo>
                      <a:pt x="11" y="75"/>
                    </a:lnTo>
                    <a:lnTo>
                      <a:pt x="7" y="87"/>
                    </a:lnTo>
                    <a:lnTo>
                      <a:pt x="4" y="92"/>
                    </a:lnTo>
                    <a:lnTo>
                      <a:pt x="1" y="97"/>
                    </a:lnTo>
                    <a:lnTo>
                      <a:pt x="1" y="97"/>
                    </a:lnTo>
                    <a:lnTo>
                      <a:pt x="0" y="99"/>
                    </a:lnTo>
                    <a:lnTo>
                      <a:pt x="0" y="100"/>
                    </a:lnTo>
                    <a:lnTo>
                      <a:pt x="1" y="102"/>
                    </a:lnTo>
                    <a:lnTo>
                      <a:pt x="3" y="103"/>
                    </a:lnTo>
                    <a:lnTo>
                      <a:pt x="6" y="104"/>
                    </a:lnTo>
                    <a:lnTo>
                      <a:pt x="8" y="103"/>
                    </a:lnTo>
                    <a:lnTo>
                      <a:pt x="10" y="102"/>
                    </a:lnTo>
                    <a:lnTo>
                      <a:pt x="10" y="102"/>
                    </a:lnTo>
                    <a:lnTo>
                      <a:pt x="13" y="96"/>
                    </a:lnTo>
                    <a:lnTo>
                      <a:pt x="16" y="91"/>
                    </a:lnTo>
                    <a:lnTo>
                      <a:pt x="20" y="79"/>
                    </a:lnTo>
                    <a:lnTo>
                      <a:pt x="22" y="67"/>
                    </a:lnTo>
                    <a:lnTo>
                      <a:pt x="22" y="55"/>
                    </a:lnTo>
                    <a:lnTo>
                      <a:pt x="22" y="42"/>
                    </a:lnTo>
                    <a:lnTo>
                      <a:pt x="21" y="29"/>
                    </a:lnTo>
                    <a:lnTo>
                      <a:pt x="20" y="5"/>
                    </a:lnTo>
                    <a:lnTo>
                      <a:pt x="20"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23" name="Freeform 851"/>
              <p:cNvSpPr/>
              <p:nvPr/>
            </p:nvSpPr>
            <p:spPr bwMode="auto">
              <a:xfrm>
                <a:off x="2765425" y="1674813"/>
                <a:ext cx="7938" cy="55563"/>
              </a:xfrm>
              <a:custGeom>
                <a:avLst/>
                <a:gdLst/>
                <a:ahLst/>
                <a:cxnLst>
                  <a:cxn ang="0">
                    <a:pos x="15" y="94"/>
                  </a:cxn>
                  <a:cxn ang="0">
                    <a:pos x="15" y="94"/>
                  </a:cxn>
                  <a:cxn ang="0">
                    <a:pos x="14" y="72"/>
                  </a:cxn>
                  <a:cxn ang="0">
                    <a:pos x="12" y="50"/>
                  </a:cxn>
                  <a:cxn ang="0">
                    <a:pos x="11" y="27"/>
                  </a:cxn>
                  <a:cxn ang="0">
                    <a:pos x="9" y="5"/>
                  </a:cxn>
                  <a:cxn ang="0">
                    <a:pos x="9" y="5"/>
                  </a:cxn>
                  <a:cxn ang="0">
                    <a:pos x="9" y="3"/>
                  </a:cxn>
                  <a:cxn ang="0">
                    <a:pos x="8" y="2"/>
                  </a:cxn>
                  <a:cxn ang="0">
                    <a:pos x="6" y="1"/>
                  </a:cxn>
                  <a:cxn ang="0">
                    <a:pos x="5" y="0"/>
                  </a:cxn>
                  <a:cxn ang="0">
                    <a:pos x="3" y="1"/>
                  </a:cxn>
                  <a:cxn ang="0">
                    <a:pos x="2" y="2"/>
                  </a:cxn>
                  <a:cxn ang="0">
                    <a:pos x="1" y="3"/>
                  </a:cxn>
                  <a:cxn ang="0">
                    <a:pos x="0" y="5"/>
                  </a:cxn>
                  <a:cxn ang="0">
                    <a:pos x="0" y="5"/>
                  </a:cxn>
                  <a:cxn ang="0">
                    <a:pos x="1" y="29"/>
                  </a:cxn>
                  <a:cxn ang="0">
                    <a:pos x="2" y="53"/>
                  </a:cxn>
                  <a:cxn ang="0">
                    <a:pos x="4" y="76"/>
                  </a:cxn>
                  <a:cxn ang="0">
                    <a:pos x="5" y="100"/>
                  </a:cxn>
                  <a:cxn ang="0">
                    <a:pos x="5" y="100"/>
                  </a:cxn>
                  <a:cxn ang="0">
                    <a:pos x="5" y="102"/>
                  </a:cxn>
                  <a:cxn ang="0">
                    <a:pos x="6" y="103"/>
                  </a:cxn>
                  <a:cxn ang="0">
                    <a:pos x="8" y="104"/>
                  </a:cxn>
                  <a:cxn ang="0">
                    <a:pos x="9" y="104"/>
                  </a:cxn>
                  <a:cxn ang="0">
                    <a:pos x="12" y="104"/>
                  </a:cxn>
                  <a:cxn ang="0">
                    <a:pos x="13" y="103"/>
                  </a:cxn>
                  <a:cxn ang="0">
                    <a:pos x="15" y="102"/>
                  </a:cxn>
                  <a:cxn ang="0">
                    <a:pos x="15" y="100"/>
                  </a:cxn>
                  <a:cxn ang="0">
                    <a:pos x="15" y="95"/>
                  </a:cxn>
                  <a:cxn ang="0">
                    <a:pos x="15" y="95"/>
                  </a:cxn>
                  <a:cxn ang="0">
                    <a:pos x="15" y="94"/>
                  </a:cxn>
                  <a:cxn ang="0">
                    <a:pos x="15" y="94"/>
                  </a:cxn>
                </a:cxnLst>
                <a:rect l="0" t="0" r="r" b="b"/>
                <a:pathLst>
                  <a:path w="15" h="104">
                    <a:moveTo>
                      <a:pt x="15" y="94"/>
                    </a:moveTo>
                    <a:lnTo>
                      <a:pt x="15" y="94"/>
                    </a:lnTo>
                    <a:lnTo>
                      <a:pt x="14" y="72"/>
                    </a:lnTo>
                    <a:lnTo>
                      <a:pt x="12" y="50"/>
                    </a:lnTo>
                    <a:lnTo>
                      <a:pt x="11" y="27"/>
                    </a:lnTo>
                    <a:lnTo>
                      <a:pt x="9" y="5"/>
                    </a:lnTo>
                    <a:lnTo>
                      <a:pt x="9" y="5"/>
                    </a:lnTo>
                    <a:lnTo>
                      <a:pt x="9" y="3"/>
                    </a:lnTo>
                    <a:lnTo>
                      <a:pt x="8" y="2"/>
                    </a:lnTo>
                    <a:lnTo>
                      <a:pt x="6" y="1"/>
                    </a:lnTo>
                    <a:lnTo>
                      <a:pt x="5" y="0"/>
                    </a:lnTo>
                    <a:lnTo>
                      <a:pt x="3" y="1"/>
                    </a:lnTo>
                    <a:lnTo>
                      <a:pt x="2" y="2"/>
                    </a:lnTo>
                    <a:lnTo>
                      <a:pt x="1" y="3"/>
                    </a:lnTo>
                    <a:lnTo>
                      <a:pt x="0" y="5"/>
                    </a:lnTo>
                    <a:lnTo>
                      <a:pt x="0" y="5"/>
                    </a:lnTo>
                    <a:lnTo>
                      <a:pt x="1" y="29"/>
                    </a:lnTo>
                    <a:lnTo>
                      <a:pt x="2" y="53"/>
                    </a:lnTo>
                    <a:lnTo>
                      <a:pt x="4" y="76"/>
                    </a:lnTo>
                    <a:lnTo>
                      <a:pt x="5" y="100"/>
                    </a:lnTo>
                    <a:lnTo>
                      <a:pt x="5" y="100"/>
                    </a:lnTo>
                    <a:lnTo>
                      <a:pt x="5" y="102"/>
                    </a:lnTo>
                    <a:lnTo>
                      <a:pt x="6" y="103"/>
                    </a:lnTo>
                    <a:lnTo>
                      <a:pt x="8" y="104"/>
                    </a:lnTo>
                    <a:lnTo>
                      <a:pt x="9" y="104"/>
                    </a:lnTo>
                    <a:lnTo>
                      <a:pt x="12" y="104"/>
                    </a:lnTo>
                    <a:lnTo>
                      <a:pt x="13" y="103"/>
                    </a:lnTo>
                    <a:lnTo>
                      <a:pt x="15" y="102"/>
                    </a:lnTo>
                    <a:lnTo>
                      <a:pt x="15" y="100"/>
                    </a:lnTo>
                    <a:lnTo>
                      <a:pt x="15" y="95"/>
                    </a:lnTo>
                    <a:lnTo>
                      <a:pt x="15" y="95"/>
                    </a:lnTo>
                    <a:lnTo>
                      <a:pt x="15" y="94"/>
                    </a:lnTo>
                    <a:lnTo>
                      <a:pt x="15" y="9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24" name="Freeform 852"/>
              <p:cNvSpPr/>
              <p:nvPr/>
            </p:nvSpPr>
            <p:spPr bwMode="auto">
              <a:xfrm>
                <a:off x="2792413" y="1638300"/>
                <a:ext cx="7938" cy="53975"/>
              </a:xfrm>
              <a:custGeom>
                <a:avLst/>
                <a:gdLst/>
                <a:ahLst/>
                <a:cxnLst>
                  <a:cxn ang="0">
                    <a:pos x="13" y="4"/>
                  </a:cxn>
                  <a:cxn ang="0">
                    <a:pos x="13" y="4"/>
                  </a:cxn>
                  <a:cxn ang="0">
                    <a:pos x="13" y="2"/>
                  </a:cxn>
                  <a:cxn ang="0">
                    <a:pos x="12" y="1"/>
                  </a:cxn>
                  <a:cxn ang="0">
                    <a:pos x="10" y="0"/>
                  </a:cxn>
                  <a:cxn ang="0">
                    <a:pos x="9" y="0"/>
                  </a:cxn>
                  <a:cxn ang="0">
                    <a:pos x="7" y="0"/>
                  </a:cxn>
                  <a:cxn ang="0">
                    <a:pos x="6" y="1"/>
                  </a:cxn>
                  <a:cxn ang="0">
                    <a:pos x="5" y="2"/>
                  </a:cxn>
                  <a:cxn ang="0">
                    <a:pos x="4" y="4"/>
                  </a:cxn>
                  <a:cxn ang="0">
                    <a:pos x="4" y="4"/>
                  </a:cxn>
                  <a:cxn ang="0">
                    <a:pos x="5" y="28"/>
                  </a:cxn>
                  <a:cxn ang="0">
                    <a:pos x="5" y="51"/>
                  </a:cxn>
                  <a:cxn ang="0">
                    <a:pos x="5" y="63"/>
                  </a:cxn>
                  <a:cxn ang="0">
                    <a:pos x="4" y="74"/>
                  </a:cxn>
                  <a:cxn ang="0">
                    <a:pos x="3" y="85"/>
                  </a:cxn>
                  <a:cxn ang="0">
                    <a:pos x="0" y="98"/>
                  </a:cxn>
                  <a:cxn ang="0">
                    <a:pos x="0" y="98"/>
                  </a:cxn>
                  <a:cxn ang="0">
                    <a:pos x="0" y="100"/>
                  </a:cxn>
                  <a:cxn ang="0">
                    <a:pos x="0" y="101"/>
                  </a:cxn>
                  <a:cxn ang="0">
                    <a:pos x="1" y="102"/>
                  </a:cxn>
                  <a:cxn ang="0">
                    <a:pos x="3" y="103"/>
                  </a:cxn>
                  <a:cxn ang="0">
                    <a:pos x="5" y="103"/>
                  </a:cxn>
                  <a:cxn ang="0">
                    <a:pos x="6" y="103"/>
                  </a:cxn>
                  <a:cxn ang="0">
                    <a:pos x="8" y="102"/>
                  </a:cxn>
                  <a:cxn ang="0">
                    <a:pos x="9" y="100"/>
                  </a:cxn>
                  <a:cxn ang="0">
                    <a:pos x="9" y="100"/>
                  </a:cxn>
                  <a:cxn ang="0">
                    <a:pos x="11" y="89"/>
                  </a:cxn>
                  <a:cxn ang="0">
                    <a:pos x="13" y="76"/>
                  </a:cxn>
                  <a:cxn ang="0">
                    <a:pos x="14" y="64"/>
                  </a:cxn>
                  <a:cxn ang="0">
                    <a:pos x="15" y="52"/>
                  </a:cxn>
                  <a:cxn ang="0">
                    <a:pos x="14" y="28"/>
                  </a:cxn>
                  <a:cxn ang="0">
                    <a:pos x="13" y="4"/>
                  </a:cxn>
                  <a:cxn ang="0">
                    <a:pos x="13" y="4"/>
                  </a:cxn>
                </a:cxnLst>
                <a:rect l="0" t="0" r="r" b="b"/>
                <a:pathLst>
                  <a:path w="15" h="103">
                    <a:moveTo>
                      <a:pt x="13" y="4"/>
                    </a:moveTo>
                    <a:lnTo>
                      <a:pt x="13" y="4"/>
                    </a:lnTo>
                    <a:lnTo>
                      <a:pt x="13" y="2"/>
                    </a:lnTo>
                    <a:lnTo>
                      <a:pt x="12" y="1"/>
                    </a:lnTo>
                    <a:lnTo>
                      <a:pt x="10" y="0"/>
                    </a:lnTo>
                    <a:lnTo>
                      <a:pt x="9" y="0"/>
                    </a:lnTo>
                    <a:lnTo>
                      <a:pt x="7" y="0"/>
                    </a:lnTo>
                    <a:lnTo>
                      <a:pt x="6" y="1"/>
                    </a:lnTo>
                    <a:lnTo>
                      <a:pt x="5" y="2"/>
                    </a:lnTo>
                    <a:lnTo>
                      <a:pt x="4" y="4"/>
                    </a:lnTo>
                    <a:lnTo>
                      <a:pt x="4" y="4"/>
                    </a:lnTo>
                    <a:lnTo>
                      <a:pt x="5" y="28"/>
                    </a:lnTo>
                    <a:lnTo>
                      <a:pt x="5" y="51"/>
                    </a:lnTo>
                    <a:lnTo>
                      <a:pt x="5" y="63"/>
                    </a:lnTo>
                    <a:lnTo>
                      <a:pt x="4" y="74"/>
                    </a:lnTo>
                    <a:lnTo>
                      <a:pt x="3" y="85"/>
                    </a:lnTo>
                    <a:lnTo>
                      <a:pt x="0" y="98"/>
                    </a:lnTo>
                    <a:lnTo>
                      <a:pt x="0" y="98"/>
                    </a:lnTo>
                    <a:lnTo>
                      <a:pt x="0" y="100"/>
                    </a:lnTo>
                    <a:lnTo>
                      <a:pt x="0" y="101"/>
                    </a:lnTo>
                    <a:lnTo>
                      <a:pt x="1" y="102"/>
                    </a:lnTo>
                    <a:lnTo>
                      <a:pt x="3" y="103"/>
                    </a:lnTo>
                    <a:lnTo>
                      <a:pt x="5" y="103"/>
                    </a:lnTo>
                    <a:lnTo>
                      <a:pt x="6" y="103"/>
                    </a:lnTo>
                    <a:lnTo>
                      <a:pt x="8" y="102"/>
                    </a:lnTo>
                    <a:lnTo>
                      <a:pt x="9" y="100"/>
                    </a:lnTo>
                    <a:lnTo>
                      <a:pt x="9" y="100"/>
                    </a:lnTo>
                    <a:lnTo>
                      <a:pt x="11" y="89"/>
                    </a:lnTo>
                    <a:lnTo>
                      <a:pt x="13" y="76"/>
                    </a:lnTo>
                    <a:lnTo>
                      <a:pt x="14" y="64"/>
                    </a:lnTo>
                    <a:lnTo>
                      <a:pt x="15" y="52"/>
                    </a:lnTo>
                    <a:lnTo>
                      <a:pt x="14" y="28"/>
                    </a:lnTo>
                    <a:lnTo>
                      <a:pt x="13" y="4"/>
                    </a:lnTo>
                    <a:lnTo>
                      <a:pt x="13"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25" name="Freeform 853"/>
              <p:cNvSpPr/>
              <p:nvPr/>
            </p:nvSpPr>
            <p:spPr bwMode="auto">
              <a:xfrm>
                <a:off x="2817813" y="1609725"/>
                <a:ext cx="7938" cy="42863"/>
              </a:xfrm>
              <a:custGeom>
                <a:avLst/>
                <a:gdLst/>
                <a:ahLst/>
                <a:cxnLst>
                  <a:cxn ang="0">
                    <a:pos x="10" y="5"/>
                  </a:cxn>
                  <a:cxn ang="0">
                    <a:pos x="10" y="5"/>
                  </a:cxn>
                  <a:cxn ang="0">
                    <a:pos x="9" y="3"/>
                  </a:cxn>
                  <a:cxn ang="0">
                    <a:pos x="8" y="1"/>
                  </a:cxn>
                  <a:cxn ang="0">
                    <a:pos x="7" y="0"/>
                  </a:cxn>
                  <a:cxn ang="0">
                    <a:pos x="5" y="0"/>
                  </a:cxn>
                  <a:cxn ang="0">
                    <a:pos x="2" y="0"/>
                  </a:cxn>
                  <a:cxn ang="0">
                    <a:pos x="1" y="1"/>
                  </a:cxn>
                  <a:cxn ang="0">
                    <a:pos x="0" y="3"/>
                  </a:cxn>
                  <a:cxn ang="0">
                    <a:pos x="0" y="5"/>
                  </a:cxn>
                  <a:cxn ang="0">
                    <a:pos x="0" y="5"/>
                  </a:cxn>
                  <a:cxn ang="0">
                    <a:pos x="0" y="14"/>
                  </a:cxn>
                  <a:cxn ang="0">
                    <a:pos x="2" y="24"/>
                  </a:cxn>
                  <a:cxn ang="0">
                    <a:pos x="3" y="33"/>
                  </a:cxn>
                  <a:cxn ang="0">
                    <a:pos x="5" y="42"/>
                  </a:cxn>
                  <a:cxn ang="0">
                    <a:pos x="5" y="42"/>
                  </a:cxn>
                  <a:cxn ang="0">
                    <a:pos x="5" y="59"/>
                  </a:cxn>
                  <a:cxn ang="0">
                    <a:pos x="5" y="75"/>
                  </a:cxn>
                  <a:cxn ang="0">
                    <a:pos x="5" y="75"/>
                  </a:cxn>
                  <a:cxn ang="0">
                    <a:pos x="6" y="77"/>
                  </a:cxn>
                  <a:cxn ang="0">
                    <a:pos x="7" y="80"/>
                  </a:cxn>
                  <a:cxn ang="0">
                    <a:pos x="8" y="81"/>
                  </a:cxn>
                  <a:cxn ang="0">
                    <a:pos x="10" y="81"/>
                  </a:cxn>
                  <a:cxn ang="0">
                    <a:pos x="11" y="81"/>
                  </a:cxn>
                  <a:cxn ang="0">
                    <a:pos x="13" y="80"/>
                  </a:cxn>
                  <a:cxn ang="0">
                    <a:pos x="14" y="77"/>
                  </a:cxn>
                  <a:cxn ang="0">
                    <a:pos x="14" y="75"/>
                  </a:cxn>
                  <a:cxn ang="0">
                    <a:pos x="14" y="42"/>
                  </a:cxn>
                  <a:cxn ang="0">
                    <a:pos x="14" y="42"/>
                  </a:cxn>
                  <a:cxn ang="0">
                    <a:pos x="14" y="33"/>
                  </a:cxn>
                  <a:cxn ang="0">
                    <a:pos x="12" y="24"/>
                  </a:cxn>
                  <a:cxn ang="0">
                    <a:pos x="11" y="14"/>
                  </a:cxn>
                  <a:cxn ang="0">
                    <a:pos x="10" y="5"/>
                  </a:cxn>
                  <a:cxn ang="0">
                    <a:pos x="10" y="5"/>
                  </a:cxn>
                </a:cxnLst>
                <a:rect l="0" t="0" r="r" b="b"/>
                <a:pathLst>
                  <a:path w="14" h="81">
                    <a:moveTo>
                      <a:pt x="10" y="5"/>
                    </a:moveTo>
                    <a:lnTo>
                      <a:pt x="10" y="5"/>
                    </a:lnTo>
                    <a:lnTo>
                      <a:pt x="9" y="3"/>
                    </a:lnTo>
                    <a:lnTo>
                      <a:pt x="8" y="1"/>
                    </a:lnTo>
                    <a:lnTo>
                      <a:pt x="7" y="0"/>
                    </a:lnTo>
                    <a:lnTo>
                      <a:pt x="5" y="0"/>
                    </a:lnTo>
                    <a:lnTo>
                      <a:pt x="2" y="0"/>
                    </a:lnTo>
                    <a:lnTo>
                      <a:pt x="1" y="1"/>
                    </a:lnTo>
                    <a:lnTo>
                      <a:pt x="0" y="3"/>
                    </a:lnTo>
                    <a:lnTo>
                      <a:pt x="0" y="5"/>
                    </a:lnTo>
                    <a:lnTo>
                      <a:pt x="0" y="5"/>
                    </a:lnTo>
                    <a:lnTo>
                      <a:pt x="0" y="14"/>
                    </a:lnTo>
                    <a:lnTo>
                      <a:pt x="2" y="24"/>
                    </a:lnTo>
                    <a:lnTo>
                      <a:pt x="3" y="33"/>
                    </a:lnTo>
                    <a:lnTo>
                      <a:pt x="5" y="42"/>
                    </a:lnTo>
                    <a:lnTo>
                      <a:pt x="5" y="42"/>
                    </a:lnTo>
                    <a:lnTo>
                      <a:pt x="5" y="59"/>
                    </a:lnTo>
                    <a:lnTo>
                      <a:pt x="5" y="75"/>
                    </a:lnTo>
                    <a:lnTo>
                      <a:pt x="5" y="75"/>
                    </a:lnTo>
                    <a:lnTo>
                      <a:pt x="6" y="77"/>
                    </a:lnTo>
                    <a:lnTo>
                      <a:pt x="7" y="80"/>
                    </a:lnTo>
                    <a:lnTo>
                      <a:pt x="8" y="81"/>
                    </a:lnTo>
                    <a:lnTo>
                      <a:pt x="10" y="81"/>
                    </a:lnTo>
                    <a:lnTo>
                      <a:pt x="11" y="81"/>
                    </a:lnTo>
                    <a:lnTo>
                      <a:pt x="13" y="80"/>
                    </a:lnTo>
                    <a:lnTo>
                      <a:pt x="14" y="77"/>
                    </a:lnTo>
                    <a:lnTo>
                      <a:pt x="14" y="75"/>
                    </a:lnTo>
                    <a:lnTo>
                      <a:pt x="14" y="42"/>
                    </a:lnTo>
                    <a:lnTo>
                      <a:pt x="14" y="42"/>
                    </a:lnTo>
                    <a:lnTo>
                      <a:pt x="14" y="33"/>
                    </a:lnTo>
                    <a:lnTo>
                      <a:pt x="12" y="24"/>
                    </a:lnTo>
                    <a:lnTo>
                      <a:pt x="11" y="14"/>
                    </a:lnTo>
                    <a:lnTo>
                      <a:pt x="10" y="5"/>
                    </a:lnTo>
                    <a:lnTo>
                      <a:pt x="10"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26" name="Freeform 854"/>
              <p:cNvSpPr/>
              <p:nvPr/>
            </p:nvSpPr>
            <p:spPr bwMode="auto">
              <a:xfrm>
                <a:off x="2847975" y="1576388"/>
                <a:ext cx="7938" cy="33338"/>
              </a:xfrm>
              <a:custGeom>
                <a:avLst/>
                <a:gdLst/>
                <a:ahLst/>
                <a:cxnLst>
                  <a:cxn ang="0">
                    <a:pos x="9" y="5"/>
                  </a:cxn>
                  <a:cxn ang="0">
                    <a:pos x="9" y="5"/>
                  </a:cxn>
                  <a:cxn ang="0">
                    <a:pos x="8" y="3"/>
                  </a:cxn>
                  <a:cxn ang="0">
                    <a:pos x="7" y="2"/>
                  </a:cxn>
                  <a:cxn ang="0">
                    <a:pos x="6" y="1"/>
                  </a:cxn>
                  <a:cxn ang="0">
                    <a:pos x="4" y="0"/>
                  </a:cxn>
                  <a:cxn ang="0">
                    <a:pos x="2" y="1"/>
                  </a:cxn>
                  <a:cxn ang="0">
                    <a:pos x="1" y="2"/>
                  </a:cxn>
                  <a:cxn ang="0">
                    <a:pos x="0" y="3"/>
                  </a:cxn>
                  <a:cxn ang="0">
                    <a:pos x="0" y="5"/>
                  </a:cxn>
                  <a:cxn ang="0">
                    <a:pos x="0" y="5"/>
                  </a:cxn>
                  <a:cxn ang="0">
                    <a:pos x="0" y="19"/>
                  </a:cxn>
                  <a:cxn ang="0">
                    <a:pos x="2" y="31"/>
                  </a:cxn>
                  <a:cxn ang="0">
                    <a:pos x="3" y="44"/>
                  </a:cxn>
                  <a:cxn ang="0">
                    <a:pos x="4" y="57"/>
                  </a:cxn>
                  <a:cxn ang="0">
                    <a:pos x="4" y="57"/>
                  </a:cxn>
                  <a:cxn ang="0">
                    <a:pos x="5" y="59"/>
                  </a:cxn>
                  <a:cxn ang="0">
                    <a:pos x="6" y="61"/>
                  </a:cxn>
                  <a:cxn ang="0">
                    <a:pos x="7" y="62"/>
                  </a:cxn>
                  <a:cxn ang="0">
                    <a:pos x="9" y="62"/>
                  </a:cxn>
                  <a:cxn ang="0">
                    <a:pos x="12" y="62"/>
                  </a:cxn>
                  <a:cxn ang="0">
                    <a:pos x="13" y="61"/>
                  </a:cxn>
                  <a:cxn ang="0">
                    <a:pos x="14" y="59"/>
                  </a:cxn>
                  <a:cxn ang="0">
                    <a:pos x="14" y="57"/>
                  </a:cxn>
                  <a:cxn ang="0">
                    <a:pos x="14" y="57"/>
                  </a:cxn>
                  <a:cxn ang="0">
                    <a:pos x="14" y="44"/>
                  </a:cxn>
                  <a:cxn ang="0">
                    <a:pos x="12" y="31"/>
                  </a:cxn>
                  <a:cxn ang="0">
                    <a:pos x="11" y="19"/>
                  </a:cxn>
                  <a:cxn ang="0">
                    <a:pos x="9" y="5"/>
                  </a:cxn>
                  <a:cxn ang="0">
                    <a:pos x="9" y="5"/>
                  </a:cxn>
                </a:cxnLst>
                <a:rect l="0" t="0" r="r" b="b"/>
                <a:pathLst>
                  <a:path w="14" h="62">
                    <a:moveTo>
                      <a:pt x="9" y="5"/>
                    </a:moveTo>
                    <a:lnTo>
                      <a:pt x="9" y="5"/>
                    </a:lnTo>
                    <a:lnTo>
                      <a:pt x="8" y="3"/>
                    </a:lnTo>
                    <a:lnTo>
                      <a:pt x="7" y="2"/>
                    </a:lnTo>
                    <a:lnTo>
                      <a:pt x="6" y="1"/>
                    </a:lnTo>
                    <a:lnTo>
                      <a:pt x="4" y="0"/>
                    </a:lnTo>
                    <a:lnTo>
                      <a:pt x="2" y="1"/>
                    </a:lnTo>
                    <a:lnTo>
                      <a:pt x="1" y="2"/>
                    </a:lnTo>
                    <a:lnTo>
                      <a:pt x="0" y="3"/>
                    </a:lnTo>
                    <a:lnTo>
                      <a:pt x="0" y="5"/>
                    </a:lnTo>
                    <a:lnTo>
                      <a:pt x="0" y="5"/>
                    </a:lnTo>
                    <a:lnTo>
                      <a:pt x="0" y="19"/>
                    </a:lnTo>
                    <a:lnTo>
                      <a:pt x="2" y="31"/>
                    </a:lnTo>
                    <a:lnTo>
                      <a:pt x="3" y="44"/>
                    </a:lnTo>
                    <a:lnTo>
                      <a:pt x="4" y="57"/>
                    </a:lnTo>
                    <a:lnTo>
                      <a:pt x="4" y="57"/>
                    </a:lnTo>
                    <a:lnTo>
                      <a:pt x="5" y="59"/>
                    </a:lnTo>
                    <a:lnTo>
                      <a:pt x="6" y="61"/>
                    </a:lnTo>
                    <a:lnTo>
                      <a:pt x="7" y="62"/>
                    </a:lnTo>
                    <a:lnTo>
                      <a:pt x="9" y="62"/>
                    </a:lnTo>
                    <a:lnTo>
                      <a:pt x="12" y="62"/>
                    </a:lnTo>
                    <a:lnTo>
                      <a:pt x="13" y="61"/>
                    </a:lnTo>
                    <a:lnTo>
                      <a:pt x="14" y="59"/>
                    </a:lnTo>
                    <a:lnTo>
                      <a:pt x="14" y="57"/>
                    </a:lnTo>
                    <a:lnTo>
                      <a:pt x="14" y="57"/>
                    </a:lnTo>
                    <a:lnTo>
                      <a:pt x="14" y="44"/>
                    </a:lnTo>
                    <a:lnTo>
                      <a:pt x="12" y="31"/>
                    </a:lnTo>
                    <a:lnTo>
                      <a:pt x="11" y="19"/>
                    </a:lnTo>
                    <a:lnTo>
                      <a:pt x="9" y="5"/>
                    </a:lnTo>
                    <a:lnTo>
                      <a:pt x="9"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27" name="Freeform 855"/>
              <p:cNvSpPr/>
              <p:nvPr/>
            </p:nvSpPr>
            <p:spPr bwMode="auto">
              <a:xfrm>
                <a:off x="2573338" y="1277938"/>
                <a:ext cx="25400" cy="68263"/>
              </a:xfrm>
              <a:custGeom>
                <a:avLst/>
                <a:gdLst/>
                <a:ahLst/>
                <a:cxnLst>
                  <a:cxn ang="0">
                    <a:pos x="38" y="2"/>
                  </a:cxn>
                  <a:cxn ang="0">
                    <a:pos x="38" y="2"/>
                  </a:cxn>
                  <a:cxn ang="0">
                    <a:pos x="31" y="17"/>
                  </a:cxn>
                  <a:cxn ang="0">
                    <a:pos x="24" y="31"/>
                  </a:cxn>
                  <a:cxn ang="0">
                    <a:pos x="19" y="46"/>
                  </a:cxn>
                  <a:cxn ang="0">
                    <a:pos x="14" y="60"/>
                  </a:cxn>
                  <a:cxn ang="0">
                    <a:pos x="14" y="60"/>
                  </a:cxn>
                  <a:cxn ang="0">
                    <a:pos x="10" y="75"/>
                  </a:cxn>
                  <a:cxn ang="0">
                    <a:pos x="5" y="92"/>
                  </a:cxn>
                  <a:cxn ang="0">
                    <a:pos x="2" y="109"/>
                  </a:cxn>
                  <a:cxn ang="0">
                    <a:pos x="0" y="125"/>
                  </a:cxn>
                  <a:cxn ang="0">
                    <a:pos x="0" y="125"/>
                  </a:cxn>
                  <a:cxn ang="0">
                    <a:pos x="0" y="127"/>
                  </a:cxn>
                  <a:cxn ang="0">
                    <a:pos x="1" y="128"/>
                  </a:cxn>
                  <a:cxn ang="0">
                    <a:pos x="2" y="129"/>
                  </a:cxn>
                  <a:cxn ang="0">
                    <a:pos x="4" y="129"/>
                  </a:cxn>
                  <a:cxn ang="0">
                    <a:pos x="7" y="128"/>
                  </a:cxn>
                  <a:cxn ang="0">
                    <a:pos x="8" y="127"/>
                  </a:cxn>
                  <a:cxn ang="0">
                    <a:pos x="9" y="125"/>
                  </a:cxn>
                  <a:cxn ang="0">
                    <a:pos x="9" y="125"/>
                  </a:cxn>
                  <a:cxn ang="0">
                    <a:pos x="10" y="119"/>
                  </a:cxn>
                  <a:cxn ang="0">
                    <a:pos x="11" y="113"/>
                  </a:cxn>
                  <a:cxn ang="0">
                    <a:pos x="15" y="100"/>
                  </a:cxn>
                  <a:cxn ang="0">
                    <a:pos x="18" y="88"/>
                  </a:cxn>
                  <a:cxn ang="0">
                    <a:pos x="20" y="82"/>
                  </a:cxn>
                  <a:cxn ang="0">
                    <a:pos x="21" y="75"/>
                  </a:cxn>
                  <a:cxn ang="0">
                    <a:pos x="21" y="75"/>
                  </a:cxn>
                  <a:cxn ang="0">
                    <a:pos x="22" y="66"/>
                  </a:cxn>
                  <a:cxn ang="0">
                    <a:pos x="24" y="58"/>
                  </a:cxn>
                  <a:cxn ang="0">
                    <a:pos x="30" y="40"/>
                  </a:cxn>
                  <a:cxn ang="0">
                    <a:pos x="38" y="23"/>
                  </a:cxn>
                  <a:cxn ang="0">
                    <a:pos x="46" y="7"/>
                  </a:cxn>
                  <a:cxn ang="0">
                    <a:pos x="46" y="7"/>
                  </a:cxn>
                  <a:cxn ang="0">
                    <a:pos x="47" y="5"/>
                  </a:cxn>
                  <a:cxn ang="0">
                    <a:pos x="46" y="3"/>
                  </a:cxn>
                  <a:cxn ang="0">
                    <a:pos x="46" y="2"/>
                  </a:cxn>
                  <a:cxn ang="0">
                    <a:pos x="44" y="1"/>
                  </a:cxn>
                  <a:cxn ang="0">
                    <a:pos x="43" y="0"/>
                  </a:cxn>
                  <a:cxn ang="0">
                    <a:pos x="41" y="0"/>
                  </a:cxn>
                  <a:cxn ang="0">
                    <a:pos x="39" y="1"/>
                  </a:cxn>
                  <a:cxn ang="0">
                    <a:pos x="38" y="2"/>
                  </a:cxn>
                  <a:cxn ang="0">
                    <a:pos x="38" y="2"/>
                  </a:cxn>
                </a:cxnLst>
                <a:rect l="0" t="0" r="r" b="b"/>
                <a:pathLst>
                  <a:path w="47" h="129">
                    <a:moveTo>
                      <a:pt x="38" y="2"/>
                    </a:moveTo>
                    <a:lnTo>
                      <a:pt x="38" y="2"/>
                    </a:lnTo>
                    <a:lnTo>
                      <a:pt x="31" y="17"/>
                    </a:lnTo>
                    <a:lnTo>
                      <a:pt x="24" y="31"/>
                    </a:lnTo>
                    <a:lnTo>
                      <a:pt x="19" y="46"/>
                    </a:lnTo>
                    <a:lnTo>
                      <a:pt x="14" y="60"/>
                    </a:lnTo>
                    <a:lnTo>
                      <a:pt x="14" y="60"/>
                    </a:lnTo>
                    <a:lnTo>
                      <a:pt x="10" y="75"/>
                    </a:lnTo>
                    <a:lnTo>
                      <a:pt x="5" y="92"/>
                    </a:lnTo>
                    <a:lnTo>
                      <a:pt x="2" y="109"/>
                    </a:lnTo>
                    <a:lnTo>
                      <a:pt x="0" y="125"/>
                    </a:lnTo>
                    <a:lnTo>
                      <a:pt x="0" y="125"/>
                    </a:lnTo>
                    <a:lnTo>
                      <a:pt x="0" y="127"/>
                    </a:lnTo>
                    <a:lnTo>
                      <a:pt x="1" y="128"/>
                    </a:lnTo>
                    <a:lnTo>
                      <a:pt x="2" y="129"/>
                    </a:lnTo>
                    <a:lnTo>
                      <a:pt x="4" y="129"/>
                    </a:lnTo>
                    <a:lnTo>
                      <a:pt x="7" y="128"/>
                    </a:lnTo>
                    <a:lnTo>
                      <a:pt x="8" y="127"/>
                    </a:lnTo>
                    <a:lnTo>
                      <a:pt x="9" y="125"/>
                    </a:lnTo>
                    <a:lnTo>
                      <a:pt x="9" y="125"/>
                    </a:lnTo>
                    <a:lnTo>
                      <a:pt x="10" y="119"/>
                    </a:lnTo>
                    <a:lnTo>
                      <a:pt x="11" y="113"/>
                    </a:lnTo>
                    <a:lnTo>
                      <a:pt x="15" y="100"/>
                    </a:lnTo>
                    <a:lnTo>
                      <a:pt x="18" y="88"/>
                    </a:lnTo>
                    <a:lnTo>
                      <a:pt x="20" y="82"/>
                    </a:lnTo>
                    <a:lnTo>
                      <a:pt x="21" y="75"/>
                    </a:lnTo>
                    <a:lnTo>
                      <a:pt x="21" y="75"/>
                    </a:lnTo>
                    <a:lnTo>
                      <a:pt x="22" y="66"/>
                    </a:lnTo>
                    <a:lnTo>
                      <a:pt x="24" y="58"/>
                    </a:lnTo>
                    <a:lnTo>
                      <a:pt x="30" y="40"/>
                    </a:lnTo>
                    <a:lnTo>
                      <a:pt x="38" y="23"/>
                    </a:lnTo>
                    <a:lnTo>
                      <a:pt x="46" y="7"/>
                    </a:lnTo>
                    <a:lnTo>
                      <a:pt x="46" y="7"/>
                    </a:lnTo>
                    <a:lnTo>
                      <a:pt x="47" y="5"/>
                    </a:lnTo>
                    <a:lnTo>
                      <a:pt x="46" y="3"/>
                    </a:lnTo>
                    <a:lnTo>
                      <a:pt x="46" y="2"/>
                    </a:lnTo>
                    <a:lnTo>
                      <a:pt x="44" y="1"/>
                    </a:lnTo>
                    <a:lnTo>
                      <a:pt x="43" y="0"/>
                    </a:lnTo>
                    <a:lnTo>
                      <a:pt x="41" y="0"/>
                    </a:lnTo>
                    <a:lnTo>
                      <a:pt x="39" y="1"/>
                    </a:lnTo>
                    <a:lnTo>
                      <a:pt x="38" y="2"/>
                    </a:lnTo>
                    <a:lnTo>
                      <a:pt x="38"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28" name="Freeform 856"/>
              <p:cNvSpPr/>
              <p:nvPr/>
            </p:nvSpPr>
            <p:spPr bwMode="auto">
              <a:xfrm>
                <a:off x="2606675" y="1308100"/>
                <a:ext cx="22225" cy="34925"/>
              </a:xfrm>
              <a:custGeom>
                <a:avLst/>
                <a:gdLst/>
                <a:ahLst/>
                <a:cxnLst>
                  <a:cxn ang="0">
                    <a:pos x="33" y="1"/>
                  </a:cxn>
                  <a:cxn ang="0">
                    <a:pos x="33" y="1"/>
                  </a:cxn>
                  <a:cxn ang="0">
                    <a:pos x="27" y="8"/>
                  </a:cxn>
                  <a:cxn ang="0">
                    <a:pos x="22" y="14"/>
                  </a:cxn>
                  <a:cxn ang="0">
                    <a:pos x="13" y="29"/>
                  </a:cxn>
                  <a:cxn ang="0">
                    <a:pos x="6" y="44"/>
                  </a:cxn>
                  <a:cxn ang="0">
                    <a:pos x="0" y="61"/>
                  </a:cxn>
                  <a:cxn ang="0">
                    <a:pos x="0" y="61"/>
                  </a:cxn>
                  <a:cxn ang="0">
                    <a:pos x="0" y="63"/>
                  </a:cxn>
                  <a:cxn ang="0">
                    <a:pos x="0" y="64"/>
                  </a:cxn>
                  <a:cxn ang="0">
                    <a:pos x="2" y="65"/>
                  </a:cxn>
                  <a:cxn ang="0">
                    <a:pos x="3" y="66"/>
                  </a:cxn>
                  <a:cxn ang="0">
                    <a:pos x="5" y="66"/>
                  </a:cxn>
                  <a:cxn ang="0">
                    <a:pos x="6" y="66"/>
                  </a:cxn>
                  <a:cxn ang="0">
                    <a:pos x="8" y="65"/>
                  </a:cxn>
                  <a:cxn ang="0">
                    <a:pos x="9" y="63"/>
                  </a:cxn>
                  <a:cxn ang="0">
                    <a:pos x="9" y="63"/>
                  </a:cxn>
                  <a:cxn ang="0">
                    <a:pos x="14" y="48"/>
                  </a:cxn>
                  <a:cxn ang="0">
                    <a:pos x="21" y="34"/>
                  </a:cxn>
                  <a:cxn ang="0">
                    <a:pos x="30" y="21"/>
                  </a:cxn>
                  <a:cxn ang="0">
                    <a:pos x="34" y="14"/>
                  </a:cxn>
                  <a:cxn ang="0">
                    <a:pos x="39" y="8"/>
                  </a:cxn>
                  <a:cxn ang="0">
                    <a:pos x="39" y="8"/>
                  </a:cxn>
                  <a:cxn ang="0">
                    <a:pos x="40" y="6"/>
                  </a:cxn>
                  <a:cxn ang="0">
                    <a:pos x="41" y="5"/>
                  </a:cxn>
                  <a:cxn ang="0">
                    <a:pos x="40" y="3"/>
                  </a:cxn>
                  <a:cxn ang="0">
                    <a:pos x="39" y="2"/>
                  </a:cxn>
                  <a:cxn ang="0">
                    <a:pos x="38" y="1"/>
                  </a:cxn>
                  <a:cxn ang="0">
                    <a:pos x="36" y="0"/>
                  </a:cxn>
                  <a:cxn ang="0">
                    <a:pos x="34" y="0"/>
                  </a:cxn>
                  <a:cxn ang="0">
                    <a:pos x="33" y="1"/>
                  </a:cxn>
                  <a:cxn ang="0">
                    <a:pos x="33" y="1"/>
                  </a:cxn>
                </a:cxnLst>
                <a:rect l="0" t="0" r="r" b="b"/>
                <a:pathLst>
                  <a:path w="41" h="66">
                    <a:moveTo>
                      <a:pt x="33" y="1"/>
                    </a:moveTo>
                    <a:lnTo>
                      <a:pt x="33" y="1"/>
                    </a:lnTo>
                    <a:lnTo>
                      <a:pt x="27" y="8"/>
                    </a:lnTo>
                    <a:lnTo>
                      <a:pt x="22" y="14"/>
                    </a:lnTo>
                    <a:lnTo>
                      <a:pt x="13" y="29"/>
                    </a:lnTo>
                    <a:lnTo>
                      <a:pt x="6" y="44"/>
                    </a:lnTo>
                    <a:lnTo>
                      <a:pt x="0" y="61"/>
                    </a:lnTo>
                    <a:lnTo>
                      <a:pt x="0" y="61"/>
                    </a:lnTo>
                    <a:lnTo>
                      <a:pt x="0" y="63"/>
                    </a:lnTo>
                    <a:lnTo>
                      <a:pt x="0" y="64"/>
                    </a:lnTo>
                    <a:lnTo>
                      <a:pt x="2" y="65"/>
                    </a:lnTo>
                    <a:lnTo>
                      <a:pt x="3" y="66"/>
                    </a:lnTo>
                    <a:lnTo>
                      <a:pt x="5" y="66"/>
                    </a:lnTo>
                    <a:lnTo>
                      <a:pt x="6" y="66"/>
                    </a:lnTo>
                    <a:lnTo>
                      <a:pt x="8" y="65"/>
                    </a:lnTo>
                    <a:lnTo>
                      <a:pt x="9" y="63"/>
                    </a:lnTo>
                    <a:lnTo>
                      <a:pt x="9" y="63"/>
                    </a:lnTo>
                    <a:lnTo>
                      <a:pt x="14" y="48"/>
                    </a:lnTo>
                    <a:lnTo>
                      <a:pt x="21" y="34"/>
                    </a:lnTo>
                    <a:lnTo>
                      <a:pt x="30" y="21"/>
                    </a:lnTo>
                    <a:lnTo>
                      <a:pt x="34" y="14"/>
                    </a:lnTo>
                    <a:lnTo>
                      <a:pt x="39" y="8"/>
                    </a:lnTo>
                    <a:lnTo>
                      <a:pt x="39" y="8"/>
                    </a:lnTo>
                    <a:lnTo>
                      <a:pt x="40" y="6"/>
                    </a:lnTo>
                    <a:lnTo>
                      <a:pt x="41" y="5"/>
                    </a:lnTo>
                    <a:lnTo>
                      <a:pt x="40" y="3"/>
                    </a:lnTo>
                    <a:lnTo>
                      <a:pt x="39" y="2"/>
                    </a:lnTo>
                    <a:lnTo>
                      <a:pt x="38" y="1"/>
                    </a:lnTo>
                    <a:lnTo>
                      <a:pt x="36" y="0"/>
                    </a:lnTo>
                    <a:lnTo>
                      <a:pt x="34" y="0"/>
                    </a:lnTo>
                    <a:lnTo>
                      <a:pt x="33" y="1"/>
                    </a:lnTo>
                    <a:lnTo>
                      <a:pt x="33"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29" name="Freeform 857"/>
              <p:cNvSpPr/>
              <p:nvPr/>
            </p:nvSpPr>
            <p:spPr bwMode="auto">
              <a:xfrm>
                <a:off x="2646363" y="1443038"/>
                <a:ext cx="19050" cy="41275"/>
              </a:xfrm>
              <a:custGeom>
                <a:avLst/>
                <a:gdLst/>
                <a:ahLst/>
                <a:cxnLst>
                  <a:cxn ang="0">
                    <a:pos x="26" y="2"/>
                  </a:cxn>
                  <a:cxn ang="0">
                    <a:pos x="26" y="2"/>
                  </a:cxn>
                  <a:cxn ang="0">
                    <a:pos x="18" y="20"/>
                  </a:cxn>
                  <a:cxn ang="0">
                    <a:pos x="9" y="37"/>
                  </a:cxn>
                  <a:cxn ang="0">
                    <a:pos x="6" y="45"/>
                  </a:cxn>
                  <a:cxn ang="0">
                    <a:pos x="3" y="55"/>
                  </a:cxn>
                  <a:cxn ang="0">
                    <a:pos x="1" y="64"/>
                  </a:cxn>
                  <a:cxn ang="0">
                    <a:pos x="0" y="74"/>
                  </a:cxn>
                  <a:cxn ang="0">
                    <a:pos x="0" y="74"/>
                  </a:cxn>
                  <a:cxn ang="0">
                    <a:pos x="1" y="76"/>
                  </a:cxn>
                  <a:cxn ang="0">
                    <a:pos x="2" y="77"/>
                  </a:cxn>
                  <a:cxn ang="0">
                    <a:pos x="3" y="78"/>
                  </a:cxn>
                  <a:cxn ang="0">
                    <a:pos x="5" y="78"/>
                  </a:cxn>
                  <a:cxn ang="0">
                    <a:pos x="7" y="78"/>
                  </a:cxn>
                  <a:cxn ang="0">
                    <a:pos x="8" y="77"/>
                  </a:cxn>
                  <a:cxn ang="0">
                    <a:pos x="9" y="76"/>
                  </a:cxn>
                  <a:cxn ang="0">
                    <a:pos x="10" y="74"/>
                  </a:cxn>
                  <a:cxn ang="0">
                    <a:pos x="10" y="74"/>
                  </a:cxn>
                  <a:cxn ang="0">
                    <a:pos x="10" y="65"/>
                  </a:cxn>
                  <a:cxn ang="0">
                    <a:pos x="12" y="56"/>
                  </a:cxn>
                  <a:cxn ang="0">
                    <a:pos x="16" y="47"/>
                  </a:cxn>
                  <a:cxn ang="0">
                    <a:pos x="19" y="39"/>
                  </a:cxn>
                  <a:cxn ang="0">
                    <a:pos x="26" y="23"/>
                  </a:cxn>
                  <a:cxn ang="0">
                    <a:pos x="34" y="7"/>
                  </a:cxn>
                  <a:cxn ang="0">
                    <a:pos x="34" y="7"/>
                  </a:cxn>
                  <a:cxn ang="0">
                    <a:pos x="35" y="5"/>
                  </a:cxn>
                  <a:cxn ang="0">
                    <a:pos x="35" y="3"/>
                  </a:cxn>
                  <a:cxn ang="0">
                    <a:pos x="34" y="2"/>
                  </a:cxn>
                  <a:cxn ang="0">
                    <a:pos x="32" y="1"/>
                  </a:cxn>
                  <a:cxn ang="0">
                    <a:pos x="31" y="0"/>
                  </a:cxn>
                  <a:cxn ang="0">
                    <a:pos x="29" y="0"/>
                  </a:cxn>
                  <a:cxn ang="0">
                    <a:pos x="28" y="1"/>
                  </a:cxn>
                  <a:cxn ang="0">
                    <a:pos x="26" y="2"/>
                  </a:cxn>
                  <a:cxn ang="0">
                    <a:pos x="26" y="2"/>
                  </a:cxn>
                </a:cxnLst>
                <a:rect l="0" t="0" r="r" b="b"/>
                <a:pathLst>
                  <a:path w="35" h="78">
                    <a:moveTo>
                      <a:pt x="26" y="2"/>
                    </a:moveTo>
                    <a:lnTo>
                      <a:pt x="26" y="2"/>
                    </a:lnTo>
                    <a:lnTo>
                      <a:pt x="18" y="20"/>
                    </a:lnTo>
                    <a:lnTo>
                      <a:pt x="9" y="37"/>
                    </a:lnTo>
                    <a:lnTo>
                      <a:pt x="6" y="45"/>
                    </a:lnTo>
                    <a:lnTo>
                      <a:pt x="3" y="55"/>
                    </a:lnTo>
                    <a:lnTo>
                      <a:pt x="1" y="64"/>
                    </a:lnTo>
                    <a:lnTo>
                      <a:pt x="0" y="74"/>
                    </a:lnTo>
                    <a:lnTo>
                      <a:pt x="0" y="74"/>
                    </a:lnTo>
                    <a:lnTo>
                      <a:pt x="1" y="76"/>
                    </a:lnTo>
                    <a:lnTo>
                      <a:pt x="2" y="77"/>
                    </a:lnTo>
                    <a:lnTo>
                      <a:pt x="3" y="78"/>
                    </a:lnTo>
                    <a:lnTo>
                      <a:pt x="5" y="78"/>
                    </a:lnTo>
                    <a:lnTo>
                      <a:pt x="7" y="78"/>
                    </a:lnTo>
                    <a:lnTo>
                      <a:pt x="8" y="77"/>
                    </a:lnTo>
                    <a:lnTo>
                      <a:pt x="9" y="76"/>
                    </a:lnTo>
                    <a:lnTo>
                      <a:pt x="10" y="74"/>
                    </a:lnTo>
                    <a:lnTo>
                      <a:pt x="10" y="74"/>
                    </a:lnTo>
                    <a:lnTo>
                      <a:pt x="10" y="65"/>
                    </a:lnTo>
                    <a:lnTo>
                      <a:pt x="12" y="56"/>
                    </a:lnTo>
                    <a:lnTo>
                      <a:pt x="16" y="47"/>
                    </a:lnTo>
                    <a:lnTo>
                      <a:pt x="19" y="39"/>
                    </a:lnTo>
                    <a:lnTo>
                      <a:pt x="26" y="23"/>
                    </a:lnTo>
                    <a:lnTo>
                      <a:pt x="34" y="7"/>
                    </a:lnTo>
                    <a:lnTo>
                      <a:pt x="34" y="7"/>
                    </a:lnTo>
                    <a:lnTo>
                      <a:pt x="35" y="5"/>
                    </a:lnTo>
                    <a:lnTo>
                      <a:pt x="35" y="3"/>
                    </a:lnTo>
                    <a:lnTo>
                      <a:pt x="34" y="2"/>
                    </a:lnTo>
                    <a:lnTo>
                      <a:pt x="32" y="1"/>
                    </a:lnTo>
                    <a:lnTo>
                      <a:pt x="31" y="0"/>
                    </a:lnTo>
                    <a:lnTo>
                      <a:pt x="29" y="0"/>
                    </a:lnTo>
                    <a:lnTo>
                      <a:pt x="28" y="1"/>
                    </a:lnTo>
                    <a:lnTo>
                      <a:pt x="26" y="2"/>
                    </a:lnTo>
                    <a:lnTo>
                      <a:pt x="26"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30" name="Freeform 858"/>
              <p:cNvSpPr/>
              <p:nvPr/>
            </p:nvSpPr>
            <p:spPr bwMode="auto">
              <a:xfrm>
                <a:off x="2684463" y="1452563"/>
                <a:ext cx="17463" cy="34925"/>
              </a:xfrm>
              <a:custGeom>
                <a:avLst/>
                <a:gdLst/>
                <a:ahLst/>
                <a:cxnLst>
                  <a:cxn ang="0">
                    <a:pos x="26" y="2"/>
                  </a:cxn>
                  <a:cxn ang="0">
                    <a:pos x="26" y="2"/>
                  </a:cxn>
                  <a:cxn ang="0">
                    <a:pos x="17" y="15"/>
                  </a:cxn>
                  <a:cxn ang="0">
                    <a:pos x="9" y="30"/>
                  </a:cxn>
                  <a:cxn ang="0">
                    <a:pos x="5" y="37"/>
                  </a:cxn>
                  <a:cxn ang="0">
                    <a:pos x="2" y="44"/>
                  </a:cxn>
                  <a:cxn ang="0">
                    <a:pos x="1" y="52"/>
                  </a:cxn>
                  <a:cxn ang="0">
                    <a:pos x="0" y="61"/>
                  </a:cxn>
                  <a:cxn ang="0">
                    <a:pos x="0" y="61"/>
                  </a:cxn>
                  <a:cxn ang="0">
                    <a:pos x="0" y="63"/>
                  </a:cxn>
                  <a:cxn ang="0">
                    <a:pos x="1" y="64"/>
                  </a:cxn>
                  <a:cxn ang="0">
                    <a:pos x="2" y="65"/>
                  </a:cxn>
                  <a:cxn ang="0">
                    <a:pos x="4" y="65"/>
                  </a:cxn>
                  <a:cxn ang="0">
                    <a:pos x="7" y="65"/>
                  </a:cxn>
                  <a:cxn ang="0">
                    <a:pos x="8" y="64"/>
                  </a:cxn>
                  <a:cxn ang="0">
                    <a:pos x="9" y="63"/>
                  </a:cxn>
                  <a:cxn ang="0">
                    <a:pos x="10" y="61"/>
                  </a:cxn>
                  <a:cxn ang="0">
                    <a:pos x="10" y="61"/>
                  </a:cxn>
                  <a:cxn ang="0">
                    <a:pos x="11" y="53"/>
                  </a:cxn>
                  <a:cxn ang="0">
                    <a:pos x="12" y="46"/>
                  </a:cxn>
                  <a:cxn ang="0">
                    <a:pos x="15" y="39"/>
                  </a:cxn>
                  <a:cxn ang="0">
                    <a:pos x="18" y="32"/>
                  </a:cxn>
                  <a:cxn ang="0">
                    <a:pos x="26" y="18"/>
                  </a:cxn>
                  <a:cxn ang="0">
                    <a:pos x="34" y="6"/>
                  </a:cxn>
                  <a:cxn ang="0">
                    <a:pos x="34" y="6"/>
                  </a:cxn>
                  <a:cxn ang="0">
                    <a:pos x="34" y="4"/>
                  </a:cxn>
                  <a:cxn ang="0">
                    <a:pos x="34" y="3"/>
                  </a:cxn>
                  <a:cxn ang="0">
                    <a:pos x="34" y="1"/>
                  </a:cxn>
                  <a:cxn ang="0">
                    <a:pos x="32" y="0"/>
                  </a:cxn>
                  <a:cxn ang="0">
                    <a:pos x="31" y="0"/>
                  </a:cxn>
                  <a:cxn ang="0">
                    <a:pos x="29" y="0"/>
                  </a:cxn>
                  <a:cxn ang="0">
                    <a:pos x="27" y="0"/>
                  </a:cxn>
                  <a:cxn ang="0">
                    <a:pos x="26" y="2"/>
                  </a:cxn>
                  <a:cxn ang="0">
                    <a:pos x="26" y="2"/>
                  </a:cxn>
                </a:cxnLst>
                <a:rect l="0" t="0" r="r" b="b"/>
                <a:pathLst>
                  <a:path w="34" h="65">
                    <a:moveTo>
                      <a:pt x="26" y="2"/>
                    </a:moveTo>
                    <a:lnTo>
                      <a:pt x="26" y="2"/>
                    </a:lnTo>
                    <a:lnTo>
                      <a:pt x="17" y="15"/>
                    </a:lnTo>
                    <a:lnTo>
                      <a:pt x="9" y="30"/>
                    </a:lnTo>
                    <a:lnTo>
                      <a:pt x="5" y="37"/>
                    </a:lnTo>
                    <a:lnTo>
                      <a:pt x="2" y="44"/>
                    </a:lnTo>
                    <a:lnTo>
                      <a:pt x="1" y="52"/>
                    </a:lnTo>
                    <a:lnTo>
                      <a:pt x="0" y="61"/>
                    </a:lnTo>
                    <a:lnTo>
                      <a:pt x="0" y="61"/>
                    </a:lnTo>
                    <a:lnTo>
                      <a:pt x="0" y="63"/>
                    </a:lnTo>
                    <a:lnTo>
                      <a:pt x="1" y="64"/>
                    </a:lnTo>
                    <a:lnTo>
                      <a:pt x="2" y="65"/>
                    </a:lnTo>
                    <a:lnTo>
                      <a:pt x="4" y="65"/>
                    </a:lnTo>
                    <a:lnTo>
                      <a:pt x="7" y="65"/>
                    </a:lnTo>
                    <a:lnTo>
                      <a:pt x="8" y="64"/>
                    </a:lnTo>
                    <a:lnTo>
                      <a:pt x="9" y="63"/>
                    </a:lnTo>
                    <a:lnTo>
                      <a:pt x="10" y="61"/>
                    </a:lnTo>
                    <a:lnTo>
                      <a:pt x="10" y="61"/>
                    </a:lnTo>
                    <a:lnTo>
                      <a:pt x="11" y="53"/>
                    </a:lnTo>
                    <a:lnTo>
                      <a:pt x="12" y="46"/>
                    </a:lnTo>
                    <a:lnTo>
                      <a:pt x="15" y="39"/>
                    </a:lnTo>
                    <a:lnTo>
                      <a:pt x="18" y="32"/>
                    </a:lnTo>
                    <a:lnTo>
                      <a:pt x="26" y="18"/>
                    </a:lnTo>
                    <a:lnTo>
                      <a:pt x="34" y="6"/>
                    </a:lnTo>
                    <a:lnTo>
                      <a:pt x="34" y="6"/>
                    </a:lnTo>
                    <a:lnTo>
                      <a:pt x="34" y="4"/>
                    </a:lnTo>
                    <a:lnTo>
                      <a:pt x="34" y="3"/>
                    </a:lnTo>
                    <a:lnTo>
                      <a:pt x="34" y="1"/>
                    </a:lnTo>
                    <a:lnTo>
                      <a:pt x="32" y="0"/>
                    </a:lnTo>
                    <a:lnTo>
                      <a:pt x="31" y="0"/>
                    </a:lnTo>
                    <a:lnTo>
                      <a:pt x="29" y="0"/>
                    </a:lnTo>
                    <a:lnTo>
                      <a:pt x="27" y="0"/>
                    </a:lnTo>
                    <a:lnTo>
                      <a:pt x="26" y="2"/>
                    </a:lnTo>
                    <a:lnTo>
                      <a:pt x="26"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31" name="Freeform 859"/>
              <p:cNvSpPr/>
              <p:nvPr/>
            </p:nvSpPr>
            <p:spPr bwMode="auto">
              <a:xfrm>
                <a:off x="2724150" y="1473200"/>
                <a:ext cx="4763" cy="11113"/>
              </a:xfrm>
              <a:custGeom>
                <a:avLst/>
                <a:gdLst/>
                <a:ahLst/>
                <a:cxnLst>
                  <a:cxn ang="0">
                    <a:pos x="0" y="5"/>
                  </a:cxn>
                  <a:cxn ang="0">
                    <a:pos x="0" y="17"/>
                  </a:cxn>
                  <a:cxn ang="0">
                    <a:pos x="0" y="17"/>
                  </a:cxn>
                  <a:cxn ang="0">
                    <a:pos x="1" y="19"/>
                  </a:cxn>
                  <a:cxn ang="0">
                    <a:pos x="2" y="20"/>
                  </a:cxn>
                  <a:cxn ang="0">
                    <a:pos x="3" y="21"/>
                  </a:cxn>
                  <a:cxn ang="0">
                    <a:pos x="5" y="21"/>
                  </a:cxn>
                  <a:cxn ang="0">
                    <a:pos x="6" y="21"/>
                  </a:cxn>
                  <a:cxn ang="0">
                    <a:pos x="8" y="20"/>
                  </a:cxn>
                  <a:cxn ang="0">
                    <a:pos x="9" y="19"/>
                  </a:cxn>
                  <a:cxn ang="0">
                    <a:pos x="9" y="17"/>
                  </a:cxn>
                  <a:cxn ang="0">
                    <a:pos x="9" y="5"/>
                  </a:cxn>
                  <a:cxn ang="0">
                    <a:pos x="9" y="5"/>
                  </a:cxn>
                  <a:cxn ang="0">
                    <a:pos x="9" y="3"/>
                  </a:cxn>
                  <a:cxn ang="0">
                    <a:pos x="8" y="1"/>
                  </a:cxn>
                  <a:cxn ang="0">
                    <a:pos x="6" y="0"/>
                  </a:cxn>
                  <a:cxn ang="0">
                    <a:pos x="5" y="0"/>
                  </a:cxn>
                  <a:cxn ang="0">
                    <a:pos x="3" y="0"/>
                  </a:cxn>
                  <a:cxn ang="0">
                    <a:pos x="2" y="1"/>
                  </a:cxn>
                  <a:cxn ang="0">
                    <a:pos x="1" y="3"/>
                  </a:cxn>
                  <a:cxn ang="0">
                    <a:pos x="0" y="5"/>
                  </a:cxn>
                  <a:cxn ang="0">
                    <a:pos x="0" y="5"/>
                  </a:cxn>
                </a:cxnLst>
                <a:rect l="0" t="0" r="r" b="b"/>
                <a:pathLst>
                  <a:path w="9" h="21">
                    <a:moveTo>
                      <a:pt x="0" y="5"/>
                    </a:moveTo>
                    <a:lnTo>
                      <a:pt x="0" y="17"/>
                    </a:lnTo>
                    <a:lnTo>
                      <a:pt x="0" y="17"/>
                    </a:lnTo>
                    <a:lnTo>
                      <a:pt x="1" y="19"/>
                    </a:lnTo>
                    <a:lnTo>
                      <a:pt x="2" y="20"/>
                    </a:lnTo>
                    <a:lnTo>
                      <a:pt x="3" y="21"/>
                    </a:lnTo>
                    <a:lnTo>
                      <a:pt x="5" y="21"/>
                    </a:lnTo>
                    <a:lnTo>
                      <a:pt x="6" y="21"/>
                    </a:lnTo>
                    <a:lnTo>
                      <a:pt x="8" y="20"/>
                    </a:lnTo>
                    <a:lnTo>
                      <a:pt x="9" y="19"/>
                    </a:lnTo>
                    <a:lnTo>
                      <a:pt x="9" y="17"/>
                    </a:lnTo>
                    <a:lnTo>
                      <a:pt x="9" y="5"/>
                    </a:lnTo>
                    <a:lnTo>
                      <a:pt x="9" y="5"/>
                    </a:lnTo>
                    <a:lnTo>
                      <a:pt x="9" y="3"/>
                    </a:lnTo>
                    <a:lnTo>
                      <a:pt x="8" y="1"/>
                    </a:lnTo>
                    <a:lnTo>
                      <a:pt x="6" y="0"/>
                    </a:lnTo>
                    <a:lnTo>
                      <a:pt x="5" y="0"/>
                    </a:lnTo>
                    <a:lnTo>
                      <a:pt x="3" y="0"/>
                    </a:lnTo>
                    <a:lnTo>
                      <a:pt x="2" y="1"/>
                    </a:lnTo>
                    <a:lnTo>
                      <a:pt x="1" y="3"/>
                    </a:lnTo>
                    <a:lnTo>
                      <a:pt x="0" y="5"/>
                    </a:lnTo>
                    <a:lnTo>
                      <a:pt x="0"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32" name="Freeform 860"/>
              <p:cNvSpPr/>
              <p:nvPr/>
            </p:nvSpPr>
            <p:spPr bwMode="auto">
              <a:xfrm>
                <a:off x="2386013" y="1473200"/>
                <a:ext cx="15875" cy="47625"/>
              </a:xfrm>
              <a:custGeom>
                <a:avLst/>
                <a:gdLst/>
                <a:ahLst/>
                <a:cxnLst>
                  <a:cxn ang="0">
                    <a:pos x="19" y="5"/>
                  </a:cxn>
                  <a:cxn ang="0">
                    <a:pos x="19" y="5"/>
                  </a:cxn>
                  <a:cxn ang="0">
                    <a:pos x="18" y="15"/>
                  </a:cxn>
                  <a:cxn ang="0">
                    <a:pos x="16" y="26"/>
                  </a:cxn>
                  <a:cxn ang="0">
                    <a:pos x="10" y="45"/>
                  </a:cxn>
                  <a:cxn ang="0">
                    <a:pos x="3" y="66"/>
                  </a:cxn>
                  <a:cxn ang="0">
                    <a:pos x="1" y="76"/>
                  </a:cxn>
                  <a:cxn ang="0">
                    <a:pos x="0" y="87"/>
                  </a:cxn>
                  <a:cxn ang="0">
                    <a:pos x="0" y="87"/>
                  </a:cxn>
                  <a:cxn ang="0">
                    <a:pos x="0" y="89"/>
                  </a:cxn>
                  <a:cxn ang="0">
                    <a:pos x="1" y="91"/>
                  </a:cxn>
                  <a:cxn ang="0">
                    <a:pos x="3" y="91"/>
                  </a:cxn>
                  <a:cxn ang="0">
                    <a:pos x="5" y="92"/>
                  </a:cxn>
                  <a:cxn ang="0">
                    <a:pos x="7" y="91"/>
                  </a:cxn>
                  <a:cxn ang="0">
                    <a:pos x="9" y="91"/>
                  </a:cxn>
                  <a:cxn ang="0">
                    <a:pos x="10" y="89"/>
                  </a:cxn>
                  <a:cxn ang="0">
                    <a:pos x="10" y="87"/>
                  </a:cxn>
                  <a:cxn ang="0">
                    <a:pos x="10" y="87"/>
                  </a:cxn>
                  <a:cxn ang="0">
                    <a:pos x="11" y="76"/>
                  </a:cxn>
                  <a:cxn ang="0">
                    <a:pos x="13" y="66"/>
                  </a:cxn>
                  <a:cxn ang="0">
                    <a:pos x="19" y="45"/>
                  </a:cxn>
                  <a:cxn ang="0">
                    <a:pos x="25" y="26"/>
                  </a:cxn>
                  <a:cxn ang="0">
                    <a:pos x="27" y="15"/>
                  </a:cxn>
                  <a:cxn ang="0">
                    <a:pos x="29" y="5"/>
                  </a:cxn>
                  <a:cxn ang="0">
                    <a:pos x="29" y="5"/>
                  </a:cxn>
                  <a:cxn ang="0">
                    <a:pos x="28" y="3"/>
                  </a:cxn>
                  <a:cxn ang="0">
                    <a:pos x="27" y="1"/>
                  </a:cxn>
                  <a:cxn ang="0">
                    <a:pos x="26" y="0"/>
                  </a:cxn>
                  <a:cxn ang="0">
                    <a:pos x="24" y="0"/>
                  </a:cxn>
                  <a:cxn ang="0">
                    <a:pos x="22" y="0"/>
                  </a:cxn>
                  <a:cxn ang="0">
                    <a:pos x="21" y="1"/>
                  </a:cxn>
                  <a:cxn ang="0">
                    <a:pos x="20" y="3"/>
                  </a:cxn>
                  <a:cxn ang="0">
                    <a:pos x="19" y="5"/>
                  </a:cxn>
                  <a:cxn ang="0">
                    <a:pos x="19" y="5"/>
                  </a:cxn>
                </a:cxnLst>
                <a:rect l="0" t="0" r="r" b="b"/>
                <a:pathLst>
                  <a:path w="29" h="92">
                    <a:moveTo>
                      <a:pt x="19" y="5"/>
                    </a:moveTo>
                    <a:lnTo>
                      <a:pt x="19" y="5"/>
                    </a:lnTo>
                    <a:lnTo>
                      <a:pt x="18" y="15"/>
                    </a:lnTo>
                    <a:lnTo>
                      <a:pt x="16" y="26"/>
                    </a:lnTo>
                    <a:lnTo>
                      <a:pt x="10" y="45"/>
                    </a:lnTo>
                    <a:lnTo>
                      <a:pt x="3" y="66"/>
                    </a:lnTo>
                    <a:lnTo>
                      <a:pt x="1" y="76"/>
                    </a:lnTo>
                    <a:lnTo>
                      <a:pt x="0" y="87"/>
                    </a:lnTo>
                    <a:lnTo>
                      <a:pt x="0" y="87"/>
                    </a:lnTo>
                    <a:lnTo>
                      <a:pt x="0" y="89"/>
                    </a:lnTo>
                    <a:lnTo>
                      <a:pt x="1" y="91"/>
                    </a:lnTo>
                    <a:lnTo>
                      <a:pt x="3" y="91"/>
                    </a:lnTo>
                    <a:lnTo>
                      <a:pt x="5" y="92"/>
                    </a:lnTo>
                    <a:lnTo>
                      <a:pt x="7" y="91"/>
                    </a:lnTo>
                    <a:lnTo>
                      <a:pt x="9" y="91"/>
                    </a:lnTo>
                    <a:lnTo>
                      <a:pt x="10" y="89"/>
                    </a:lnTo>
                    <a:lnTo>
                      <a:pt x="10" y="87"/>
                    </a:lnTo>
                    <a:lnTo>
                      <a:pt x="10" y="87"/>
                    </a:lnTo>
                    <a:lnTo>
                      <a:pt x="11" y="76"/>
                    </a:lnTo>
                    <a:lnTo>
                      <a:pt x="13" y="66"/>
                    </a:lnTo>
                    <a:lnTo>
                      <a:pt x="19" y="45"/>
                    </a:lnTo>
                    <a:lnTo>
                      <a:pt x="25" y="26"/>
                    </a:lnTo>
                    <a:lnTo>
                      <a:pt x="27" y="15"/>
                    </a:lnTo>
                    <a:lnTo>
                      <a:pt x="29" y="5"/>
                    </a:lnTo>
                    <a:lnTo>
                      <a:pt x="29" y="5"/>
                    </a:lnTo>
                    <a:lnTo>
                      <a:pt x="28" y="3"/>
                    </a:lnTo>
                    <a:lnTo>
                      <a:pt x="27" y="1"/>
                    </a:lnTo>
                    <a:lnTo>
                      <a:pt x="26" y="0"/>
                    </a:lnTo>
                    <a:lnTo>
                      <a:pt x="24" y="0"/>
                    </a:lnTo>
                    <a:lnTo>
                      <a:pt x="22" y="0"/>
                    </a:lnTo>
                    <a:lnTo>
                      <a:pt x="21" y="1"/>
                    </a:lnTo>
                    <a:lnTo>
                      <a:pt x="20" y="3"/>
                    </a:lnTo>
                    <a:lnTo>
                      <a:pt x="19" y="5"/>
                    </a:lnTo>
                    <a:lnTo>
                      <a:pt x="19"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33" name="Freeform 861"/>
              <p:cNvSpPr/>
              <p:nvPr/>
            </p:nvSpPr>
            <p:spPr bwMode="auto">
              <a:xfrm>
                <a:off x="2422525" y="1492250"/>
                <a:ext cx="12700" cy="31750"/>
              </a:xfrm>
              <a:custGeom>
                <a:avLst/>
                <a:gdLst/>
                <a:ahLst/>
                <a:cxnLst>
                  <a:cxn ang="0">
                    <a:pos x="13" y="3"/>
                  </a:cxn>
                  <a:cxn ang="0">
                    <a:pos x="13" y="3"/>
                  </a:cxn>
                  <a:cxn ang="0">
                    <a:pos x="5" y="29"/>
                  </a:cxn>
                  <a:cxn ang="0">
                    <a:pos x="2" y="41"/>
                  </a:cxn>
                  <a:cxn ang="0">
                    <a:pos x="0" y="55"/>
                  </a:cxn>
                  <a:cxn ang="0">
                    <a:pos x="0" y="55"/>
                  </a:cxn>
                  <a:cxn ang="0">
                    <a:pos x="1" y="57"/>
                  </a:cxn>
                  <a:cxn ang="0">
                    <a:pos x="2" y="59"/>
                  </a:cxn>
                  <a:cxn ang="0">
                    <a:pos x="3" y="59"/>
                  </a:cxn>
                  <a:cxn ang="0">
                    <a:pos x="5" y="60"/>
                  </a:cxn>
                  <a:cxn ang="0">
                    <a:pos x="6" y="59"/>
                  </a:cxn>
                  <a:cxn ang="0">
                    <a:pos x="8" y="59"/>
                  </a:cxn>
                  <a:cxn ang="0">
                    <a:pos x="9" y="57"/>
                  </a:cxn>
                  <a:cxn ang="0">
                    <a:pos x="9" y="55"/>
                  </a:cxn>
                  <a:cxn ang="0">
                    <a:pos x="9" y="55"/>
                  </a:cxn>
                  <a:cxn ang="0">
                    <a:pos x="11" y="42"/>
                  </a:cxn>
                  <a:cxn ang="0">
                    <a:pos x="14" y="30"/>
                  </a:cxn>
                  <a:cxn ang="0">
                    <a:pos x="22" y="6"/>
                  </a:cxn>
                  <a:cxn ang="0">
                    <a:pos x="22" y="6"/>
                  </a:cxn>
                  <a:cxn ang="0">
                    <a:pos x="22" y="4"/>
                  </a:cxn>
                  <a:cxn ang="0">
                    <a:pos x="21" y="2"/>
                  </a:cxn>
                  <a:cxn ang="0">
                    <a:pos x="20" y="1"/>
                  </a:cxn>
                  <a:cxn ang="0">
                    <a:pos x="19" y="0"/>
                  </a:cxn>
                  <a:cxn ang="0">
                    <a:pos x="17" y="0"/>
                  </a:cxn>
                  <a:cxn ang="0">
                    <a:pos x="15" y="0"/>
                  </a:cxn>
                  <a:cxn ang="0">
                    <a:pos x="14" y="1"/>
                  </a:cxn>
                  <a:cxn ang="0">
                    <a:pos x="13" y="3"/>
                  </a:cxn>
                  <a:cxn ang="0">
                    <a:pos x="13" y="3"/>
                  </a:cxn>
                </a:cxnLst>
                <a:rect l="0" t="0" r="r" b="b"/>
                <a:pathLst>
                  <a:path w="22" h="60">
                    <a:moveTo>
                      <a:pt x="13" y="3"/>
                    </a:moveTo>
                    <a:lnTo>
                      <a:pt x="13" y="3"/>
                    </a:lnTo>
                    <a:lnTo>
                      <a:pt x="5" y="29"/>
                    </a:lnTo>
                    <a:lnTo>
                      <a:pt x="2" y="41"/>
                    </a:lnTo>
                    <a:lnTo>
                      <a:pt x="0" y="55"/>
                    </a:lnTo>
                    <a:lnTo>
                      <a:pt x="0" y="55"/>
                    </a:lnTo>
                    <a:lnTo>
                      <a:pt x="1" y="57"/>
                    </a:lnTo>
                    <a:lnTo>
                      <a:pt x="2" y="59"/>
                    </a:lnTo>
                    <a:lnTo>
                      <a:pt x="3" y="59"/>
                    </a:lnTo>
                    <a:lnTo>
                      <a:pt x="5" y="60"/>
                    </a:lnTo>
                    <a:lnTo>
                      <a:pt x="6" y="59"/>
                    </a:lnTo>
                    <a:lnTo>
                      <a:pt x="8" y="59"/>
                    </a:lnTo>
                    <a:lnTo>
                      <a:pt x="9" y="57"/>
                    </a:lnTo>
                    <a:lnTo>
                      <a:pt x="9" y="55"/>
                    </a:lnTo>
                    <a:lnTo>
                      <a:pt x="9" y="55"/>
                    </a:lnTo>
                    <a:lnTo>
                      <a:pt x="11" y="42"/>
                    </a:lnTo>
                    <a:lnTo>
                      <a:pt x="14" y="30"/>
                    </a:lnTo>
                    <a:lnTo>
                      <a:pt x="22" y="6"/>
                    </a:lnTo>
                    <a:lnTo>
                      <a:pt x="22" y="6"/>
                    </a:lnTo>
                    <a:lnTo>
                      <a:pt x="22" y="4"/>
                    </a:lnTo>
                    <a:lnTo>
                      <a:pt x="21" y="2"/>
                    </a:lnTo>
                    <a:lnTo>
                      <a:pt x="20" y="1"/>
                    </a:lnTo>
                    <a:lnTo>
                      <a:pt x="19" y="0"/>
                    </a:lnTo>
                    <a:lnTo>
                      <a:pt x="17" y="0"/>
                    </a:lnTo>
                    <a:lnTo>
                      <a:pt x="15" y="0"/>
                    </a:lnTo>
                    <a:lnTo>
                      <a:pt x="14" y="1"/>
                    </a:lnTo>
                    <a:lnTo>
                      <a:pt x="13" y="3"/>
                    </a:lnTo>
                    <a:lnTo>
                      <a:pt x="13"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34" name="Freeform 862"/>
              <p:cNvSpPr/>
              <p:nvPr/>
            </p:nvSpPr>
            <p:spPr bwMode="auto">
              <a:xfrm>
                <a:off x="2322513" y="1298575"/>
                <a:ext cx="19050" cy="47625"/>
              </a:xfrm>
              <a:custGeom>
                <a:avLst/>
                <a:gdLst/>
                <a:ahLst/>
                <a:cxnLst>
                  <a:cxn ang="0">
                    <a:pos x="24" y="4"/>
                  </a:cxn>
                  <a:cxn ang="0">
                    <a:pos x="24" y="4"/>
                  </a:cxn>
                  <a:cxn ang="0">
                    <a:pos x="23" y="16"/>
                  </a:cxn>
                  <a:cxn ang="0">
                    <a:pos x="20" y="26"/>
                  </a:cxn>
                  <a:cxn ang="0">
                    <a:pos x="16" y="35"/>
                  </a:cxn>
                  <a:cxn ang="0">
                    <a:pos x="12" y="46"/>
                  </a:cxn>
                  <a:cxn ang="0">
                    <a:pos x="7" y="55"/>
                  </a:cxn>
                  <a:cxn ang="0">
                    <a:pos x="4" y="65"/>
                  </a:cxn>
                  <a:cxn ang="0">
                    <a:pos x="1" y="76"/>
                  </a:cxn>
                  <a:cxn ang="0">
                    <a:pos x="0" y="87"/>
                  </a:cxn>
                  <a:cxn ang="0">
                    <a:pos x="0" y="87"/>
                  </a:cxn>
                  <a:cxn ang="0">
                    <a:pos x="0" y="89"/>
                  </a:cxn>
                  <a:cxn ang="0">
                    <a:pos x="1" y="90"/>
                  </a:cxn>
                  <a:cxn ang="0">
                    <a:pos x="2" y="91"/>
                  </a:cxn>
                  <a:cxn ang="0">
                    <a:pos x="4" y="91"/>
                  </a:cxn>
                  <a:cxn ang="0">
                    <a:pos x="6" y="91"/>
                  </a:cxn>
                  <a:cxn ang="0">
                    <a:pos x="7" y="90"/>
                  </a:cxn>
                  <a:cxn ang="0">
                    <a:pos x="8" y="89"/>
                  </a:cxn>
                  <a:cxn ang="0">
                    <a:pos x="9" y="87"/>
                  </a:cxn>
                  <a:cxn ang="0">
                    <a:pos x="9" y="87"/>
                  </a:cxn>
                  <a:cxn ang="0">
                    <a:pos x="10" y="76"/>
                  </a:cxn>
                  <a:cxn ang="0">
                    <a:pos x="13" y="65"/>
                  </a:cxn>
                  <a:cxn ang="0">
                    <a:pos x="17" y="55"/>
                  </a:cxn>
                  <a:cxn ang="0">
                    <a:pos x="21" y="46"/>
                  </a:cxn>
                  <a:cxn ang="0">
                    <a:pos x="25" y="35"/>
                  </a:cxn>
                  <a:cxn ang="0">
                    <a:pos x="30" y="26"/>
                  </a:cxn>
                  <a:cxn ang="0">
                    <a:pos x="33" y="16"/>
                  </a:cxn>
                  <a:cxn ang="0">
                    <a:pos x="34" y="4"/>
                  </a:cxn>
                  <a:cxn ang="0">
                    <a:pos x="34" y="4"/>
                  </a:cxn>
                  <a:cxn ang="0">
                    <a:pos x="34" y="2"/>
                  </a:cxn>
                  <a:cxn ang="0">
                    <a:pos x="33" y="1"/>
                  </a:cxn>
                  <a:cxn ang="0">
                    <a:pos x="32" y="0"/>
                  </a:cxn>
                  <a:cxn ang="0">
                    <a:pos x="30" y="0"/>
                  </a:cxn>
                  <a:cxn ang="0">
                    <a:pos x="27" y="0"/>
                  </a:cxn>
                  <a:cxn ang="0">
                    <a:pos x="26" y="1"/>
                  </a:cxn>
                  <a:cxn ang="0">
                    <a:pos x="25" y="2"/>
                  </a:cxn>
                  <a:cxn ang="0">
                    <a:pos x="24" y="4"/>
                  </a:cxn>
                  <a:cxn ang="0">
                    <a:pos x="24" y="4"/>
                  </a:cxn>
                </a:cxnLst>
                <a:rect l="0" t="0" r="r" b="b"/>
                <a:pathLst>
                  <a:path w="34" h="91">
                    <a:moveTo>
                      <a:pt x="24" y="4"/>
                    </a:moveTo>
                    <a:lnTo>
                      <a:pt x="24" y="4"/>
                    </a:lnTo>
                    <a:lnTo>
                      <a:pt x="23" y="16"/>
                    </a:lnTo>
                    <a:lnTo>
                      <a:pt x="20" y="26"/>
                    </a:lnTo>
                    <a:lnTo>
                      <a:pt x="16" y="35"/>
                    </a:lnTo>
                    <a:lnTo>
                      <a:pt x="12" y="46"/>
                    </a:lnTo>
                    <a:lnTo>
                      <a:pt x="7" y="55"/>
                    </a:lnTo>
                    <a:lnTo>
                      <a:pt x="4" y="65"/>
                    </a:lnTo>
                    <a:lnTo>
                      <a:pt x="1" y="76"/>
                    </a:lnTo>
                    <a:lnTo>
                      <a:pt x="0" y="87"/>
                    </a:lnTo>
                    <a:lnTo>
                      <a:pt x="0" y="87"/>
                    </a:lnTo>
                    <a:lnTo>
                      <a:pt x="0" y="89"/>
                    </a:lnTo>
                    <a:lnTo>
                      <a:pt x="1" y="90"/>
                    </a:lnTo>
                    <a:lnTo>
                      <a:pt x="2" y="91"/>
                    </a:lnTo>
                    <a:lnTo>
                      <a:pt x="4" y="91"/>
                    </a:lnTo>
                    <a:lnTo>
                      <a:pt x="6" y="91"/>
                    </a:lnTo>
                    <a:lnTo>
                      <a:pt x="7" y="90"/>
                    </a:lnTo>
                    <a:lnTo>
                      <a:pt x="8" y="89"/>
                    </a:lnTo>
                    <a:lnTo>
                      <a:pt x="9" y="87"/>
                    </a:lnTo>
                    <a:lnTo>
                      <a:pt x="9" y="87"/>
                    </a:lnTo>
                    <a:lnTo>
                      <a:pt x="10" y="76"/>
                    </a:lnTo>
                    <a:lnTo>
                      <a:pt x="13" y="65"/>
                    </a:lnTo>
                    <a:lnTo>
                      <a:pt x="17" y="55"/>
                    </a:lnTo>
                    <a:lnTo>
                      <a:pt x="21" y="46"/>
                    </a:lnTo>
                    <a:lnTo>
                      <a:pt x="25" y="35"/>
                    </a:lnTo>
                    <a:lnTo>
                      <a:pt x="30" y="26"/>
                    </a:lnTo>
                    <a:lnTo>
                      <a:pt x="33" y="16"/>
                    </a:lnTo>
                    <a:lnTo>
                      <a:pt x="34" y="4"/>
                    </a:lnTo>
                    <a:lnTo>
                      <a:pt x="34" y="4"/>
                    </a:lnTo>
                    <a:lnTo>
                      <a:pt x="34" y="2"/>
                    </a:lnTo>
                    <a:lnTo>
                      <a:pt x="33" y="1"/>
                    </a:lnTo>
                    <a:lnTo>
                      <a:pt x="32" y="0"/>
                    </a:lnTo>
                    <a:lnTo>
                      <a:pt x="30" y="0"/>
                    </a:lnTo>
                    <a:lnTo>
                      <a:pt x="27" y="0"/>
                    </a:lnTo>
                    <a:lnTo>
                      <a:pt x="26" y="1"/>
                    </a:lnTo>
                    <a:lnTo>
                      <a:pt x="25" y="2"/>
                    </a:lnTo>
                    <a:lnTo>
                      <a:pt x="24" y="4"/>
                    </a:lnTo>
                    <a:lnTo>
                      <a:pt x="24"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35" name="Freeform 863"/>
              <p:cNvSpPr/>
              <p:nvPr/>
            </p:nvSpPr>
            <p:spPr bwMode="auto">
              <a:xfrm>
                <a:off x="2355850" y="1304925"/>
                <a:ext cx="22225" cy="34925"/>
              </a:xfrm>
              <a:custGeom>
                <a:avLst/>
                <a:gdLst/>
                <a:ahLst/>
                <a:cxnLst>
                  <a:cxn ang="0">
                    <a:pos x="32" y="2"/>
                  </a:cxn>
                  <a:cxn ang="0">
                    <a:pos x="32" y="2"/>
                  </a:cxn>
                  <a:cxn ang="0">
                    <a:pos x="21" y="16"/>
                  </a:cxn>
                  <a:cxn ang="0">
                    <a:pos x="11" y="30"/>
                  </a:cxn>
                  <a:cxn ang="0">
                    <a:pos x="7" y="37"/>
                  </a:cxn>
                  <a:cxn ang="0">
                    <a:pos x="4" y="45"/>
                  </a:cxn>
                  <a:cxn ang="0">
                    <a:pos x="1" y="52"/>
                  </a:cxn>
                  <a:cxn ang="0">
                    <a:pos x="0" y="62"/>
                  </a:cxn>
                  <a:cxn ang="0">
                    <a:pos x="0" y="62"/>
                  </a:cxn>
                  <a:cxn ang="0">
                    <a:pos x="0" y="64"/>
                  </a:cxn>
                  <a:cxn ang="0">
                    <a:pos x="1" y="65"/>
                  </a:cxn>
                  <a:cxn ang="0">
                    <a:pos x="3" y="66"/>
                  </a:cxn>
                  <a:cxn ang="0">
                    <a:pos x="4" y="66"/>
                  </a:cxn>
                  <a:cxn ang="0">
                    <a:pos x="6" y="66"/>
                  </a:cxn>
                  <a:cxn ang="0">
                    <a:pos x="7" y="65"/>
                  </a:cxn>
                  <a:cxn ang="0">
                    <a:pos x="9" y="64"/>
                  </a:cxn>
                  <a:cxn ang="0">
                    <a:pos x="9" y="62"/>
                  </a:cxn>
                  <a:cxn ang="0">
                    <a:pos x="9" y="62"/>
                  </a:cxn>
                  <a:cxn ang="0">
                    <a:pos x="10" y="53"/>
                  </a:cxn>
                  <a:cxn ang="0">
                    <a:pos x="13" y="46"/>
                  </a:cxn>
                  <a:cxn ang="0">
                    <a:pos x="16" y="39"/>
                  </a:cxn>
                  <a:cxn ang="0">
                    <a:pos x="20" y="33"/>
                  </a:cxn>
                  <a:cxn ang="0">
                    <a:pos x="31" y="19"/>
                  </a:cxn>
                  <a:cxn ang="0">
                    <a:pos x="40" y="7"/>
                  </a:cxn>
                  <a:cxn ang="0">
                    <a:pos x="40" y="7"/>
                  </a:cxn>
                  <a:cxn ang="0">
                    <a:pos x="41" y="5"/>
                  </a:cxn>
                  <a:cxn ang="0">
                    <a:pos x="41" y="3"/>
                  </a:cxn>
                  <a:cxn ang="0">
                    <a:pos x="40" y="2"/>
                  </a:cxn>
                  <a:cxn ang="0">
                    <a:pos x="39" y="1"/>
                  </a:cxn>
                  <a:cxn ang="0">
                    <a:pos x="37" y="0"/>
                  </a:cxn>
                  <a:cxn ang="0">
                    <a:pos x="35" y="0"/>
                  </a:cxn>
                  <a:cxn ang="0">
                    <a:pos x="34" y="1"/>
                  </a:cxn>
                  <a:cxn ang="0">
                    <a:pos x="32" y="2"/>
                  </a:cxn>
                  <a:cxn ang="0">
                    <a:pos x="32" y="2"/>
                  </a:cxn>
                </a:cxnLst>
                <a:rect l="0" t="0" r="r" b="b"/>
                <a:pathLst>
                  <a:path w="41" h="66">
                    <a:moveTo>
                      <a:pt x="32" y="2"/>
                    </a:moveTo>
                    <a:lnTo>
                      <a:pt x="32" y="2"/>
                    </a:lnTo>
                    <a:lnTo>
                      <a:pt x="21" y="16"/>
                    </a:lnTo>
                    <a:lnTo>
                      <a:pt x="11" y="30"/>
                    </a:lnTo>
                    <a:lnTo>
                      <a:pt x="7" y="37"/>
                    </a:lnTo>
                    <a:lnTo>
                      <a:pt x="4" y="45"/>
                    </a:lnTo>
                    <a:lnTo>
                      <a:pt x="1" y="52"/>
                    </a:lnTo>
                    <a:lnTo>
                      <a:pt x="0" y="62"/>
                    </a:lnTo>
                    <a:lnTo>
                      <a:pt x="0" y="62"/>
                    </a:lnTo>
                    <a:lnTo>
                      <a:pt x="0" y="64"/>
                    </a:lnTo>
                    <a:lnTo>
                      <a:pt x="1" y="65"/>
                    </a:lnTo>
                    <a:lnTo>
                      <a:pt x="3" y="66"/>
                    </a:lnTo>
                    <a:lnTo>
                      <a:pt x="4" y="66"/>
                    </a:lnTo>
                    <a:lnTo>
                      <a:pt x="6" y="66"/>
                    </a:lnTo>
                    <a:lnTo>
                      <a:pt x="7" y="65"/>
                    </a:lnTo>
                    <a:lnTo>
                      <a:pt x="9" y="64"/>
                    </a:lnTo>
                    <a:lnTo>
                      <a:pt x="9" y="62"/>
                    </a:lnTo>
                    <a:lnTo>
                      <a:pt x="9" y="62"/>
                    </a:lnTo>
                    <a:lnTo>
                      <a:pt x="10" y="53"/>
                    </a:lnTo>
                    <a:lnTo>
                      <a:pt x="13" y="46"/>
                    </a:lnTo>
                    <a:lnTo>
                      <a:pt x="16" y="39"/>
                    </a:lnTo>
                    <a:lnTo>
                      <a:pt x="20" y="33"/>
                    </a:lnTo>
                    <a:lnTo>
                      <a:pt x="31" y="19"/>
                    </a:lnTo>
                    <a:lnTo>
                      <a:pt x="40" y="7"/>
                    </a:lnTo>
                    <a:lnTo>
                      <a:pt x="40" y="7"/>
                    </a:lnTo>
                    <a:lnTo>
                      <a:pt x="41" y="5"/>
                    </a:lnTo>
                    <a:lnTo>
                      <a:pt x="41" y="3"/>
                    </a:lnTo>
                    <a:lnTo>
                      <a:pt x="40" y="2"/>
                    </a:lnTo>
                    <a:lnTo>
                      <a:pt x="39" y="1"/>
                    </a:lnTo>
                    <a:lnTo>
                      <a:pt x="37" y="0"/>
                    </a:lnTo>
                    <a:lnTo>
                      <a:pt x="35" y="0"/>
                    </a:lnTo>
                    <a:lnTo>
                      <a:pt x="34" y="1"/>
                    </a:lnTo>
                    <a:lnTo>
                      <a:pt x="32" y="2"/>
                    </a:lnTo>
                    <a:lnTo>
                      <a:pt x="32"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36" name="Freeform 864"/>
              <p:cNvSpPr/>
              <p:nvPr/>
            </p:nvSpPr>
            <p:spPr bwMode="auto">
              <a:xfrm>
                <a:off x="2382838" y="1314450"/>
                <a:ext cx="22225" cy="42863"/>
              </a:xfrm>
              <a:custGeom>
                <a:avLst/>
                <a:gdLst/>
                <a:ahLst/>
                <a:cxnLst>
                  <a:cxn ang="0">
                    <a:pos x="40" y="4"/>
                  </a:cxn>
                  <a:cxn ang="0">
                    <a:pos x="40" y="4"/>
                  </a:cxn>
                  <a:cxn ang="0">
                    <a:pos x="40" y="2"/>
                  </a:cxn>
                  <a:cxn ang="0">
                    <a:pos x="39" y="1"/>
                  </a:cxn>
                  <a:cxn ang="0">
                    <a:pos x="37" y="0"/>
                  </a:cxn>
                  <a:cxn ang="0">
                    <a:pos x="35" y="1"/>
                  </a:cxn>
                  <a:cxn ang="0">
                    <a:pos x="32" y="3"/>
                  </a:cxn>
                  <a:cxn ang="0">
                    <a:pos x="32" y="4"/>
                  </a:cxn>
                  <a:cxn ang="0">
                    <a:pos x="32" y="6"/>
                  </a:cxn>
                  <a:cxn ang="0">
                    <a:pos x="32" y="6"/>
                  </a:cxn>
                  <a:cxn ang="0">
                    <a:pos x="32" y="12"/>
                  </a:cxn>
                  <a:cxn ang="0">
                    <a:pos x="31" y="18"/>
                  </a:cxn>
                  <a:cxn ang="0">
                    <a:pos x="29" y="22"/>
                  </a:cxn>
                  <a:cxn ang="0">
                    <a:pos x="27" y="27"/>
                  </a:cxn>
                  <a:cxn ang="0">
                    <a:pos x="20" y="36"/>
                  </a:cxn>
                  <a:cxn ang="0">
                    <a:pos x="14" y="45"/>
                  </a:cxn>
                  <a:cxn ang="0">
                    <a:pos x="14" y="45"/>
                  </a:cxn>
                  <a:cxn ang="0">
                    <a:pos x="8" y="52"/>
                  </a:cxn>
                  <a:cxn ang="0">
                    <a:pos x="4" y="59"/>
                  </a:cxn>
                  <a:cxn ang="0">
                    <a:pos x="1" y="66"/>
                  </a:cxn>
                  <a:cxn ang="0">
                    <a:pos x="0" y="75"/>
                  </a:cxn>
                  <a:cxn ang="0">
                    <a:pos x="0" y="75"/>
                  </a:cxn>
                  <a:cxn ang="0">
                    <a:pos x="0" y="77"/>
                  </a:cxn>
                  <a:cxn ang="0">
                    <a:pos x="1" y="79"/>
                  </a:cxn>
                  <a:cxn ang="0">
                    <a:pos x="3" y="79"/>
                  </a:cxn>
                  <a:cxn ang="0">
                    <a:pos x="4" y="80"/>
                  </a:cxn>
                  <a:cxn ang="0">
                    <a:pos x="6" y="79"/>
                  </a:cxn>
                  <a:cxn ang="0">
                    <a:pos x="7" y="79"/>
                  </a:cxn>
                  <a:cxn ang="0">
                    <a:pos x="9" y="77"/>
                  </a:cxn>
                  <a:cxn ang="0">
                    <a:pos x="9" y="75"/>
                  </a:cxn>
                  <a:cxn ang="0">
                    <a:pos x="9" y="75"/>
                  </a:cxn>
                  <a:cxn ang="0">
                    <a:pos x="11" y="69"/>
                  </a:cxn>
                  <a:cxn ang="0">
                    <a:pos x="12" y="65"/>
                  </a:cxn>
                  <a:cxn ang="0">
                    <a:pos x="16" y="56"/>
                  </a:cxn>
                  <a:cxn ang="0">
                    <a:pos x="22" y="49"/>
                  </a:cxn>
                  <a:cxn ang="0">
                    <a:pos x="28" y="41"/>
                  </a:cxn>
                  <a:cxn ang="0">
                    <a:pos x="34" y="32"/>
                  </a:cxn>
                  <a:cxn ang="0">
                    <a:pos x="38" y="24"/>
                  </a:cxn>
                  <a:cxn ang="0">
                    <a:pos x="40" y="20"/>
                  </a:cxn>
                  <a:cxn ang="0">
                    <a:pos x="42" y="15"/>
                  </a:cxn>
                  <a:cxn ang="0">
                    <a:pos x="42" y="10"/>
                  </a:cxn>
                  <a:cxn ang="0">
                    <a:pos x="40" y="4"/>
                  </a:cxn>
                  <a:cxn ang="0">
                    <a:pos x="40" y="4"/>
                  </a:cxn>
                </a:cxnLst>
                <a:rect l="0" t="0" r="r" b="b"/>
                <a:pathLst>
                  <a:path w="42" h="80">
                    <a:moveTo>
                      <a:pt x="40" y="4"/>
                    </a:moveTo>
                    <a:lnTo>
                      <a:pt x="40" y="4"/>
                    </a:lnTo>
                    <a:lnTo>
                      <a:pt x="40" y="2"/>
                    </a:lnTo>
                    <a:lnTo>
                      <a:pt x="39" y="1"/>
                    </a:lnTo>
                    <a:lnTo>
                      <a:pt x="37" y="0"/>
                    </a:lnTo>
                    <a:lnTo>
                      <a:pt x="35" y="1"/>
                    </a:lnTo>
                    <a:lnTo>
                      <a:pt x="32" y="3"/>
                    </a:lnTo>
                    <a:lnTo>
                      <a:pt x="32" y="4"/>
                    </a:lnTo>
                    <a:lnTo>
                      <a:pt x="32" y="6"/>
                    </a:lnTo>
                    <a:lnTo>
                      <a:pt x="32" y="6"/>
                    </a:lnTo>
                    <a:lnTo>
                      <a:pt x="32" y="12"/>
                    </a:lnTo>
                    <a:lnTo>
                      <a:pt x="31" y="18"/>
                    </a:lnTo>
                    <a:lnTo>
                      <a:pt x="29" y="22"/>
                    </a:lnTo>
                    <a:lnTo>
                      <a:pt x="27" y="27"/>
                    </a:lnTo>
                    <a:lnTo>
                      <a:pt x="20" y="36"/>
                    </a:lnTo>
                    <a:lnTo>
                      <a:pt x="14" y="45"/>
                    </a:lnTo>
                    <a:lnTo>
                      <a:pt x="14" y="45"/>
                    </a:lnTo>
                    <a:lnTo>
                      <a:pt x="8" y="52"/>
                    </a:lnTo>
                    <a:lnTo>
                      <a:pt x="4" y="59"/>
                    </a:lnTo>
                    <a:lnTo>
                      <a:pt x="1" y="66"/>
                    </a:lnTo>
                    <a:lnTo>
                      <a:pt x="0" y="75"/>
                    </a:lnTo>
                    <a:lnTo>
                      <a:pt x="0" y="75"/>
                    </a:lnTo>
                    <a:lnTo>
                      <a:pt x="0" y="77"/>
                    </a:lnTo>
                    <a:lnTo>
                      <a:pt x="1" y="79"/>
                    </a:lnTo>
                    <a:lnTo>
                      <a:pt x="3" y="79"/>
                    </a:lnTo>
                    <a:lnTo>
                      <a:pt x="4" y="80"/>
                    </a:lnTo>
                    <a:lnTo>
                      <a:pt x="6" y="79"/>
                    </a:lnTo>
                    <a:lnTo>
                      <a:pt x="7" y="79"/>
                    </a:lnTo>
                    <a:lnTo>
                      <a:pt x="9" y="77"/>
                    </a:lnTo>
                    <a:lnTo>
                      <a:pt x="9" y="75"/>
                    </a:lnTo>
                    <a:lnTo>
                      <a:pt x="9" y="75"/>
                    </a:lnTo>
                    <a:lnTo>
                      <a:pt x="11" y="69"/>
                    </a:lnTo>
                    <a:lnTo>
                      <a:pt x="12" y="65"/>
                    </a:lnTo>
                    <a:lnTo>
                      <a:pt x="16" y="56"/>
                    </a:lnTo>
                    <a:lnTo>
                      <a:pt x="22" y="49"/>
                    </a:lnTo>
                    <a:lnTo>
                      <a:pt x="28" y="41"/>
                    </a:lnTo>
                    <a:lnTo>
                      <a:pt x="34" y="32"/>
                    </a:lnTo>
                    <a:lnTo>
                      <a:pt x="38" y="24"/>
                    </a:lnTo>
                    <a:lnTo>
                      <a:pt x="40" y="20"/>
                    </a:lnTo>
                    <a:lnTo>
                      <a:pt x="42" y="15"/>
                    </a:lnTo>
                    <a:lnTo>
                      <a:pt x="42" y="10"/>
                    </a:lnTo>
                    <a:lnTo>
                      <a:pt x="40" y="4"/>
                    </a:lnTo>
                    <a:lnTo>
                      <a:pt x="40"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37" name="Freeform 865"/>
              <p:cNvSpPr>
                <a:spLocks noEditPoints="1"/>
              </p:cNvSpPr>
              <p:nvPr/>
            </p:nvSpPr>
            <p:spPr bwMode="auto">
              <a:xfrm>
                <a:off x="2159000" y="1141413"/>
                <a:ext cx="739775" cy="723900"/>
              </a:xfrm>
              <a:custGeom>
                <a:avLst/>
                <a:gdLst/>
                <a:ahLst/>
                <a:cxnLst>
                  <a:cxn ang="0">
                    <a:pos x="761" y="1352"/>
                  </a:cxn>
                  <a:cxn ang="0">
                    <a:pos x="683" y="1296"/>
                  </a:cxn>
                  <a:cxn ang="0">
                    <a:pos x="639" y="1242"/>
                  </a:cxn>
                  <a:cxn ang="0">
                    <a:pos x="406" y="1019"/>
                  </a:cxn>
                  <a:cxn ang="0">
                    <a:pos x="260" y="865"/>
                  </a:cxn>
                  <a:cxn ang="0">
                    <a:pos x="75" y="672"/>
                  </a:cxn>
                  <a:cxn ang="0">
                    <a:pos x="27" y="609"/>
                  </a:cxn>
                  <a:cxn ang="0">
                    <a:pos x="0" y="518"/>
                  </a:cxn>
                  <a:cxn ang="0">
                    <a:pos x="17" y="455"/>
                  </a:cxn>
                  <a:cxn ang="0">
                    <a:pos x="61" y="408"/>
                  </a:cxn>
                  <a:cxn ang="0">
                    <a:pos x="168" y="302"/>
                  </a:cxn>
                  <a:cxn ang="0">
                    <a:pos x="410" y="87"/>
                  </a:cxn>
                  <a:cxn ang="0">
                    <a:pos x="502" y="26"/>
                  </a:cxn>
                  <a:cxn ang="0">
                    <a:pos x="539" y="10"/>
                  </a:cxn>
                  <a:cxn ang="0">
                    <a:pos x="629" y="2"/>
                  </a:cxn>
                  <a:cxn ang="0">
                    <a:pos x="689" y="28"/>
                  </a:cxn>
                  <a:cxn ang="0">
                    <a:pos x="702" y="36"/>
                  </a:cxn>
                  <a:cxn ang="0">
                    <a:pos x="755" y="111"/>
                  </a:cxn>
                  <a:cxn ang="0">
                    <a:pos x="937" y="297"/>
                  </a:cxn>
                  <a:cxn ang="0">
                    <a:pos x="1223" y="573"/>
                  </a:cxn>
                  <a:cxn ang="0">
                    <a:pos x="1358" y="690"/>
                  </a:cxn>
                  <a:cxn ang="0">
                    <a:pos x="1386" y="724"/>
                  </a:cxn>
                  <a:cxn ang="0">
                    <a:pos x="1395" y="808"/>
                  </a:cxn>
                  <a:cxn ang="0">
                    <a:pos x="1359" y="882"/>
                  </a:cxn>
                  <a:cxn ang="0">
                    <a:pos x="1337" y="913"/>
                  </a:cxn>
                  <a:cxn ang="0">
                    <a:pos x="1217" y="1073"/>
                  </a:cxn>
                  <a:cxn ang="0">
                    <a:pos x="1134" y="1163"/>
                  </a:cxn>
                  <a:cxn ang="0">
                    <a:pos x="1026" y="1243"/>
                  </a:cxn>
                  <a:cxn ang="0">
                    <a:pos x="1018" y="1257"/>
                  </a:cxn>
                  <a:cxn ang="0">
                    <a:pos x="997" y="1285"/>
                  </a:cxn>
                  <a:cxn ang="0">
                    <a:pos x="980" y="1304"/>
                  </a:cxn>
                  <a:cxn ang="0">
                    <a:pos x="937" y="1331"/>
                  </a:cxn>
                  <a:cxn ang="0">
                    <a:pos x="850" y="1366"/>
                  </a:cxn>
                  <a:cxn ang="0">
                    <a:pos x="601" y="41"/>
                  </a:cxn>
                  <a:cxn ang="0">
                    <a:pos x="532" y="57"/>
                  </a:cxn>
                  <a:cxn ang="0">
                    <a:pos x="355" y="185"/>
                  </a:cxn>
                  <a:cxn ang="0">
                    <a:pos x="95" y="433"/>
                  </a:cxn>
                  <a:cxn ang="0">
                    <a:pos x="82" y="444"/>
                  </a:cxn>
                  <a:cxn ang="0">
                    <a:pos x="49" y="479"/>
                  </a:cxn>
                  <a:cxn ang="0">
                    <a:pos x="41" y="529"/>
                  </a:cxn>
                  <a:cxn ang="0">
                    <a:pos x="66" y="595"/>
                  </a:cxn>
                  <a:cxn ang="0">
                    <a:pos x="127" y="658"/>
                  </a:cxn>
                  <a:cxn ang="0">
                    <a:pos x="136" y="677"/>
                  </a:cxn>
                  <a:cxn ang="0">
                    <a:pos x="390" y="944"/>
                  </a:cxn>
                  <a:cxn ang="0">
                    <a:pos x="574" y="1119"/>
                  </a:cxn>
                  <a:cxn ang="0">
                    <a:pos x="714" y="1263"/>
                  </a:cxn>
                  <a:cxn ang="0">
                    <a:pos x="748" y="1294"/>
                  </a:cxn>
                  <a:cxn ang="0">
                    <a:pos x="829" y="1321"/>
                  </a:cxn>
                  <a:cxn ang="0">
                    <a:pos x="918" y="1290"/>
                  </a:cxn>
                  <a:cxn ang="0">
                    <a:pos x="991" y="1224"/>
                  </a:cxn>
                  <a:cxn ang="0">
                    <a:pos x="1081" y="1153"/>
                  </a:cxn>
                  <a:cxn ang="0">
                    <a:pos x="1195" y="1033"/>
                  </a:cxn>
                  <a:cxn ang="0">
                    <a:pos x="1286" y="908"/>
                  </a:cxn>
                  <a:cxn ang="0">
                    <a:pos x="1295" y="888"/>
                  </a:cxn>
                  <a:cxn ang="0">
                    <a:pos x="1336" y="843"/>
                  </a:cxn>
                  <a:cxn ang="0">
                    <a:pos x="1358" y="782"/>
                  </a:cxn>
                  <a:cxn ang="0">
                    <a:pos x="1344" y="735"/>
                  </a:cxn>
                  <a:cxn ang="0">
                    <a:pos x="1233" y="639"/>
                  </a:cxn>
                  <a:cxn ang="0">
                    <a:pos x="949" y="365"/>
                  </a:cxn>
                  <a:cxn ang="0">
                    <a:pos x="782" y="204"/>
                  </a:cxn>
                  <a:cxn ang="0">
                    <a:pos x="676" y="75"/>
                  </a:cxn>
                  <a:cxn ang="0">
                    <a:pos x="649" y="52"/>
                  </a:cxn>
                  <a:cxn ang="0">
                    <a:pos x="601" y="41"/>
                  </a:cxn>
                </a:cxnLst>
                <a:rect l="0" t="0" r="r" b="b"/>
                <a:pathLst>
                  <a:path w="1398" h="1368">
                    <a:moveTo>
                      <a:pt x="829" y="1368"/>
                    </a:moveTo>
                    <a:lnTo>
                      <a:pt x="829" y="1368"/>
                    </a:lnTo>
                    <a:lnTo>
                      <a:pt x="813" y="1367"/>
                    </a:lnTo>
                    <a:lnTo>
                      <a:pt x="796" y="1364"/>
                    </a:lnTo>
                    <a:lnTo>
                      <a:pt x="779" y="1359"/>
                    </a:lnTo>
                    <a:lnTo>
                      <a:pt x="761" y="1352"/>
                    </a:lnTo>
                    <a:lnTo>
                      <a:pt x="743" y="1343"/>
                    </a:lnTo>
                    <a:lnTo>
                      <a:pt x="726" y="1330"/>
                    </a:lnTo>
                    <a:lnTo>
                      <a:pt x="707" y="1317"/>
                    </a:lnTo>
                    <a:lnTo>
                      <a:pt x="688" y="1300"/>
                    </a:lnTo>
                    <a:lnTo>
                      <a:pt x="688" y="1300"/>
                    </a:lnTo>
                    <a:lnTo>
                      <a:pt x="683" y="1296"/>
                    </a:lnTo>
                    <a:lnTo>
                      <a:pt x="681" y="1291"/>
                    </a:lnTo>
                    <a:lnTo>
                      <a:pt x="681" y="1288"/>
                    </a:lnTo>
                    <a:lnTo>
                      <a:pt x="679" y="1286"/>
                    </a:lnTo>
                    <a:lnTo>
                      <a:pt x="679" y="1286"/>
                    </a:lnTo>
                    <a:lnTo>
                      <a:pt x="659" y="1264"/>
                    </a:lnTo>
                    <a:lnTo>
                      <a:pt x="639" y="1242"/>
                    </a:lnTo>
                    <a:lnTo>
                      <a:pt x="597" y="1201"/>
                    </a:lnTo>
                    <a:lnTo>
                      <a:pt x="554" y="1161"/>
                    </a:lnTo>
                    <a:lnTo>
                      <a:pt x="512" y="1122"/>
                    </a:lnTo>
                    <a:lnTo>
                      <a:pt x="512" y="1122"/>
                    </a:lnTo>
                    <a:lnTo>
                      <a:pt x="441" y="1054"/>
                    </a:lnTo>
                    <a:lnTo>
                      <a:pt x="406" y="1019"/>
                    </a:lnTo>
                    <a:lnTo>
                      <a:pt x="372" y="984"/>
                    </a:lnTo>
                    <a:lnTo>
                      <a:pt x="372" y="984"/>
                    </a:lnTo>
                    <a:lnTo>
                      <a:pt x="322" y="930"/>
                    </a:lnTo>
                    <a:lnTo>
                      <a:pt x="318" y="926"/>
                    </a:lnTo>
                    <a:lnTo>
                      <a:pt x="318" y="926"/>
                    </a:lnTo>
                    <a:lnTo>
                      <a:pt x="260" y="865"/>
                    </a:lnTo>
                    <a:lnTo>
                      <a:pt x="201" y="803"/>
                    </a:lnTo>
                    <a:lnTo>
                      <a:pt x="142" y="742"/>
                    </a:lnTo>
                    <a:lnTo>
                      <a:pt x="81" y="683"/>
                    </a:lnTo>
                    <a:lnTo>
                      <a:pt x="81" y="683"/>
                    </a:lnTo>
                    <a:lnTo>
                      <a:pt x="77" y="677"/>
                    </a:lnTo>
                    <a:lnTo>
                      <a:pt x="75" y="672"/>
                    </a:lnTo>
                    <a:lnTo>
                      <a:pt x="74" y="669"/>
                    </a:lnTo>
                    <a:lnTo>
                      <a:pt x="72" y="666"/>
                    </a:lnTo>
                    <a:lnTo>
                      <a:pt x="72" y="666"/>
                    </a:lnTo>
                    <a:lnTo>
                      <a:pt x="54" y="647"/>
                    </a:lnTo>
                    <a:lnTo>
                      <a:pt x="40" y="629"/>
                    </a:lnTo>
                    <a:lnTo>
                      <a:pt x="27" y="609"/>
                    </a:lnTo>
                    <a:lnTo>
                      <a:pt x="16" y="589"/>
                    </a:lnTo>
                    <a:lnTo>
                      <a:pt x="9" y="569"/>
                    </a:lnTo>
                    <a:lnTo>
                      <a:pt x="3" y="548"/>
                    </a:lnTo>
                    <a:lnTo>
                      <a:pt x="2" y="538"/>
                    </a:lnTo>
                    <a:lnTo>
                      <a:pt x="1" y="528"/>
                    </a:lnTo>
                    <a:lnTo>
                      <a:pt x="0" y="518"/>
                    </a:lnTo>
                    <a:lnTo>
                      <a:pt x="1" y="508"/>
                    </a:lnTo>
                    <a:lnTo>
                      <a:pt x="1" y="508"/>
                    </a:lnTo>
                    <a:lnTo>
                      <a:pt x="2" y="495"/>
                    </a:lnTo>
                    <a:lnTo>
                      <a:pt x="6" y="480"/>
                    </a:lnTo>
                    <a:lnTo>
                      <a:pt x="10" y="468"/>
                    </a:lnTo>
                    <a:lnTo>
                      <a:pt x="17" y="455"/>
                    </a:lnTo>
                    <a:lnTo>
                      <a:pt x="24" y="443"/>
                    </a:lnTo>
                    <a:lnTo>
                      <a:pt x="34" y="432"/>
                    </a:lnTo>
                    <a:lnTo>
                      <a:pt x="45" y="421"/>
                    </a:lnTo>
                    <a:lnTo>
                      <a:pt x="58" y="411"/>
                    </a:lnTo>
                    <a:lnTo>
                      <a:pt x="60" y="410"/>
                    </a:lnTo>
                    <a:lnTo>
                      <a:pt x="61" y="408"/>
                    </a:lnTo>
                    <a:lnTo>
                      <a:pt x="61" y="408"/>
                    </a:lnTo>
                    <a:lnTo>
                      <a:pt x="65" y="403"/>
                    </a:lnTo>
                    <a:lnTo>
                      <a:pt x="65" y="403"/>
                    </a:lnTo>
                    <a:lnTo>
                      <a:pt x="116" y="353"/>
                    </a:lnTo>
                    <a:lnTo>
                      <a:pt x="168" y="303"/>
                    </a:lnTo>
                    <a:lnTo>
                      <a:pt x="168" y="302"/>
                    </a:lnTo>
                    <a:lnTo>
                      <a:pt x="168" y="302"/>
                    </a:lnTo>
                    <a:lnTo>
                      <a:pt x="246" y="228"/>
                    </a:lnTo>
                    <a:lnTo>
                      <a:pt x="286" y="191"/>
                    </a:lnTo>
                    <a:lnTo>
                      <a:pt x="326" y="155"/>
                    </a:lnTo>
                    <a:lnTo>
                      <a:pt x="367" y="120"/>
                    </a:lnTo>
                    <a:lnTo>
                      <a:pt x="410" y="87"/>
                    </a:lnTo>
                    <a:lnTo>
                      <a:pt x="432" y="71"/>
                    </a:lnTo>
                    <a:lnTo>
                      <a:pt x="454" y="56"/>
                    </a:lnTo>
                    <a:lnTo>
                      <a:pt x="477" y="40"/>
                    </a:lnTo>
                    <a:lnTo>
                      <a:pt x="500" y="27"/>
                    </a:lnTo>
                    <a:lnTo>
                      <a:pt x="501" y="26"/>
                    </a:lnTo>
                    <a:lnTo>
                      <a:pt x="502" y="26"/>
                    </a:lnTo>
                    <a:lnTo>
                      <a:pt x="502" y="26"/>
                    </a:lnTo>
                    <a:lnTo>
                      <a:pt x="508" y="21"/>
                    </a:lnTo>
                    <a:lnTo>
                      <a:pt x="508" y="21"/>
                    </a:lnTo>
                    <a:lnTo>
                      <a:pt x="515" y="18"/>
                    </a:lnTo>
                    <a:lnTo>
                      <a:pt x="515" y="18"/>
                    </a:lnTo>
                    <a:lnTo>
                      <a:pt x="539" y="10"/>
                    </a:lnTo>
                    <a:lnTo>
                      <a:pt x="562" y="5"/>
                    </a:lnTo>
                    <a:lnTo>
                      <a:pt x="583" y="1"/>
                    </a:lnTo>
                    <a:lnTo>
                      <a:pt x="605" y="0"/>
                    </a:lnTo>
                    <a:lnTo>
                      <a:pt x="605" y="0"/>
                    </a:lnTo>
                    <a:lnTo>
                      <a:pt x="617" y="0"/>
                    </a:lnTo>
                    <a:lnTo>
                      <a:pt x="629" y="2"/>
                    </a:lnTo>
                    <a:lnTo>
                      <a:pt x="640" y="4"/>
                    </a:lnTo>
                    <a:lnTo>
                      <a:pt x="650" y="7"/>
                    </a:lnTo>
                    <a:lnTo>
                      <a:pt x="661" y="11"/>
                    </a:lnTo>
                    <a:lnTo>
                      <a:pt x="671" y="15"/>
                    </a:lnTo>
                    <a:lnTo>
                      <a:pt x="679" y="21"/>
                    </a:lnTo>
                    <a:lnTo>
                      <a:pt x="689" y="28"/>
                    </a:lnTo>
                    <a:lnTo>
                      <a:pt x="691" y="30"/>
                    </a:lnTo>
                    <a:lnTo>
                      <a:pt x="693" y="31"/>
                    </a:lnTo>
                    <a:lnTo>
                      <a:pt x="693" y="31"/>
                    </a:lnTo>
                    <a:lnTo>
                      <a:pt x="697" y="32"/>
                    </a:lnTo>
                    <a:lnTo>
                      <a:pt x="700" y="34"/>
                    </a:lnTo>
                    <a:lnTo>
                      <a:pt x="702" y="36"/>
                    </a:lnTo>
                    <a:lnTo>
                      <a:pt x="705" y="40"/>
                    </a:lnTo>
                    <a:lnTo>
                      <a:pt x="705" y="40"/>
                    </a:lnTo>
                    <a:lnTo>
                      <a:pt x="717" y="58"/>
                    </a:lnTo>
                    <a:lnTo>
                      <a:pt x="729" y="76"/>
                    </a:lnTo>
                    <a:lnTo>
                      <a:pt x="741" y="94"/>
                    </a:lnTo>
                    <a:lnTo>
                      <a:pt x="755" y="111"/>
                    </a:lnTo>
                    <a:lnTo>
                      <a:pt x="783" y="144"/>
                    </a:lnTo>
                    <a:lnTo>
                      <a:pt x="812" y="176"/>
                    </a:lnTo>
                    <a:lnTo>
                      <a:pt x="842" y="208"/>
                    </a:lnTo>
                    <a:lnTo>
                      <a:pt x="874" y="238"/>
                    </a:lnTo>
                    <a:lnTo>
                      <a:pt x="937" y="297"/>
                    </a:lnTo>
                    <a:lnTo>
                      <a:pt x="937" y="297"/>
                    </a:lnTo>
                    <a:lnTo>
                      <a:pt x="983" y="341"/>
                    </a:lnTo>
                    <a:lnTo>
                      <a:pt x="1030" y="385"/>
                    </a:lnTo>
                    <a:lnTo>
                      <a:pt x="1030" y="385"/>
                    </a:lnTo>
                    <a:lnTo>
                      <a:pt x="1103" y="458"/>
                    </a:lnTo>
                    <a:lnTo>
                      <a:pt x="1182" y="535"/>
                    </a:lnTo>
                    <a:lnTo>
                      <a:pt x="1223" y="573"/>
                    </a:lnTo>
                    <a:lnTo>
                      <a:pt x="1265" y="612"/>
                    </a:lnTo>
                    <a:lnTo>
                      <a:pt x="1307" y="650"/>
                    </a:lnTo>
                    <a:lnTo>
                      <a:pt x="1351" y="688"/>
                    </a:lnTo>
                    <a:lnTo>
                      <a:pt x="1354" y="690"/>
                    </a:lnTo>
                    <a:lnTo>
                      <a:pt x="1358" y="690"/>
                    </a:lnTo>
                    <a:lnTo>
                      <a:pt x="1358" y="690"/>
                    </a:lnTo>
                    <a:lnTo>
                      <a:pt x="1361" y="691"/>
                    </a:lnTo>
                    <a:lnTo>
                      <a:pt x="1363" y="692"/>
                    </a:lnTo>
                    <a:lnTo>
                      <a:pt x="1368" y="697"/>
                    </a:lnTo>
                    <a:lnTo>
                      <a:pt x="1368" y="697"/>
                    </a:lnTo>
                    <a:lnTo>
                      <a:pt x="1379" y="710"/>
                    </a:lnTo>
                    <a:lnTo>
                      <a:pt x="1386" y="724"/>
                    </a:lnTo>
                    <a:lnTo>
                      <a:pt x="1392" y="738"/>
                    </a:lnTo>
                    <a:lnTo>
                      <a:pt x="1395" y="752"/>
                    </a:lnTo>
                    <a:lnTo>
                      <a:pt x="1398" y="766"/>
                    </a:lnTo>
                    <a:lnTo>
                      <a:pt x="1398" y="780"/>
                    </a:lnTo>
                    <a:lnTo>
                      <a:pt x="1397" y="794"/>
                    </a:lnTo>
                    <a:lnTo>
                      <a:pt x="1395" y="808"/>
                    </a:lnTo>
                    <a:lnTo>
                      <a:pt x="1391" y="821"/>
                    </a:lnTo>
                    <a:lnTo>
                      <a:pt x="1387" y="833"/>
                    </a:lnTo>
                    <a:lnTo>
                      <a:pt x="1381" y="847"/>
                    </a:lnTo>
                    <a:lnTo>
                      <a:pt x="1375" y="859"/>
                    </a:lnTo>
                    <a:lnTo>
                      <a:pt x="1367" y="871"/>
                    </a:lnTo>
                    <a:lnTo>
                      <a:pt x="1359" y="882"/>
                    </a:lnTo>
                    <a:lnTo>
                      <a:pt x="1351" y="892"/>
                    </a:lnTo>
                    <a:lnTo>
                      <a:pt x="1341" y="902"/>
                    </a:lnTo>
                    <a:lnTo>
                      <a:pt x="1339" y="905"/>
                    </a:lnTo>
                    <a:lnTo>
                      <a:pt x="1338" y="909"/>
                    </a:lnTo>
                    <a:lnTo>
                      <a:pt x="1338" y="909"/>
                    </a:lnTo>
                    <a:lnTo>
                      <a:pt x="1337" y="913"/>
                    </a:lnTo>
                    <a:lnTo>
                      <a:pt x="1334" y="917"/>
                    </a:lnTo>
                    <a:lnTo>
                      <a:pt x="1334" y="917"/>
                    </a:lnTo>
                    <a:lnTo>
                      <a:pt x="1287" y="981"/>
                    </a:lnTo>
                    <a:lnTo>
                      <a:pt x="1287" y="981"/>
                    </a:lnTo>
                    <a:lnTo>
                      <a:pt x="1253" y="1028"/>
                    </a:lnTo>
                    <a:lnTo>
                      <a:pt x="1217" y="1073"/>
                    </a:lnTo>
                    <a:lnTo>
                      <a:pt x="1200" y="1095"/>
                    </a:lnTo>
                    <a:lnTo>
                      <a:pt x="1181" y="1115"/>
                    </a:lnTo>
                    <a:lnTo>
                      <a:pt x="1162" y="1136"/>
                    </a:lnTo>
                    <a:lnTo>
                      <a:pt x="1141" y="1156"/>
                    </a:lnTo>
                    <a:lnTo>
                      <a:pt x="1141" y="1156"/>
                    </a:lnTo>
                    <a:lnTo>
                      <a:pt x="1134" y="1163"/>
                    </a:lnTo>
                    <a:lnTo>
                      <a:pt x="1122" y="1171"/>
                    </a:lnTo>
                    <a:lnTo>
                      <a:pt x="1096" y="1191"/>
                    </a:lnTo>
                    <a:lnTo>
                      <a:pt x="1096" y="1191"/>
                    </a:lnTo>
                    <a:lnTo>
                      <a:pt x="1059" y="1217"/>
                    </a:lnTo>
                    <a:lnTo>
                      <a:pt x="1042" y="1231"/>
                    </a:lnTo>
                    <a:lnTo>
                      <a:pt x="1026" y="1243"/>
                    </a:lnTo>
                    <a:lnTo>
                      <a:pt x="1024" y="1246"/>
                    </a:lnTo>
                    <a:lnTo>
                      <a:pt x="1023" y="1249"/>
                    </a:lnTo>
                    <a:lnTo>
                      <a:pt x="1023" y="1249"/>
                    </a:lnTo>
                    <a:lnTo>
                      <a:pt x="1021" y="1253"/>
                    </a:lnTo>
                    <a:lnTo>
                      <a:pt x="1018" y="1257"/>
                    </a:lnTo>
                    <a:lnTo>
                      <a:pt x="1018" y="1257"/>
                    </a:lnTo>
                    <a:lnTo>
                      <a:pt x="1002" y="1275"/>
                    </a:lnTo>
                    <a:lnTo>
                      <a:pt x="999" y="1278"/>
                    </a:lnTo>
                    <a:lnTo>
                      <a:pt x="999" y="1281"/>
                    </a:lnTo>
                    <a:lnTo>
                      <a:pt x="999" y="1281"/>
                    </a:lnTo>
                    <a:lnTo>
                      <a:pt x="997" y="1285"/>
                    </a:lnTo>
                    <a:lnTo>
                      <a:pt x="997" y="1285"/>
                    </a:lnTo>
                    <a:lnTo>
                      <a:pt x="996" y="1290"/>
                    </a:lnTo>
                    <a:lnTo>
                      <a:pt x="994" y="1295"/>
                    </a:lnTo>
                    <a:lnTo>
                      <a:pt x="991" y="1298"/>
                    </a:lnTo>
                    <a:lnTo>
                      <a:pt x="988" y="1301"/>
                    </a:lnTo>
                    <a:lnTo>
                      <a:pt x="984" y="1303"/>
                    </a:lnTo>
                    <a:lnTo>
                      <a:pt x="980" y="1304"/>
                    </a:lnTo>
                    <a:lnTo>
                      <a:pt x="974" y="1305"/>
                    </a:lnTo>
                    <a:lnTo>
                      <a:pt x="969" y="1305"/>
                    </a:lnTo>
                    <a:lnTo>
                      <a:pt x="965" y="1309"/>
                    </a:lnTo>
                    <a:lnTo>
                      <a:pt x="965" y="1309"/>
                    </a:lnTo>
                    <a:lnTo>
                      <a:pt x="951" y="1321"/>
                    </a:lnTo>
                    <a:lnTo>
                      <a:pt x="937" y="1331"/>
                    </a:lnTo>
                    <a:lnTo>
                      <a:pt x="922" y="1341"/>
                    </a:lnTo>
                    <a:lnTo>
                      <a:pt x="908" y="1348"/>
                    </a:lnTo>
                    <a:lnTo>
                      <a:pt x="893" y="1355"/>
                    </a:lnTo>
                    <a:lnTo>
                      <a:pt x="879" y="1360"/>
                    </a:lnTo>
                    <a:lnTo>
                      <a:pt x="864" y="1364"/>
                    </a:lnTo>
                    <a:lnTo>
                      <a:pt x="850" y="1366"/>
                    </a:lnTo>
                    <a:lnTo>
                      <a:pt x="850" y="1366"/>
                    </a:lnTo>
                    <a:lnTo>
                      <a:pt x="839" y="1367"/>
                    </a:lnTo>
                    <a:lnTo>
                      <a:pt x="829" y="1368"/>
                    </a:lnTo>
                    <a:lnTo>
                      <a:pt x="829" y="1368"/>
                    </a:lnTo>
                    <a:close/>
                    <a:moveTo>
                      <a:pt x="601" y="41"/>
                    </a:moveTo>
                    <a:lnTo>
                      <a:pt x="601" y="41"/>
                    </a:lnTo>
                    <a:lnTo>
                      <a:pt x="591" y="41"/>
                    </a:lnTo>
                    <a:lnTo>
                      <a:pt x="581" y="42"/>
                    </a:lnTo>
                    <a:lnTo>
                      <a:pt x="563" y="46"/>
                    </a:lnTo>
                    <a:lnTo>
                      <a:pt x="545" y="51"/>
                    </a:lnTo>
                    <a:lnTo>
                      <a:pt x="532" y="57"/>
                    </a:lnTo>
                    <a:lnTo>
                      <a:pt x="532" y="57"/>
                    </a:lnTo>
                    <a:lnTo>
                      <a:pt x="508" y="71"/>
                    </a:lnTo>
                    <a:lnTo>
                      <a:pt x="485" y="86"/>
                    </a:lnTo>
                    <a:lnTo>
                      <a:pt x="462" y="101"/>
                    </a:lnTo>
                    <a:lnTo>
                      <a:pt x="440" y="117"/>
                    </a:lnTo>
                    <a:lnTo>
                      <a:pt x="396" y="150"/>
                    </a:lnTo>
                    <a:lnTo>
                      <a:pt x="355" y="185"/>
                    </a:lnTo>
                    <a:lnTo>
                      <a:pt x="315" y="221"/>
                    </a:lnTo>
                    <a:lnTo>
                      <a:pt x="275" y="258"/>
                    </a:lnTo>
                    <a:lnTo>
                      <a:pt x="198" y="332"/>
                    </a:lnTo>
                    <a:lnTo>
                      <a:pt x="198" y="332"/>
                    </a:lnTo>
                    <a:lnTo>
                      <a:pt x="147" y="383"/>
                    </a:lnTo>
                    <a:lnTo>
                      <a:pt x="95" y="433"/>
                    </a:lnTo>
                    <a:lnTo>
                      <a:pt x="95" y="433"/>
                    </a:lnTo>
                    <a:lnTo>
                      <a:pt x="90" y="436"/>
                    </a:lnTo>
                    <a:lnTo>
                      <a:pt x="86" y="438"/>
                    </a:lnTo>
                    <a:lnTo>
                      <a:pt x="84" y="441"/>
                    </a:lnTo>
                    <a:lnTo>
                      <a:pt x="84" y="441"/>
                    </a:lnTo>
                    <a:lnTo>
                      <a:pt x="82" y="444"/>
                    </a:lnTo>
                    <a:lnTo>
                      <a:pt x="78" y="447"/>
                    </a:lnTo>
                    <a:lnTo>
                      <a:pt x="78" y="447"/>
                    </a:lnTo>
                    <a:lnTo>
                      <a:pt x="69" y="454"/>
                    </a:lnTo>
                    <a:lnTo>
                      <a:pt x="62" y="463"/>
                    </a:lnTo>
                    <a:lnTo>
                      <a:pt x="55" y="471"/>
                    </a:lnTo>
                    <a:lnTo>
                      <a:pt x="49" y="479"/>
                    </a:lnTo>
                    <a:lnTo>
                      <a:pt x="45" y="488"/>
                    </a:lnTo>
                    <a:lnTo>
                      <a:pt x="42" y="498"/>
                    </a:lnTo>
                    <a:lnTo>
                      <a:pt x="41" y="508"/>
                    </a:lnTo>
                    <a:lnTo>
                      <a:pt x="40" y="519"/>
                    </a:lnTo>
                    <a:lnTo>
                      <a:pt x="40" y="519"/>
                    </a:lnTo>
                    <a:lnTo>
                      <a:pt x="41" y="529"/>
                    </a:lnTo>
                    <a:lnTo>
                      <a:pt x="42" y="538"/>
                    </a:lnTo>
                    <a:lnTo>
                      <a:pt x="44" y="548"/>
                    </a:lnTo>
                    <a:lnTo>
                      <a:pt x="47" y="558"/>
                    </a:lnTo>
                    <a:lnTo>
                      <a:pt x="51" y="567"/>
                    </a:lnTo>
                    <a:lnTo>
                      <a:pt x="55" y="576"/>
                    </a:lnTo>
                    <a:lnTo>
                      <a:pt x="66" y="595"/>
                    </a:lnTo>
                    <a:lnTo>
                      <a:pt x="78" y="612"/>
                    </a:lnTo>
                    <a:lnTo>
                      <a:pt x="93" y="629"/>
                    </a:lnTo>
                    <a:lnTo>
                      <a:pt x="107" y="642"/>
                    </a:lnTo>
                    <a:lnTo>
                      <a:pt x="123" y="655"/>
                    </a:lnTo>
                    <a:lnTo>
                      <a:pt x="123" y="655"/>
                    </a:lnTo>
                    <a:lnTo>
                      <a:pt x="127" y="658"/>
                    </a:lnTo>
                    <a:lnTo>
                      <a:pt x="129" y="662"/>
                    </a:lnTo>
                    <a:lnTo>
                      <a:pt x="131" y="666"/>
                    </a:lnTo>
                    <a:lnTo>
                      <a:pt x="132" y="670"/>
                    </a:lnTo>
                    <a:lnTo>
                      <a:pt x="133" y="674"/>
                    </a:lnTo>
                    <a:lnTo>
                      <a:pt x="136" y="677"/>
                    </a:lnTo>
                    <a:lnTo>
                      <a:pt x="136" y="677"/>
                    </a:lnTo>
                    <a:lnTo>
                      <a:pt x="172" y="715"/>
                    </a:lnTo>
                    <a:lnTo>
                      <a:pt x="207" y="752"/>
                    </a:lnTo>
                    <a:lnTo>
                      <a:pt x="278" y="825"/>
                    </a:lnTo>
                    <a:lnTo>
                      <a:pt x="278" y="825"/>
                    </a:lnTo>
                    <a:lnTo>
                      <a:pt x="352" y="905"/>
                    </a:lnTo>
                    <a:lnTo>
                      <a:pt x="390" y="944"/>
                    </a:lnTo>
                    <a:lnTo>
                      <a:pt x="428" y="982"/>
                    </a:lnTo>
                    <a:lnTo>
                      <a:pt x="428" y="982"/>
                    </a:lnTo>
                    <a:lnTo>
                      <a:pt x="478" y="1030"/>
                    </a:lnTo>
                    <a:lnTo>
                      <a:pt x="526" y="1075"/>
                    </a:lnTo>
                    <a:lnTo>
                      <a:pt x="526" y="1075"/>
                    </a:lnTo>
                    <a:lnTo>
                      <a:pt x="574" y="1119"/>
                    </a:lnTo>
                    <a:lnTo>
                      <a:pt x="622" y="1165"/>
                    </a:lnTo>
                    <a:lnTo>
                      <a:pt x="668" y="1211"/>
                    </a:lnTo>
                    <a:lnTo>
                      <a:pt x="690" y="1235"/>
                    </a:lnTo>
                    <a:lnTo>
                      <a:pt x="712" y="1259"/>
                    </a:lnTo>
                    <a:lnTo>
                      <a:pt x="712" y="1259"/>
                    </a:lnTo>
                    <a:lnTo>
                      <a:pt x="714" y="1263"/>
                    </a:lnTo>
                    <a:lnTo>
                      <a:pt x="717" y="1267"/>
                    </a:lnTo>
                    <a:lnTo>
                      <a:pt x="718" y="1271"/>
                    </a:lnTo>
                    <a:lnTo>
                      <a:pt x="721" y="1273"/>
                    </a:lnTo>
                    <a:lnTo>
                      <a:pt x="721" y="1273"/>
                    </a:lnTo>
                    <a:lnTo>
                      <a:pt x="734" y="1285"/>
                    </a:lnTo>
                    <a:lnTo>
                      <a:pt x="748" y="1294"/>
                    </a:lnTo>
                    <a:lnTo>
                      <a:pt x="761" y="1302"/>
                    </a:lnTo>
                    <a:lnTo>
                      <a:pt x="774" y="1310"/>
                    </a:lnTo>
                    <a:lnTo>
                      <a:pt x="789" y="1315"/>
                    </a:lnTo>
                    <a:lnTo>
                      <a:pt x="802" y="1318"/>
                    </a:lnTo>
                    <a:lnTo>
                      <a:pt x="816" y="1320"/>
                    </a:lnTo>
                    <a:lnTo>
                      <a:pt x="829" y="1321"/>
                    </a:lnTo>
                    <a:lnTo>
                      <a:pt x="829" y="1321"/>
                    </a:lnTo>
                    <a:lnTo>
                      <a:pt x="847" y="1320"/>
                    </a:lnTo>
                    <a:lnTo>
                      <a:pt x="864" y="1316"/>
                    </a:lnTo>
                    <a:lnTo>
                      <a:pt x="882" y="1310"/>
                    </a:lnTo>
                    <a:lnTo>
                      <a:pt x="899" y="1301"/>
                    </a:lnTo>
                    <a:lnTo>
                      <a:pt x="918" y="1290"/>
                    </a:lnTo>
                    <a:lnTo>
                      <a:pt x="937" y="1277"/>
                    </a:lnTo>
                    <a:lnTo>
                      <a:pt x="955" y="1260"/>
                    </a:lnTo>
                    <a:lnTo>
                      <a:pt x="975" y="1241"/>
                    </a:lnTo>
                    <a:lnTo>
                      <a:pt x="975" y="1241"/>
                    </a:lnTo>
                    <a:lnTo>
                      <a:pt x="983" y="1232"/>
                    </a:lnTo>
                    <a:lnTo>
                      <a:pt x="991" y="1224"/>
                    </a:lnTo>
                    <a:lnTo>
                      <a:pt x="1010" y="1207"/>
                    </a:lnTo>
                    <a:lnTo>
                      <a:pt x="1030" y="1192"/>
                    </a:lnTo>
                    <a:lnTo>
                      <a:pt x="1049" y="1176"/>
                    </a:lnTo>
                    <a:lnTo>
                      <a:pt x="1049" y="1176"/>
                    </a:lnTo>
                    <a:lnTo>
                      <a:pt x="1067" y="1164"/>
                    </a:lnTo>
                    <a:lnTo>
                      <a:pt x="1081" y="1153"/>
                    </a:lnTo>
                    <a:lnTo>
                      <a:pt x="1081" y="1153"/>
                    </a:lnTo>
                    <a:lnTo>
                      <a:pt x="1107" y="1130"/>
                    </a:lnTo>
                    <a:lnTo>
                      <a:pt x="1131" y="1107"/>
                    </a:lnTo>
                    <a:lnTo>
                      <a:pt x="1153" y="1083"/>
                    </a:lnTo>
                    <a:lnTo>
                      <a:pt x="1174" y="1059"/>
                    </a:lnTo>
                    <a:lnTo>
                      <a:pt x="1195" y="1033"/>
                    </a:lnTo>
                    <a:lnTo>
                      <a:pt x="1215" y="1007"/>
                    </a:lnTo>
                    <a:lnTo>
                      <a:pt x="1254" y="955"/>
                    </a:lnTo>
                    <a:lnTo>
                      <a:pt x="1254" y="955"/>
                    </a:lnTo>
                    <a:lnTo>
                      <a:pt x="1284" y="916"/>
                    </a:lnTo>
                    <a:lnTo>
                      <a:pt x="1286" y="912"/>
                    </a:lnTo>
                    <a:lnTo>
                      <a:pt x="1286" y="908"/>
                    </a:lnTo>
                    <a:lnTo>
                      <a:pt x="1286" y="908"/>
                    </a:lnTo>
                    <a:lnTo>
                      <a:pt x="1286" y="903"/>
                    </a:lnTo>
                    <a:lnTo>
                      <a:pt x="1288" y="897"/>
                    </a:lnTo>
                    <a:lnTo>
                      <a:pt x="1291" y="892"/>
                    </a:lnTo>
                    <a:lnTo>
                      <a:pt x="1295" y="888"/>
                    </a:lnTo>
                    <a:lnTo>
                      <a:pt x="1295" y="888"/>
                    </a:lnTo>
                    <a:lnTo>
                      <a:pt x="1302" y="883"/>
                    </a:lnTo>
                    <a:lnTo>
                      <a:pt x="1309" y="876"/>
                    </a:lnTo>
                    <a:lnTo>
                      <a:pt x="1317" y="868"/>
                    </a:lnTo>
                    <a:lnTo>
                      <a:pt x="1324" y="860"/>
                    </a:lnTo>
                    <a:lnTo>
                      <a:pt x="1330" y="852"/>
                    </a:lnTo>
                    <a:lnTo>
                      <a:pt x="1336" y="843"/>
                    </a:lnTo>
                    <a:lnTo>
                      <a:pt x="1341" y="833"/>
                    </a:lnTo>
                    <a:lnTo>
                      <a:pt x="1347" y="823"/>
                    </a:lnTo>
                    <a:lnTo>
                      <a:pt x="1351" y="813"/>
                    </a:lnTo>
                    <a:lnTo>
                      <a:pt x="1354" y="802"/>
                    </a:lnTo>
                    <a:lnTo>
                      <a:pt x="1356" y="792"/>
                    </a:lnTo>
                    <a:lnTo>
                      <a:pt x="1358" y="782"/>
                    </a:lnTo>
                    <a:lnTo>
                      <a:pt x="1357" y="771"/>
                    </a:lnTo>
                    <a:lnTo>
                      <a:pt x="1356" y="760"/>
                    </a:lnTo>
                    <a:lnTo>
                      <a:pt x="1353" y="751"/>
                    </a:lnTo>
                    <a:lnTo>
                      <a:pt x="1349" y="740"/>
                    </a:lnTo>
                    <a:lnTo>
                      <a:pt x="1347" y="737"/>
                    </a:lnTo>
                    <a:lnTo>
                      <a:pt x="1344" y="735"/>
                    </a:lnTo>
                    <a:lnTo>
                      <a:pt x="1344" y="735"/>
                    </a:lnTo>
                    <a:lnTo>
                      <a:pt x="1338" y="732"/>
                    </a:lnTo>
                    <a:lnTo>
                      <a:pt x="1338" y="732"/>
                    </a:lnTo>
                    <a:lnTo>
                      <a:pt x="1303" y="702"/>
                    </a:lnTo>
                    <a:lnTo>
                      <a:pt x="1268" y="671"/>
                    </a:lnTo>
                    <a:lnTo>
                      <a:pt x="1233" y="639"/>
                    </a:lnTo>
                    <a:lnTo>
                      <a:pt x="1199" y="607"/>
                    </a:lnTo>
                    <a:lnTo>
                      <a:pt x="1131" y="542"/>
                    </a:lnTo>
                    <a:lnTo>
                      <a:pt x="1065" y="478"/>
                    </a:lnTo>
                    <a:lnTo>
                      <a:pt x="1065" y="478"/>
                    </a:lnTo>
                    <a:lnTo>
                      <a:pt x="1008" y="421"/>
                    </a:lnTo>
                    <a:lnTo>
                      <a:pt x="949" y="365"/>
                    </a:lnTo>
                    <a:lnTo>
                      <a:pt x="949" y="365"/>
                    </a:lnTo>
                    <a:lnTo>
                      <a:pt x="898" y="318"/>
                    </a:lnTo>
                    <a:lnTo>
                      <a:pt x="898" y="318"/>
                    </a:lnTo>
                    <a:lnTo>
                      <a:pt x="839" y="262"/>
                    </a:lnTo>
                    <a:lnTo>
                      <a:pt x="811" y="234"/>
                    </a:lnTo>
                    <a:lnTo>
                      <a:pt x="782" y="204"/>
                    </a:lnTo>
                    <a:lnTo>
                      <a:pt x="755" y="174"/>
                    </a:lnTo>
                    <a:lnTo>
                      <a:pt x="728" y="144"/>
                    </a:lnTo>
                    <a:lnTo>
                      <a:pt x="703" y="112"/>
                    </a:lnTo>
                    <a:lnTo>
                      <a:pt x="680" y="78"/>
                    </a:lnTo>
                    <a:lnTo>
                      <a:pt x="678" y="76"/>
                    </a:lnTo>
                    <a:lnTo>
                      <a:pt x="676" y="75"/>
                    </a:lnTo>
                    <a:lnTo>
                      <a:pt x="676" y="75"/>
                    </a:lnTo>
                    <a:lnTo>
                      <a:pt x="672" y="71"/>
                    </a:lnTo>
                    <a:lnTo>
                      <a:pt x="672" y="71"/>
                    </a:lnTo>
                    <a:lnTo>
                      <a:pt x="665" y="64"/>
                    </a:lnTo>
                    <a:lnTo>
                      <a:pt x="658" y="58"/>
                    </a:lnTo>
                    <a:lnTo>
                      <a:pt x="649" y="52"/>
                    </a:lnTo>
                    <a:lnTo>
                      <a:pt x="641" y="48"/>
                    </a:lnTo>
                    <a:lnTo>
                      <a:pt x="632" y="45"/>
                    </a:lnTo>
                    <a:lnTo>
                      <a:pt x="623" y="43"/>
                    </a:lnTo>
                    <a:lnTo>
                      <a:pt x="612" y="41"/>
                    </a:lnTo>
                    <a:lnTo>
                      <a:pt x="601" y="41"/>
                    </a:lnTo>
                    <a:lnTo>
                      <a:pt x="601" y="4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38" name="Freeform 866"/>
              <p:cNvSpPr/>
              <p:nvPr/>
            </p:nvSpPr>
            <p:spPr bwMode="auto">
              <a:xfrm>
                <a:off x="2249488" y="1181100"/>
                <a:ext cx="595313" cy="604838"/>
              </a:xfrm>
              <a:custGeom>
                <a:avLst/>
                <a:gdLst/>
                <a:ahLst/>
                <a:cxnLst>
                  <a:cxn ang="0">
                    <a:pos x="672" y="1142"/>
                  </a:cxn>
                  <a:cxn ang="0">
                    <a:pos x="660" y="1136"/>
                  </a:cxn>
                  <a:cxn ang="0">
                    <a:pos x="657" y="1130"/>
                  </a:cxn>
                  <a:cxn ang="0">
                    <a:pos x="656" y="1122"/>
                  </a:cxn>
                  <a:cxn ang="0">
                    <a:pos x="654" y="1020"/>
                  </a:cxn>
                  <a:cxn ang="0">
                    <a:pos x="641" y="850"/>
                  </a:cxn>
                  <a:cxn ang="0">
                    <a:pos x="629" y="701"/>
                  </a:cxn>
                  <a:cxn ang="0">
                    <a:pos x="568" y="686"/>
                  </a:cxn>
                  <a:cxn ang="0">
                    <a:pos x="451" y="680"/>
                  </a:cxn>
                  <a:cxn ang="0">
                    <a:pos x="439" y="675"/>
                  </a:cxn>
                  <a:cxn ang="0">
                    <a:pos x="434" y="663"/>
                  </a:cxn>
                  <a:cxn ang="0">
                    <a:pos x="429" y="586"/>
                  </a:cxn>
                  <a:cxn ang="0">
                    <a:pos x="406" y="496"/>
                  </a:cxn>
                  <a:cxn ang="0">
                    <a:pos x="399" y="497"/>
                  </a:cxn>
                  <a:cxn ang="0">
                    <a:pos x="316" y="494"/>
                  </a:cxn>
                  <a:cxn ang="0">
                    <a:pos x="144" y="483"/>
                  </a:cxn>
                  <a:cxn ang="0">
                    <a:pos x="52" y="481"/>
                  </a:cxn>
                  <a:cxn ang="0">
                    <a:pos x="19" y="481"/>
                  </a:cxn>
                  <a:cxn ang="0">
                    <a:pos x="6" y="476"/>
                  </a:cxn>
                  <a:cxn ang="0">
                    <a:pos x="1" y="468"/>
                  </a:cxn>
                  <a:cxn ang="0">
                    <a:pos x="1" y="454"/>
                  </a:cxn>
                  <a:cxn ang="0">
                    <a:pos x="6" y="443"/>
                  </a:cxn>
                  <a:cxn ang="0">
                    <a:pos x="21" y="438"/>
                  </a:cxn>
                  <a:cxn ang="0">
                    <a:pos x="53" y="438"/>
                  </a:cxn>
                  <a:cxn ang="0">
                    <a:pos x="234" y="446"/>
                  </a:cxn>
                  <a:cxn ang="0">
                    <a:pos x="357" y="454"/>
                  </a:cxn>
                  <a:cxn ang="0">
                    <a:pos x="403" y="456"/>
                  </a:cxn>
                  <a:cxn ang="0">
                    <a:pos x="418" y="442"/>
                  </a:cxn>
                  <a:cxn ang="0">
                    <a:pos x="406" y="231"/>
                  </a:cxn>
                  <a:cxn ang="0">
                    <a:pos x="404" y="72"/>
                  </a:cxn>
                  <a:cxn ang="0">
                    <a:pos x="406" y="15"/>
                  </a:cxn>
                  <a:cxn ang="0">
                    <a:pos x="413" y="4"/>
                  </a:cxn>
                  <a:cxn ang="0">
                    <a:pos x="428" y="0"/>
                  </a:cxn>
                  <a:cxn ang="0">
                    <a:pos x="436" y="1"/>
                  </a:cxn>
                  <a:cxn ang="0">
                    <a:pos x="443" y="5"/>
                  </a:cxn>
                  <a:cxn ang="0">
                    <a:pos x="447" y="15"/>
                  </a:cxn>
                  <a:cxn ang="0">
                    <a:pos x="445" y="78"/>
                  </a:cxn>
                  <a:cxn ang="0">
                    <a:pos x="448" y="255"/>
                  </a:cxn>
                  <a:cxn ang="0">
                    <a:pos x="464" y="488"/>
                  </a:cxn>
                  <a:cxn ang="0">
                    <a:pos x="474" y="640"/>
                  </a:cxn>
                  <a:cxn ang="0">
                    <a:pos x="564" y="644"/>
                  </a:cxn>
                  <a:cxn ang="0">
                    <a:pos x="834" y="658"/>
                  </a:cxn>
                  <a:cxn ang="0">
                    <a:pos x="1036" y="676"/>
                  </a:cxn>
                  <a:cxn ang="0">
                    <a:pos x="1110" y="684"/>
                  </a:cxn>
                  <a:cxn ang="0">
                    <a:pos x="1120" y="693"/>
                  </a:cxn>
                  <a:cxn ang="0">
                    <a:pos x="1125" y="706"/>
                  </a:cxn>
                  <a:cxn ang="0">
                    <a:pos x="1124" y="715"/>
                  </a:cxn>
                  <a:cxn ang="0">
                    <a:pos x="1118" y="724"/>
                  </a:cxn>
                  <a:cxn ang="0">
                    <a:pos x="1111" y="725"/>
                  </a:cxn>
                  <a:cxn ang="0">
                    <a:pos x="1053" y="719"/>
                  </a:cxn>
                  <a:cxn ang="0">
                    <a:pos x="786" y="697"/>
                  </a:cxn>
                  <a:cxn ang="0">
                    <a:pos x="672" y="705"/>
                  </a:cxn>
                  <a:cxn ang="0">
                    <a:pos x="683" y="852"/>
                  </a:cxn>
                  <a:cxn ang="0">
                    <a:pos x="694" y="987"/>
                  </a:cxn>
                  <a:cxn ang="0">
                    <a:pos x="698" y="1088"/>
                  </a:cxn>
                  <a:cxn ang="0">
                    <a:pos x="697" y="1127"/>
                  </a:cxn>
                  <a:cxn ang="0">
                    <a:pos x="690" y="1137"/>
                  </a:cxn>
                  <a:cxn ang="0">
                    <a:pos x="676" y="1142"/>
                  </a:cxn>
                </a:cxnLst>
                <a:rect l="0" t="0" r="r" b="b"/>
                <a:pathLst>
                  <a:path w="1125" h="1142">
                    <a:moveTo>
                      <a:pt x="676" y="1142"/>
                    </a:moveTo>
                    <a:lnTo>
                      <a:pt x="676" y="1142"/>
                    </a:lnTo>
                    <a:lnTo>
                      <a:pt x="672" y="1142"/>
                    </a:lnTo>
                    <a:lnTo>
                      <a:pt x="667" y="1141"/>
                    </a:lnTo>
                    <a:lnTo>
                      <a:pt x="663" y="1138"/>
                    </a:lnTo>
                    <a:lnTo>
                      <a:pt x="660" y="1136"/>
                    </a:lnTo>
                    <a:lnTo>
                      <a:pt x="660" y="1136"/>
                    </a:lnTo>
                    <a:lnTo>
                      <a:pt x="658" y="1133"/>
                    </a:lnTo>
                    <a:lnTo>
                      <a:pt x="657" y="1130"/>
                    </a:lnTo>
                    <a:lnTo>
                      <a:pt x="656" y="1126"/>
                    </a:lnTo>
                    <a:lnTo>
                      <a:pt x="656" y="1122"/>
                    </a:lnTo>
                    <a:lnTo>
                      <a:pt x="656" y="1122"/>
                    </a:lnTo>
                    <a:lnTo>
                      <a:pt x="656" y="1088"/>
                    </a:lnTo>
                    <a:lnTo>
                      <a:pt x="656" y="1054"/>
                    </a:lnTo>
                    <a:lnTo>
                      <a:pt x="654" y="1020"/>
                    </a:lnTo>
                    <a:lnTo>
                      <a:pt x="652" y="986"/>
                    </a:lnTo>
                    <a:lnTo>
                      <a:pt x="647" y="917"/>
                    </a:lnTo>
                    <a:lnTo>
                      <a:pt x="641" y="850"/>
                    </a:lnTo>
                    <a:lnTo>
                      <a:pt x="641" y="850"/>
                    </a:lnTo>
                    <a:lnTo>
                      <a:pt x="634" y="775"/>
                    </a:lnTo>
                    <a:lnTo>
                      <a:pt x="629" y="701"/>
                    </a:lnTo>
                    <a:lnTo>
                      <a:pt x="628" y="689"/>
                    </a:lnTo>
                    <a:lnTo>
                      <a:pt x="568" y="686"/>
                    </a:lnTo>
                    <a:lnTo>
                      <a:pt x="568" y="686"/>
                    </a:lnTo>
                    <a:lnTo>
                      <a:pt x="455" y="681"/>
                    </a:lnTo>
                    <a:lnTo>
                      <a:pt x="455" y="681"/>
                    </a:lnTo>
                    <a:lnTo>
                      <a:pt x="451" y="680"/>
                    </a:lnTo>
                    <a:lnTo>
                      <a:pt x="446" y="679"/>
                    </a:lnTo>
                    <a:lnTo>
                      <a:pt x="442" y="677"/>
                    </a:lnTo>
                    <a:lnTo>
                      <a:pt x="439" y="675"/>
                    </a:lnTo>
                    <a:lnTo>
                      <a:pt x="437" y="672"/>
                    </a:lnTo>
                    <a:lnTo>
                      <a:pt x="435" y="667"/>
                    </a:lnTo>
                    <a:lnTo>
                      <a:pt x="434" y="663"/>
                    </a:lnTo>
                    <a:lnTo>
                      <a:pt x="433" y="659"/>
                    </a:lnTo>
                    <a:lnTo>
                      <a:pt x="433" y="659"/>
                    </a:lnTo>
                    <a:lnTo>
                      <a:pt x="429" y="586"/>
                    </a:lnTo>
                    <a:lnTo>
                      <a:pt x="423" y="506"/>
                    </a:lnTo>
                    <a:lnTo>
                      <a:pt x="422" y="491"/>
                    </a:lnTo>
                    <a:lnTo>
                      <a:pt x="406" y="496"/>
                    </a:lnTo>
                    <a:lnTo>
                      <a:pt x="406" y="496"/>
                    </a:lnTo>
                    <a:lnTo>
                      <a:pt x="403" y="497"/>
                    </a:lnTo>
                    <a:lnTo>
                      <a:pt x="399" y="497"/>
                    </a:lnTo>
                    <a:lnTo>
                      <a:pt x="399" y="497"/>
                    </a:lnTo>
                    <a:lnTo>
                      <a:pt x="358" y="496"/>
                    </a:lnTo>
                    <a:lnTo>
                      <a:pt x="316" y="494"/>
                    </a:lnTo>
                    <a:lnTo>
                      <a:pt x="236" y="489"/>
                    </a:lnTo>
                    <a:lnTo>
                      <a:pt x="236" y="489"/>
                    </a:lnTo>
                    <a:lnTo>
                      <a:pt x="144" y="483"/>
                    </a:lnTo>
                    <a:lnTo>
                      <a:pt x="98" y="481"/>
                    </a:lnTo>
                    <a:lnTo>
                      <a:pt x="52" y="481"/>
                    </a:lnTo>
                    <a:lnTo>
                      <a:pt x="52" y="481"/>
                    </a:lnTo>
                    <a:lnTo>
                      <a:pt x="20" y="481"/>
                    </a:lnTo>
                    <a:lnTo>
                      <a:pt x="19" y="481"/>
                    </a:lnTo>
                    <a:lnTo>
                      <a:pt x="19" y="481"/>
                    </a:lnTo>
                    <a:lnTo>
                      <a:pt x="14" y="481"/>
                    </a:lnTo>
                    <a:lnTo>
                      <a:pt x="10" y="478"/>
                    </a:lnTo>
                    <a:lnTo>
                      <a:pt x="6" y="476"/>
                    </a:lnTo>
                    <a:lnTo>
                      <a:pt x="4" y="474"/>
                    </a:lnTo>
                    <a:lnTo>
                      <a:pt x="2" y="471"/>
                    </a:lnTo>
                    <a:lnTo>
                      <a:pt x="1" y="468"/>
                    </a:lnTo>
                    <a:lnTo>
                      <a:pt x="0" y="461"/>
                    </a:lnTo>
                    <a:lnTo>
                      <a:pt x="0" y="461"/>
                    </a:lnTo>
                    <a:lnTo>
                      <a:pt x="1" y="454"/>
                    </a:lnTo>
                    <a:lnTo>
                      <a:pt x="2" y="451"/>
                    </a:lnTo>
                    <a:lnTo>
                      <a:pt x="4" y="446"/>
                    </a:lnTo>
                    <a:lnTo>
                      <a:pt x="6" y="443"/>
                    </a:lnTo>
                    <a:lnTo>
                      <a:pt x="10" y="441"/>
                    </a:lnTo>
                    <a:lnTo>
                      <a:pt x="15" y="439"/>
                    </a:lnTo>
                    <a:lnTo>
                      <a:pt x="21" y="438"/>
                    </a:lnTo>
                    <a:lnTo>
                      <a:pt x="21" y="438"/>
                    </a:lnTo>
                    <a:lnTo>
                      <a:pt x="53" y="438"/>
                    </a:lnTo>
                    <a:lnTo>
                      <a:pt x="53" y="438"/>
                    </a:lnTo>
                    <a:lnTo>
                      <a:pt x="98" y="439"/>
                    </a:lnTo>
                    <a:lnTo>
                      <a:pt x="144" y="440"/>
                    </a:lnTo>
                    <a:lnTo>
                      <a:pt x="234" y="446"/>
                    </a:lnTo>
                    <a:lnTo>
                      <a:pt x="234" y="446"/>
                    </a:lnTo>
                    <a:lnTo>
                      <a:pt x="315" y="452"/>
                    </a:lnTo>
                    <a:lnTo>
                      <a:pt x="357" y="454"/>
                    </a:lnTo>
                    <a:lnTo>
                      <a:pt x="399" y="455"/>
                    </a:lnTo>
                    <a:lnTo>
                      <a:pt x="399" y="455"/>
                    </a:lnTo>
                    <a:lnTo>
                      <a:pt x="403" y="456"/>
                    </a:lnTo>
                    <a:lnTo>
                      <a:pt x="420" y="459"/>
                    </a:lnTo>
                    <a:lnTo>
                      <a:pt x="418" y="442"/>
                    </a:lnTo>
                    <a:lnTo>
                      <a:pt x="418" y="442"/>
                    </a:lnTo>
                    <a:lnTo>
                      <a:pt x="411" y="337"/>
                    </a:lnTo>
                    <a:lnTo>
                      <a:pt x="408" y="283"/>
                    </a:lnTo>
                    <a:lnTo>
                      <a:pt x="406" y="231"/>
                    </a:lnTo>
                    <a:lnTo>
                      <a:pt x="404" y="178"/>
                    </a:lnTo>
                    <a:lnTo>
                      <a:pt x="403" y="125"/>
                    </a:lnTo>
                    <a:lnTo>
                      <a:pt x="404" y="72"/>
                    </a:lnTo>
                    <a:lnTo>
                      <a:pt x="405" y="20"/>
                    </a:lnTo>
                    <a:lnTo>
                      <a:pt x="405" y="20"/>
                    </a:lnTo>
                    <a:lnTo>
                      <a:pt x="406" y="15"/>
                    </a:lnTo>
                    <a:lnTo>
                      <a:pt x="408" y="11"/>
                    </a:lnTo>
                    <a:lnTo>
                      <a:pt x="410" y="6"/>
                    </a:lnTo>
                    <a:lnTo>
                      <a:pt x="413" y="4"/>
                    </a:lnTo>
                    <a:lnTo>
                      <a:pt x="417" y="2"/>
                    </a:lnTo>
                    <a:lnTo>
                      <a:pt x="421" y="0"/>
                    </a:lnTo>
                    <a:lnTo>
                      <a:pt x="428" y="0"/>
                    </a:lnTo>
                    <a:lnTo>
                      <a:pt x="428" y="0"/>
                    </a:lnTo>
                    <a:lnTo>
                      <a:pt x="432" y="0"/>
                    </a:lnTo>
                    <a:lnTo>
                      <a:pt x="436" y="1"/>
                    </a:lnTo>
                    <a:lnTo>
                      <a:pt x="440" y="3"/>
                    </a:lnTo>
                    <a:lnTo>
                      <a:pt x="443" y="5"/>
                    </a:lnTo>
                    <a:lnTo>
                      <a:pt x="443" y="5"/>
                    </a:lnTo>
                    <a:lnTo>
                      <a:pt x="445" y="8"/>
                    </a:lnTo>
                    <a:lnTo>
                      <a:pt x="446" y="12"/>
                    </a:lnTo>
                    <a:lnTo>
                      <a:pt x="447" y="15"/>
                    </a:lnTo>
                    <a:lnTo>
                      <a:pt x="447" y="19"/>
                    </a:lnTo>
                    <a:lnTo>
                      <a:pt x="447" y="19"/>
                    </a:lnTo>
                    <a:lnTo>
                      <a:pt x="445" y="78"/>
                    </a:lnTo>
                    <a:lnTo>
                      <a:pt x="445" y="137"/>
                    </a:lnTo>
                    <a:lnTo>
                      <a:pt x="446" y="196"/>
                    </a:lnTo>
                    <a:lnTo>
                      <a:pt x="448" y="255"/>
                    </a:lnTo>
                    <a:lnTo>
                      <a:pt x="452" y="313"/>
                    </a:lnTo>
                    <a:lnTo>
                      <a:pt x="456" y="372"/>
                    </a:lnTo>
                    <a:lnTo>
                      <a:pt x="464" y="488"/>
                    </a:lnTo>
                    <a:lnTo>
                      <a:pt x="464" y="488"/>
                    </a:lnTo>
                    <a:lnTo>
                      <a:pt x="473" y="629"/>
                    </a:lnTo>
                    <a:lnTo>
                      <a:pt x="474" y="640"/>
                    </a:lnTo>
                    <a:lnTo>
                      <a:pt x="485" y="641"/>
                    </a:lnTo>
                    <a:lnTo>
                      <a:pt x="485" y="641"/>
                    </a:lnTo>
                    <a:lnTo>
                      <a:pt x="564" y="644"/>
                    </a:lnTo>
                    <a:lnTo>
                      <a:pt x="564" y="644"/>
                    </a:lnTo>
                    <a:lnTo>
                      <a:pt x="698" y="651"/>
                    </a:lnTo>
                    <a:lnTo>
                      <a:pt x="834" y="658"/>
                    </a:lnTo>
                    <a:lnTo>
                      <a:pt x="901" y="663"/>
                    </a:lnTo>
                    <a:lnTo>
                      <a:pt x="969" y="669"/>
                    </a:lnTo>
                    <a:lnTo>
                      <a:pt x="1036" y="676"/>
                    </a:lnTo>
                    <a:lnTo>
                      <a:pt x="1104" y="683"/>
                    </a:lnTo>
                    <a:lnTo>
                      <a:pt x="1104" y="683"/>
                    </a:lnTo>
                    <a:lnTo>
                      <a:pt x="1110" y="684"/>
                    </a:lnTo>
                    <a:lnTo>
                      <a:pt x="1114" y="686"/>
                    </a:lnTo>
                    <a:lnTo>
                      <a:pt x="1118" y="689"/>
                    </a:lnTo>
                    <a:lnTo>
                      <a:pt x="1120" y="693"/>
                    </a:lnTo>
                    <a:lnTo>
                      <a:pt x="1123" y="696"/>
                    </a:lnTo>
                    <a:lnTo>
                      <a:pt x="1124" y="702"/>
                    </a:lnTo>
                    <a:lnTo>
                      <a:pt x="1125" y="706"/>
                    </a:lnTo>
                    <a:lnTo>
                      <a:pt x="1125" y="710"/>
                    </a:lnTo>
                    <a:lnTo>
                      <a:pt x="1125" y="710"/>
                    </a:lnTo>
                    <a:lnTo>
                      <a:pt x="1124" y="715"/>
                    </a:lnTo>
                    <a:lnTo>
                      <a:pt x="1122" y="720"/>
                    </a:lnTo>
                    <a:lnTo>
                      <a:pt x="1120" y="722"/>
                    </a:lnTo>
                    <a:lnTo>
                      <a:pt x="1118" y="724"/>
                    </a:lnTo>
                    <a:lnTo>
                      <a:pt x="1115" y="725"/>
                    </a:lnTo>
                    <a:lnTo>
                      <a:pt x="1111" y="725"/>
                    </a:lnTo>
                    <a:lnTo>
                      <a:pt x="1111" y="725"/>
                    </a:lnTo>
                    <a:lnTo>
                      <a:pt x="1107" y="725"/>
                    </a:lnTo>
                    <a:lnTo>
                      <a:pt x="1107" y="725"/>
                    </a:lnTo>
                    <a:lnTo>
                      <a:pt x="1053" y="719"/>
                    </a:lnTo>
                    <a:lnTo>
                      <a:pt x="998" y="714"/>
                    </a:lnTo>
                    <a:lnTo>
                      <a:pt x="892" y="705"/>
                    </a:lnTo>
                    <a:lnTo>
                      <a:pt x="786" y="697"/>
                    </a:lnTo>
                    <a:lnTo>
                      <a:pt x="684" y="692"/>
                    </a:lnTo>
                    <a:lnTo>
                      <a:pt x="671" y="691"/>
                    </a:lnTo>
                    <a:lnTo>
                      <a:pt x="672" y="705"/>
                    </a:lnTo>
                    <a:lnTo>
                      <a:pt x="672" y="705"/>
                    </a:lnTo>
                    <a:lnTo>
                      <a:pt x="677" y="779"/>
                    </a:lnTo>
                    <a:lnTo>
                      <a:pt x="683" y="852"/>
                    </a:lnTo>
                    <a:lnTo>
                      <a:pt x="683" y="852"/>
                    </a:lnTo>
                    <a:lnTo>
                      <a:pt x="689" y="918"/>
                    </a:lnTo>
                    <a:lnTo>
                      <a:pt x="694" y="987"/>
                    </a:lnTo>
                    <a:lnTo>
                      <a:pt x="696" y="1020"/>
                    </a:lnTo>
                    <a:lnTo>
                      <a:pt x="697" y="1054"/>
                    </a:lnTo>
                    <a:lnTo>
                      <a:pt x="698" y="1088"/>
                    </a:lnTo>
                    <a:lnTo>
                      <a:pt x="698" y="1122"/>
                    </a:lnTo>
                    <a:lnTo>
                      <a:pt x="698" y="1122"/>
                    </a:lnTo>
                    <a:lnTo>
                      <a:pt x="697" y="1127"/>
                    </a:lnTo>
                    <a:lnTo>
                      <a:pt x="695" y="1131"/>
                    </a:lnTo>
                    <a:lnTo>
                      <a:pt x="693" y="1135"/>
                    </a:lnTo>
                    <a:lnTo>
                      <a:pt x="690" y="1137"/>
                    </a:lnTo>
                    <a:lnTo>
                      <a:pt x="686" y="1140"/>
                    </a:lnTo>
                    <a:lnTo>
                      <a:pt x="683" y="1141"/>
                    </a:lnTo>
                    <a:lnTo>
                      <a:pt x="676" y="1142"/>
                    </a:lnTo>
                    <a:lnTo>
                      <a:pt x="676" y="1142"/>
                    </a:lnTo>
                    <a:close/>
                  </a:path>
                </a:pathLst>
              </a:custGeom>
              <a:grpFill/>
              <a:ln w="9525">
                <a:noFill/>
                <a:round/>
              </a:ln>
            </p:spPr>
            <p:txBody>
              <a:bodyPr vert="horz" wrap="square" lIns="121920" tIns="60960" rIns="121920" bIns="60960" numCol="1" anchor="t" anchorCtr="0" compatLnSpc="1"/>
              <a:p>
                <a:endParaRPr lang="zh-CN" altLang="en-US" sz="2400"/>
              </a:p>
            </p:txBody>
          </p:sp>
        </p:grpSp>
        <p:grpSp>
          <p:nvGrpSpPr>
            <p:cNvPr id="183" name="组合 182"/>
            <p:cNvGrpSpPr/>
            <p:nvPr/>
          </p:nvGrpSpPr>
          <p:grpSpPr>
            <a:xfrm>
              <a:off x="2677193" y="1980663"/>
              <a:ext cx="3012184" cy="1339041"/>
              <a:chOff x="1279158" y="2558135"/>
              <a:chExt cx="3012184" cy="1339041"/>
            </a:xfrm>
          </p:grpSpPr>
          <p:sp>
            <p:nvSpPr>
              <p:cNvPr id="184" name="矩形 183"/>
              <p:cNvSpPr/>
              <p:nvPr/>
            </p:nvSpPr>
            <p:spPr>
              <a:xfrm>
                <a:off x="1279158" y="3140046"/>
                <a:ext cx="3012184" cy="757130"/>
              </a:xfrm>
              <a:prstGeom prst="rect">
                <a:avLst/>
              </a:prstGeom>
            </p:spPr>
            <p:txBody>
              <a:bodyPr wrap="square">
                <a:spAutoFit/>
                <a:scene3d>
                  <a:camera prst="orthographicFront"/>
                  <a:lightRig rig="threePt" dir="t"/>
                </a:scene3d>
                <a:sp3d contourW="12700"/>
              </a:bodyPr>
              <a:p>
                <a:pPr>
                  <a:lnSpc>
                    <a:spcPct val="120000"/>
                  </a:lnSpc>
                </a:pPr>
                <a:r>
                  <a:rPr lang="zh-CN" altLang="en-US" dirty="0">
                    <a:solidFill>
                      <a:schemeClr val="bg1"/>
                    </a:solidFill>
                    <a:latin typeface="汉仪喵魂体W" panose="00020600040101010101" pitchFamily="18" charset="-122"/>
                    <a:ea typeface="汉仪喵魂体W" panose="00020600040101010101" pitchFamily="18" charset="-122"/>
                  </a:rPr>
                  <a:t>用户可以在投影仪或者计算机上进行演示也可以将演示文稿打印</a:t>
                </a:r>
                <a:r>
                  <a:rPr lang="zh-CN" altLang="en-US" dirty="0" smtClean="0">
                    <a:solidFill>
                      <a:schemeClr val="bg1"/>
                    </a:solidFill>
                    <a:latin typeface="汉仪喵魂体W" panose="00020600040101010101" pitchFamily="18" charset="-122"/>
                    <a:ea typeface="汉仪喵魂体W" panose="00020600040101010101" pitchFamily="18" charset="-122"/>
                  </a:rPr>
                  <a:t>出来</a:t>
                </a:r>
                <a:endParaRPr lang="zh-CN" altLang="en-US" dirty="0">
                  <a:solidFill>
                    <a:schemeClr val="bg1"/>
                  </a:solidFill>
                  <a:latin typeface="汉仪喵魂体W" panose="00020600040101010101" pitchFamily="18" charset="-122"/>
                  <a:ea typeface="汉仪喵魂体W" panose="00020600040101010101" pitchFamily="18" charset="-122"/>
                </a:endParaRPr>
              </a:p>
            </p:txBody>
          </p:sp>
          <p:sp>
            <p:nvSpPr>
              <p:cNvPr id="185" name="矩形 184"/>
              <p:cNvSpPr/>
              <p:nvPr/>
            </p:nvSpPr>
            <p:spPr>
              <a:xfrm>
                <a:off x="1279158" y="2558135"/>
                <a:ext cx="2241974" cy="516103"/>
              </a:xfrm>
              <a:prstGeom prst="rect">
                <a:avLst/>
              </a:prstGeom>
            </p:spPr>
            <p:txBody>
              <a:bodyPr wrap="square">
                <a:spAutoFit/>
                <a:scene3d>
                  <a:camera prst="orthographicFront"/>
                  <a:lightRig rig="threePt" dir="t"/>
                </a:scene3d>
                <a:sp3d contourW="12700"/>
              </a:bodyPr>
              <a:p>
                <a:pPr algn="just">
                  <a:lnSpc>
                    <a:spcPct val="120000"/>
                  </a:lnSpc>
                </a:pPr>
                <a:r>
                  <a:rPr lang="zh-CN" altLang="en-US" sz="2400" b="1" dirty="0">
                    <a:solidFill>
                      <a:schemeClr val="bg1"/>
                    </a:solidFill>
                    <a:latin typeface="汉仪喵魂体W" panose="00020600040101010101" pitchFamily="18" charset="-122"/>
                    <a:ea typeface="汉仪喵魂体W" panose="00020600040101010101" pitchFamily="18" charset="-122"/>
                  </a:rPr>
                  <a:t>标题文字添加</a:t>
                </a:r>
                <a:endParaRPr lang="zh-CN" altLang="en-US" sz="2400" b="1" dirty="0">
                  <a:solidFill>
                    <a:schemeClr val="bg1"/>
                  </a:solidFill>
                  <a:latin typeface="汉仪喵魂体W" panose="00020600040101010101" pitchFamily="18" charset="-122"/>
                  <a:ea typeface="汉仪喵魂体W" panose="00020600040101010101" pitchFamily="18" charset="-122"/>
                </a:endParaRPr>
              </a:p>
            </p:txBody>
          </p:sp>
        </p:grpSp>
      </p:grpSp>
      <p:grpSp>
        <p:nvGrpSpPr>
          <p:cNvPr id="197" name="组合 196"/>
          <p:cNvGrpSpPr/>
          <p:nvPr/>
        </p:nvGrpSpPr>
        <p:grpSpPr>
          <a:xfrm>
            <a:off x="1538201" y="4089244"/>
            <a:ext cx="4151176" cy="1339041"/>
            <a:chOff x="1538201" y="4089244"/>
            <a:chExt cx="4151176" cy="1339041"/>
          </a:xfrm>
        </p:grpSpPr>
        <p:sp>
          <p:nvSpPr>
            <p:cNvPr id="6" name="椭圆 31"/>
            <p:cNvSpPr/>
            <p:nvPr/>
          </p:nvSpPr>
          <p:spPr>
            <a:xfrm>
              <a:off x="1538201" y="4160520"/>
              <a:ext cx="994660" cy="1202966"/>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8575"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7" name="任意多边形 6"/>
            <p:cNvSpPr/>
            <p:nvPr/>
          </p:nvSpPr>
          <p:spPr>
            <a:xfrm>
              <a:off x="2780774" y="4631581"/>
              <a:ext cx="2690695" cy="15953"/>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2"/>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grpSp>
          <p:nvGrpSpPr>
            <p:cNvPr id="61" name="组合 60"/>
            <p:cNvGrpSpPr/>
            <p:nvPr/>
          </p:nvGrpSpPr>
          <p:grpSpPr>
            <a:xfrm>
              <a:off x="1791012" y="4556900"/>
              <a:ext cx="564329" cy="469484"/>
              <a:chOff x="2163763" y="4130675"/>
              <a:chExt cx="755651" cy="628651"/>
            </a:xfrm>
            <a:solidFill>
              <a:schemeClr val="accent2"/>
            </a:solidFill>
          </p:grpSpPr>
          <p:sp>
            <p:nvSpPr>
              <p:cNvPr id="62" name="Freeform 608"/>
              <p:cNvSpPr/>
              <p:nvPr/>
            </p:nvSpPr>
            <p:spPr bwMode="auto">
              <a:xfrm>
                <a:off x="2178051" y="4143375"/>
                <a:ext cx="104775" cy="100013"/>
              </a:xfrm>
              <a:custGeom>
                <a:avLst/>
                <a:gdLst/>
                <a:ahLst/>
                <a:cxnLst>
                  <a:cxn ang="0">
                    <a:pos x="192" y="1"/>
                  </a:cxn>
                  <a:cxn ang="0">
                    <a:pos x="192" y="1"/>
                  </a:cxn>
                  <a:cxn ang="0">
                    <a:pos x="180" y="11"/>
                  </a:cxn>
                  <a:cxn ang="0">
                    <a:pos x="167" y="21"/>
                  </a:cxn>
                  <a:cxn ang="0">
                    <a:pos x="144" y="43"/>
                  </a:cxn>
                  <a:cxn ang="0">
                    <a:pos x="123" y="66"/>
                  </a:cxn>
                  <a:cxn ang="0">
                    <a:pos x="110" y="77"/>
                  </a:cxn>
                  <a:cxn ang="0">
                    <a:pos x="99" y="87"/>
                  </a:cxn>
                  <a:cxn ang="0">
                    <a:pos x="99" y="87"/>
                  </a:cxn>
                  <a:cxn ang="0">
                    <a:pos x="73" y="110"/>
                  </a:cxn>
                  <a:cxn ang="0">
                    <a:pos x="48" y="133"/>
                  </a:cxn>
                  <a:cxn ang="0">
                    <a:pos x="1" y="181"/>
                  </a:cxn>
                  <a:cxn ang="0">
                    <a:pos x="1" y="181"/>
                  </a:cxn>
                  <a:cxn ang="0">
                    <a:pos x="0" y="184"/>
                  </a:cxn>
                  <a:cxn ang="0">
                    <a:pos x="0" y="187"/>
                  </a:cxn>
                  <a:cxn ang="0">
                    <a:pos x="2" y="189"/>
                  </a:cxn>
                  <a:cxn ang="0">
                    <a:pos x="5" y="190"/>
                  </a:cxn>
                  <a:cxn ang="0">
                    <a:pos x="9" y="190"/>
                  </a:cxn>
                  <a:cxn ang="0">
                    <a:pos x="9" y="190"/>
                  </a:cxn>
                  <a:cxn ang="0">
                    <a:pos x="12" y="189"/>
                  </a:cxn>
                  <a:cxn ang="0">
                    <a:pos x="13" y="188"/>
                  </a:cxn>
                  <a:cxn ang="0">
                    <a:pos x="14" y="185"/>
                  </a:cxn>
                  <a:cxn ang="0">
                    <a:pos x="13" y="183"/>
                  </a:cxn>
                  <a:cxn ang="0">
                    <a:pos x="13" y="183"/>
                  </a:cxn>
                  <a:cxn ang="0">
                    <a:pos x="56" y="141"/>
                  </a:cxn>
                  <a:cxn ang="0">
                    <a:pos x="99" y="100"/>
                  </a:cxn>
                  <a:cxn ang="0">
                    <a:pos x="99" y="100"/>
                  </a:cxn>
                  <a:cxn ang="0">
                    <a:pos x="123" y="77"/>
                  </a:cxn>
                  <a:cxn ang="0">
                    <a:pos x="147" y="53"/>
                  </a:cxn>
                  <a:cxn ang="0">
                    <a:pos x="171" y="30"/>
                  </a:cxn>
                  <a:cxn ang="0">
                    <a:pos x="184" y="19"/>
                  </a:cxn>
                  <a:cxn ang="0">
                    <a:pos x="197" y="9"/>
                  </a:cxn>
                  <a:cxn ang="0">
                    <a:pos x="197" y="9"/>
                  </a:cxn>
                  <a:cxn ang="0">
                    <a:pos x="198" y="7"/>
                  </a:cxn>
                  <a:cxn ang="0">
                    <a:pos x="199" y="6"/>
                  </a:cxn>
                  <a:cxn ang="0">
                    <a:pos x="198" y="2"/>
                  </a:cxn>
                  <a:cxn ang="0">
                    <a:pos x="197" y="1"/>
                  </a:cxn>
                  <a:cxn ang="0">
                    <a:pos x="195" y="0"/>
                  </a:cxn>
                  <a:cxn ang="0">
                    <a:pos x="194" y="0"/>
                  </a:cxn>
                  <a:cxn ang="0">
                    <a:pos x="192" y="1"/>
                  </a:cxn>
                  <a:cxn ang="0">
                    <a:pos x="192" y="1"/>
                  </a:cxn>
                </a:cxnLst>
                <a:rect l="0" t="0" r="r" b="b"/>
                <a:pathLst>
                  <a:path w="199" h="190">
                    <a:moveTo>
                      <a:pt x="192" y="1"/>
                    </a:moveTo>
                    <a:lnTo>
                      <a:pt x="192" y="1"/>
                    </a:lnTo>
                    <a:lnTo>
                      <a:pt x="180" y="11"/>
                    </a:lnTo>
                    <a:lnTo>
                      <a:pt x="167" y="21"/>
                    </a:lnTo>
                    <a:lnTo>
                      <a:pt x="144" y="43"/>
                    </a:lnTo>
                    <a:lnTo>
                      <a:pt x="123" y="66"/>
                    </a:lnTo>
                    <a:lnTo>
                      <a:pt x="110" y="77"/>
                    </a:lnTo>
                    <a:lnTo>
                      <a:pt x="99" y="87"/>
                    </a:lnTo>
                    <a:lnTo>
                      <a:pt x="99" y="87"/>
                    </a:lnTo>
                    <a:lnTo>
                      <a:pt x="73" y="110"/>
                    </a:lnTo>
                    <a:lnTo>
                      <a:pt x="48" y="133"/>
                    </a:lnTo>
                    <a:lnTo>
                      <a:pt x="1" y="181"/>
                    </a:lnTo>
                    <a:lnTo>
                      <a:pt x="1" y="181"/>
                    </a:lnTo>
                    <a:lnTo>
                      <a:pt x="0" y="184"/>
                    </a:lnTo>
                    <a:lnTo>
                      <a:pt x="0" y="187"/>
                    </a:lnTo>
                    <a:lnTo>
                      <a:pt x="2" y="189"/>
                    </a:lnTo>
                    <a:lnTo>
                      <a:pt x="5" y="190"/>
                    </a:lnTo>
                    <a:lnTo>
                      <a:pt x="9" y="190"/>
                    </a:lnTo>
                    <a:lnTo>
                      <a:pt x="9" y="190"/>
                    </a:lnTo>
                    <a:lnTo>
                      <a:pt x="12" y="189"/>
                    </a:lnTo>
                    <a:lnTo>
                      <a:pt x="13" y="188"/>
                    </a:lnTo>
                    <a:lnTo>
                      <a:pt x="14" y="185"/>
                    </a:lnTo>
                    <a:lnTo>
                      <a:pt x="13" y="183"/>
                    </a:lnTo>
                    <a:lnTo>
                      <a:pt x="13" y="183"/>
                    </a:lnTo>
                    <a:lnTo>
                      <a:pt x="56" y="141"/>
                    </a:lnTo>
                    <a:lnTo>
                      <a:pt x="99" y="100"/>
                    </a:lnTo>
                    <a:lnTo>
                      <a:pt x="99" y="100"/>
                    </a:lnTo>
                    <a:lnTo>
                      <a:pt x="123" y="77"/>
                    </a:lnTo>
                    <a:lnTo>
                      <a:pt x="147" y="53"/>
                    </a:lnTo>
                    <a:lnTo>
                      <a:pt x="171" y="30"/>
                    </a:lnTo>
                    <a:lnTo>
                      <a:pt x="184" y="19"/>
                    </a:lnTo>
                    <a:lnTo>
                      <a:pt x="197" y="9"/>
                    </a:lnTo>
                    <a:lnTo>
                      <a:pt x="197" y="9"/>
                    </a:lnTo>
                    <a:lnTo>
                      <a:pt x="198" y="7"/>
                    </a:lnTo>
                    <a:lnTo>
                      <a:pt x="199" y="6"/>
                    </a:lnTo>
                    <a:lnTo>
                      <a:pt x="198" y="2"/>
                    </a:lnTo>
                    <a:lnTo>
                      <a:pt x="197" y="1"/>
                    </a:lnTo>
                    <a:lnTo>
                      <a:pt x="195" y="0"/>
                    </a:lnTo>
                    <a:lnTo>
                      <a:pt x="194" y="0"/>
                    </a:lnTo>
                    <a:lnTo>
                      <a:pt x="192" y="1"/>
                    </a:lnTo>
                    <a:lnTo>
                      <a:pt x="192"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63" name="Freeform 609"/>
              <p:cNvSpPr/>
              <p:nvPr/>
            </p:nvSpPr>
            <p:spPr bwMode="auto">
              <a:xfrm>
                <a:off x="2170113" y="4137025"/>
                <a:ext cx="147638" cy="149225"/>
              </a:xfrm>
              <a:custGeom>
                <a:avLst/>
                <a:gdLst/>
                <a:ahLst/>
                <a:cxnLst>
                  <a:cxn ang="0">
                    <a:pos x="272" y="1"/>
                  </a:cxn>
                  <a:cxn ang="0">
                    <a:pos x="272" y="1"/>
                  </a:cxn>
                  <a:cxn ang="0">
                    <a:pos x="257" y="19"/>
                  </a:cxn>
                  <a:cxn ang="0">
                    <a:pos x="242" y="38"/>
                  </a:cxn>
                  <a:cxn ang="0">
                    <a:pos x="228" y="56"/>
                  </a:cxn>
                  <a:cxn ang="0">
                    <a:pos x="212" y="74"/>
                  </a:cxn>
                  <a:cxn ang="0">
                    <a:pos x="212" y="74"/>
                  </a:cxn>
                  <a:cxn ang="0">
                    <a:pos x="196" y="90"/>
                  </a:cxn>
                  <a:cxn ang="0">
                    <a:pos x="179" y="106"/>
                  </a:cxn>
                  <a:cxn ang="0">
                    <a:pos x="145" y="139"/>
                  </a:cxn>
                  <a:cxn ang="0">
                    <a:pos x="145" y="139"/>
                  </a:cxn>
                  <a:cxn ang="0">
                    <a:pos x="77" y="203"/>
                  </a:cxn>
                  <a:cxn ang="0">
                    <a:pos x="8" y="267"/>
                  </a:cxn>
                  <a:cxn ang="0">
                    <a:pos x="8" y="267"/>
                  </a:cxn>
                  <a:cxn ang="0">
                    <a:pos x="7" y="268"/>
                  </a:cxn>
                  <a:cxn ang="0">
                    <a:pos x="7" y="268"/>
                  </a:cxn>
                  <a:cxn ang="0">
                    <a:pos x="2" y="272"/>
                  </a:cxn>
                  <a:cxn ang="0">
                    <a:pos x="2" y="272"/>
                  </a:cxn>
                  <a:cxn ang="0">
                    <a:pos x="1" y="273"/>
                  </a:cxn>
                  <a:cxn ang="0">
                    <a:pos x="0" y="275"/>
                  </a:cxn>
                  <a:cxn ang="0">
                    <a:pos x="1" y="277"/>
                  </a:cxn>
                  <a:cxn ang="0">
                    <a:pos x="3" y="279"/>
                  </a:cxn>
                  <a:cxn ang="0">
                    <a:pos x="7" y="280"/>
                  </a:cxn>
                  <a:cxn ang="0">
                    <a:pos x="7" y="280"/>
                  </a:cxn>
                  <a:cxn ang="0">
                    <a:pos x="10" y="279"/>
                  </a:cxn>
                  <a:cxn ang="0">
                    <a:pos x="12" y="278"/>
                  </a:cxn>
                  <a:cxn ang="0">
                    <a:pos x="14" y="274"/>
                  </a:cxn>
                  <a:cxn ang="0">
                    <a:pos x="14" y="274"/>
                  </a:cxn>
                  <a:cxn ang="0">
                    <a:pos x="84" y="210"/>
                  </a:cxn>
                  <a:cxn ang="0">
                    <a:pos x="118" y="178"/>
                  </a:cxn>
                  <a:cxn ang="0">
                    <a:pos x="152" y="145"/>
                  </a:cxn>
                  <a:cxn ang="0">
                    <a:pos x="152" y="145"/>
                  </a:cxn>
                  <a:cxn ang="0">
                    <a:pos x="185" y="113"/>
                  </a:cxn>
                  <a:cxn ang="0">
                    <a:pos x="218" y="80"/>
                  </a:cxn>
                  <a:cxn ang="0">
                    <a:pos x="218" y="80"/>
                  </a:cxn>
                  <a:cxn ang="0">
                    <a:pos x="234" y="62"/>
                  </a:cxn>
                  <a:cxn ang="0">
                    <a:pos x="249" y="45"/>
                  </a:cxn>
                  <a:cxn ang="0">
                    <a:pos x="264" y="26"/>
                  </a:cxn>
                  <a:cxn ang="0">
                    <a:pos x="279" y="9"/>
                  </a:cxn>
                  <a:cxn ang="0">
                    <a:pos x="279" y="9"/>
                  </a:cxn>
                  <a:cxn ang="0">
                    <a:pos x="280" y="7"/>
                  </a:cxn>
                  <a:cxn ang="0">
                    <a:pos x="280" y="5"/>
                  </a:cxn>
                  <a:cxn ang="0">
                    <a:pos x="280" y="3"/>
                  </a:cxn>
                  <a:cxn ang="0">
                    <a:pos x="279" y="1"/>
                  </a:cxn>
                  <a:cxn ang="0">
                    <a:pos x="277" y="0"/>
                  </a:cxn>
                  <a:cxn ang="0">
                    <a:pos x="276" y="0"/>
                  </a:cxn>
                  <a:cxn ang="0">
                    <a:pos x="274" y="0"/>
                  </a:cxn>
                  <a:cxn ang="0">
                    <a:pos x="272" y="1"/>
                  </a:cxn>
                  <a:cxn ang="0">
                    <a:pos x="272" y="1"/>
                  </a:cxn>
                </a:cxnLst>
                <a:rect l="0" t="0" r="r" b="b"/>
                <a:pathLst>
                  <a:path w="280" h="280">
                    <a:moveTo>
                      <a:pt x="272" y="1"/>
                    </a:moveTo>
                    <a:lnTo>
                      <a:pt x="272" y="1"/>
                    </a:lnTo>
                    <a:lnTo>
                      <a:pt x="257" y="19"/>
                    </a:lnTo>
                    <a:lnTo>
                      <a:pt x="242" y="38"/>
                    </a:lnTo>
                    <a:lnTo>
                      <a:pt x="228" y="56"/>
                    </a:lnTo>
                    <a:lnTo>
                      <a:pt x="212" y="74"/>
                    </a:lnTo>
                    <a:lnTo>
                      <a:pt x="212" y="74"/>
                    </a:lnTo>
                    <a:lnTo>
                      <a:pt x="196" y="90"/>
                    </a:lnTo>
                    <a:lnTo>
                      <a:pt x="179" y="106"/>
                    </a:lnTo>
                    <a:lnTo>
                      <a:pt x="145" y="139"/>
                    </a:lnTo>
                    <a:lnTo>
                      <a:pt x="145" y="139"/>
                    </a:lnTo>
                    <a:lnTo>
                      <a:pt x="77" y="203"/>
                    </a:lnTo>
                    <a:lnTo>
                      <a:pt x="8" y="267"/>
                    </a:lnTo>
                    <a:lnTo>
                      <a:pt x="8" y="267"/>
                    </a:lnTo>
                    <a:lnTo>
                      <a:pt x="7" y="268"/>
                    </a:lnTo>
                    <a:lnTo>
                      <a:pt x="7" y="268"/>
                    </a:lnTo>
                    <a:lnTo>
                      <a:pt x="2" y="272"/>
                    </a:lnTo>
                    <a:lnTo>
                      <a:pt x="2" y="272"/>
                    </a:lnTo>
                    <a:lnTo>
                      <a:pt x="1" y="273"/>
                    </a:lnTo>
                    <a:lnTo>
                      <a:pt x="0" y="275"/>
                    </a:lnTo>
                    <a:lnTo>
                      <a:pt x="1" y="277"/>
                    </a:lnTo>
                    <a:lnTo>
                      <a:pt x="3" y="279"/>
                    </a:lnTo>
                    <a:lnTo>
                      <a:pt x="7" y="280"/>
                    </a:lnTo>
                    <a:lnTo>
                      <a:pt x="7" y="280"/>
                    </a:lnTo>
                    <a:lnTo>
                      <a:pt x="10" y="279"/>
                    </a:lnTo>
                    <a:lnTo>
                      <a:pt x="12" y="278"/>
                    </a:lnTo>
                    <a:lnTo>
                      <a:pt x="14" y="274"/>
                    </a:lnTo>
                    <a:lnTo>
                      <a:pt x="14" y="274"/>
                    </a:lnTo>
                    <a:lnTo>
                      <a:pt x="84" y="210"/>
                    </a:lnTo>
                    <a:lnTo>
                      <a:pt x="118" y="178"/>
                    </a:lnTo>
                    <a:lnTo>
                      <a:pt x="152" y="145"/>
                    </a:lnTo>
                    <a:lnTo>
                      <a:pt x="152" y="145"/>
                    </a:lnTo>
                    <a:lnTo>
                      <a:pt x="185" y="113"/>
                    </a:lnTo>
                    <a:lnTo>
                      <a:pt x="218" y="80"/>
                    </a:lnTo>
                    <a:lnTo>
                      <a:pt x="218" y="80"/>
                    </a:lnTo>
                    <a:lnTo>
                      <a:pt x="234" y="62"/>
                    </a:lnTo>
                    <a:lnTo>
                      <a:pt x="249" y="45"/>
                    </a:lnTo>
                    <a:lnTo>
                      <a:pt x="264" y="26"/>
                    </a:lnTo>
                    <a:lnTo>
                      <a:pt x="279" y="9"/>
                    </a:lnTo>
                    <a:lnTo>
                      <a:pt x="279" y="9"/>
                    </a:lnTo>
                    <a:lnTo>
                      <a:pt x="280" y="7"/>
                    </a:lnTo>
                    <a:lnTo>
                      <a:pt x="280" y="5"/>
                    </a:lnTo>
                    <a:lnTo>
                      <a:pt x="280" y="3"/>
                    </a:lnTo>
                    <a:lnTo>
                      <a:pt x="279" y="1"/>
                    </a:lnTo>
                    <a:lnTo>
                      <a:pt x="277" y="0"/>
                    </a:lnTo>
                    <a:lnTo>
                      <a:pt x="276" y="0"/>
                    </a:lnTo>
                    <a:lnTo>
                      <a:pt x="274" y="0"/>
                    </a:lnTo>
                    <a:lnTo>
                      <a:pt x="272" y="1"/>
                    </a:lnTo>
                    <a:lnTo>
                      <a:pt x="272"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64" name="Freeform 610"/>
              <p:cNvSpPr/>
              <p:nvPr/>
            </p:nvSpPr>
            <p:spPr bwMode="auto">
              <a:xfrm>
                <a:off x="2198688" y="4140200"/>
                <a:ext cx="157163" cy="176213"/>
              </a:xfrm>
              <a:custGeom>
                <a:avLst/>
                <a:gdLst/>
                <a:ahLst/>
                <a:cxnLst>
                  <a:cxn ang="0">
                    <a:pos x="290" y="1"/>
                  </a:cxn>
                  <a:cxn ang="0">
                    <a:pos x="290" y="1"/>
                  </a:cxn>
                  <a:cxn ang="0">
                    <a:pos x="199" y="101"/>
                  </a:cxn>
                  <a:cxn ang="0">
                    <a:pos x="154" y="149"/>
                  </a:cxn>
                  <a:cxn ang="0">
                    <a:pos x="107" y="199"/>
                  </a:cxn>
                  <a:cxn ang="0">
                    <a:pos x="107" y="199"/>
                  </a:cxn>
                  <a:cxn ang="0">
                    <a:pos x="88" y="220"/>
                  </a:cxn>
                  <a:cxn ang="0">
                    <a:pos x="69" y="240"/>
                  </a:cxn>
                  <a:cxn ang="0">
                    <a:pos x="51" y="262"/>
                  </a:cxn>
                  <a:cxn ang="0">
                    <a:pos x="31" y="284"/>
                  </a:cxn>
                  <a:cxn ang="0">
                    <a:pos x="31" y="284"/>
                  </a:cxn>
                  <a:cxn ang="0">
                    <a:pos x="13" y="302"/>
                  </a:cxn>
                  <a:cxn ang="0">
                    <a:pos x="5" y="314"/>
                  </a:cxn>
                  <a:cxn ang="0">
                    <a:pos x="2" y="319"/>
                  </a:cxn>
                  <a:cxn ang="0">
                    <a:pos x="0" y="325"/>
                  </a:cxn>
                  <a:cxn ang="0">
                    <a:pos x="0" y="325"/>
                  </a:cxn>
                  <a:cxn ang="0">
                    <a:pos x="0" y="327"/>
                  </a:cxn>
                  <a:cxn ang="0">
                    <a:pos x="1" y="329"/>
                  </a:cxn>
                  <a:cxn ang="0">
                    <a:pos x="1" y="329"/>
                  </a:cxn>
                  <a:cxn ang="0">
                    <a:pos x="1" y="330"/>
                  </a:cxn>
                  <a:cxn ang="0">
                    <a:pos x="1" y="330"/>
                  </a:cxn>
                  <a:cxn ang="0">
                    <a:pos x="3" y="331"/>
                  </a:cxn>
                  <a:cxn ang="0">
                    <a:pos x="5" y="331"/>
                  </a:cxn>
                  <a:cxn ang="0">
                    <a:pos x="6" y="330"/>
                  </a:cxn>
                  <a:cxn ang="0">
                    <a:pos x="8" y="329"/>
                  </a:cxn>
                  <a:cxn ang="0">
                    <a:pos x="9" y="328"/>
                  </a:cxn>
                  <a:cxn ang="0">
                    <a:pos x="9" y="326"/>
                  </a:cxn>
                  <a:cxn ang="0">
                    <a:pos x="9" y="325"/>
                  </a:cxn>
                  <a:cxn ang="0">
                    <a:pos x="8" y="323"/>
                  </a:cxn>
                  <a:cxn ang="0">
                    <a:pos x="8" y="323"/>
                  </a:cxn>
                  <a:cxn ang="0">
                    <a:pos x="9" y="323"/>
                  </a:cxn>
                  <a:cxn ang="0">
                    <a:pos x="11" y="322"/>
                  </a:cxn>
                  <a:cxn ang="0">
                    <a:pos x="18" y="316"/>
                  </a:cxn>
                  <a:cxn ang="0">
                    <a:pos x="27" y="302"/>
                  </a:cxn>
                  <a:cxn ang="0">
                    <a:pos x="27" y="302"/>
                  </a:cxn>
                  <a:cxn ang="0">
                    <a:pos x="47" y="281"/>
                  </a:cxn>
                  <a:cxn ang="0">
                    <a:pos x="47" y="281"/>
                  </a:cxn>
                  <a:cxn ang="0">
                    <a:pos x="65" y="258"/>
                  </a:cxn>
                  <a:cxn ang="0">
                    <a:pos x="85" y="236"/>
                  </a:cxn>
                  <a:cxn ang="0">
                    <a:pos x="126" y="193"/>
                  </a:cxn>
                  <a:cxn ang="0">
                    <a:pos x="126" y="193"/>
                  </a:cxn>
                  <a:cxn ang="0">
                    <a:pos x="169" y="147"/>
                  </a:cxn>
                  <a:cxn ang="0">
                    <a:pos x="213" y="101"/>
                  </a:cxn>
                  <a:cxn ang="0">
                    <a:pos x="298" y="7"/>
                  </a:cxn>
                  <a:cxn ang="0">
                    <a:pos x="298" y="7"/>
                  </a:cxn>
                  <a:cxn ang="0">
                    <a:pos x="299" y="6"/>
                  </a:cxn>
                  <a:cxn ang="0">
                    <a:pos x="299" y="4"/>
                  </a:cxn>
                  <a:cxn ang="0">
                    <a:pos x="298" y="2"/>
                  </a:cxn>
                  <a:cxn ang="0">
                    <a:pos x="297" y="1"/>
                  </a:cxn>
                  <a:cxn ang="0">
                    <a:pos x="295" y="0"/>
                  </a:cxn>
                  <a:cxn ang="0">
                    <a:pos x="293" y="0"/>
                  </a:cxn>
                  <a:cxn ang="0">
                    <a:pos x="292" y="0"/>
                  </a:cxn>
                  <a:cxn ang="0">
                    <a:pos x="290" y="1"/>
                  </a:cxn>
                  <a:cxn ang="0">
                    <a:pos x="290" y="1"/>
                  </a:cxn>
                </a:cxnLst>
                <a:rect l="0" t="0" r="r" b="b"/>
                <a:pathLst>
                  <a:path w="299" h="331">
                    <a:moveTo>
                      <a:pt x="290" y="1"/>
                    </a:moveTo>
                    <a:lnTo>
                      <a:pt x="290" y="1"/>
                    </a:lnTo>
                    <a:lnTo>
                      <a:pt x="199" y="101"/>
                    </a:lnTo>
                    <a:lnTo>
                      <a:pt x="154" y="149"/>
                    </a:lnTo>
                    <a:lnTo>
                      <a:pt x="107" y="199"/>
                    </a:lnTo>
                    <a:lnTo>
                      <a:pt x="107" y="199"/>
                    </a:lnTo>
                    <a:lnTo>
                      <a:pt x="88" y="220"/>
                    </a:lnTo>
                    <a:lnTo>
                      <a:pt x="69" y="240"/>
                    </a:lnTo>
                    <a:lnTo>
                      <a:pt x="51" y="262"/>
                    </a:lnTo>
                    <a:lnTo>
                      <a:pt x="31" y="284"/>
                    </a:lnTo>
                    <a:lnTo>
                      <a:pt x="31" y="284"/>
                    </a:lnTo>
                    <a:lnTo>
                      <a:pt x="13" y="302"/>
                    </a:lnTo>
                    <a:lnTo>
                      <a:pt x="5" y="314"/>
                    </a:lnTo>
                    <a:lnTo>
                      <a:pt x="2" y="319"/>
                    </a:lnTo>
                    <a:lnTo>
                      <a:pt x="0" y="325"/>
                    </a:lnTo>
                    <a:lnTo>
                      <a:pt x="0" y="325"/>
                    </a:lnTo>
                    <a:lnTo>
                      <a:pt x="0" y="327"/>
                    </a:lnTo>
                    <a:lnTo>
                      <a:pt x="1" y="329"/>
                    </a:lnTo>
                    <a:lnTo>
                      <a:pt x="1" y="329"/>
                    </a:lnTo>
                    <a:lnTo>
                      <a:pt x="1" y="330"/>
                    </a:lnTo>
                    <a:lnTo>
                      <a:pt x="1" y="330"/>
                    </a:lnTo>
                    <a:lnTo>
                      <a:pt x="3" y="331"/>
                    </a:lnTo>
                    <a:lnTo>
                      <a:pt x="5" y="331"/>
                    </a:lnTo>
                    <a:lnTo>
                      <a:pt x="6" y="330"/>
                    </a:lnTo>
                    <a:lnTo>
                      <a:pt x="8" y="329"/>
                    </a:lnTo>
                    <a:lnTo>
                      <a:pt x="9" y="328"/>
                    </a:lnTo>
                    <a:lnTo>
                      <a:pt x="9" y="326"/>
                    </a:lnTo>
                    <a:lnTo>
                      <a:pt x="9" y="325"/>
                    </a:lnTo>
                    <a:lnTo>
                      <a:pt x="8" y="323"/>
                    </a:lnTo>
                    <a:lnTo>
                      <a:pt x="8" y="323"/>
                    </a:lnTo>
                    <a:lnTo>
                      <a:pt x="9" y="323"/>
                    </a:lnTo>
                    <a:lnTo>
                      <a:pt x="11" y="322"/>
                    </a:lnTo>
                    <a:lnTo>
                      <a:pt x="18" y="316"/>
                    </a:lnTo>
                    <a:lnTo>
                      <a:pt x="27" y="302"/>
                    </a:lnTo>
                    <a:lnTo>
                      <a:pt x="27" y="302"/>
                    </a:lnTo>
                    <a:lnTo>
                      <a:pt x="47" y="281"/>
                    </a:lnTo>
                    <a:lnTo>
                      <a:pt x="47" y="281"/>
                    </a:lnTo>
                    <a:lnTo>
                      <a:pt x="65" y="258"/>
                    </a:lnTo>
                    <a:lnTo>
                      <a:pt x="85" y="236"/>
                    </a:lnTo>
                    <a:lnTo>
                      <a:pt x="126" y="193"/>
                    </a:lnTo>
                    <a:lnTo>
                      <a:pt x="126" y="193"/>
                    </a:lnTo>
                    <a:lnTo>
                      <a:pt x="169" y="147"/>
                    </a:lnTo>
                    <a:lnTo>
                      <a:pt x="213" y="101"/>
                    </a:lnTo>
                    <a:lnTo>
                      <a:pt x="298" y="7"/>
                    </a:lnTo>
                    <a:lnTo>
                      <a:pt x="298" y="7"/>
                    </a:lnTo>
                    <a:lnTo>
                      <a:pt x="299" y="6"/>
                    </a:lnTo>
                    <a:lnTo>
                      <a:pt x="299" y="4"/>
                    </a:lnTo>
                    <a:lnTo>
                      <a:pt x="298" y="2"/>
                    </a:lnTo>
                    <a:lnTo>
                      <a:pt x="297" y="1"/>
                    </a:lnTo>
                    <a:lnTo>
                      <a:pt x="295" y="0"/>
                    </a:lnTo>
                    <a:lnTo>
                      <a:pt x="293" y="0"/>
                    </a:lnTo>
                    <a:lnTo>
                      <a:pt x="292" y="0"/>
                    </a:lnTo>
                    <a:lnTo>
                      <a:pt x="290" y="1"/>
                    </a:lnTo>
                    <a:lnTo>
                      <a:pt x="290"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65" name="Freeform 611"/>
              <p:cNvSpPr/>
              <p:nvPr/>
            </p:nvSpPr>
            <p:spPr bwMode="auto">
              <a:xfrm>
                <a:off x="2165351" y="4157663"/>
                <a:ext cx="220663" cy="220663"/>
              </a:xfrm>
              <a:custGeom>
                <a:avLst/>
                <a:gdLst/>
                <a:ahLst/>
                <a:cxnLst>
                  <a:cxn ang="0">
                    <a:pos x="410" y="0"/>
                  </a:cxn>
                  <a:cxn ang="0">
                    <a:pos x="386" y="17"/>
                  </a:cxn>
                  <a:cxn ang="0">
                    <a:pos x="365" y="40"/>
                  </a:cxn>
                  <a:cxn ang="0">
                    <a:pos x="336" y="76"/>
                  </a:cxn>
                  <a:cxn ang="0">
                    <a:pos x="325" y="87"/>
                  </a:cxn>
                  <a:cxn ang="0">
                    <a:pos x="299" y="115"/>
                  </a:cxn>
                  <a:cxn ang="0">
                    <a:pos x="240" y="167"/>
                  </a:cxn>
                  <a:cxn ang="0">
                    <a:pos x="212" y="194"/>
                  </a:cxn>
                  <a:cxn ang="0">
                    <a:pos x="153" y="253"/>
                  </a:cxn>
                  <a:cxn ang="0">
                    <a:pos x="95" y="312"/>
                  </a:cxn>
                  <a:cxn ang="0">
                    <a:pos x="42" y="363"/>
                  </a:cxn>
                  <a:cxn ang="0">
                    <a:pos x="20" y="385"/>
                  </a:cxn>
                  <a:cxn ang="0">
                    <a:pos x="5" y="402"/>
                  </a:cxn>
                  <a:cxn ang="0">
                    <a:pos x="1" y="410"/>
                  </a:cxn>
                  <a:cxn ang="0">
                    <a:pos x="1" y="414"/>
                  </a:cxn>
                  <a:cxn ang="0">
                    <a:pos x="5" y="417"/>
                  </a:cxn>
                  <a:cxn ang="0">
                    <a:pos x="10" y="416"/>
                  </a:cxn>
                  <a:cxn ang="0">
                    <a:pos x="17" y="413"/>
                  </a:cxn>
                  <a:cxn ang="0">
                    <a:pos x="19" y="409"/>
                  </a:cxn>
                  <a:cxn ang="0">
                    <a:pos x="19" y="406"/>
                  </a:cxn>
                  <a:cxn ang="0">
                    <a:pos x="17" y="403"/>
                  </a:cxn>
                  <a:cxn ang="0">
                    <a:pos x="32" y="386"/>
                  </a:cxn>
                  <a:cxn ang="0">
                    <a:pos x="49" y="369"/>
                  </a:cxn>
                  <a:cxn ang="0">
                    <a:pos x="101" y="318"/>
                  </a:cxn>
                  <a:cxn ang="0">
                    <a:pos x="185" y="235"/>
                  </a:cxn>
                  <a:cxn ang="0">
                    <a:pos x="212" y="206"/>
                  </a:cxn>
                  <a:cxn ang="0">
                    <a:pos x="239" y="180"/>
                  </a:cxn>
                  <a:cxn ang="0">
                    <a:pos x="293" y="131"/>
                  </a:cxn>
                  <a:cxn ang="0">
                    <a:pos x="321" y="106"/>
                  </a:cxn>
                  <a:cxn ang="0">
                    <a:pos x="368" y="54"/>
                  </a:cxn>
                  <a:cxn ang="0">
                    <a:pos x="378" y="41"/>
                  </a:cxn>
                  <a:cxn ang="0">
                    <a:pos x="395" y="22"/>
                  </a:cxn>
                  <a:cxn ang="0">
                    <a:pos x="408" y="12"/>
                  </a:cxn>
                  <a:cxn ang="0">
                    <a:pos x="415" y="8"/>
                  </a:cxn>
                  <a:cxn ang="0">
                    <a:pos x="417" y="6"/>
                  </a:cxn>
                  <a:cxn ang="0">
                    <a:pos x="416" y="2"/>
                  </a:cxn>
                  <a:cxn ang="0">
                    <a:pos x="412" y="0"/>
                  </a:cxn>
                  <a:cxn ang="0">
                    <a:pos x="410" y="0"/>
                  </a:cxn>
                </a:cxnLst>
                <a:rect l="0" t="0" r="r" b="b"/>
                <a:pathLst>
                  <a:path w="417" h="417">
                    <a:moveTo>
                      <a:pt x="410" y="0"/>
                    </a:moveTo>
                    <a:lnTo>
                      <a:pt x="410" y="0"/>
                    </a:lnTo>
                    <a:lnTo>
                      <a:pt x="398" y="8"/>
                    </a:lnTo>
                    <a:lnTo>
                      <a:pt x="386" y="17"/>
                    </a:lnTo>
                    <a:lnTo>
                      <a:pt x="375" y="27"/>
                    </a:lnTo>
                    <a:lnTo>
                      <a:pt x="365" y="40"/>
                    </a:lnTo>
                    <a:lnTo>
                      <a:pt x="345" y="65"/>
                    </a:lnTo>
                    <a:lnTo>
                      <a:pt x="336" y="76"/>
                    </a:lnTo>
                    <a:lnTo>
                      <a:pt x="325" y="87"/>
                    </a:lnTo>
                    <a:lnTo>
                      <a:pt x="325" y="87"/>
                    </a:lnTo>
                    <a:lnTo>
                      <a:pt x="312" y="102"/>
                    </a:lnTo>
                    <a:lnTo>
                      <a:pt x="299" y="115"/>
                    </a:lnTo>
                    <a:lnTo>
                      <a:pt x="270" y="141"/>
                    </a:lnTo>
                    <a:lnTo>
                      <a:pt x="240" y="167"/>
                    </a:lnTo>
                    <a:lnTo>
                      <a:pt x="212" y="194"/>
                    </a:lnTo>
                    <a:lnTo>
                      <a:pt x="212" y="194"/>
                    </a:lnTo>
                    <a:lnTo>
                      <a:pt x="182" y="223"/>
                    </a:lnTo>
                    <a:lnTo>
                      <a:pt x="153" y="253"/>
                    </a:lnTo>
                    <a:lnTo>
                      <a:pt x="124" y="282"/>
                    </a:lnTo>
                    <a:lnTo>
                      <a:pt x="95" y="312"/>
                    </a:lnTo>
                    <a:lnTo>
                      <a:pt x="95" y="312"/>
                    </a:lnTo>
                    <a:lnTo>
                      <a:pt x="42" y="363"/>
                    </a:lnTo>
                    <a:lnTo>
                      <a:pt x="42" y="363"/>
                    </a:lnTo>
                    <a:lnTo>
                      <a:pt x="20" y="385"/>
                    </a:lnTo>
                    <a:lnTo>
                      <a:pt x="9" y="396"/>
                    </a:lnTo>
                    <a:lnTo>
                      <a:pt x="5" y="402"/>
                    </a:lnTo>
                    <a:lnTo>
                      <a:pt x="1" y="410"/>
                    </a:lnTo>
                    <a:lnTo>
                      <a:pt x="1" y="410"/>
                    </a:lnTo>
                    <a:lnTo>
                      <a:pt x="0" y="412"/>
                    </a:lnTo>
                    <a:lnTo>
                      <a:pt x="1" y="414"/>
                    </a:lnTo>
                    <a:lnTo>
                      <a:pt x="2" y="416"/>
                    </a:lnTo>
                    <a:lnTo>
                      <a:pt x="5" y="417"/>
                    </a:lnTo>
                    <a:lnTo>
                      <a:pt x="5" y="417"/>
                    </a:lnTo>
                    <a:lnTo>
                      <a:pt x="10" y="416"/>
                    </a:lnTo>
                    <a:lnTo>
                      <a:pt x="14" y="415"/>
                    </a:lnTo>
                    <a:lnTo>
                      <a:pt x="17" y="413"/>
                    </a:lnTo>
                    <a:lnTo>
                      <a:pt x="19" y="409"/>
                    </a:lnTo>
                    <a:lnTo>
                      <a:pt x="19" y="409"/>
                    </a:lnTo>
                    <a:lnTo>
                      <a:pt x="20" y="407"/>
                    </a:lnTo>
                    <a:lnTo>
                      <a:pt x="19" y="406"/>
                    </a:lnTo>
                    <a:lnTo>
                      <a:pt x="17" y="403"/>
                    </a:lnTo>
                    <a:lnTo>
                      <a:pt x="17" y="403"/>
                    </a:lnTo>
                    <a:lnTo>
                      <a:pt x="24" y="394"/>
                    </a:lnTo>
                    <a:lnTo>
                      <a:pt x="32" y="386"/>
                    </a:lnTo>
                    <a:lnTo>
                      <a:pt x="49" y="369"/>
                    </a:lnTo>
                    <a:lnTo>
                      <a:pt x="49" y="369"/>
                    </a:lnTo>
                    <a:lnTo>
                      <a:pt x="101" y="318"/>
                    </a:lnTo>
                    <a:lnTo>
                      <a:pt x="101" y="318"/>
                    </a:lnTo>
                    <a:lnTo>
                      <a:pt x="158" y="263"/>
                    </a:lnTo>
                    <a:lnTo>
                      <a:pt x="185" y="235"/>
                    </a:lnTo>
                    <a:lnTo>
                      <a:pt x="212" y="206"/>
                    </a:lnTo>
                    <a:lnTo>
                      <a:pt x="212" y="206"/>
                    </a:lnTo>
                    <a:lnTo>
                      <a:pt x="225" y="193"/>
                    </a:lnTo>
                    <a:lnTo>
                      <a:pt x="239" y="180"/>
                    </a:lnTo>
                    <a:lnTo>
                      <a:pt x="266" y="156"/>
                    </a:lnTo>
                    <a:lnTo>
                      <a:pt x="293" y="131"/>
                    </a:lnTo>
                    <a:lnTo>
                      <a:pt x="321" y="106"/>
                    </a:lnTo>
                    <a:lnTo>
                      <a:pt x="321" y="106"/>
                    </a:lnTo>
                    <a:lnTo>
                      <a:pt x="345" y="80"/>
                    </a:lnTo>
                    <a:lnTo>
                      <a:pt x="368" y="54"/>
                    </a:lnTo>
                    <a:lnTo>
                      <a:pt x="368" y="54"/>
                    </a:lnTo>
                    <a:lnTo>
                      <a:pt x="378" y="41"/>
                    </a:lnTo>
                    <a:lnTo>
                      <a:pt x="388" y="29"/>
                    </a:lnTo>
                    <a:lnTo>
                      <a:pt x="395" y="22"/>
                    </a:lnTo>
                    <a:lnTo>
                      <a:pt x="401" y="17"/>
                    </a:lnTo>
                    <a:lnTo>
                      <a:pt x="408" y="12"/>
                    </a:lnTo>
                    <a:lnTo>
                      <a:pt x="415" y="8"/>
                    </a:lnTo>
                    <a:lnTo>
                      <a:pt x="415" y="8"/>
                    </a:lnTo>
                    <a:lnTo>
                      <a:pt x="416" y="7"/>
                    </a:lnTo>
                    <a:lnTo>
                      <a:pt x="417" y="6"/>
                    </a:lnTo>
                    <a:lnTo>
                      <a:pt x="417" y="4"/>
                    </a:lnTo>
                    <a:lnTo>
                      <a:pt x="416" y="2"/>
                    </a:lnTo>
                    <a:lnTo>
                      <a:pt x="414" y="0"/>
                    </a:lnTo>
                    <a:lnTo>
                      <a:pt x="412" y="0"/>
                    </a:lnTo>
                    <a:lnTo>
                      <a:pt x="410" y="0"/>
                    </a:lnTo>
                    <a:lnTo>
                      <a:pt x="410" y="0"/>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66" name="Freeform 612"/>
              <p:cNvSpPr/>
              <p:nvPr/>
            </p:nvSpPr>
            <p:spPr bwMode="auto">
              <a:xfrm>
                <a:off x="2181226" y="4264025"/>
                <a:ext cx="142875" cy="131763"/>
              </a:xfrm>
              <a:custGeom>
                <a:avLst/>
                <a:gdLst/>
                <a:ahLst/>
                <a:cxnLst>
                  <a:cxn ang="0">
                    <a:pos x="262" y="0"/>
                  </a:cxn>
                  <a:cxn ang="0">
                    <a:pos x="262" y="0"/>
                  </a:cxn>
                  <a:cxn ang="0">
                    <a:pos x="255" y="5"/>
                  </a:cxn>
                  <a:cxn ang="0">
                    <a:pos x="248" y="10"/>
                  </a:cxn>
                  <a:cxn ang="0">
                    <a:pos x="234" y="23"/>
                  </a:cxn>
                  <a:cxn ang="0">
                    <a:pos x="210" y="49"/>
                  </a:cxn>
                  <a:cxn ang="0">
                    <a:pos x="210" y="49"/>
                  </a:cxn>
                  <a:cxn ang="0">
                    <a:pos x="193" y="65"/>
                  </a:cxn>
                  <a:cxn ang="0">
                    <a:pos x="178" y="83"/>
                  </a:cxn>
                  <a:cxn ang="0">
                    <a:pos x="162" y="99"/>
                  </a:cxn>
                  <a:cxn ang="0">
                    <a:pos x="147" y="116"/>
                  </a:cxn>
                  <a:cxn ang="0">
                    <a:pos x="147" y="116"/>
                  </a:cxn>
                  <a:cxn ang="0">
                    <a:pos x="112" y="150"/>
                  </a:cxn>
                  <a:cxn ang="0">
                    <a:pos x="76" y="182"/>
                  </a:cxn>
                  <a:cxn ang="0">
                    <a:pos x="39" y="212"/>
                  </a:cxn>
                  <a:cxn ang="0">
                    <a:pos x="2" y="242"/>
                  </a:cxn>
                  <a:cxn ang="0">
                    <a:pos x="2" y="242"/>
                  </a:cxn>
                  <a:cxn ang="0">
                    <a:pos x="1" y="244"/>
                  </a:cxn>
                  <a:cxn ang="0">
                    <a:pos x="0" y="245"/>
                  </a:cxn>
                  <a:cxn ang="0">
                    <a:pos x="1" y="249"/>
                  </a:cxn>
                  <a:cxn ang="0">
                    <a:pos x="2" y="250"/>
                  </a:cxn>
                  <a:cxn ang="0">
                    <a:pos x="3" y="251"/>
                  </a:cxn>
                  <a:cxn ang="0">
                    <a:pos x="5" y="251"/>
                  </a:cxn>
                  <a:cxn ang="0">
                    <a:pos x="7" y="250"/>
                  </a:cxn>
                  <a:cxn ang="0">
                    <a:pos x="7" y="250"/>
                  </a:cxn>
                  <a:cxn ang="0">
                    <a:pos x="11" y="248"/>
                  </a:cxn>
                  <a:cxn ang="0">
                    <a:pos x="17" y="246"/>
                  </a:cxn>
                  <a:cxn ang="0">
                    <a:pos x="21" y="244"/>
                  </a:cxn>
                  <a:cxn ang="0">
                    <a:pos x="26" y="241"/>
                  </a:cxn>
                  <a:cxn ang="0">
                    <a:pos x="26" y="241"/>
                  </a:cxn>
                  <a:cxn ang="0">
                    <a:pos x="27" y="240"/>
                  </a:cxn>
                  <a:cxn ang="0">
                    <a:pos x="28" y="238"/>
                  </a:cxn>
                  <a:cxn ang="0">
                    <a:pos x="28" y="235"/>
                  </a:cxn>
                  <a:cxn ang="0">
                    <a:pos x="27" y="234"/>
                  </a:cxn>
                  <a:cxn ang="0">
                    <a:pos x="27" y="234"/>
                  </a:cxn>
                  <a:cxn ang="0">
                    <a:pos x="57" y="211"/>
                  </a:cxn>
                  <a:cxn ang="0">
                    <a:pos x="86" y="186"/>
                  </a:cxn>
                  <a:cxn ang="0">
                    <a:pos x="114" y="161"/>
                  </a:cxn>
                  <a:cxn ang="0">
                    <a:pos x="142" y="135"/>
                  </a:cxn>
                  <a:cxn ang="0">
                    <a:pos x="142" y="135"/>
                  </a:cxn>
                  <a:cxn ang="0">
                    <a:pos x="174" y="101"/>
                  </a:cxn>
                  <a:cxn ang="0">
                    <a:pos x="206" y="67"/>
                  </a:cxn>
                  <a:cxn ang="0">
                    <a:pos x="206" y="67"/>
                  </a:cxn>
                  <a:cxn ang="0">
                    <a:pos x="220" y="51"/>
                  </a:cxn>
                  <a:cxn ang="0">
                    <a:pos x="234" y="35"/>
                  </a:cxn>
                  <a:cxn ang="0">
                    <a:pos x="250" y="21"/>
                  </a:cxn>
                  <a:cxn ang="0">
                    <a:pos x="258" y="14"/>
                  </a:cxn>
                  <a:cxn ang="0">
                    <a:pos x="268" y="8"/>
                  </a:cxn>
                  <a:cxn ang="0">
                    <a:pos x="268" y="8"/>
                  </a:cxn>
                  <a:cxn ang="0">
                    <a:pos x="270" y="7"/>
                  </a:cxn>
                  <a:cxn ang="0">
                    <a:pos x="270" y="5"/>
                  </a:cxn>
                  <a:cxn ang="0">
                    <a:pos x="270" y="4"/>
                  </a:cxn>
                  <a:cxn ang="0">
                    <a:pos x="270" y="2"/>
                  </a:cxn>
                  <a:cxn ang="0">
                    <a:pos x="268" y="1"/>
                  </a:cxn>
                  <a:cxn ang="0">
                    <a:pos x="267" y="0"/>
                  </a:cxn>
                  <a:cxn ang="0">
                    <a:pos x="264" y="0"/>
                  </a:cxn>
                  <a:cxn ang="0">
                    <a:pos x="262" y="0"/>
                  </a:cxn>
                  <a:cxn ang="0">
                    <a:pos x="262" y="0"/>
                  </a:cxn>
                </a:cxnLst>
                <a:rect l="0" t="0" r="r" b="b"/>
                <a:pathLst>
                  <a:path w="270" h="251">
                    <a:moveTo>
                      <a:pt x="262" y="0"/>
                    </a:moveTo>
                    <a:lnTo>
                      <a:pt x="262" y="0"/>
                    </a:lnTo>
                    <a:lnTo>
                      <a:pt x="255" y="5"/>
                    </a:lnTo>
                    <a:lnTo>
                      <a:pt x="248" y="10"/>
                    </a:lnTo>
                    <a:lnTo>
                      <a:pt x="234" y="23"/>
                    </a:lnTo>
                    <a:lnTo>
                      <a:pt x="210" y="49"/>
                    </a:lnTo>
                    <a:lnTo>
                      <a:pt x="210" y="49"/>
                    </a:lnTo>
                    <a:lnTo>
                      <a:pt x="193" y="65"/>
                    </a:lnTo>
                    <a:lnTo>
                      <a:pt x="178" y="83"/>
                    </a:lnTo>
                    <a:lnTo>
                      <a:pt x="162" y="99"/>
                    </a:lnTo>
                    <a:lnTo>
                      <a:pt x="147" y="116"/>
                    </a:lnTo>
                    <a:lnTo>
                      <a:pt x="147" y="116"/>
                    </a:lnTo>
                    <a:lnTo>
                      <a:pt x="112" y="150"/>
                    </a:lnTo>
                    <a:lnTo>
                      <a:pt x="76" y="182"/>
                    </a:lnTo>
                    <a:lnTo>
                      <a:pt x="39" y="212"/>
                    </a:lnTo>
                    <a:lnTo>
                      <a:pt x="2" y="242"/>
                    </a:lnTo>
                    <a:lnTo>
                      <a:pt x="2" y="242"/>
                    </a:lnTo>
                    <a:lnTo>
                      <a:pt x="1" y="244"/>
                    </a:lnTo>
                    <a:lnTo>
                      <a:pt x="0" y="245"/>
                    </a:lnTo>
                    <a:lnTo>
                      <a:pt x="1" y="249"/>
                    </a:lnTo>
                    <a:lnTo>
                      <a:pt x="2" y="250"/>
                    </a:lnTo>
                    <a:lnTo>
                      <a:pt x="3" y="251"/>
                    </a:lnTo>
                    <a:lnTo>
                      <a:pt x="5" y="251"/>
                    </a:lnTo>
                    <a:lnTo>
                      <a:pt x="7" y="250"/>
                    </a:lnTo>
                    <a:lnTo>
                      <a:pt x="7" y="250"/>
                    </a:lnTo>
                    <a:lnTo>
                      <a:pt x="11" y="248"/>
                    </a:lnTo>
                    <a:lnTo>
                      <a:pt x="17" y="246"/>
                    </a:lnTo>
                    <a:lnTo>
                      <a:pt x="21" y="244"/>
                    </a:lnTo>
                    <a:lnTo>
                      <a:pt x="26" y="241"/>
                    </a:lnTo>
                    <a:lnTo>
                      <a:pt x="26" y="241"/>
                    </a:lnTo>
                    <a:lnTo>
                      <a:pt x="27" y="240"/>
                    </a:lnTo>
                    <a:lnTo>
                      <a:pt x="28" y="238"/>
                    </a:lnTo>
                    <a:lnTo>
                      <a:pt x="28" y="235"/>
                    </a:lnTo>
                    <a:lnTo>
                      <a:pt x="27" y="234"/>
                    </a:lnTo>
                    <a:lnTo>
                      <a:pt x="27" y="234"/>
                    </a:lnTo>
                    <a:lnTo>
                      <a:pt x="57" y="211"/>
                    </a:lnTo>
                    <a:lnTo>
                      <a:pt x="86" y="186"/>
                    </a:lnTo>
                    <a:lnTo>
                      <a:pt x="114" y="161"/>
                    </a:lnTo>
                    <a:lnTo>
                      <a:pt x="142" y="135"/>
                    </a:lnTo>
                    <a:lnTo>
                      <a:pt x="142" y="135"/>
                    </a:lnTo>
                    <a:lnTo>
                      <a:pt x="174" y="101"/>
                    </a:lnTo>
                    <a:lnTo>
                      <a:pt x="206" y="67"/>
                    </a:lnTo>
                    <a:lnTo>
                      <a:pt x="206" y="67"/>
                    </a:lnTo>
                    <a:lnTo>
                      <a:pt x="220" y="51"/>
                    </a:lnTo>
                    <a:lnTo>
                      <a:pt x="234" y="35"/>
                    </a:lnTo>
                    <a:lnTo>
                      <a:pt x="250" y="21"/>
                    </a:lnTo>
                    <a:lnTo>
                      <a:pt x="258" y="14"/>
                    </a:lnTo>
                    <a:lnTo>
                      <a:pt x="268" y="8"/>
                    </a:lnTo>
                    <a:lnTo>
                      <a:pt x="268" y="8"/>
                    </a:lnTo>
                    <a:lnTo>
                      <a:pt x="270" y="7"/>
                    </a:lnTo>
                    <a:lnTo>
                      <a:pt x="270" y="5"/>
                    </a:lnTo>
                    <a:lnTo>
                      <a:pt x="270" y="4"/>
                    </a:lnTo>
                    <a:lnTo>
                      <a:pt x="270" y="2"/>
                    </a:lnTo>
                    <a:lnTo>
                      <a:pt x="268" y="1"/>
                    </a:lnTo>
                    <a:lnTo>
                      <a:pt x="267" y="0"/>
                    </a:lnTo>
                    <a:lnTo>
                      <a:pt x="264" y="0"/>
                    </a:lnTo>
                    <a:lnTo>
                      <a:pt x="262" y="0"/>
                    </a:lnTo>
                    <a:lnTo>
                      <a:pt x="262" y="0"/>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67" name="Freeform 613"/>
              <p:cNvSpPr/>
              <p:nvPr/>
            </p:nvSpPr>
            <p:spPr bwMode="auto">
              <a:xfrm>
                <a:off x="2182813" y="4306888"/>
                <a:ext cx="133350" cy="123825"/>
              </a:xfrm>
              <a:custGeom>
                <a:avLst/>
                <a:gdLst/>
                <a:ahLst/>
                <a:cxnLst>
                  <a:cxn ang="0">
                    <a:pos x="244" y="1"/>
                  </a:cxn>
                  <a:cxn ang="0">
                    <a:pos x="244" y="1"/>
                  </a:cxn>
                  <a:cxn ang="0">
                    <a:pos x="227" y="18"/>
                  </a:cxn>
                  <a:cxn ang="0">
                    <a:pos x="211" y="36"/>
                  </a:cxn>
                  <a:cxn ang="0">
                    <a:pos x="179" y="73"/>
                  </a:cxn>
                  <a:cxn ang="0">
                    <a:pos x="162" y="90"/>
                  </a:cxn>
                  <a:cxn ang="0">
                    <a:pos x="146" y="108"/>
                  </a:cxn>
                  <a:cxn ang="0">
                    <a:pos x="128" y="125"/>
                  </a:cxn>
                  <a:cxn ang="0">
                    <a:pos x="110" y="141"/>
                  </a:cxn>
                  <a:cxn ang="0">
                    <a:pos x="110" y="141"/>
                  </a:cxn>
                  <a:cxn ang="0">
                    <a:pos x="71" y="172"/>
                  </a:cxn>
                  <a:cxn ang="0">
                    <a:pos x="52" y="188"/>
                  </a:cxn>
                  <a:cxn ang="0">
                    <a:pos x="31" y="202"/>
                  </a:cxn>
                  <a:cxn ang="0">
                    <a:pos x="31" y="202"/>
                  </a:cxn>
                  <a:cxn ang="0">
                    <a:pos x="23" y="208"/>
                  </a:cxn>
                  <a:cxn ang="0">
                    <a:pos x="14" y="213"/>
                  </a:cxn>
                  <a:cxn ang="0">
                    <a:pos x="9" y="217"/>
                  </a:cxn>
                  <a:cxn ang="0">
                    <a:pos x="5" y="222"/>
                  </a:cxn>
                  <a:cxn ang="0">
                    <a:pos x="2" y="226"/>
                  </a:cxn>
                  <a:cxn ang="0">
                    <a:pos x="0" y="230"/>
                  </a:cxn>
                  <a:cxn ang="0">
                    <a:pos x="0" y="230"/>
                  </a:cxn>
                  <a:cxn ang="0">
                    <a:pos x="0" y="232"/>
                  </a:cxn>
                  <a:cxn ang="0">
                    <a:pos x="1" y="234"/>
                  </a:cxn>
                  <a:cxn ang="0">
                    <a:pos x="2" y="235"/>
                  </a:cxn>
                  <a:cxn ang="0">
                    <a:pos x="4" y="236"/>
                  </a:cxn>
                  <a:cxn ang="0">
                    <a:pos x="5" y="236"/>
                  </a:cxn>
                  <a:cxn ang="0">
                    <a:pos x="7" y="236"/>
                  </a:cxn>
                  <a:cxn ang="0">
                    <a:pos x="8" y="234"/>
                  </a:cxn>
                  <a:cxn ang="0">
                    <a:pos x="9" y="233"/>
                  </a:cxn>
                  <a:cxn ang="0">
                    <a:pos x="9" y="233"/>
                  </a:cxn>
                  <a:cxn ang="0">
                    <a:pos x="12" y="228"/>
                  </a:cxn>
                  <a:cxn ang="0">
                    <a:pos x="16" y="224"/>
                  </a:cxn>
                  <a:cxn ang="0">
                    <a:pos x="21" y="220"/>
                  </a:cxn>
                  <a:cxn ang="0">
                    <a:pos x="26" y="215"/>
                  </a:cxn>
                  <a:cxn ang="0">
                    <a:pos x="38" y="207"/>
                  </a:cxn>
                  <a:cxn ang="0">
                    <a:pos x="49" y="201"/>
                  </a:cxn>
                  <a:cxn ang="0">
                    <a:pos x="49" y="201"/>
                  </a:cxn>
                  <a:cxn ang="0">
                    <a:pos x="67" y="185"/>
                  </a:cxn>
                  <a:cxn ang="0">
                    <a:pos x="86" y="171"/>
                  </a:cxn>
                  <a:cxn ang="0">
                    <a:pos x="104" y="158"/>
                  </a:cxn>
                  <a:cxn ang="0">
                    <a:pos x="123" y="142"/>
                  </a:cxn>
                  <a:cxn ang="0">
                    <a:pos x="123" y="142"/>
                  </a:cxn>
                  <a:cxn ang="0">
                    <a:pos x="141" y="127"/>
                  </a:cxn>
                  <a:cxn ang="0">
                    <a:pos x="156" y="109"/>
                  </a:cxn>
                  <a:cxn ang="0">
                    <a:pos x="187" y="74"/>
                  </a:cxn>
                  <a:cxn ang="0">
                    <a:pos x="187" y="74"/>
                  </a:cxn>
                  <a:cxn ang="0">
                    <a:pos x="218" y="40"/>
                  </a:cxn>
                  <a:cxn ang="0">
                    <a:pos x="250" y="7"/>
                  </a:cxn>
                  <a:cxn ang="0">
                    <a:pos x="250" y="7"/>
                  </a:cxn>
                  <a:cxn ang="0">
                    <a:pos x="251" y="6"/>
                  </a:cxn>
                  <a:cxn ang="0">
                    <a:pos x="252" y="4"/>
                  </a:cxn>
                  <a:cxn ang="0">
                    <a:pos x="251" y="2"/>
                  </a:cxn>
                  <a:cxn ang="0">
                    <a:pos x="250" y="1"/>
                  </a:cxn>
                  <a:cxn ang="0">
                    <a:pos x="249" y="0"/>
                  </a:cxn>
                  <a:cxn ang="0">
                    <a:pos x="247" y="0"/>
                  </a:cxn>
                  <a:cxn ang="0">
                    <a:pos x="245" y="0"/>
                  </a:cxn>
                  <a:cxn ang="0">
                    <a:pos x="244" y="1"/>
                  </a:cxn>
                  <a:cxn ang="0">
                    <a:pos x="244" y="1"/>
                  </a:cxn>
                </a:cxnLst>
                <a:rect l="0" t="0" r="r" b="b"/>
                <a:pathLst>
                  <a:path w="252" h="236">
                    <a:moveTo>
                      <a:pt x="244" y="1"/>
                    </a:moveTo>
                    <a:lnTo>
                      <a:pt x="244" y="1"/>
                    </a:lnTo>
                    <a:lnTo>
                      <a:pt x="227" y="18"/>
                    </a:lnTo>
                    <a:lnTo>
                      <a:pt x="211" y="36"/>
                    </a:lnTo>
                    <a:lnTo>
                      <a:pt x="179" y="73"/>
                    </a:lnTo>
                    <a:lnTo>
                      <a:pt x="162" y="90"/>
                    </a:lnTo>
                    <a:lnTo>
                      <a:pt x="146" y="108"/>
                    </a:lnTo>
                    <a:lnTo>
                      <a:pt x="128" y="125"/>
                    </a:lnTo>
                    <a:lnTo>
                      <a:pt x="110" y="141"/>
                    </a:lnTo>
                    <a:lnTo>
                      <a:pt x="110" y="141"/>
                    </a:lnTo>
                    <a:lnTo>
                      <a:pt x="71" y="172"/>
                    </a:lnTo>
                    <a:lnTo>
                      <a:pt x="52" y="188"/>
                    </a:lnTo>
                    <a:lnTo>
                      <a:pt x="31" y="202"/>
                    </a:lnTo>
                    <a:lnTo>
                      <a:pt x="31" y="202"/>
                    </a:lnTo>
                    <a:lnTo>
                      <a:pt x="23" y="208"/>
                    </a:lnTo>
                    <a:lnTo>
                      <a:pt x="14" y="213"/>
                    </a:lnTo>
                    <a:lnTo>
                      <a:pt x="9" y="217"/>
                    </a:lnTo>
                    <a:lnTo>
                      <a:pt x="5" y="222"/>
                    </a:lnTo>
                    <a:lnTo>
                      <a:pt x="2" y="226"/>
                    </a:lnTo>
                    <a:lnTo>
                      <a:pt x="0" y="230"/>
                    </a:lnTo>
                    <a:lnTo>
                      <a:pt x="0" y="230"/>
                    </a:lnTo>
                    <a:lnTo>
                      <a:pt x="0" y="232"/>
                    </a:lnTo>
                    <a:lnTo>
                      <a:pt x="1" y="234"/>
                    </a:lnTo>
                    <a:lnTo>
                      <a:pt x="2" y="235"/>
                    </a:lnTo>
                    <a:lnTo>
                      <a:pt x="4" y="236"/>
                    </a:lnTo>
                    <a:lnTo>
                      <a:pt x="5" y="236"/>
                    </a:lnTo>
                    <a:lnTo>
                      <a:pt x="7" y="236"/>
                    </a:lnTo>
                    <a:lnTo>
                      <a:pt x="8" y="234"/>
                    </a:lnTo>
                    <a:lnTo>
                      <a:pt x="9" y="233"/>
                    </a:lnTo>
                    <a:lnTo>
                      <a:pt x="9" y="233"/>
                    </a:lnTo>
                    <a:lnTo>
                      <a:pt x="12" y="228"/>
                    </a:lnTo>
                    <a:lnTo>
                      <a:pt x="16" y="224"/>
                    </a:lnTo>
                    <a:lnTo>
                      <a:pt x="21" y="220"/>
                    </a:lnTo>
                    <a:lnTo>
                      <a:pt x="26" y="215"/>
                    </a:lnTo>
                    <a:lnTo>
                      <a:pt x="38" y="207"/>
                    </a:lnTo>
                    <a:lnTo>
                      <a:pt x="49" y="201"/>
                    </a:lnTo>
                    <a:lnTo>
                      <a:pt x="49" y="201"/>
                    </a:lnTo>
                    <a:lnTo>
                      <a:pt x="67" y="185"/>
                    </a:lnTo>
                    <a:lnTo>
                      <a:pt x="86" y="171"/>
                    </a:lnTo>
                    <a:lnTo>
                      <a:pt x="104" y="158"/>
                    </a:lnTo>
                    <a:lnTo>
                      <a:pt x="123" y="142"/>
                    </a:lnTo>
                    <a:lnTo>
                      <a:pt x="123" y="142"/>
                    </a:lnTo>
                    <a:lnTo>
                      <a:pt x="141" y="127"/>
                    </a:lnTo>
                    <a:lnTo>
                      <a:pt x="156" y="109"/>
                    </a:lnTo>
                    <a:lnTo>
                      <a:pt x="187" y="74"/>
                    </a:lnTo>
                    <a:lnTo>
                      <a:pt x="187" y="74"/>
                    </a:lnTo>
                    <a:lnTo>
                      <a:pt x="218" y="40"/>
                    </a:lnTo>
                    <a:lnTo>
                      <a:pt x="250" y="7"/>
                    </a:lnTo>
                    <a:lnTo>
                      <a:pt x="250" y="7"/>
                    </a:lnTo>
                    <a:lnTo>
                      <a:pt x="251" y="6"/>
                    </a:lnTo>
                    <a:lnTo>
                      <a:pt x="252" y="4"/>
                    </a:lnTo>
                    <a:lnTo>
                      <a:pt x="251" y="2"/>
                    </a:lnTo>
                    <a:lnTo>
                      <a:pt x="250" y="1"/>
                    </a:lnTo>
                    <a:lnTo>
                      <a:pt x="249" y="0"/>
                    </a:lnTo>
                    <a:lnTo>
                      <a:pt x="247" y="0"/>
                    </a:lnTo>
                    <a:lnTo>
                      <a:pt x="245" y="0"/>
                    </a:lnTo>
                    <a:lnTo>
                      <a:pt x="244" y="1"/>
                    </a:lnTo>
                    <a:lnTo>
                      <a:pt x="244"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68" name="Freeform 614"/>
              <p:cNvSpPr/>
              <p:nvPr/>
            </p:nvSpPr>
            <p:spPr bwMode="auto">
              <a:xfrm>
                <a:off x="2190751" y="4356100"/>
                <a:ext cx="127000" cy="115888"/>
              </a:xfrm>
              <a:custGeom>
                <a:avLst/>
                <a:gdLst/>
                <a:ahLst/>
                <a:cxnLst>
                  <a:cxn ang="0">
                    <a:pos x="234" y="1"/>
                  </a:cxn>
                  <a:cxn ang="0">
                    <a:pos x="234" y="1"/>
                  </a:cxn>
                  <a:cxn ang="0">
                    <a:pos x="220" y="12"/>
                  </a:cxn>
                  <a:cxn ang="0">
                    <a:pos x="205" y="23"/>
                  </a:cxn>
                  <a:cxn ang="0">
                    <a:pos x="191" y="35"/>
                  </a:cxn>
                  <a:cxn ang="0">
                    <a:pos x="177" y="47"/>
                  </a:cxn>
                  <a:cxn ang="0">
                    <a:pos x="151" y="73"/>
                  </a:cxn>
                  <a:cxn ang="0">
                    <a:pos x="126" y="100"/>
                  </a:cxn>
                  <a:cxn ang="0">
                    <a:pos x="126" y="100"/>
                  </a:cxn>
                  <a:cxn ang="0">
                    <a:pos x="110" y="114"/>
                  </a:cxn>
                  <a:cxn ang="0">
                    <a:pos x="96" y="128"/>
                  </a:cxn>
                  <a:cxn ang="0">
                    <a:pos x="64" y="156"/>
                  </a:cxn>
                  <a:cxn ang="0">
                    <a:pos x="32" y="182"/>
                  </a:cxn>
                  <a:cxn ang="0">
                    <a:pos x="16" y="196"/>
                  </a:cxn>
                  <a:cxn ang="0">
                    <a:pos x="1" y="210"/>
                  </a:cxn>
                  <a:cxn ang="0">
                    <a:pos x="1" y="210"/>
                  </a:cxn>
                  <a:cxn ang="0">
                    <a:pos x="0" y="212"/>
                  </a:cxn>
                  <a:cxn ang="0">
                    <a:pos x="0" y="215"/>
                  </a:cxn>
                  <a:cxn ang="0">
                    <a:pos x="2" y="217"/>
                  </a:cxn>
                  <a:cxn ang="0">
                    <a:pos x="5" y="219"/>
                  </a:cxn>
                  <a:cxn ang="0">
                    <a:pos x="9" y="219"/>
                  </a:cxn>
                  <a:cxn ang="0">
                    <a:pos x="9" y="219"/>
                  </a:cxn>
                  <a:cxn ang="0">
                    <a:pos x="12" y="217"/>
                  </a:cxn>
                  <a:cxn ang="0">
                    <a:pos x="13" y="215"/>
                  </a:cxn>
                  <a:cxn ang="0">
                    <a:pos x="14" y="213"/>
                  </a:cxn>
                  <a:cxn ang="0">
                    <a:pos x="13" y="211"/>
                  </a:cxn>
                  <a:cxn ang="0">
                    <a:pos x="13" y="211"/>
                  </a:cxn>
                  <a:cxn ang="0">
                    <a:pos x="40" y="188"/>
                  </a:cxn>
                  <a:cxn ang="0">
                    <a:pos x="67" y="165"/>
                  </a:cxn>
                  <a:cxn ang="0">
                    <a:pos x="94" y="142"/>
                  </a:cxn>
                  <a:cxn ang="0">
                    <a:pos x="120" y="118"/>
                  </a:cxn>
                  <a:cxn ang="0">
                    <a:pos x="120" y="118"/>
                  </a:cxn>
                  <a:cxn ang="0">
                    <a:pos x="149" y="89"/>
                  </a:cxn>
                  <a:cxn ang="0">
                    <a:pos x="177" y="62"/>
                  </a:cxn>
                  <a:cxn ang="0">
                    <a:pos x="192" y="47"/>
                  </a:cxn>
                  <a:cxn ang="0">
                    <a:pos x="207" y="34"/>
                  </a:cxn>
                  <a:cxn ang="0">
                    <a:pos x="223" y="21"/>
                  </a:cxn>
                  <a:cxn ang="0">
                    <a:pos x="239" y="9"/>
                  </a:cxn>
                  <a:cxn ang="0">
                    <a:pos x="239" y="9"/>
                  </a:cxn>
                  <a:cxn ang="0">
                    <a:pos x="240" y="8"/>
                  </a:cxn>
                  <a:cxn ang="0">
                    <a:pos x="241" y="6"/>
                  </a:cxn>
                  <a:cxn ang="0">
                    <a:pos x="241" y="4"/>
                  </a:cxn>
                  <a:cxn ang="0">
                    <a:pos x="240" y="2"/>
                  </a:cxn>
                  <a:cxn ang="0">
                    <a:pos x="239" y="1"/>
                  </a:cxn>
                  <a:cxn ang="0">
                    <a:pos x="238" y="0"/>
                  </a:cxn>
                  <a:cxn ang="0">
                    <a:pos x="236" y="0"/>
                  </a:cxn>
                  <a:cxn ang="0">
                    <a:pos x="234" y="1"/>
                  </a:cxn>
                  <a:cxn ang="0">
                    <a:pos x="234" y="1"/>
                  </a:cxn>
                </a:cxnLst>
                <a:rect l="0" t="0" r="r" b="b"/>
                <a:pathLst>
                  <a:path w="241" h="219">
                    <a:moveTo>
                      <a:pt x="234" y="1"/>
                    </a:moveTo>
                    <a:lnTo>
                      <a:pt x="234" y="1"/>
                    </a:lnTo>
                    <a:lnTo>
                      <a:pt x="220" y="12"/>
                    </a:lnTo>
                    <a:lnTo>
                      <a:pt x="205" y="23"/>
                    </a:lnTo>
                    <a:lnTo>
                      <a:pt x="191" y="35"/>
                    </a:lnTo>
                    <a:lnTo>
                      <a:pt x="177" y="47"/>
                    </a:lnTo>
                    <a:lnTo>
                      <a:pt x="151" y="73"/>
                    </a:lnTo>
                    <a:lnTo>
                      <a:pt x="126" y="100"/>
                    </a:lnTo>
                    <a:lnTo>
                      <a:pt x="126" y="100"/>
                    </a:lnTo>
                    <a:lnTo>
                      <a:pt x="110" y="114"/>
                    </a:lnTo>
                    <a:lnTo>
                      <a:pt x="96" y="128"/>
                    </a:lnTo>
                    <a:lnTo>
                      <a:pt x="64" y="156"/>
                    </a:lnTo>
                    <a:lnTo>
                      <a:pt x="32" y="182"/>
                    </a:lnTo>
                    <a:lnTo>
                      <a:pt x="16" y="196"/>
                    </a:lnTo>
                    <a:lnTo>
                      <a:pt x="1" y="210"/>
                    </a:lnTo>
                    <a:lnTo>
                      <a:pt x="1" y="210"/>
                    </a:lnTo>
                    <a:lnTo>
                      <a:pt x="0" y="212"/>
                    </a:lnTo>
                    <a:lnTo>
                      <a:pt x="0" y="215"/>
                    </a:lnTo>
                    <a:lnTo>
                      <a:pt x="2" y="217"/>
                    </a:lnTo>
                    <a:lnTo>
                      <a:pt x="5" y="219"/>
                    </a:lnTo>
                    <a:lnTo>
                      <a:pt x="9" y="219"/>
                    </a:lnTo>
                    <a:lnTo>
                      <a:pt x="9" y="219"/>
                    </a:lnTo>
                    <a:lnTo>
                      <a:pt x="12" y="217"/>
                    </a:lnTo>
                    <a:lnTo>
                      <a:pt x="13" y="215"/>
                    </a:lnTo>
                    <a:lnTo>
                      <a:pt x="14" y="213"/>
                    </a:lnTo>
                    <a:lnTo>
                      <a:pt x="13" y="211"/>
                    </a:lnTo>
                    <a:lnTo>
                      <a:pt x="13" y="211"/>
                    </a:lnTo>
                    <a:lnTo>
                      <a:pt x="40" y="188"/>
                    </a:lnTo>
                    <a:lnTo>
                      <a:pt x="67" y="165"/>
                    </a:lnTo>
                    <a:lnTo>
                      <a:pt x="94" y="142"/>
                    </a:lnTo>
                    <a:lnTo>
                      <a:pt x="120" y="118"/>
                    </a:lnTo>
                    <a:lnTo>
                      <a:pt x="120" y="118"/>
                    </a:lnTo>
                    <a:lnTo>
                      <a:pt x="149" y="89"/>
                    </a:lnTo>
                    <a:lnTo>
                      <a:pt x="177" y="62"/>
                    </a:lnTo>
                    <a:lnTo>
                      <a:pt x="192" y="47"/>
                    </a:lnTo>
                    <a:lnTo>
                      <a:pt x="207" y="34"/>
                    </a:lnTo>
                    <a:lnTo>
                      <a:pt x="223" y="21"/>
                    </a:lnTo>
                    <a:lnTo>
                      <a:pt x="239" y="9"/>
                    </a:lnTo>
                    <a:lnTo>
                      <a:pt x="239" y="9"/>
                    </a:lnTo>
                    <a:lnTo>
                      <a:pt x="240" y="8"/>
                    </a:lnTo>
                    <a:lnTo>
                      <a:pt x="241" y="6"/>
                    </a:lnTo>
                    <a:lnTo>
                      <a:pt x="241" y="4"/>
                    </a:lnTo>
                    <a:lnTo>
                      <a:pt x="240" y="2"/>
                    </a:lnTo>
                    <a:lnTo>
                      <a:pt x="239" y="1"/>
                    </a:lnTo>
                    <a:lnTo>
                      <a:pt x="238" y="0"/>
                    </a:lnTo>
                    <a:lnTo>
                      <a:pt x="236" y="0"/>
                    </a:lnTo>
                    <a:lnTo>
                      <a:pt x="234" y="1"/>
                    </a:lnTo>
                    <a:lnTo>
                      <a:pt x="234"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69" name="Freeform 615"/>
              <p:cNvSpPr/>
              <p:nvPr/>
            </p:nvSpPr>
            <p:spPr bwMode="auto">
              <a:xfrm>
                <a:off x="2174876" y="4406900"/>
                <a:ext cx="119063" cy="117475"/>
              </a:xfrm>
              <a:custGeom>
                <a:avLst/>
                <a:gdLst/>
                <a:ahLst/>
                <a:cxnLst>
                  <a:cxn ang="0">
                    <a:pos x="216" y="1"/>
                  </a:cxn>
                  <a:cxn ang="0">
                    <a:pos x="203" y="9"/>
                  </a:cxn>
                  <a:cxn ang="0">
                    <a:pos x="193" y="19"/>
                  </a:cxn>
                  <a:cxn ang="0">
                    <a:pos x="173" y="43"/>
                  </a:cxn>
                  <a:cxn ang="0">
                    <a:pos x="159" y="58"/>
                  </a:cxn>
                  <a:cxn ang="0">
                    <a:pos x="129" y="91"/>
                  </a:cxn>
                  <a:cxn ang="0">
                    <a:pos x="48" y="173"/>
                  </a:cxn>
                  <a:cxn ang="0">
                    <a:pos x="37" y="182"/>
                  </a:cxn>
                  <a:cxn ang="0">
                    <a:pos x="15" y="200"/>
                  </a:cxn>
                  <a:cxn ang="0">
                    <a:pos x="5" y="209"/>
                  </a:cxn>
                  <a:cxn ang="0">
                    <a:pos x="3" y="212"/>
                  </a:cxn>
                  <a:cxn ang="0">
                    <a:pos x="1" y="216"/>
                  </a:cxn>
                  <a:cxn ang="0">
                    <a:pos x="1" y="220"/>
                  </a:cxn>
                  <a:cxn ang="0">
                    <a:pos x="6" y="223"/>
                  </a:cxn>
                  <a:cxn ang="0">
                    <a:pos x="9" y="221"/>
                  </a:cxn>
                  <a:cxn ang="0">
                    <a:pos x="11" y="218"/>
                  </a:cxn>
                  <a:cxn ang="0">
                    <a:pos x="11" y="218"/>
                  </a:cxn>
                  <a:cxn ang="0">
                    <a:pos x="14" y="216"/>
                  </a:cxn>
                  <a:cxn ang="0">
                    <a:pos x="14" y="213"/>
                  </a:cxn>
                  <a:cxn ang="0">
                    <a:pos x="34" y="196"/>
                  </a:cxn>
                  <a:cxn ang="0">
                    <a:pos x="54" y="179"/>
                  </a:cxn>
                  <a:cxn ang="0">
                    <a:pos x="113" y="120"/>
                  </a:cxn>
                  <a:cxn ang="0">
                    <a:pos x="141" y="91"/>
                  </a:cxn>
                  <a:cxn ang="0">
                    <a:pos x="168" y="63"/>
                  </a:cxn>
                  <a:cxn ang="0">
                    <a:pos x="189" y="43"/>
                  </a:cxn>
                  <a:cxn ang="0">
                    <a:pos x="194" y="36"/>
                  </a:cxn>
                  <a:cxn ang="0">
                    <a:pos x="205" y="19"/>
                  </a:cxn>
                  <a:cxn ang="0">
                    <a:pos x="221" y="9"/>
                  </a:cxn>
                  <a:cxn ang="0">
                    <a:pos x="223" y="8"/>
                  </a:cxn>
                  <a:cxn ang="0">
                    <a:pos x="223" y="5"/>
                  </a:cxn>
                  <a:cxn ang="0">
                    <a:pos x="220" y="1"/>
                  </a:cxn>
                  <a:cxn ang="0">
                    <a:pos x="216" y="1"/>
                  </a:cxn>
                </a:cxnLst>
                <a:rect l="0" t="0" r="r" b="b"/>
                <a:pathLst>
                  <a:path w="223" h="223">
                    <a:moveTo>
                      <a:pt x="216" y="1"/>
                    </a:moveTo>
                    <a:lnTo>
                      <a:pt x="216" y="1"/>
                    </a:lnTo>
                    <a:lnTo>
                      <a:pt x="209" y="4"/>
                    </a:lnTo>
                    <a:lnTo>
                      <a:pt x="203" y="9"/>
                    </a:lnTo>
                    <a:lnTo>
                      <a:pt x="198" y="14"/>
                    </a:lnTo>
                    <a:lnTo>
                      <a:pt x="193" y="19"/>
                    </a:lnTo>
                    <a:lnTo>
                      <a:pt x="184" y="31"/>
                    </a:lnTo>
                    <a:lnTo>
                      <a:pt x="173" y="43"/>
                    </a:lnTo>
                    <a:lnTo>
                      <a:pt x="173" y="43"/>
                    </a:lnTo>
                    <a:lnTo>
                      <a:pt x="159" y="58"/>
                    </a:lnTo>
                    <a:lnTo>
                      <a:pt x="143" y="75"/>
                    </a:lnTo>
                    <a:lnTo>
                      <a:pt x="129" y="91"/>
                    </a:lnTo>
                    <a:lnTo>
                      <a:pt x="113" y="107"/>
                    </a:lnTo>
                    <a:lnTo>
                      <a:pt x="48" y="173"/>
                    </a:lnTo>
                    <a:lnTo>
                      <a:pt x="48" y="173"/>
                    </a:lnTo>
                    <a:lnTo>
                      <a:pt x="37" y="182"/>
                    </a:lnTo>
                    <a:lnTo>
                      <a:pt x="27" y="191"/>
                    </a:lnTo>
                    <a:lnTo>
                      <a:pt x="15" y="200"/>
                    </a:lnTo>
                    <a:lnTo>
                      <a:pt x="10" y="204"/>
                    </a:lnTo>
                    <a:lnTo>
                      <a:pt x="5" y="209"/>
                    </a:lnTo>
                    <a:lnTo>
                      <a:pt x="5" y="209"/>
                    </a:lnTo>
                    <a:lnTo>
                      <a:pt x="3" y="212"/>
                    </a:lnTo>
                    <a:lnTo>
                      <a:pt x="1" y="216"/>
                    </a:lnTo>
                    <a:lnTo>
                      <a:pt x="1" y="216"/>
                    </a:lnTo>
                    <a:lnTo>
                      <a:pt x="0" y="219"/>
                    </a:lnTo>
                    <a:lnTo>
                      <a:pt x="1" y="220"/>
                    </a:lnTo>
                    <a:lnTo>
                      <a:pt x="3" y="222"/>
                    </a:lnTo>
                    <a:lnTo>
                      <a:pt x="6" y="223"/>
                    </a:lnTo>
                    <a:lnTo>
                      <a:pt x="8" y="222"/>
                    </a:lnTo>
                    <a:lnTo>
                      <a:pt x="9" y="221"/>
                    </a:lnTo>
                    <a:lnTo>
                      <a:pt x="9" y="221"/>
                    </a:lnTo>
                    <a:lnTo>
                      <a:pt x="11" y="218"/>
                    </a:lnTo>
                    <a:lnTo>
                      <a:pt x="11" y="218"/>
                    </a:lnTo>
                    <a:lnTo>
                      <a:pt x="11" y="218"/>
                    </a:lnTo>
                    <a:lnTo>
                      <a:pt x="12" y="218"/>
                    </a:lnTo>
                    <a:lnTo>
                      <a:pt x="14" y="216"/>
                    </a:lnTo>
                    <a:lnTo>
                      <a:pt x="14" y="213"/>
                    </a:lnTo>
                    <a:lnTo>
                      <a:pt x="14" y="213"/>
                    </a:lnTo>
                    <a:lnTo>
                      <a:pt x="23" y="204"/>
                    </a:lnTo>
                    <a:lnTo>
                      <a:pt x="34" y="196"/>
                    </a:lnTo>
                    <a:lnTo>
                      <a:pt x="45" y="189"/>
                    </a:lnTo>
                    <a:lnTo>
                      <a:pt x="54" y="179"/>
                    </a:lnTo>
                    <a:lnTo>
                      <a:pt x="113" y="120"/>
                    </a:lnTo>
                    <a:lnTo>
                      <a:pt x="113" y="120"/>
                    </a:lnTo>
                    <a:lnTo>
                      <a:pt x="128" y="106"/>
                    </a:lnTo>
                    <a:lnTo>
                      <a:pt x="141" y="91"/>
                    </a:lnTo>
                    <a:lnTo>
                      <a:pt x="168" y="63"/>
                    </a:lnTo>
                    <a:lnTo>
                      <a:pt x="168" y="63"/>
                    </a:lnTo>
                    <a:lnTo>
                      <a:pt x="181" y="49"/>
                    </a:lnTo>
                    <a:lnTo>
                      <a:pt x="189" y="43"/>
                    </a:lnTo>
                    <a:lnTo>
                      <a:pt x="194" y="36"/>
                    </a:lnTo>
                    <a:lnTo>
                      <a:pt x="194" y="36"/>
                    </a:lnTo>
                    <a:lnTo>
                      <a:pt x="199" y="26"/>
                    </a:lnTo>
                    <a:lnTo>
                      <a:pt x="205" y="19"/>
                    </a:lnTo>
                    <a:lnTo>
                      <a:pt x="212" y="13"/>
                    </a:lnTo>
                    <a:lnTo>
                      <a:pt x="221" y="9"/>
                    </a:lnTo>
                    <a:lnTo>
                      <a:pt x="221" y="9"/>
                    </a:lnTo>
                    <a:lnTo>
                      <a:pt x="223" y="8"/>
                    </a:lnTo>
                    <a:lnTo>
                      <a:pt x="223" y="6"/>
                    </a:lnTo>
                    <a:lnTo>
                      <a:pt x="223" y="5"/>
                    </a:lnTo>
                    <a:lnTo>
                      <a:pt x="223" y="3"/>
                    </a:lnTo>
                    <a:lnTo>
                      <a:pt x="220" y="1"/>
                    </a:lnTo>
                    <a:lnTo>
                      <a:pt x="218" y="0"/>
                    </a:lnTo>
                    <a:lnTo>
                      <a:pt x="216" y="1"/>
                    </a:lnTo>
                    <a:lnTo>
                      <a:pt x="216"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70" name="Freeform 616"/>
              <p:cNvSpPr/>
              <p:nvPr/>
            </p:nvSpPr>
            <p:spPr bwMode="auto">
              <a:xfrm>
                <a:off x="2190751" y="4446588"/>
                <a:ext cx="122238" cy="122238"/>
              </a:xfrm>
              <a:custGeom>
                <a:avLst/>
                <a:gdLst/>
                <a:ahLst/>
                <a:cxnLst>
                  <a:cxn ang="0">
                    <a:pos x="223" y="2"/>
                  </a:cxn>
                  <a:cxn ang="0">
                    <a:pos x="223" y="2"/>
                  </a:cxn>
                  <a:cxn ang="0">
                    <a:pos x="221" y="5"/>
                  </a:cxn>
                  <a:cxn ang="0">
                    <a:pos x="218" y="8"/>
                  </a:cxn>
                  <a:cxn ang="0">
                    <a:pos x="211" y="12"/>
                  </a:cxn>
                  <a:cxn ang="0">
                    <a:pos x="205" y="15"/>
                  </a:cxn>
                  <a:cxn ang="0">
                    <a:pos x="203" y="18"/>
                  </a:cxn>
                  <a:cxn ang="0">
                    <a:pos x="200" y="20"/>
                  </a:cxn>
                  <a:cxn ang="0">
                    <a:pos x="200" y="20"/>
                  </a:cxn>
                  <a:cxn ang="0">
                    <a:pos x="178" y="50"/>
                  </a:cxn>
                  <a:cxn ang="0">
                    <a:pos x="178" y="50"/>
                  </a:cxn>
                  <a:cxn ang="0">
                    <a:pos x="164" y="69"/>
                  </a:cxn>
                  <a:cxn ang="0">
                    <a:pos x="149" y="87"/>
                  </a:cxn>
                  <a:cxn ang="0">
                    <a:pos x="133" y="104"/>
                  </a:cxn>
                  <a:cxn ang="0">
                    <a:pos x="115" y="121"/>
                  </a:cxn>
                  <a:cxn ang="0">
                    <a:pos x="115" y="121"/>
                  </a:cxn>
                  <a:cxn ang="0">
                    <a:pos x="86" y="146"/>
                  </a:cxn>
                  <a:cxn ang="0">
                    <a:pos x="56" y="170"/>
                  </a:cxn>
                  <a:cxn ang="0">
                    <a:pos x="41" y="183"/>
                  </a:cxn>
                  <a:cxn ang="0">
                    <a:pos x="27" y="195"/>
                  </a:cxn>
                  <a:cxn ang="0">
                    <a:pos x="14" y="210"/>
                  </a:cxn>
                  <a:cxn ang="0">
                    <a:pos x="1" y="224"/>
                  </a:cxn>
                  <a:cxn ang="0">
                    <a:pos x="1" y="224"/>
                  </a:cxn>
                  <a:cxn ang="0">
                    <a:pos x="0" y="225"/>
                  </a:cxn>
                  <a:cxn ang="0">
                    <a:pos x="0" y="227"/>
                  </a:cxn>
                  <a:cxn ang="0">
                    <a:pos x="2" y="230"/>
                  </a:cxn>
                  <a:cxn ang="0">
                    <a:pos x="3" y="231"/>
                  </a:cxn>
                  <a:cxn ang="0">
                    <a:pos x="5" y="232"/>
                  </a:cxn>
                  <a:cxn ang="0">
                    <a:pos x="6" y="231"/>
                  </a:cxn>
                  <a:cxn ang="0">
                    <a:pos x="8" y="230"/>
                  </a:cxn>
                  <a:cxn ang="0">
                    <a:pos x="8" y="230"/>
                  </a:cxn>
                  <a:cxn ang="0">
                    <a:pos x="21" y="215"/>
                  </a:cxn>
                  <a:cxn ang="0">
                    <a:pos x="35" y="200"/>
                  </a:cxn>
                  <a:cxn ang="0">
                    <a:pos x="50" y="187"/>
                  </a:cxn>
                  <a:cxn ang="0">
                    <a:pos x="66" y="174"/>
                  </a:cxn>
                  <a:cxn ang="0">
                    <a:pos x="98" y="148"/>
                  </a:cxn>
                  <a:cxn ang="0">
                    <a:pos x="129" y="122"/>
                  </a:cxn>
                  <a:cxn ang="0">
                    <a:pos x="129" y="122"/>
                  </a:cxn>
                  <a:cxn ang="0">
                    <a:pos x="144" y="107"/>
                  </a:cxn>
                  <a:cxn ang="0">
                    <a:pos x="158" y="93"/>
                  </a:cxn>
                  <a:cxn ang="0">
                    <a:pos x="170" y="77"/>
                  </a:cxn>
                  <a:cxn ang="0">
                    <a:pos x="181" y="61"/>
                  </a:cxn>
                  <a:cxn ang="0">
                    <a:pos x="181" y="61"/>
                  </a:cxn>
                  <a:cxn ang="0">
                    <a:pos x="189" y="51"/>
                  </a:cxn>
                  <a:cxn ang="0">
                    <a:pos x="197" y="39"/>
                  </a:cxn>
                  <a:cxn ang="0">
                    <a:pos x="206" y="29"/>
                  </a:cxn>
                  <a:cxn ang="0">
                    <a:pos x="211" y="25"/>
                  </a:cxn>
                  <a:cxn ang="0">
                    <a:pos x="217" y="22"/>
                  </a:cxn>
                  <a:cxn ang="0">
                    <a:pos x="217" y="22"/>
                  </a:cxn>
                  <a:cxn ang="0">
                    <a:pos x="222" y="19"/>
                  </a:cxn>
                  <a:cxn ang="0">
                    <a:pos x="225" y="14"/>
                  </a:cxn>
                  <a:cxn ang="0">
                    <a:pos x="231" y="7"/>
                  </a:cxn>
                  <a:cxn ang="0">
                    <a:pos x="231" y="7"/>
                  </a:cxn>
                  <a:cxn ang="0">
                    <a:pos x="232" y="5"/>
                  </a:cxn>
                  <a:cxn ang="0">
                    <a:pos x="232" y="3"/>
                  </a:cxn>
                  <a:cxn ang="0">
                    <a:pos x="231" y="2"/>
                  </a:cxn>
                  <a:cxn ang="0">
                    <a:pos x="230" y="1"/>
                  </a:cxn>
                  <a:cxn ang="0">
                    <a:pos x="228" y="0"/>
                  </a:cxn>
                  <a:cxn ang="0">
                    <a:pos x="226" y="0"/>
                  </a:cxn>
                  <a:cxn ang="0">
                    <a:pos x="225" y="0"/>
                  </a:cxn>
                  <a:cxn ang="0">
                    <a:pos x="223" y="2"/>
                  </a:cxn>
                  <a:cxn ang="0">
                    <a:pos x="223" y="2"/>
                  </a:cxn>
                </a:cxnLst>
                <a:rect l="0" t="0" r="r" b="b"/>
                <a:pathLst>
                  <a:path w="232" h="232">
                    <a:moveTo>
                      <a:pt x="223" y="2"/>
                    </a:moveTo>
                    <a:lnTo>
                      <a:pt x="223" y="2"/>
                    </a:lnTo>
                    <a:lnTo>
                      <a:pt x="221" y="5"/>
                    </a:lnTo>
                    <a:lnTo>
                      <a:pt x="218" y="8"/>
                    </a:lnTo>
                    <a:lnTo>
                      <a:pt x="211" y="12"/>
                    </a:lnTo>
                    <a:lnTo>
                      <a:pt x="205" y="15"/>
                    </a:lnTo>
                    <a:lnTo>
                      <a:pt x="203" y="18"/>
                    </a:lnTo>
                    <a:lnTo>
                      <a:pt x="200" y="20"/>
                    </a:lnTo>
                    <a:lnTo>
                      <a:pt x="200" y="20"/>
                    </a:lnTo>
                    <a:lnTo>
                      <a:pt x="178" y="50"/>
                    </a:lnTo>
                    <a:lnTo>
                      <a:pt x="178" y="50"/>
                    </a:lnTo>
                    <a:lnTo>
                      <a:pt x="164" y="69"/>
                    </a:lnTo>
                    <a:lnTo>
                      <a:pt x="149" y="87"/>
                    </a:lnTo>
                    <a:lnTo>
                      <a:pt x="133" y="104"/>
                    </a:lnTo>
                    <a:lnTo>
                      <a:pt x="115" y="121"/>
                    </a:lnTo>
                    <a:lnTo>
                      <a:pt x="115" y="121"/>
                    </a:lnTo>
                    <a:lnTo>
                      <a:pt x="86" y="146"/>
                    </a:lnTo>
                    <a:lnTo>
                      <a:pt x="56" y="170"/>
                    </a:lnTo>
                    <a:lnTo>
                      <a:pt x="41" y="183"/>
                    </a:lnTo>
                    <a:lnTo>
                      <a:pt x="27" y="195"/>
                    </a:lnTo>
                    <a:lnTo>
                      <a:pt x="14" y="210"/>
                    </a:lnTo>
                    <a:lnTo>
                      <a:pt x="1" y="224"/>
                    </a:lnTo>
                    <a:lnTo>
                      <a:pt x="1" y="224"/>
                    </a:lnTo>
                    <a:lnTo>
                      <a:pt x="0" y="225"/>
                    </a:lnTo>
                    <a:lnTo>
                      <a:pt x="0" y="227"/>
                    </a:lnTo>
                    <a:lnTo>
                      <a:pt x="2" y="230"/>
                    </a:lnTo>
                    <a:lnTo>
                      <a:pt x="3" y="231"/>
                    </a:lnTo>
                    <a:lnTo>
                      <a:pt x="5" y="232"/>
                    </a:lnTo>
                    <a:lnTo>
                      <a:pt x="6" y="231"/>
                    </a:lnTo>
                    <a:lnTo>
                      <a:pt x="8" y="230"/>
                    </a:lnTo>
                    <a:lnTo>
                      <a:pt x="8" y="230"/>
                    </a:lnTo>
                    <a:lnTo>
                      <a:pt x="21" y="215"/>
                    </a:lnTo>
                    <a:lnTo>
                      <a:pt x="35" y="200"/>
                    </a:lnTo>
                    <a:lnTo>
                      <a:pt x="50" y="187"/>
                    </a:lnTo>
                    <a:lnTo>
                      <a:pt x="66" y="174"/>
                    </a:lnTo>
                    <a:lnTo>
                      <a:pt x="98" y="148"/>
                    </a:lnTo>
                    <a:lnTo>
                      <a:pt x="129" y="122"/>
                    </a:lnTo>
                    <a:lnTo>
                      <a:pt x="129" y="122"/>
                    </a:lnTo>
                    <a:lnTo>
                      <a:pt x="144" y="107"/>
                    </a:lnTo>
                    <a:lnTo>
                      <a:pt x="158" y="93"/>
                    </a:lnTo>
                    <a:lnTo>
                      <a:pt x="170" y="77"/>
                    </a:lnTo>
                    <a:lnTo>
                      <a:pt x="181" y="61"/>
                    </a:lnTo>
                    <a:lnTo>
                      <a:pt x="181" y="61"/>
                    </a:lnTo>
                    <a:lnTo>
                      <a:pt x="189" y="51"/>
                    </a:lnTo>
                    <a:lnTo>
                      <a:pt x="197" y="39"/>
                    </a:lnTo>
                    <a:lnTo>
                      <a:pt x="206" y="29"/>
                    </a:lnTo>
                    <a:lnTo>
                      <a:pt x="211" y="25"/>
                    </a:lnTo>
                    <a:lnTo>
                      <a:pt x="217" y="22"/>
                    </a:lnTo>
                    <a:lnTo>
                      <a:pt x="217" y="22"/>
                    </a:lnTo>
                    <a:lnTo>
                      <a:pt x="222" y="19"/>
                    </a:lnTo>
                    <a:lnTo>
                      <a:pt x="225" y="14"/>
                    </a:lnTo>
                    <a:lnTo>
                      <a:pt x="231" y="7"/>
                    </a:lnTo>
                    <a:lnTo>
                      <a:pt x="231" y="7"/>
                    </a:lnTo>
                    <a:lnTo>
                      <a:pt x="232" y="5"/>
                    </a:lnTo>
                    <a:lnTo>
                      <a:pt x="232" y="3"/>
                    </a:lnTo>
                    <a:lnTo>
                      <a:pt x="231" y="2"/>
                    </a:lnTo>
                    <a:lnTo>
                      <a:pt x="230" y="1"/>
                    </a:lnTo>
                    <a:lnTo>
                      <a:pt x="228" y="0"/>
                    </a:lnTo>
                    <a:lnTo>
                      <a:pt x="226" y="0"/>
                    </a:lnTo>
                    <a:lnTo>
                      <a:pt x="225" y="0"/>
                    </a:lnTo>
                    <a:lnTo>
                      <a:pt x="223" y="2"/>
                    </a:lnTo>
                    <a:lnTo>
                      <a:pt x="223"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71" name="Freeform 617"/>
              <p:cNvSpPr/>
              <p:nvPr/>
            </p:nvSpPr>
            <p:spPr bwMode="auto">
              <a:xfrm>
                <a:off x="2200276" y="4495800"/>
                <a:ext cx="103188" cy="106363"/>
              </a:xfrm>
              <a:custGeom>
                <a:avLst/>
                <a:gdLst/>
                <a:ahLst/>
                <a:cxnLst>
                  <a:cxn ang="0">
                    <a:pos x="185" y="4"/>
                  </a:cxn>
                  <a:cxn ang="0">
                    <a:pos x="180" y="15"/>
                  </a:cxn>
                  <a:cxn ang="0">
                    <a:pos x="172" y="26"/>
                  </a:cxn>
                  <a:cxn ang="0">
                    <a:pos x="152" y="46"/>
                  </a:cxn>
                  <a:cxn ang="0">
                    <a:pos x="141" y="60"/>
                  </a:cxn>
                  <a:cxn ang="0">
                    <a:pos x="116" y="85"/>
                  </a:cxn>
                  <a:cxn ang="0">
                    <a:pos x="102" y="96"/>
                  </a:cxn>
                  <a:cxn ang="0">
                    <a:pos x="76" y="122"/>
                  </a:cxn>
                  <a:cxn ang="0">
                    <a:pos x="49" y="149"/>
                  </a:cxn>
                  <a:cxn ang="0">
                    <a:pos x="36" y="160"/>
                  </a:cxn>
                  <a:cxn ang="0">
                    <a:pos x="13" y="181"/>
                  </a:cxn>
                  <a:cxn ang="0">
                    <a:pos x="1" y="191"/>
                  </a:cxn>
                  <a:cxn ang="0">
                    <a:pos x="0" y="197"/>
                  </a:cxn>
                  <a:cxn ang="0">
                    <a:pos x="4" y="199"/>
                  </a:cxn>
                  <a:cxn ang="0">
                    <a:pos x="5" y="199"/>
                  </a:cxn>
                  <a:cxn ang="0">
                    <a:pos x="15" y="194"/>
                  </a:cxn>
                  <a:cxn ang="0">
                    <a:pos x="17" y="193"/>
                  </a:cxn>
                  <a:cxn ang="0">
                    <a:pos x="18" y="190"/>
                  </a:cxn>
                  <a:cxn ang="0">
                    <a:pos x="18" y="188"/>
                  </a:cxn>
                  <a:cxn ang="0">
                    <a:pos x="55" y="156"/>
                  </a:cxn>
                  <a:cxn ang="0">
                    <a:pos x="70" y="142"/>
                  </a:cxn>
                  <a:cxn ang="0">
                    <a:pos x="99" y="112"/>
                  </a:cxn>
                  <a:cxn ang="0">
                    <a:pos x="115" y="98"/>
                  </a:cxn>
                  <a:cxn ang="0">
                    <a:pos x="142" y="73"/>
                  </a:cxn>
                  <a:cxn ang="0">
                    <a:pos x="164" y="45"/>
                  </a:cxn>
                  <a:cxn ang="0">
                    <a:pos x="169" y="40"/>
                  </a:cxn>
                  <a:cxn ang="0">
                    <a:pos x="182" y="27"/>
                  </a:cxn>
                  <a:cxn ang="0">
                    <a:pos x="189" y="18"/>
                  </a:cxn>
                  <a:cxn ang="0">
                    <a:pos x="193" y="6"/>
                  </a:cxn>
                  <a:cxn ang="0">
                    <a:pos x="193" y="4"/>
                  </a:cxn>
                  <a:cxn ang="0">
                    <a:pos x="190" y="1"/>
                  </a:cxn>
                  <a:cxn ang="0">
                    <a:pos x="187" y="1"/>
                  </a:cxn>
                  <a:cxn ang="0">
                    <a:pos x="185" y="4"/>
                  </a:cxn>
                </a:cxnLst>
                <a:rect l="0" t="0" r="r" b="b"/>
                <a:pathLst>
                  <a:path w="193" h="199">
                    <a:moveTo>
                      <a:pt x="185" y="4"/>
                    </a:moveTo>
                    <a:lnTo>
                      <a:pt x="185" y="4"/>
                    </a:lnTo>
                    <a:lnTo>
                      <a:pt x="183" y="9"/>
                    </a:lnTo>
                    <a:lnTo>
                      <a:pt x="180" y="15"/>
                    </a:lnTo>
                    <a:lnTo>
                      <a:pt x="176" y="21"/>
                    </a:lnTo>
                    <a:lnTo>
                      <a:pt x="172" y="26"/>
                    </a:lnTo>
                    <a:lnTo>
                      <a:pt x="161" y="36"/>
                    </a:lnTo>
                    <a:lnTo>
                      <a:pt x="152" y="46"/>
                    </a:lnTo>
                    <a:lnTo>
                      <a:pt x="152" y="46"/>
                    </a:lnTo>
                    <a:lnTo>
                      <a:pt x="141" y="60"/>
                    </a:lnTo>
                    <a:lnTo>
                      <a:pt x="128" y="72"/>
                    </a:lnTo>
                    <a:lnTo>
                      <a:pt x="116" y="85"/>
                    </a:lnTo>
                    <a:lnTo>
                      <a:pt x="102" y="96"/>
                    </a:lnTo>
                    <a:lnTo>
                      <a:pt x="102" y="96"/>
                    </a:lnTo>
                    <a:lnTo>
                      <a:pt x="88" y="108"/>
                    </a:lnTo>
                    <a:lnTo>
                      <a:pt x="76" y="122"/>
                    </a:lnTo>
                    <a:lnTo>
                      <a:pt x="62" y="136"/>
                    </a:lnTo>
                    <a:lnTo>
                      <a:pt x="49" y="149"/>
                    </a:lnTo>
                    <a:lnTo>
                      <a:pt x="49" y="149"/>
                    </a:lnTo>
                    <a:lnTo>
                      <a:pt x="36" y="160"/>
                    </a:lnTo>
                    <a:lnTo>
                      <a:pt x="24" y="170"/>
                    </a:lnTo>
                    <a:lnTo>
                      <a:pt x="13" y="181"/>
                    </a:lnTo>
                    <a:lnTo>
                      <a:pt x="1" y="191"/>
                    </a:lnTo>
                    <a:lnTo>
                      <a:pt x="1" y="191"/>
                    </a:lnTo>
                    <a:lnTo>
                      <a:pt x="0" y="194"/>
                    </a:lnTo>
                    <a:lnTo>
                      <a:pt x="0" y="197"/>
                    </a:lnTo>
                    <a:lnTo>
                      <a:pt x="2" y="199"/>
                    </a:lnTo>
                    <a:lnTo>
                      <a:pt x="4" y="199"/>
                    </a:lnTo>
                    <a:lnTo>
                      <a:pt x="5" y="199"/>
                    </a:lnTo>
                    <a:lnTo>
                      <a:pt x="5" y="199"/>
                    </a:lnTo>
                    <a:lnTo>
                      <a:pt x="11" y="197"/>
                    </a:lnTo>
                    <a:lnTo>
                      <a:pt x="15" y="194"/>
                    </a:lnTo>
                    <a:lnTo>
                      <a:pt x="15" y="194"/>
                    </a:lnTo>
                    <a:lnTo>
                      <a:pt x="17" y="193"/>
                    </a:lnTo>
                    <a:lnTo>
                      <a:pt x="18" y="192"/>
                    </a:lnTo>
                    <a:lnTo>
                      <a:pt x="18" y="190"/>
                    </a:lnTo>
                    <a:lnTo>
                      <a:pt x="18" y="188"/>
                    </a:lnTo>
                    <a:lnTo>
                      <a:pt x="18" y="188"/>
                    </a:lnTo>
                    <a:lnTo>
                      <a:pt x="36" y="172"/>
                    </a:lnTo>
                    <a:lnTo>
                      <a:pt x="55" y="156"/>
                    </a:lnTo>
                    <a:lnTo>
                      <a:pt x="55" y="156"/>
                    </a:lnTo>
                    <a:lnTo>
                      <a:pt x="70" y="142"/>
                    </a:lnTo>
                    <a:lnTo>
                      <a:pt x="85" y="126"/>
                    </a:lnTo>
                    <a:lnTo>
                      <a:pt x="99" y="112"/>
                    </a:lnTo>
                    <a:lnTo>
                      <a:pt x="115" y="98"/>
                    </a:lnTo>
                    <a:lnTo>
                      <a:pt x="115" y="98"/>
                    </a:lnTo>
                    <a:lnTo>
                      <a:pt x="128" y="86"/>
                    </a:lnTo>
                    <a:lnTo>
                      <a:pt x="142" y="73"/>
                    </a:lnTo>
                    <a:lnTo>
                      <a:pt x="154" y="60"/>
                    </a:lnTo>
                    <a:lnTo>
                      <a:pt x="164" y="45"/>
                    </a:lnTo>
                    <a:lnTo>
                      <a:pt x="164" y="45"/>
                    </a:lnTo>
                    <a:lnTo>
                      <a:pt x="169" y="40"/>
                    </a:lnTo>
                    <a:lnTo>
                      <a:pt x="173" y="36"/>
                    </a:lnTo>
                    <a:lnTo>
                      <a:pt x="182" y="27"/>
                    </a:lnTo>
                    <a:lnTo>
                      <a:pt x="186" y="23"/>
                    </a:lnTo>
                    <a:lnTo>
                      <a:pt x="189" y="18"/>
                    </a:lnTo>
                    <a:lnTo>
                      <a:pt x="192" y="12"/>
                    </a:lnTo>
                    <a:lnTo>
                      <a:pt x="193" y="6"/>
                    </a:lnTo>
                    <a:lnTo>
                      <a:pt x="193" y="6"/>
                    </a:lnTo>
                    <a:lnTo>
                      <a:pt x="193" y="4"/>
                    </a:lnTo>
                    <a:lnTo>
                      <a:pt x="193" y="3"/>
                    </a:lnTo>
                    <a:lnTo>
                      <a:pt x="190" y="1"/>
                    </a:lnTo>
                    <a:lnTo>
                      <a:pt x="188" y="0"/>
                    </a:lnTo>
                    <a:lnTo>
                      <a:pt x="187" y="1"/>
                    </a:lnTo>
                    <a:lnTo>
                      <a:pt x="185" y="2"/>
                    </a:lnTo>
                    <a:lnTo>
                      <a:pt x="185" y="4"/>
                    </a:lnTo>
                    <a:lnTo>
                      <a:pt x="185"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72" name="Freeform 618"/>
              <p:cNvSpPr/>
              <p:nvPr/>
            </p:nvSpPr>
            <p:spPr bwMode="auto">
              <a:xfrm>
                <a:off x="2235201" y="4533900"/>
                <a:ext cx="73025" cy="82550"/>
              </a:xfrm>
              <a:custGeom>
                <a:avLst/>
                <a:gdLst/>
                <a:ahLst/>
                <a:cxnLst>
                  <a:cxn ang="0">
                    <a:pos x="128" y="4"/>
                  </a:cxn>
                  <a:cxn ang="0">
                    <a:pos x="128" y="4"/>
                  </a:cxn>
                  <a:cxn ang="0">
                    <a:pos x="126" y="10"/>
                  </a:cxn>
                  <a:cxn ang="0">
                    <a:pos x="122" y="14"/>
                  </a:cxn>
                  <a:cxn ang="0">
                    <a:pos x="114" y="24"/>
                  </a:cxn>
                  <a:cxn ang="0">
                    <a:pos x="104" y="33"/>
                  </a:cxn>
                  <a:cxn ang="0">
                    <a:pos x="95" y="42"/>
                  </a:cxn>
                  <a:cxn ang="0">
                    <a:pos x="95" y="42"/>
                  </a:cxn>
                  <a:cxn ang="0">
                    <a:pos x="78" y="62"/>
                  </a:cxn>
                  <a:cxn ang="0">
                    <a:pos x="59" y="83"/>
                  </a:cxn>
                  <a:cxn ang="0">
                    <a:pos x="59" y="83"/>
                  </a:cxn>
                  <a:cxn ang="0">
                    <a:pos x="50" y="94"/>
                  </a:cxn>
                  <a:cxn ang="0">
                    <a:pos x="42" y="106"/>
                  </a:cxn>
                  <a:cxn ang="0">
                    <a:pos x="32" y="116"/>
                  </a:cxn>
                  <a:cxn ang="0">
                    <a:pos x="27" y="121"/>
                  </a:cxn>
                  <a:cxn ang="0">
                    <a:pos x="22" y="126"/>
                  </a:cxn>
                  <a:cxn ang="0">
                    <a:pos x="22" y="126"/>
                  </a:cxn>
                  <a:cxn ang="0">
                    <a:pos x="16" y="131"/>
                  </a:cxn>
                  <a:cxn ang="0">
                    <a:pos x="10" y="137"/>
                  </a:cxn>
                  <a:cxn ang="0">
                    <a:pos x="4" y="143"/>
                  </a:cxn>
                  <a:cxn ang="0">
                    <a:pos x="0" y="150"/>
                  </a:cxn>
                  <a:cxn ang="0">
                    <a:pos x="0" y="150"/>
                  </a:cxn>
                  <a:cxn ang="0">
                    <a:pos x="0" y="152"/>
                  </a:cxn>
                  <a:cxn ang="0">
                    <a:pos x="0" y="154"/>
                  </a:cxn>
                  <a:cxn ang="0">
                    <a:pos x="2" y="156"/>
                  </a:cxn>
                  <a:cxn ang="0">
                    <a:pos x="4" y="157"/>
                  </a:cxn>
                  <a:cxn ang="0">
                    <a:pos x="7" y="157"/>
                  </a:cxn>
                  <a:cxn ang="0">
                    <a:pos x="8" y="156"/>
                  </a:cxn>
                  <a:cxn ang="0">
                    <a:pos x="9" y="154"/>
                  </a:cxn>
                  <a:cxn ang="0">
                    <a:pos x="9" y="154"/>
                  </a:cxn>
                  <a:cxn ang="0">
                    <a:pos x="12" y="150"/>
                  </a:cxn>
                  <a:cxn ang="0">
                    <a:pos x="15" y="145"/>
                  </a:cxn>
                  <a:cxn ang="0">
                    <a:pos x="23" y="137"/>
                  </a:cxn>
                  <a:cxn ang="0">
                    <a:pos x="42" y="122"/>
                  </a:cxn>
                  <a:cxn ang="0">
                    <a:pos x="42" y="122"/>
                  </a:cxn>
                  <a:cxn ang="0">
                    <a:pos x="44" y="119"/>
                  </a:cxn>
                  <a:cxn ang="0">
                    <a:pos x="47" y="115"/>
                  </a:cxn>
                  <a:cxn ang="0">
                    <a:pos x="51" y="108"/>
                  </a:cxn>
                  <a:cxn ang="0">
                    <a:pos x="51" y="108"/>
                  </a:cxn>
                  <a:cxn ang="0">
                    <a:pos x="63" y="92"/>
                  </a:cxn>
                  <a:cxn ang="0">
                    <a:pos x="77" y="78"/>
                  </a:cxn>
                  <a:cxn ang="0">
                    <a:pos x="77" y="78"/>
                  </a:cxn>
                  <a:cxn ang="0">
                    <a:pos x="94" y="58"/>
                  </a:cxn>
                  <a:cxn ang="0">
                    <a:pos x="113" y="37"/>
                  </a:cxn>
                  <a:cxn ang="0">
                    <a:pos x="113" y="37"/>
                  </a:cxn>
                  <a:cxn ang="0">
                    <a:pos x="126" y="23"/>
                  </a:cxn>
                  <a:cxn ang="0">
                    <a:pos x="133" y="16"/>
                  </a:cxn>
                  <a:cxn ang="0">
                    <a:pos x="136" y="12"/>
                  </a:cxn>
                  <a:cxn ang="0">
                    <a:pos x="138" y="6"/>
                  </a:cxn>
                  <a:cxn ang="0">
                    <a:pos x="138" y="6"/>
                  </a:cxn>
                  <a:cxn ang="0">
                    <a:pos x="138" y="4"/>
                  </a:cxn>
                  <a:cxn ang="0">
                    <a:pos x="137" y="3"/>
                  </a:cxn>
                  <a:cxn ang="0">
                    <a:pos x="136" y="1"/>
                  </a:cxn>
                  <a:cxn ang="0">
                    <a:pos x="134" y="1"/>
                  </a:cxn>
                  <a:cxn ang="0">
                    <a:pos x="133" y="0"/>
                  </a:cxn>
                  <a:cxn ang="0">
                    <a:pos x="130" y="1"/>
                  </a:cxn>
                  <a:cxn ang="0">
                    <a:pos x="129" y="2"/>
                  </a:cxn>
                  <a:cxn ang="0">
                    <a:pos x="128" y="4"/>
                  </a:cxn>
                  <a:cxn ang="0">
                    <a:pos x="128" y="4"/>
                  </a:cxn>
                </a:cxnLst>
                <a:rect l="0" t="0" r="r" b="b"/>
                <a:pathLst>
                  <a:path w="138" h="157">
                    <a:moveTo>
                      <a:pt x="128" y="4"/>
                    </a:moveTo>
                    <a:lnTo>
                      <a:pt x="128" y="4"/>
                    </a:lnTo>
                    <a:lnTo>
                      <a:pt x="126" y="10"/>
                    </a:lnTo>
                    <a:lnTo>
                      <a:pt x="122" y="14"/>
                    </a:lnTo>
                    <a:lnTo>
                      <a:pt x="114" y="24"/>
                    </a:lnTo>
                    <a:lnTo>
                      <a:pt x="104" y="33"/>
                    </a:lnTo>
                    <a:lnTo>
                      <a:pt x="95" y="42"/>
                    </a:lnTo>
                    <a:lnTo>
                      <a:pt x="95" y="42"/>
                    </a:lnTo>
                    <a:lnTo>
                      <a:pt x="78" y="62"/>
                    </a:lnTo>
                    <a:lnTo>
                      <a:pt x="59" y="83"/>
                    </a:lnTo>
                    <a:lnTo>
                      <a:pt x="59" y="83"/>
                    </a:lnTo>
                    <a:lnTo>
                      <a:pt x="50" y="94"/>
                    </a:lnTo>
                    <a:lnTo>
                      <a:pt x="42" y="106"/>
                    </a:lnTo>
                    <a:lnTo>
                      <a:pt x="32" y="116"/>
                    </a:lnTo>
                    <a:lnTo>
                      <a:pt x="27" y="121"/>
                    </a:lnTo>
                    <a:lnTo>
                      <a:pt x="22" y="126"/>
                    </a:lnTo>
                    <a:lnTo>
                      <a:pt x="22" y="126"/>
                    </a:lnTo>
                    <a:lnTo>
                      <a:pt x="16" y="131"/>
                    </a:lnTo>
                    <a:lnTo>
                      <a:pt x="10" y="137"/>
                    </a:lnTo>
                    <a:lnTo>
                      <a:pt x="4" y="143"/>
                    </a:lnTo>
                    <a:lnTo>
                      <a:pt x="0" y="150"/>
                    </a:lnTo>
                    <a:lnTo>
                      <a:pt x="0" y="150"/>
                    </a:lnTo>
                    <a:lnTo>
                      <a:pt x="0" y="152"/>
                    </a:lnTo>
                    <a:lnTo>
                      <a:pt x="0" y="154"/>
                    </a:lnTo>
                    <a:lnTo>
                      <a:pt x="2" y="156"/>
                    </a:lnTo>
                    <a:lnTo>
                      <a:pt x="4" y="157"/>
                    </a:lnTo>
                    <a:lnTo>
                      <a:pt x="7" y="157"/>
                    </a:lnTo>
                    <a:lnTo>
                      <a:pt x="8" y="156"/>
                    </a:lnTo>
                    <a:lnTo>
                      <a:pt x="9" y="154"/>
                    </a:lnTo>
                    <a:lnTo>
                      <a:pt x="9" y="154"/>
                    </a:lnTo>
                    <a:lnTo>
                      <a:pt x="12" y="150"/>
                    </a:lnTo>
                    <a:lnTo>
                      <a:pt x="15" y="145"/>
                    </a:lnTo>
                    <a:lnTo>
                      <a:pt x="23" y="137"/>
                    </a:lnTo>
                    <a:lnTo>
                      <a:pt x="42" y="122"/>
                    </a:lnTo>
                    <a:lnTo>
                      <a:pt x="42" y="122"/>
                    </a:lnTo>
                    <a:lnTo>
                      <a:pt x="44" y="119"/>
                    </a:lnTo>
                    <a:lnTo>
                      <a:pt x="47" y="115"/>
                    </a:lnTo>
                    <a:lnTo>
                      <a:pt x="51" y="108"/>
                    </a:lnTo>
                    <a:lnTo>
                      <a:pt x="51" y="108"/>
                    </a:lnTo>
                    <a:lnTo>
                      <a:pt x="63" y="92"/>
                    </a:lnTo>
                    <a:lnTo>
                      <a:pt x="77" y="78"/>
                    </a:lnTo>
                    <a:lnTo>
                      <a:pt x="77" y="78"/>
                    </a:lnTo>
                    <a:lnTo>
                      <a:pt x="94" y="58"/>
                    </a:lnTo>
                    <a:lnTo>
                      <a:pt x="113" y="37"/>
                    </a:lnTo>
                    <a:lnTo>
                      <a:pt x="113" y="37"/>
                    </a:lnTo>
                    <a:lnTo>
                      <a:pt x="126" y="23"/>
                    </a:lnTo>
                    <a:lnTo>
                      <a:pt x="133" y="16"/>
                    </a:lnTo>
                    <a:lnTo>
                      <a:pt x="136" y="12"/>
                    </a:lnTo>
                    <a:lnTo>
                      <a:pt x="138" y="6"/>
                    </a:lnTo>
                    <a:lnTo>
                      <a:pt x="138" y="6"/>
                    </a:lnTo>
                    <a:lnTo>
                      <a:pt x="138" y="4"/>
                    </a:lnTo>
                    <a:lnTo>
                      <a:pt x="137" y="3"/>
                    </a:lnTo>
                    <a:lnTo>
                      <a:pt x="136" y="1"/>
                    </a:lnTo>
                    <a:lnTo>
                      <a:pt x="134" y="1"/>
                    </a:lnTo>
                    <a:lnTo>
                      <a:pt x="133" y="0"/>
                    </a:lnTo>
                    <a:lnTo>
                      <a:pt x="130" y="1"/>
                    </a:lnTo>
                    <a:lnTo>
                      <a:pt x="129" y="2"/>
                    </a:lnTo>
                    <a:lnTo>
                      <a:pt x="128" y="4"/>
                    </a:lnTo>
                    <a:lnTo>
                      <a:pt x="128"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73" name="Freeform 619"/>
              <p:cNvSpPr/>
              <p:nvPr/>
            </p:nvSpPr>
            <p:spPr bwMode="auto">
              <a:xfrm>
                <a:off x="2265363" y="4567238"/>
                <a:ext cx="55563" cy="61913"/>
              </a:xfrm>
              <a:custGeom>
                <a:avLst/>
                <a:gdLst/>
                <a:ahLst/>
                <a:cxnLst>
                  <a:cxn ang="0">
                    <a:pos x="96" y="1"/>
                  </a:cxn>
                  <a:cxn ang="0">
                    <a:pos x="96" y="1"/>
                  </a:cxn>
                  <a:cxn ang="0">
                    <a:pos x="70" y="27"/>
                  </a:cxn>
                  <a:cxn ang="0">
                    <a:pos x="44" y="53"/>
                  </a:cxn>
                  <a:cxn ang="0">
                    <a:pos x="31" y="66"/>
                  </a:cxn>
                  <a:cxn ang="0">
                    <a:pos x="19" y="81"/>
                  </a:cxn>
                  <a:cxn ang="0">
                    <a:pos x="8" y="95"/>
                  </a:cxn>
                  <a:cxn ang="0">
                    <a:pos x="0" y="112"/>
                  </a:cxn>
                  <a:cxn ang="0">
                    <a:pos x="0" y="112"/>
                  </a:cxn>
                  <a:cxn ang="0">
                    <a:pos x="0" y="114"/>
                  </a:cxn>
                  <a:cxn ang="0">
                    <a:pos x="0" y="116"/>
                  </a:cxn>
                  <a:cxn ang="0">
                    <a:pos x="3" y="118"/>
                  </a:cxn>
                  <a:cxn ang="0">
                    <a:pos x="4" y="119"/>
                  </a:cxn>
                  <a:cxn ang="0">
                    <a:pos x="6" y="119"/>
                  </a:cxn>
                  <a:cxn ang="0">
                    <a:pos x="7" y="118"/>
                  </a:cxn>
                  <a:cxn ang="0">
                    <a:pos x="8" y="116"/>
                  </a:cxn>
                  <a:cxn ang="0">
                    <a:pos x="8" y="116"/>
                  </a:cxn>
                  <a:cxn ang="0">
                    <a:pos x="17" y="100"/>
                  </a:cxn>
                  <a:cxn ang="0">
                    <a:pos x="27" y="86"/>
                  </a:cxn>
                  <a:cxn ang="0">
                    <a:pos x="38" y="72"/>
                  </a:cxn>
                  <a:cxn ang="0">
                    <a:pos x="51" y="58"/>
                  </a:cxn>
                  <a:cxn ang="0">
                    <a:pos x="77" y="33"/>
                  </a:cxn>
                  <a:cxn ang="0">
                    <a:pos x="102" y="9"/>
                  </a:cxn>
                  <a:cxn ang="0">
                    <a:pos x="102" y="9"/>
                  </a:cxn>
                  <a:cxn ang="0">
                    <a:pos x="103" y="6"/>
                  </a:cxn>
                  <a:cxn ang="0">
                    <a:pos x="104" y="4"/>
                  </a:cxn>
                  <a:cxn ang="0">
                    <a:pos x="103" y="3"/>
                  </a:cxn>
                  <a:cxn ang="0">
                    <a:pos x="102" y="1"/>
                  </a:cxn>
                  <a:cxn ang="0">
                    <a:pos x="101" y="0"/>
                  </a:cxn>
                  <a:cxn ang="0">
                    <a:pos x="99" y="0"/>
                  </a:cxn>
                  <a:cxn ang="0">
                    <a:pos x="98" y="0"/>
                  </a:cxn>
                  <a:cxn ang="0">
                    <a:pos x="96" y="1"/>
                  </a:cxn>
                  <a:cxn ang="0">
                    <a:pos x="96" y="1"/>
                  </a:cxn>
                </a:cxnLst>
                <a:rect l="0" t="0" r="r" b="b"/>
                <a:pathLst>
                  <a:path w="104" h="119">
                    <a:moveTo>
                      <a:pt x="96" y="1"/>
                    </a:moveTo>
                    <a:lnTo>
                      <a:pt x="96" y="1"/>
                    </a:lnTo>
                    <a:lnTo>
                      <a:pt x="70" y="27"/>
                    </a:lnTo>
                    <a:lnTo>
                      <a:pt x="44" y="53"/>
                    </a:lnTo>
                    <a:lnTo>
                      <a:pt x="31" y="66"/>
                    </a:lnTo>
                    <a:lnTo>
                      <a:pt x="19" y="81"/>
                    </a:lnTo>
                    <a:lnTo>
                      <a:pt x="8" y="95"/>
                    </a:lnTo>
                    <a:lnTo>
                      <a:pt x="0" y="112"/>
                    </a:lnTo>
                    <a:lnTo>
                      <a:pt x="0" y="112"/>
                    </a:lnTo>
                    <a:lnTo>
                      <a:pt x="0" y="114"/>
                    </a:lnTo>
                    <a:lnTo>
                      <a:pt x="0" y="116"/>
                    </a:lnTo>
                    <a:lnTo>
                      <a:pt x="3" y="118"/>
                    </a:lnTo>
                    <a:lnTo>
                      <a:pt x="4" y="119"/>
                    </a:lnTo>
                    <a:lnTo>
                      <a:pt x="6" y="119"/>
                    </a:lnTo>
                    <a:lnTo>
                      <a:pt x="7" y="118"/>
                    </a:lnTo>
                    <a:lnTo>
                      <a:pt x="8" y="116"/>
                    </a:lnTo>
                    <a:lnTo>
                      <a:pt x="8" y="116"/>
                    </a:lnTo>
                    <a:lnTo>
                      <a:pt x="17" y="100"/>
                    </a:lnTo>
                    <a:lnTo>
                      <a:pt x="27" y="86"/>
                    </a:lnTo>
                    <a:lnTo>
                      <a:pt x="38" y="72"/>
                    </a:lnTo>
                    <a:lnTo>
                      <a:pt x="51" y="58"/>
                    </a:lnTo>
                    <a:lnTo>
                      <a:pt x="77" y="33"/>
                    </a:lnTo>
                    <a:lnTo>
                      <a:pt x="102" y="9"/>
                    </a:lnTo>
                    <a:lnTo>
                      <a:pt x="102" y="9"/>
                    </a:lnTo>
                    <a:lnTo>
                      <a:pt x="103" y="6"/>
                    </a:lnTo>
                    <a:lnTo>
                      <a:pt x="104" y="4"/>
                    </a:lnTo>
                    <a:lnTo>
                      <a:pt x="103" y="3"/>
                    </a:lnTo>
                    <a:lnTo>
                      <a:pt x="102" y="1"/>
                    </a:lnTo>
                    <a:lnTo>
                      <a:pt x="101" y="0"/>
                    </a:lnTo>
                    <a:lnTo>
                      <a:pt x="99" y="0"/>
                    </a:lnTo>
                    <a:lnTo>
                      <a:pt x="98" y="0"/>
                    </a:lnTo>
                    <a:lnTo>
                      <a:pt x="96" y="1"/>
                    </a:lnTo>
                    <a:lnTo>
                      <a:pt x="96"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74" name="Freeform 620"/>
              <p:cNvSpPr/>
              <p:nvPr/>
            </p:nvSpPr>
            <p:spPr bwMode="auto">
              <a:xfrm>
                <a:off x="2359026" y="4152900"/>
                <a:ext cx="84138" cy="90488"/>
              </a:xfrm>
              <a:custGeom>
                <a:avLst/>
                <a:gdLst/>
                <a:ahLst/>
                <a:cxnLst>
                  <a:cxn ang="0">
                    <a:pos x="154" y="1"/>
                  </a:cxn>
                  <a:cxn ang="0">
                    <a:pos x="154" y="1"/>
                  </a:cxn>
                  <a:cxn ang="0">
                    <a:pos x="142" y="10"/>
                  </a:cxn>
                  <a:cxn ang="0">
                    <a:pos x="132" y="18"/>
                  </a:cxn>
                  <a:cxn ang="0">
                    <a:pos x="112" y="36"/>
                  </a:cxn>
                  <a:cxn ang="0">
                    <a:pos x="93" y="56"/>
                  </a:cxn>
                  <a:cxn ang="0">
                    <a:pos x="75" y="76"/>
                  </a:cxn>
                  <a:cxn ang="0">
                    <a:pos x="75" y="76"/>
                  </a:cxn>
                  <a:cxn ang="0">
                    <a:pos x="52" y="100"/>
                  </a:cxn>
                  <a:cxn ang="0">
                    <a:pos x="29" y="125"/>
                  </a:cxn>
                  <a:cxn ang="0">
                    <a:pos x="29" y="125"/>
                  </a:cxn>
                  <a:cxn ang="0">
                    <a:pos x="20" y="135"/>
                  </a:cxn>
                  <a:cxn ang="0">
                    <a:pos x="12" y="144"/>
                  </a:cxn>
                  <a:cxn ang="0">
                    <a:pos x="6" y="153"/>
                  </a:cxn>
                  <a:cxn ang="0">
                    <a:pos x="0" y="165"/>
                  </a:cxn>
                  <a:cxn ang="0">
                    <a:pos x="0" y="165"/>
                  </a:cxn>
                  <a:cxn ang="0">
                    <a:pos x="0" y="167"/>
                  </a:cxn>
                  <a:cxn ang="0">
                    <a:pos x="0" y="170"/>
                  </a:cxn>
                  <a:cxn ang="0">
                    <a:pos x="2" y="171"/>
                  </a:cxn>
                  <a:cxn ang="0">
                    <a:pos x="4" y="172"/>
                  </a:cxn>
                  <a:cxn ang="0">
                    <a:pos x="4" y="172"/>
                  </a:cxn>
                  <a:cxn ang="0">
                    <a:pos x="9" y="172"/>
                  </a:cxn>
                  <a:cxn ang="0">
                    <a:pos x="13" y="171"/>
                  </a:cxn>
                  <a:cxn ang="0">
                    <a:pos x="16" y="168"/>
                  </a:cxn>
                  <a:cxn ang="0">
                    <a:pos x="18" y="163"/>
                  </a:cxn>
                  <a:cxn ang="0">
                    <a:pos x="18" y="163"/>
                  </a:cxn>
                  <a:cxn ang="0">
                    <a:pos x="18" y="161"/>
                  </a:cxn>
                  <a:cxn ang="0">
                    <a:pos x="17" y="159"/>
                  </a:cxn>
                  <a:cxn ang="0">
                    <a:pos x="16" y="158"/>
                  </a:cxn>
                  <a:cxn ang="0">
                    <a:pos x="14" y="157"/>
                  </a:cxn>
                  <a:cxn ang="0">
                    <a:pos x="14" y="157"/>
                  </a:cxn>
                  <a:cxn ang="0">
                    <a:pos x="20" y="148"/>
                  </a:cxn>
                  <a:cxn ang="0">
                    <a:pos x="28" y="139"/>
                  </a:cxn>
                  <a:cxn ang="0">
                    <a:pos x="43" y="121"/>
                  </a:cxn>
                  <a:cxn ang="0">
                    <a:pos x="60" y="105"/>
                  </a:cxn>
                  <a:cxn ang="0">
                    <a:pos x="75" y="89"/>
                  </a:cxn>
                  <a:cxn ang="0">
                    <a:pos x="75" y="89"/>
                  </a:cxn>
                  <a:cxn ang="0">
                    <a:pos x="95" y="67"/>
                  </a:cxn>
                  <a:cxn ang="0">
                    <a:pos x="114" y="47"/>
                  </a:cxn>
                  <a:cxn ang="0">
                    <a:pos x="125" y="36"/>
                  </a:cxn>
                  <a:cxn ang="0">
                    <a:pos x="135" y="27"/>
                  </a:cxn>
                  <a:cxn ang="0">
                    <a:pos x="146" y="18"/>
                  </a:cxn>
                  <a:cxn ang="0">
                    <a:pos x="158" y="10"/>
                  </a:cxn>
                  <a:cxn ang="0">
                    <a:pos x="158" y="10"/>
                  </a:cxn>
                  <a:cxn ang="0">
                    <a:pos x="160" y="9"/>
                  </a:cxn>
                  <a:cxn ang="0">
                    <a:pos x="160" y="6"/>
                  </a:cxn>
                  <a:cxn ang="0">
                    <a:pos x="160" y="4"/>
                  </a:cxn>
                  <a:cxn ang="0">
                    <a:pos x="160" y="3"/>
                  </a:cxn>
                  <a:cxn ang="0">
                    <a:pos x="159" y="1"/>
                  </a:cxn>
                  <a:cxn ang="0">
                    <a:pos x="157" y="1"/>
                  </a:cxn>
                  <a:cxn ang="0">
                    <a:pos x="156" y="0"/>
                  </a:cxn>
                  <a:cxn ang="0">
                    <a:pos x="154" y="1"/>
                  </a:cxn>
                  <a:cxn ang="0">
                    <a:pos x="154" y="1"/>
                  </a:cxn>
                </a:cxnLst>
                <a:rect l="0" t="0" r="r" b="b"/>
                <a:pathLst>
                  <a:path w="160" h="172">
                    <a:moveTo>
                      <a:pt x="154" y="1"/>
                    </a:moveTo>
                    <a:lnTo>
                      <a:pt x="154" y="1"/>
                    </a:lnTo>
                    <a:lnTo>
                      <a:pt x="142" y="10"/>
                    </a:lnTo>
                    <a:lnTo>
                      <a:pt x="132" y="18"/>
                    </a:lnTo>
                    <a:lnTo>
                      <a:pt x="112" y="36"/>
                    </a:lnTo>
                    <a:lnTo>
                      <a:pt x="93" y="56"/>
                    </a:lnTo>
                    <a:lnTo>
                      <a:pt x="75" y="76"/>
                    </a:lnTo>
                    <a:lnTo>
                      <a:pt x="75" y="76"/>
                    </a:lnTo>
                    <a:lnTo>
                      <a:pt x="52" y="100"/>
                    </a:lnTo>
                    <a:lnTo>
                      <a:pt x="29" y="125"/>
                    </a:lnTo>
                    <a:lnTo>
                      <a:pt x="29" y="125"/>
                    </a:lnTo>
                    <a:lnTo>
                      <a:pt x="20" y="135"/>
                    </a:lnTo>
                    <a:lnTo>
                      <a:pt x="12" y="144"/>
                    </a:lnTo>
                    <a:lnTo>
                      <a:pt x="6" y="153"/>
                    </a:lnTo>
                    <a:lnTo>
                      <a:pt x="0" y="165"/>
                    </a:lnTo>
                    <a:lnTo>
                      <a:pt x="0" y="165"/>
                    </a:lnTo>
                    <a:lnTo>
                      <a:pt x="0" y="167"/>
                    </a:lnTo>
                    <a:lnTo>
                      <a:pt x="0" y="170"/>
                    </a:lnTo>
                    <a:lnTo>
                      <a:pt x="2" y="171"/>
                    </a:lnTo>
                    <a:lnTo>
                      <a:pt x="4" y="172"/>
                    </a:lnTo>
                    <a:lnTo>
                      <a:pt x="4" y="172"/>
                    </a:lnTo>
                    <a:lnTo>
                      <a:pt x="9" y="172"/>
                    </a:lnTo>
                    <a:lnTo>
                      <a:pt x="13" y="171"/>
                    </a:lnTo>
                    <a:lnTo>
                      <a:pt x="16" y="168"/>
                    </a:lnTo>
                    <a:lnTo>
                      <a:pt x="18" y="163"/>
                    </a:lnTo>
                    <a:lnTo>
                      <a:pt x="18" y="163"/>
                    </a:lnTo>
                    <a:lnTo>
                      <a:pt x="18" y="161"/>
                    </a:lnTo>
                    <a:lnTo>
                      <a:pt x="17" y="159"/>
                    </a:lnTo>
                    <a:lnTo>
                      <a:pt x="16" y="158"/>
                    </a:lnTo>
                    <a:lnTo>
                      <a:pt x="14" y="157"/>
                    </a:lnTo>
                    <a:lnTo>
                      <a:pt x="14" y="157"/>
                    </a:lnTo>
                    <a:lnTo>
                      <a:pt x="20" y="148"/>
                    </a:lnTo>
                    <a:lnTo>
                      <a:pt x="28" y="139"/>
                    </a:lnTo>
                    <a:lnTo>
                      <a:pt x="43" y="121"/>
                    </a:lnTo>
                    <a:lnTo>
                      <a:pt x="60" y="105"/>
                    </a:lnTo>
                    <a:lnTo>
                      <a:pt x="75" y="89"/>
                    </a:lnTo>
                    <a:lnTo>
                      <a:pt x="75" y="89"/>
                    </a:lnTo>
                    <a:lnTo>
                      <a:pt x="95" y="67"/>
                    </a:lnTo>
                    <a:lnTo>
                      <a:pt x="114" y="47"/>
                    </a:lnTo>
                    <a:lnTo>
                      <a:pt x="125" y="36"/>
                    </a:lnTo>
                    <a:lnTo>
                      <a:pt x="135" y="27"/>
                    </a:lnTo>
                    <a:lnTo>
                      <a:pt x="146" y="18"/>
                    </a:lnTo>
                    <a:lnTo>
                      <a:pt x="158" y="10"/>
                    </a:lnTo>
                    <a:lnTo>
                      <a:pt x="158" y="10"/>
                    </a:lnTo>
                    <a:lnTo>
                      <a:pt x="160" y="9"/>
                    </a:lnTo>
                    <a:lnTo>
                      <a:pt x="160" y="6"/>
                    </a:lnTo>
                    <a:lnTo>
                      <a:pt x="160" y="4"/>
                    </a:lnTo>
                    <a:lnTo>
                      <a:pt x="160" y="3"/>
                    </a:lnTo>
                    <a:lnTo>
                      <a:pt x="159" y="1"/>
                    </a:lnTo>
                    <a:lnTo>
                      <a:pt x="157" y="1"/>
                    </a:lnTo>
                    <a:lnTo>
                      <a:pt x="156" y="0"/>
                    </a:lnTo>
                    <a:lnTo>
                      <a:pt x="154" y="1"/>
                    </a:lnTo>
                    <a:lnTo>
                      <a:pt x="154"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75" name="Freeform 621"/>
              <p:cNvSpPr/>
              <p:nvPr/>
            </p:nvSpPr>
            <p:spPr bwMode="auto">
              <a:xfrm>
                <a:off x="2406651" y="4149725"/>
                <a:ext cx="92075" cy="88900"/>
              </a:xfrm>
              <a:custGeom>
                <a:avLst/>
                <a:gdLst/>
                <a:ahLst/>
                <a:cxnLst>
                  <a:cxn ang="0">
                    <a:pos x="168" y="1"/>
                  </a:cxn>
                  <a:cxn ang="0">
                    <a:pos x="168" y="1"/>
                  </a:cxn>
                  <a:cxn ang="0">
                    <a:pos x="144" y="19"/>
                  </a:cxn>
                  <a:cxn ang="0">
                    <a:pos x="123" y="37"/>
                  </a:cxn>
                  <a:cxn ang="0">
                    <a:pos x="102" y="57"/>
                  </a:cxn>
                  <a:cxn ang="0">
                    <a:pos x="81" y="78"/>
                  </a:cxn>
                  <a:cxn ang="0">
                    <a:pos x="81" y="78"/>
                  </a:cxn>
                  <a:cxn ang="0">
                    <a:pos x="56" y="101"/>
                  </a:cxn>
                  <a:cxn ang="0">
                    <a:pos x="44" y="114"/>
                  </a:cxn>
                  <a:cxn ang="0">
                    <a:pos x="31" y="125"/>
                  </a:cxn>
                  <a:cxn ang="0">
                    <a:pos x="31" y="125"/>
                  </a:cxn>
                  <a:cxn ang="0">
                    <a:pos x="21" y="132"/>
                  </a:cxn>
                  <a:cxn ang="0">
                    <a:pos x="13" y="140"/>
                  </a:cxn>
                  <a:cxn ang="0">
                    <a:pos x="6" y="149"/>
                  </a:cxn>
                  <a:cxn ang="0">
                    <a:pos x="3" y="154"/>
                  </a:cxn>
                  <a:cxn ang="0">
                    <a:pos x="0" y="159"/>
                  </a:cxn>
                  <a:cxn ang="0">
                    <a:pos x="0" y="159"/>
                  </a:cxn>
                  <a:cxn ang="0">
                    <a:pos x="0" y="160"/>
                  </a:cxn>
                  <a:cxn ang="0">
                    <a:pos x="0" y="162"/>
                  </a:cxn>
                  <a:cxn ang="0">
                    <a:pos x="2" y="165"/>
                  </a:cxn>
                  <a:cxn ang="0">
                    <a:pos x="5" y="166"/>
                  </a:cxn>
                  <a:cxn ang="0">
                    <a:pos x="6" y="165"/>
                  </a:cxn>
                  <a:cxn ang="0">
                    <a:pos x="8" y="164"/>
                  </a:cxn>
                  <a:cxn ang="0">
                    <a:pos x="12" y="160"/>
                  </a:cxn>
                  <a:cxn ang="0">
                    <a:pos x="12" y="160"/>
                  </a:cxn>
                  <a:cxn ang="0">
                    <a:pos x="13" y="157"/>
                  </a:cxn>
                  <a:cxn ang="0">
                    <a:pos x="13" y="155"/>
                  </a:cxn>
                  <a:cxn ang="0">
                    <a:pos x="13" y="155"/>
                  </a:cxn>
                  <a:cxn ang="0">
                    <a:pos x="20" y="147"/>
                  </a:cxn>
                  <a:cxn ang="0">
                    <a:pos x="27" y="140"/>
                  </a:cxn>
                  <a:cxn ang="0">
                    <a:pos x="44" y="126"/>
                  </a:cxn>
                  <a:cxn ang="0">
                    <a:pos x="44" y="126"/>
                  </a:cxn>
                  <a:cxn ang="0">
                    <a:pos x="55" y="116"/>
                  </a:cxn>
                  <a:cxn ang="0">
                    <a:pos x="67" y="106"/>
                  </a:cxn>
                  <a:cxn ang="0">
                    <a:pos x="88" y="84"/>
                  </a:cxn>
                  <a:cxn ang="0">
                    <a:pos x="88" y="84"/>
                  </a:cxn>
                  <a:cxn ang="0">
                    <a:pos x="108" y="64"/>
                  </a:cxn>
                  <a:cxn ang="0">
                    <a:pos x="129" y="45"/>
                  </a:cxn>
                  <a:cxn ang="0">
                    <a:pos x="149" y="26"/>
                  </a:cxn>
                  <a:cxn ang="0">
                    <a:pos x="172" y="9"/>
                  </a:cxn>
                  <a:cxn ang="0">
                    <a:pos x="172" y="9"/>
                  </a:cxn>
                  <a:cxn ang="0">
                    <a:pos x="174" y="7"/>
                  </a:cxn>
                  <a:cxn ang="0">
                    <a:pos x="174" y="5"/>
                  </a:cxn>
                  <a:cxn ang="0">
                    <a:pos x="174" y="2"/>
                  </a:cxn>
                  <a:cxn ang="0">
                    <a:pos x="173" y="1"/>
                  </a:cxn>
                  <a:cxn ang="0">
                    <a:pos x="171" y="0"/>
                  </a:cxn>
                  <a:cxn ang="0">
                    <a:pos x="169" y="0"/>
                  </a:cxn>
                  <a:cxn ang="0">
                    <a:pos x="168" y="1"/>
                  </a:cxn>
                  <a:cxn ang="0">
                    <a:pos x="168" y="1"/>
                  </a:cxn>
                </a:cxnLst>
                <a:rect l="0" t="0" r="r" b="b"/>
                <a:pathLst>
                  <a:path w="174" h="166">
                    <a:moveTo>
                      <a:pt x="168" y="1"/>
                    </a:moveTo>
                    <a:lnTo>
                      <a:pt x="168" y="1"/>
                    </a:lnTo>
                    <a:lnTo>
                      <a:pt x="144" y="19"/>
                    </a:lnTo>
                    <a:lnTo>
                      <a:pt x="123" y="37"/>
                    </a:lnTo>
                    <a:lnTo>
                      <a:pt x="102" y="57"/>
                    </a:lnTo>
                    <a:lnTo>
                      <a:pt x="81" y="78"/>
                    </a:lnTo>
                    <a:lnTo>
                      <a:pt x="81" y="78"/>
                    </a:lnTo>
                    <a:lnTo>
                      <a:pt x="56" y="101"/>
                    </a:lnTo>
                    <a:lnTo>
                      <a:pt x="44" y="114"/>
                    </a:lnTo>
                    <a:lnTo>
                      <a:pt x="31" y="125"/>
                    </a:lnTo>
                    <a:lnTo>
                      <a:pt x="31" y="125"/>
                    </a:lnTo>
                    <a:lnTo>
                      <a:pt x="21" y="132"/>
                    </a:lnTo>
                    <a:lnTo>
                      <a:pt x="13" y="140"/>
                    </a:lnTo>
                    <a:lnTo>
                      <a:pt x="6" y="149"/>
                    </a:lnTo>
                    <a:lnTo>
                      <a:pt x="3" y="154"/>
                    </a:lnTo>
                    <a:lnTo>
                      <a:pt x="0" y="159"/>
                    </a:lnTo>
                    <a:lnTo>
                      <a:pt x="0" y="159"/>
                    </a:lnTo>
                    <a:lnTo>
                      <a:pt x="0" y="160"/>
                    </a:lnTo>
                    <a:lnTo>
                      <a:pt x="0" y="162"/>
                    </a:lnTo>
                    <a:lnTo>
                      <a:pt x="2" y="165"/>
                    </a:lnTo>
                    <a:lnTo>
                      <a:pt x="5" y="166"/>
                    </a:lnTo>
                    <a:lnTo>
                      <a:pt x="6" y="165"/>
                    </a:lnTo>
                    <a:lnTo>
                      <a:pt x="8" y="164"/>
                    </a:lnTo>
                    <a:lnTo>
                      <a:pt x="12" y="160"/>
                    </a:lnTo>
                    <a:lnTo>
                      <a:pt x="12" y="160"/>
                    </a:lnTo>
                    <a:lnTo>
                      <a:pt x="13" y="157"/>
                    </a:lnTo>
                    <a:lnTo>
                      <a:pt x="13" y="155"/>
                    </a:lnTo>
                    <a:lnTo>
                      <a:pt x="13" y="155"/>
                    </a:lnTo>
                    <a:lnTo>
                      <a:pt x="20" y="147"/>
                    </a:lnTo>
                    <a:lnTo>
                      <a:pt x="27" y="140"/>
                    </a:lnTo>
                    <a:lnTo>
                      <a:pt x="44" y="126"/>
                    </a:lnTo>
                    <a:lnTo>
                      <a:pt x="44" y="126"/>
                    </a:lnTo>
                    <a:lnTo>
                      <a:pt x="55" y="116"/>
                    </a:lnTo>
                    <a:lnTo>
                      <a:pt x="67" y="106"/>
                    </a:lnTo>
                    <a:lnTo>
                      <a:pt x="88" y="84"/>
                    </a:lnTo>
                    <a:lnTo>
                      <a:pt x="88" y="84"/>
                    </a:lnTo>
                    <a:lnTo>
                      <a:pt x="108" y="64"/>
                    </a:lnTo>
                    <a:lnTo>
                      <a:pt x="129" y="45"/>
                    </a:lnTo>
                    <a:lnTo>
                      <a:pt x="149" y="26"/>
                    </a:lnTo>
                    <a:lnTo>
                      <a:pt x="172" y="9"/>
                    </a:lnTo>
                    <a:lnTo>
                      <a:pt x="172" y="9"/>
                    </a:lnTo>
                    <a:lnTo>
                      <a:pt x="174" y="7"/>
                    </a:lnTo>
                    <a:lnTo>
                      <a:pt x="174" y="5"/>
                    </a:lnTo>
                    <a:lnTo>
                      <a:pt x="174" y="2"/>
                    </a:lnTo>
                    <a:lnTo>
                      <a:pt x="173" y="1"/>
                    </a:lnTo>
                    <a:lnTo>
                      <a:pt x="171" y="0"/>
                    </a:lnTo>
                    <a:lnTo>
                      <a:pt x="169" y="0"/>
                    </a:lnTo>
                    <a:lnTo>
                      <a:pt x="168" y="1"/>
                    </a:lnTo>
                    <a:lnTo>
                      <a:pt x="168"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76" name="Freeform 622"/>
              <p:cNvSpPr/>
              <p:nvPr/>
            </p:nvSpPr>
            <p:spPr bwMode="auto">
              <a:xfrm>
                <a:off x="2433638" y="4144963"/>
                <a:ext cx="120650" cy="98425"/>
              </a:xfrm>
              <a:custGeom>
                <a:avLst/>
                <a:gdLst/>
                <a:ahLst/>
                <a:cxnLst>
                  <a:cxn ang="0">
                    <a:pos x="221" y="0"/>
                  </a:cxn>
                  <a:cxn ang="0">
                    <a:pos x="221" y="0"/>
                  </a:cxn>
                  <a:cxn ang="0">
                    <a:pos x="166" y="38"/>
                  </a:cxn>
                  <a:cxn ang="0">
                    <a:pos x="139" y="58"/>
                  </a:cxn>
                  <a:cxn ang="0">
                    <a:pos x="112" y="78"/>
                  </a:cxn>
                  <a:cxn ang="0">
                    <a:pos x="112" y="78"/>
                  </a:cxn>
                  <a:cxn ang="0">
                    <a:pos x="84" y="102"/>
                  </a:cxn>
                  <a:cxn ang="0">
                    <a:pos x="55" y="125"/>
                  </a:cxn>
                  <a:cxn ang="0">
                    <a:pos x="27" y="150"/>
                  </a:cxn>
                  <a:cxn ang="0">
                    <a:pos x="15" y="163"/>
                  </a:cxn>
                  <a:cxn ang="0">
                    <a:pos x="2" y="176"/>
                  </a:cxn>
                  <a:cxn ang="0">
                    <a:pos x="2" y="176"/>
                  </a:cxn>
                  <a:cxn ang="0">
                    <a:pos x="0" y="179"/>
                  </a:cxn>
                  <a:cxn ang="0">
                    <a:pos x="1" y="182"/>
                  </a:cxn>
                  <a:cxn ang="0">
                    <a:pos x="2" y="184"/>
                  </a:cxn>
                  <a:cxn ang="0">
                    <a:pos x="5" y="185"/>
                  </a:cxn>
                  <a:cxn ang="0">
                    <a:pos x="5" y="185"/>
                  </a:cxn>
                  <a:cxn ang="0">
                    <a:pos x="10" y="184"/>
                  </a:cxn>
                  <a:cxn ang="0">
                    <a:pos x="12" y="183"/>
                  </a:cxn>
                  <a:cxn ang="0">
                    <a:pos x="14" y="181"/>
                  </a:cxn>
                  <a:cxn ang="0">
                    <a:pos x="15" y="176"/>
                  </a:cxn>
                  <a:cxn ang="0">
                    <a:pos x="15" y="176"/>
                  </a:cxn>
                  <a:cxn ang="0">
                    <a:pos x="25" y="166"/>
                  </a:cxn>
                  <a:cxn ang="0">
                    <a:pos x="36" y="156"/>
                  </a:cxn>
                  <a:cxn ang="0">
                    <a:pos x="59" y="136"/>
                  </a:cxn>
                  <a:cxn ang="0">
                    <a:pos x="82" y="117"/>
                  </a:cxn>
                  <a:cxn ang="0">
                    <a:pos x="106" y="97"/>
                  </a:cxn>
                  <a:cxn ang="0">
                    <a:pos x="106" y="97"/>
                  </a:cxn>
                  <a:cxn ang="0">
                    <a:pos x="135" y="73"/>
                  </a:cxn>
                  <a:cxn ang="0">
                    <a:pos x="164" y="50"/>
                  </a:cxn>
                  <a:cxn ang="0">
                    <a:pos x="194" y="29"/>
                  </a:cxn>
                  <a:cxn ang="0">
                    <a:pos x="225" y="8"/>
                  </a:cxn>
                  <a:cxn ang="0">
                    <a:pos x="225" y="8"/>
                  </a:cxn>
                  <a:cxn ang="0">
                    <a:pos x="227" y="7"/>
                  </a:cxn>
                  <a:cxn ang="0">
                    <a:pos x="227" y="5"/>
                  </a:cxn>
                  <a:cxn ang="0">
                    <a:pos x="227" y="4"/>
                  </a:cxn>
                  <a:cxn ang="0">
                    <a:pos x="227" y="2"/>
                  </a:cxn>
                  <a:cxn ang="0">
                    <a:pos x="226" y="1"/>
                  </a:cxn>
                  <a:cxn ang="0">
                    <a:pos x="224" y="0"/>
                  </a:cxn>
                  <a:cxn ang="0">
                    <a:pos x="223" y="0"/>
                  </a:cxn>
                  <a:cxn ang="0">
                    <a:pos x="221" y="0"/>
                  </a:cxn>
                  <a:cxn ang="0">
                    <a:pos x="221" y="0"/>
                  </a:cxn>
                </a:cxnLst>
                <a:rect l="0" t="0" r="r" b="b"/>
                <a:pathLst>
                  <a:path w="227" h="185">
                    <a:moveTo>
                      <a:pt x="221" y="0"/>
                    </a:moveTo>
                    <a:lnTo>
                      <a:pt x="221" y="0"/>
                    </a:lnTo>
                    <a:lnTo>
                      <a:pt x="166" y="38"/>
                    </a:lnTo>
                    <a:lnTo>
                      <a:pt x="139" y="58"/>
                    </a:lnTo>
                    <a:lnTo>
                      <a:pt x="112" y="78"/>
                    </a:lnTo>
                    <a:lnTo>
                      <a:pt x="112" y="78"/>
                    </a:lnTo>
                    <a:lnTo>
                      <a:pt x="84" y="102"/>
                    </a:lnTo>
                    <a:lnTo>
                      <a:pt x="55" y="125"/>
                    </a:lnTo>
                    <a:lnTo>
                      <a:pt x="27" y="150"/>
                    </a:lnTo>
                    <a:lnTo>
                      <a:pt x="15" y="163"/>
                    </a:lnTo>
                    <a:lnTo>
                      <a:pt x="2" y="176"/>
                    </a:lnTo>
                    <a:lnTo>
                      <a:pt x="2" y="176"/>
                    </a:lnTo>
                    <a:lnTo>
                      <a:pt x="0" y="179"/>
                    </a:lnTo>
                    <a:lnTo>
                      <a:pt x="1" y="182"/>
                    </a:lnTo>
                    <a:lnTo>
                      <a:pt x="2" y="184"/>
                    </a:lnTo>
                    <a:lnTo>
                      <a:pt x="5" y="185"/>
                    </a:lnTo>
                    <a:lnTo>
                      <a:pt x="5" y="185"/>
                    </a:lnTo>
                    <a:lnTo>
                      <a:pt x="10" y="184"/>
                    </a:lnTo>
                    <a:lnTo>
                      <a:pt x="12" y="183"/>
                    </a:lnTo>
                    <a:lnTo>
                      <a:pt x="14" y="181"/>
                    </a:lnTo>
                    <a:lnTo>
                      <a:pt x="15" y="176"/>
                    </a:lnTo>
                    <a:lnTo>
                      <a:pt x="15" y="176"/>
                    </a:lnTo>
                    <a:lnTo>
                      <a:pt x="25" y="166"/>
                    </a:lnTo>
                    <a:lnTo>
                      <a:pt x="36" y="156"/>
                    </a:lnTo>
                    <a:lnTo>
                      <a:pt x="59" y="136"/>
                    </a:lnTo>
                    <a:lnTo>
                      <a:pt x="82" y="117"/>
                    </a:lnTo>
                    <a:lnTo>
                      <a:pt x="106" y="97"/>
                    </a:lnTo>
                    <a:lnTo>
                      <a:pt x="106" y="97"/>
                    </a:lnTo>
                    <a:lnTo>
                      <a:pt x="135" y="73"/>
                    </a:lnTo>
                    <a:lnTo>
                      <a:pt x="164" y="50"/>
                    </a:lnTo>
                    <a:lnTo>
                      <a:pt x="194" y="29"/>
                    </a:lnTo>
                    <a:lnTo>
                      <a:pt x="225" y="8"/>
                    </a:lnTo>
                    <a:lnTo>
                      <a:pt x="225" y="8"/>
                    </a:lnTo>
                    <a:lnTo>
                      <a:pt x="227" y="7"/>
                    </a:lnTo>
                    <a:lnTo>
                      <a:pt x="227" y="5"/>
                    </a:lnTo>
                    <a:lnTo>
                      <a:pt x="227" y="4"/>
                    </a:lnTo>
                    <a:lnTo>
                      <a:pt x="227" y="2"/>
                    </a:lnTo>
                    <a:lnTo>
                      <a:pt x="226" y="1"/>
                    </a:lnTo>
                    <a:lnTo>
                      <a:pt x="224" y="0"/>
                    </a:lnTo>
                    <a:lnTo>
                      <a:pt x="223" y="0"/>
                    </a:lnTo>
                    <a:lnTo>
                      <a:pt x="221" y="0"/>
                    </a:lnTo>
                    <a:lnTo>
                      <a:pt x="221" y="0"/>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77" name="Freeform 623"/>
              <p:cNvSpPr/>
              <p:nvPr/>
            </p:nvSpPr>
            <p:spPr bwMode="auto">
              <a:xfrm>
                <a:off x="2484438" y="4154488"/>
                <a:ext cx="107950" cy="84138"/>
              </a:xfrm>
              <a:custGeom>
                <a:avLst/>
                <a:gdLst/>
                <a:ahLst/>
                <a:cxnLst>
                  <a:cxn ang="0">
                    <a:pos x="198" y="1"/>
                  </a:cxn>
                  <a:cxn ang="0">
                    <a:pos x="198" y="1"/>
                  </a:cxn>
                  <a:cxn ang="0">
                    <a:pos x="185" y="8"/>
                  </a:cxn>
                  <a:cxn ang="0">
                    <a:pos x="174" y="15"/>
                  </a:cxn>
                  <a:cxn ang="0">
                    <a:pos x="162" y="23"/>
                  </a:cxn>
                  <a:cxn ang="0">
                    <a:pos x="152" y="31"/>
                  </a:cxn>
                  <a:cxn ang="0">
                    <a:pos x="131" y="50"/>
                  </a:cxn>
                  <a:cxn ang="0">
                    <a:pos x="112" y="69"/>
                  </a:cxn>
                  <a:cxn ang="0">
                    <a:pos x="112" y="69"/>
                  </a:cxn>
                  <a:cxn ang="0">
                    <a:pos x="86" y="90"/>
                  </a:cxn>
                  <a:cxn ang="0">
                    <a:pos x="59" y="111"/>
                  </a:cxn>
                  <a:cxn ang="0">
                    <a:pos x="31" y="130"/>
                  </a:cxn>
                  <a:cxn ang="0">
                    <a:pos x="2" y="148"/>
                  </a:cxn>
                  <a:cxn ang="0">
                    <a:pos x="2" y="148"/>
                  </a:cxn>
                  <a:cxn ang="0">
                    <a:pos x="1" y="149"/>
                  </a:cxn>
                  <a:cxn ang="0">
                    <a:pos x="0" y="151"/>
                  </a:cxn>
                  <a:cxn ang="0">
                    <a:pos x="0" y="153"/>
                  </a:cxn>
                  <a:cxn ang="0">
                    <a:pos x="1" y="154"/>
                  </a:cxn>
                  <a:cxn ang="0">
                    <a:pos x="2" y="156"/>
                  </a:cxn>
                  <a:cxn ang="0">
                    <a:pos x="3" y="157"/>
                  </a:cxn>
                  <a:cxn ang="0">
                    <a:pos x="5" y="157"/>
                  </a:cxn>
                  <a:cxn ang="0">
                    <a:pos x="8" y="156"/>
                  </a:cxn>
                  <a:cxn ang="0">
                    <a:pos x="8" y="156"/>
                  </a:cxn>
                  <a:cxn ang="0">
                    <a:pos x="33" y="140"/>
                  </a:cxn>
                  <a:cxn ang="0">
                    <a:pos x="58" y="122"/>
                  </a:cxn>
                  <a:cxn ang="0">
                    <a:pos x="82" y="105"/>
                  </a:cxn>
                  <a:cxn ang="0">
                    <a:pos x="106" y="85"/>
                  </a:cxn>
                  <a:cxn ang="0">
                    <a:pos x="106" y="85"/>
                  </a:cxn>
                  <a:cxn ang="0">
                    <a:pos x="129" y="66"/>
                  </a:cxn>
                  <a:cxn ang="0">
                    <a:pos x="152" y="44"/>
                  </a:cxn>
                  <a:cxn ang="0">
                    <a:pos x="163" y="35"/>
                  </a:cxn>
                  <a:cxn ang="0">
                    <a:pos x="176" y="25"/>
                  </a:cxn>
                  <a:cxn ang="0">
                    <a:pos x="188" y="17"/>
                  </a:cxn>
                  <a:cxn ang="0">
                    <a:pos x="202" y="10"/>
                  </a:cxn>
                  <a:cxn ang="0">
                    <a:pos x="202" y="10"/>
                  </a:cxn>
                  <a:cxn ang="0">
                    <a:pos x="204" y="9"/>
                  </a:cxn>
                  <a:cxn ang="0">
                    <a:pos x="204" y="7"/>
                  </a:cxn>
                  <a:cxn ang="0">
                    <a:pos x="204" y="5"/>
                  </a:cxn>
                  <a:cxn ang="0">
                    <a:pos x="204" y="4"/>
                  </a:cxn>
                  <a:cxn ang="0">
                    <a:pos x="201" y="1"/>
                  </a:cxn>
                  <a:cxn ang="0">
                    <a:pos x="199" y="0"/>
                  </a:cxn>
                  <a:cxn ang="0">
                    <a:pos x="198" y="1"/>
                  </a:cxn>
                  <a:cxn ang="0">
                    <a:pos x="198" y="1"/>
                  </a:cxn>
                </a:cxnLst>
                <a:rect l="0" t="0" r="r" b="b"/>
                <a:pathLst>
                  <a:path w="204" h="157">
                    <a:moveTo>
                      <a:pt x="198" y="1"/>
                    </a:moveTo>
                    <a:lnTo>
                      <a:pt x="198" y="1"/>
                    </a:lnTo>
                    <a:lnTo>
                      <a:pt x="185" y="8"/>
                    </a:lnTo>
                    <a:lnTo>
                      <a:pt x="174" y="15"/>
                    </a:lnTo>
                    <a:lnTo>
                      <a:pt x="162" y="23"/>
                    </a:lnTo>
                    <a:lnTo>
                      <a:pt x="152" y="31"/>
                    </a:lnTo>
                    <a:lnTo>
                      <a:pt x="131" y="50"/>
                    </a:lnTo>
                    <a:lnTo>
                      <a:pt x="112" y="69"/>
                    </a:lnTo>
                    <a:lnTo>
                      <a:pt x="112" y="69"/>
                    </a:lnTo>
                    <a:lnTo>
                      <a:pt x="86" y="90"/>
                    </a:lnTo>
                    <a:lnTo>
                      <a:pt x="59" y="111"/>
                    </a:lnTo>
                    <a:lnTo>
                      <a:pt x="31" y="130"/>
                    </a:lnTo>
                    <a:lnTo>
                      <a:pt x="2" y="148"/>
                    </a:lnTo>
                    <a:lnTo>
                      <a:pt x="2" y="148"/>
                    </a:lnTo>
                    <a:lnTo>
                      <a:pt x="1" y="149"/>
                    </a:lnTo>
                    <a:lnTo>
                      <a:pt x="0" y="151"/>
                    </a:lnTo>
                    <a:lnTo>
                      <a:pt x="0" y="153"/>
                    </a:lnTo>
                    <a:lnTo>
                      <a:pt x="1" y="154"/>
                    </a:lnTo>
                    <a:lnTo>
                      <a:pt x="2" y="156"/>
                    </a:lnTo>
                    <a:lnTo>
                      <a:pt x="3" y="157"/>
                    </a:lnTo>
                    <a:lnTo>
                      <a:pt x="5" y="157"/>
                    </a:lnTo>
                    <a:lnTo>
                      <a:pt x="8" y="156"/>
                    </a:lnTo>
                    <a:lnTo>
                      <a:pt x="8" y="156"/>
                    </a:lnTo>
                    <a:lnTo>
                      <a:pt x="33" y="140"/>
                    </a:lnTo>
                    <a:lnTo>
                      <a:pt x="58" y="122"/>
                    </a:lnTo>
                    <a:lnTo>
                      <a:pt x="82" y="105"/>
                    </a:lnTo>
                    <a:lnTo>
                      <a:pt x="106" y="85"/>
                    </a:lnTo>
                    <a:lnTo>
                      <a:pt x="106" y="85"/>
                    </a:lnTo>
                    <a:lnTo>
                      <a:pt x="129" y="66"/>
                    </a:lnTo>
                    <a:lnTo>
                      <a:pt x="152" y="44"/>
                    </a:lnTo>
                    <a:lnTo>
                      <a:pt x="163" y="35"/>
                    </a:lnTo>
                    <a:lnTo>
                      <a:pt x="176" y="25"/>
                    </a:lnTo>
                    <a:lnTo>
                      <a:pt x="188" y="17"/>
                    </a:lnTo>
                    <a:lnTo>
                      <a:pt x="202" y="10"/>
                    </a:lnTo>
                    <a:lnTo>
                      <a:pt x="202" y="10"/>
                    </a:lnTo>
                    <a:lnTo>
                      <a:pt x="204" y="9"/>
                    </a:lnTo>
                    <a:lnTo>
                      <a:pt x="204" y="7"/>
                    </a:lnTo>
                    <a:lnTo>
                      <a:pt x="204" y="5"/>
                    </a:lnTo>
                    <a:lnTo>
                      <a:pt x="204" y="4"/>
                    </a:lnTo>
                    <a:lnTo>
                      <a:pt x="201" y="1"/>
                    </a:lnTo>
                    <a:lnTo>
                      <a:pt x="199" y="0"/>
                    </a:lnTo>
                    <a:lnTo>
                      <a:pt x="198" y="1"/>
                    </a:lnTo>
                    <a:lnTo>
                      <a:pt x="198"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78" name="Freeform 624"/>
              <p:cNvSpPr/>
              <p:nvPr/>
            </p:nvSpPr>
            <p:spPr bwMode="auto">
              <a:xfrm>
                <a:off x="2516188" y="4152900"/>
                <a:ext cx="115888" cy="90488"/>
              </a:xfrm>
              <a:custGeom>
                <a:avLst/>
                <a:gdLst/>
                <a:ahLst/>
                <a:cxnLst>
                  <a:cxn ang="0">
                    <a:pos x="211" y="1"/>
                  </a:cxn>
                  <a:cxn ang="0">
                    <a:pos x="211" y="1"/>
                  </a:cxn>
                  <a:cxn ang="0">
                    <a:pos x="185" y="21"/>
                  </a:cxn>
                  <a:cxn ang="0">
                    <a:pos x="159" y="41"/>
                  </a:cxn>
                  <a:cxn ang="0">
                    <a:pos x="135" y="61"/>
                  </a:cxn>
                  <a:cxn ang="0">
                    <a:pos x="109" y="81"/>
                  </a:cxn>
                  <a:cxn ang="0">
                    <a:pos x="109" y="81"/>
                  </a:cxn>
                  <a:cxn ang="0">
                    <a:pos x="55" y="122"/>
                  </a:cxn>
                  <a:cxn ang="0">
                    <a:pos x="28" y="142"/>
                  </a:cxn>
                  <a:cxn ang="0">
                    <a:pos x="1" y="163"/>
                  </a:cxn>
                  <a:cxn ang="0">
                    <a:pos x="1" y="163"/>
                  </a:cxn>
                  <a:cxn ang="0">
                    <a:pos x="0" y="166"/>
                  </a:cxn>
                  <a:cxn ang="0">
                    <a:pos x="0" y="167"/>
                  </a:cxn>
                  <a:cxn ang="0">
                    <a:pos x="0" y="169"/>
                  </a:cxn>
                  <a:cxn ang="0">
                    <a:pos x="1" y="170"/>
                  </a:cxn>
                  <a:cxn ang="0">
                    <a:pos x="4" y="172"/>
                  </a:cxn>
                  <a:cxn ang="0">
                    <a:pos x="6" y="171"/>
                  </a:cxn>
                  <a:cxn ang="0">
                    <a:pos x="9" y="170"/>
                  </a:cxn>
                  <a:cxn ang="0">
                    <a:pos x="9" y="170"/>
                  </a:cxn>
                  <a:cxn ang="0">
                    <a:pos x="32" y="151"/>
                  </a:cxn>
                  <a:cxn ang="0">
                    <a:pos x="58" y="132"/>
                  </a:cxn>
                  <a:cxn ang="0">
                    <a:pos x="83" y="114"/>
                  </a:cxn>
                  <a:cxn ang="0">
                    <a:pos x="108" y="94"/>
                  </a:cxn>
                  <a:cxn ang="0">
                    <a:pos x="108" y="94"/>
                  </a:cxn>
                  <a:cxn ang="0">
                    <a:pos x="121" y="84"/>
                  </a:cxn>
                  <a:cxn ang="0">
                    <a:pos x="135" y="74"/>
                  </a:cxn>
                  <a:cxn ang="0">
                    <a:pos x="149" y="63"/>
                  </a:cxn>
                  <a:cxn ang="0">
                    <a:pos x="162" y="53"/>
                  </a:cxn>
                  <a:cxn ang="0">
                    <a:pos x="162" y="53"/>
                  </a:cxn>
                  <a:cxn ang="0">
                    <a:pos x="188" y="31"/>
                  </a:cxn>
                  <a:cxn ang="0">
                    <a:pos x="202" y="20"/>
                  </a:cxn>
                  <a:cxn ang="0">
                    <a:pos x="216" y="10"/>
                  </a:cxn>
                  <a:cxn ang="0">
                    <a:pos x="216" y="10"/>
                  </a:cxn>
                  <a:cxn ang="0">
                    <a:pos x="217" y="9"/>
                  </a:cxn>
                  <a:cxn ang="0">
                    <a:pos x="218" y="6"/>
                  </a:cxn>
                  <a:cxn ang="0">
                    <a:pos x="217" y="3"/>
                  </a:cxn>
                  <a:cxn ang="0">
                    <a:pos x="216" y="1"/>
                  </a:cxn>
                  <a:cxn ang="0">
                    <a:pos x="214" y="1"/>
                  </a:cxn>
                  <a:cxn ang="0">
                    <a:pos x="213" y="0"/>
                  </a:cxn>
                  <a:cxn ang="0">
                    <a:pos x="211" y="1"/>
                  </a:cxn>
                  <a:cxn ang="0">
                    <a:pos x="211" y="1"/>
                  </a:cxn>
                </a:cxnLst>
                <a:rect l="0" t="0" r="r" b="b"/>
                <a:pathLst>
                  <a:path w="218" h="172">
                    <a:moveTo>
                      <a:pt x="211" y="1"/>
                    </a:moveTo>
                    <a:lnTo>
                      <a:pt x="211" y="1"/>
                    </a:lnTo>
                    <a:lnTo>
                      <a:pt x="185" y="21"/>
                    </a:lnTo>
                    <a:lnTo>
                      <a:pt x="159" y="41"/>
                    </a:lnTo>
                    <a:lnTo>
                      <a:pt x="135" y="61"/>
                    </a:lnTo>
                    <a:lnTo>
                      <a:pt x="109" y="81"/>
                    </a:lnTo>
                    <a:lnTo>
                      <a:pt x="109" y="81"/>
                    </a:lnTo>
                    <a:lnTo>
                      <a:pt x="55" y="122"/>
                    </a:lnTo>
                    <a:lnTo>
                      <a:pt x="28" y="142"/>
                    </a:lnTo>
                    <a:lnTo>
                      <a:pt x="1" y="163"/>
                    </a:lnTo>
                    <a:lnTo>
                      <a:pt x="1" y="163"/>
                    </a:lnTo>
                    <a:lnTo>
                      <a:pt x="0" y="166"/>
                    </a:lnTo>
                    <a:lnTo>
                      <a:pt x="0" y="167"/>
                    </a:lnTo>
                    <a:lnTo>
                      <a:pt x="0" y="169"/>
                    </a:lnTo>
                    <a:lnTo>
                      <a:pt x="1" y="170"/>
                    </a:lnTo>
                    <a:lnTo>
                      <a:pt x="4" y="172"/>
                    </a:lnTo>
                    <a:lnTo>
                      <a:pt x="6" y="171"/>
                    </a:lnTo>
                    <a:lnTo>
                      <a:pt x="9" y="170"/>
                    </a:lnTo>
                    <a:lnTo>
                      <a:pt x="9" y="170"/>
                    </a:lnTo>
                    <a:lnTo>
                      <a:pt x="32" y="151"/>
                    </a:lnTo>
                    <a:lnTo>
                      <a:pt x="58" y="132"/>
                    </a:lnTo>
                    <a:lnTo>
                      <a:pt x="83" y="114"/>
                    </a:lnTo>
                    <a:lnTo>
                      <a:pt x="108" y="94"/>
                    </a:lnTo>
                    <a:lnTo>
                      <a:pt x="108" y="94"/>
                    </a:lnTo>
                    <a:lnTo>
                      <a:pt x="121" y="84"/>
                    </a:lnTo>
                    <a:lnTo>
                      <a:pt x="135" y="74"/>
                    </a:lnTo>
                    <a:lnTo>
                      <a:pt x="149" y="63"/>
                    </a:lnTo>
                    <a:lnTo>
                      <a:pt x="162" y="53"/>
                    </a:lnTo>
                    <a:lnTo>
                      <a:pt x="162" y="53"/>
                    </a:lnTo>
                    <a:lnTo>
                      <a:pt x="188" y="31"/>
                    </a:lnTo>
                    <a:lnTo>
                      <a:pt x="202" y="20"/>
                    </a:lnTo>
                    <a:lnTo>
                      <a:pt x="216" y="10"/>
                    </a:lnTo>
                    <a:lnTo>
                      <a:pt x="216" y="10"/>
                    </a:lnTo>
                    <a:lnTo>
                      <a:pt x="217" y="9"/>
                    </a:lnTo>
                    <a:lnTo>
                      <a:pt x="218" y="6"/>
                    </a:lnTo>
                    <a:lnTo>
                      <a:pt x="217" y="3"/>
                    </a:lnTo>
                    <a:lnTo>
                      <a:pt x="216" y="1"/>
                    </a:lnTo>
                    <a:lnTo>
                      <a:pt x="214" y="1"/>
                    </a:lnTo>
                    <a:lnTo>
                      <a:pt x="213" y="0"/>
                    </a:lnTo>
                    <a:lnTo>
                      <a:pt x="211" y="1"/>
                    </a:lnTo>
                    <a:lnTo>
                      <a:pt x="211"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79" name="Freeform 625"/>
              <p:cNvSpPr/>
              <p:nvPr/>
            </p:nvSpPr>
            <p:spPr bwMode="auto">
              <a:xfrm>
                <a:off x="2566988" y="4149725"/>
                <a:ext cx="103188" cy="90488"/>
              </a:xfrm>
              <a:custGeom>
                <a:avLst/>
                <a:gdLst/>
                <a:ahLst/>
                <a:cxnLst>
                  <a:cxn ang="0">
                    <a:pos x="187" y="1"/>
                  </a:cxn>
                  <a:cxn ang="0">
                    <a:pos x="187" y="1"/>
                  </a:cxn>
                  <a:cxn ang="0">
                    <a:pos x="175" y="9"/>
                  </a:cxn>
                  <a:cxn ang="0">
                    <a:pos x="163" y="18"/>
                  </a:cxn>
                  <a:cxn ang="0">
                    <a:pos x="141" y="37"/>
                  </a:cxn>
                  <a:cxn ang="0">
                    <a:pos x="119" y="58"/>
                  </a:cxn>
                  <a:cxn ang="0">
                    <a:pos x="98" y="80"/>
                  </a:cxn>
                  <a:cxn ang="0">
                    <a:pos x="98" y="80"/>
                  </a:cxn>
                  <a:cxn ang="0">
                    <a:pos x="87" y="90"/>
                  </a:cxn>
                  <a:cxn ang="0">
                    <a:pos x="76" y="101"/>
                  </a:cxn>
                  <a:cxn ang="0">
                    <a:pos x="50" y="121"/>
                  </a:cxn>
                  <a:cxn ang="0">
                    <a:pos x="25" y="142"/>
                  </a:cxn>
                  <a:cxn ang="0">
                    <a:pos x="13" y="152"/>
                  </a:cxn>
                  <a:cxn ang="0">
                    <a:pos x="1" y="162"/>
                  </a:cxn>
                  <a:cxn ang="0">
                    <a:pos x="1" y="162"/>
                  </a:cxn>
                  <a:cxn ang="0">
                    <a:pos x="0" y="164"/>
                  </a:cxn>
                  <a:cxn ang="0">
                    <a:pos x="0" y="166"/>
                  </a:cxn>
                  <a:cxn ang="0">
                    <a:pos x="0" y="167"/>
                  </a:cxn>
                  <a:cxn ang="0">
                    <a:pos x="1" y="170"/>
                  </a:cxn>
                  <a:cxn ang="0">
                    <a:pos x="2" y="171"/>
                  </a:cxn>
                  <a:cxn ang="0">
                    <a:pos x="4" y="171"/>
                  </a:cxn>
                  <a:cxn ang="0">
                    <a:pos x="6" y="171"/>
                  </a:cxn>
                  <a:cxn ang="0">
                    <a:pos x="8" y="170"/>
                  </a:cxn>
                  <a:cxn ang="0">
                    <a:pos x="8" y="170"/>
                  </a:cxn>
                  <a:cxn ang="0">
                    <a:pos x="19" y="159"/>
                  </a:cxn>
                  <a:cxn ang="0">
                    <a:pos x="30" y="150"/>
                  </a:cxn>
                  <a:cxn ang="0">
                    <a:pos x="54" y="131"/>
                  </a:cxn>
                  <a:cxn ang="0">
                    <a:pos x="78" y="112"/>
                  </a:cxn>
                  <a:cxn ang="0">
                    <a:pos x="88" y="102"/>
                  </a:cxn>
                  <a:cxn ang="0">
                    <a:pos x="99" y="92"/>
                  </a:cxn>
                  <a:cxn ang="0">
                    <a:pos x="99" y="92"/>
                  </a:cxn>
                  <a:cxn ang="0">
                    <a:pos x="121" y="69"/>
                  </a:cxn>
                  <a:cxn ang="0">
                    <a:pos x="144" y="48"/>
                  </a:cxn>
                  <a:cxn ang="0">
                    <a:pos x="167" y="27"/>
                  </a:cxn>
                  <a:cxn ang="0">
                    <a:pos x="179" y="18"/>
                  </a:cxn>
                  <a:cxn ang="0">
                    <a:pos x="191" y="9"/>
                  </a:cxn>
                  <a:cxn ang="0">
                    <a:pos x="191" y="9"/>
                  </a:cxn>
                  <a:cxn ang="0">
                    <a:pos x="193" y="7"/>
                  </a:cxn>
                  <a:cxn ang="0">
                    <a:pos x="194" y="6"/>
                  </a:cxn>
                  <a:cxn ang="0">
                    <a:pos x="193" y="4"/>
                  </a:cxn>
                  <a:cxn ang="0">
                    <a:pos x="193" y="2"/>
                  </a:cxn>
                  <a:cxn ang="0">
                    <a:pos x="192" y="1"/>
                  </a:cxn>
                  <a:cxn ang="0">
                    <a:pos x="190" y="0"/>
                  </a:cxn>
                  <a:cxn ang="0">
                    <a:pos x="189" y="0"/>
                  </a:cxn>
                  <a:cxn ang="0">
                    <a:pos x="187" y="1"/>
                  </a:cxn>
                  <a:cxn ang="0">
                    <a:pos x="187" y="1"/>
                  </a:cxn>
                </a:cxnLst>
                <a:rect l="0" t="0" r="r" b="b"/>
                <a:pathLst>
                  <a:path w="194" h="171">
                    <a:moveTo>
                      <a:pt x="187" y="1"/>
                    </a:moveTo>
                    <a:lnTo>
                      <a:pt x="187" y="1"/>
                    </a:lnTo>
                    <a:lnTo>
                      <a:pt x="175" y="9"/>
                    </a:lnTo>
                    <a:lnTo>
                      <a:pt x="163" y="18"/>
                    </a:lnTo>
                    <a:lnTo>
                      <a:pt x="141" y="37"/>
                    </a:lnTo>
                    <a:lnTo>
                      <a:pt x="119" y="58"/>
                    </a:lnTo>
                    <a:lnTo>
                      <a:pt x="98" y="80"/>
                    </a:lnTo>
                    <a:lnTo>
                      <a:pt x="98" y="80"/>
                    </a:lnTo>
                    <a:lnTo>
                      <a:pt x="87" y="90"/>
                    </a:lnTo>
                    <a:lnTo>
                      <a:pt x="76" y="101"/>
                    </a:lnTo>
                    <a:lnTo>
                      <a:pt x="50" y="121"/>
                    </a:lnTo>
                    <a:lnTo>
                      <a:pt x="25" y="142"/>
                    </a:lnTo>
                    <a:lnTo>
                      <a:pt x="13" y="152"/>
                    </a:lnTo>
                    <a:lnTo>
                      <a:pt x="1" y="162"/>
                    </a:lnTo>
                    <a:lnTo>
                      <a:pt x="1" y="162"/>
                    </a:lnTo>
                    <a:lnTo>
                      <a:pt x="0" y="164"/>
                    </a:lnTo>
                    <a:lnTo>
                      <a:pt x="0" y="166"/>
                    </a:lnTo>
                    <a:lnTo>
                      <a:pt x="0" y="167"/>
                    </a:lnTo>
                    <a:lnTo>
                      <a:pt x="1" y="170"/>
                    </a:lnTo>
                    <a:lnTo>
                      <a:pt x="2" y="171"/>
                    </a:lnTo>
                    <a:lnTo>
                      <a:pt x="4" y="171"/>
                    </a:lnTo>
                    <a:lnTo>
                      <a:pt x="6" y="171"/>
                    </a:lnTo>
                    <a:lnTo>
                      <a:pt x="8" y="170"/>
                    </a:lnTo>
                    <a:lnTo>
                      <a:pt x="8" y="170"/>
                    </a:lnTo>
                    <a:lnTo>
                      <a:pt x="19" y="159"/>
                    </a:lnTo>
                    <a:lnTo>
                      <a:pt x="30" y="150"/>
                    </a:lnTo>
                    <a:lnTo>
                      <a:pt x="54" y="131"/>
                    </a:lnTo>
                    <a:lnTo>
                      <a:pt x="78" y="112"/>
                    </a:lnTo>
                    <a:lnTo>
                      <a:pt x="88" y="102"/>
                    </a:lnTo>
                    <a:lnTo>
                      <a:pt x="99" y="92"/>
                    </a:lnTo>
                    <a:lnTo>
                      <a:pt x="99" y="92"/>
                    </a:lnTo>
                    <a:lnTo>
                      <a:pt x="121" y="69"/>
                    </a:lnTo>
                    <a:lnTo>
                      <a:pt x="144" y="48"/>
                    </a:lnTo>
                    <a:lnTo>
                      <a:pt x="167" y="27"/>
                    </a:lnTo>
                    <a:lnTo>
                      <a:pt x="179" y="18"/>
                    </a:lnTo>
                    <a:lnTo>
                      <a:pt x="191" y="9"/>
                    </a:lnTo>
                    <a:lnTo>
                      <a:pt x="191" y="9"/>
                    </a:lnTo>
                    <a:lnTo>
                      <a:pt x="193" y="7"/>
                    </a:lnTo>
                    <a:lnTo>
                      <a:pt x="194" y="6"/>
                    </a:lnTo>
                    <a:lnTo>
                      <a:pt x="193" y="4"/>
                    </a:lnTo>
                    <a:lnTo>
                      <a:pt x="193" y="2"/>
                    </a:lnTo>
                    <a:lnTo>
                      <a:pt x="192" y="1"/>
                    </a:lnTo>
                    <a:lnTo>
                      <a:pt x="190" y="0"/>
                    </a:lnTo>
                    <a:lnTo>
                      <a:pt x="189" y="0"/>
                    </a:lnTo>
                    <a:lnTo>
                      <a:pt x="187" y="1"/>
                    </a:lnTo>
                    <a:lnTo>
                      <a:pt x="187"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80" name="Freeform 626"/>
              <p:cNvSpPr/>
              <p:nvPr/>
            </p:nvSpPr>
            <p:spPr bwMode="auto">
              <a:xfrm>
                <a:off x="2616201" y="4148138"/>
                <a:ext cx="111125" cy="95250"/>
              </a:xfrm>
              <a:custGeom>
                <a:avLst/>
                <a:gdLst/>
                <a:ahLst/>
                <a:cxnLst>
                  <a:cxn ang="0">
                    <a:pos x="203" y="1"/>
                  </a:cxn>
                  <a:cxn ang="0">
                    <a:pos x="203" y="1"/>
                  </a:cxn>
                  <a:cxn ang="0">
                    <a:pos x="189" y="7"/>
                  </a:cxn>
                  <a:cxn ang="0">
                    <a:pos x="176" y="15"/>
                  </a:cxn>
                  <a:cxn ang="0">
                    <a:pos x="163" y="25"/>
                  </a:cxn>
                  <a:cxn ang="0">
                    <a:pos x="151" y="35"/>
                  </a:cxn>
                  <a:cxn ang="0">
                    <a:pos x="127" y="58"/>
                  </a:cxn>
                  <a:cxn ang="0">
                    <a:pos x="105" y="80"/>
                  </a:cxn>
                  <a:cxn ang="0">
                    <a:pos x="105" y="80"/>
                  </a:cxn>
                  <a:cxn ang="0">
                    <a:pos x="93" y="91"/>
                  </a:cxn>
                  <a:cxn ang="0">
                    <a:pos x="82" y="103"/>
                  </a:cxn>
                  <a:cxn ang="0">
                    <a:pos x="69" y="115"/>
                  </a:cxn>
                  <a:cxn ang="0">
                    <a:pos x="58" y="126"/>
                  </a:cxn>
                  <a:cxn ang="0">
                    <a:pos x="58" y="126"/>
                  </a:cxn>
                  <a:cxn ang="0">
                    <a:pos x="30" y="150"/>
                  </a:cxn>
                  <a:cxn ang="0">
                    <a:pos x="2" y="172"/>
                  </a:cxn>
                  <a:cxn ang="0">
                    <a:pos x="2" y="172"/>
                  </a:cxn>
                  <a:cxn ang="0">
                    <a:pos x="0" y="175"/>
                  </a:cxn>
                  <a:cxn ang="0">
                    <a:pos x="0" y="176"/>
                  </a:cxn>
                  <a:cxn ang="0">
                    <a:pos x="1" y="178"/>
                  </a:cxn>
                  <a:cxn ang="0">
                    <a:pos x="2" y="179"/>
                  </a:cxn>
                  <a:cxn ang="0">
                    <a:pos x="5" y="181"/>
                  </a:cxn>
                  <a:cxn ang="0">
                    <a:pos x="6" y="180"/>
                  </a:cxn>
                  <a:cxn ang="0">
                    <a:pos x="9" y="179"/>
                  </a:cxn>
                  <a:cxn ang="0">
                    <a:pos x="9" y="179"/>
                  </a:cxn>
                  <a:cxn ang="0">
                    <a:pos x="55" y="140"/>
                  </a:cxn>
                  <a:cxn ang="0">
                    <a:pos x="78" y="121"/>
                  </a:cxn>
                  <a:cxn ang="0">
                    <a:pos x="88" y="109"/>
                  </a:cxn>
                  <a:cxn ang="0">
                    <a:pos x="98" y="98"/>
                  </a:cxn>
                  <a:cxn ang="0">
                    <a:pos x="98" y="98"/>
                  </a:cxn>
                  <a:cxn ang="0">
                    <a:pos x="110" y="88"/>
                  </a:cxn>
                  <a:cxn ang="0">
                    <a:pos x="121" y="77"/>
                  </a:cxn>
                  <a:cxn ang="0">
                    <a:pos x="144" y="57"/>
                  </a:cxn>
                  <a:cxn ang="0">
                    <a:pos x="144" y="57"/>
                  </a:cxn>
                  <a:cxn ang="0">
                    <a:pos x="158" y="43"/>
                  </a:cxn>
                  <a:cxn ang="0">
                    <a:pos x="173" y="30"/>
                  </a:cxn>
                  <a:cxn ang="0">
                    <a:pos x="180" y="24"/>
                  </a:cxn>
                  <a:cxn ang="0">
                    <a:pos x="188" y="19"/>
                  </a:cxn>
                  <a:cxn ang="0">
                    <a:pos x="197" y="13"/>
                  </a:cxn>
                  <a:cxn ang="0">
                    <a:pos x="206" y="9"/>
                  </a:cxn>
                  <a:cxn ang="0">
                    <a:pos x="206" y="9"/>
                  </a:cxn>
                  <a:cxn ang="0">
                    <a:pos x="208" y="8"/>
                  </a:cxn>
                  <a:cxn ang="0">
                    <a:pos x="209" y="7"/>
                  </a:cxn>
                  <a:cxn ang="0">
                    <a:pos x="209" y="3"/>
                  </a:cxn>
                  <a:cxn ang="0">
                    <a:pos x="208" y="2"/>
                  </a:cxn>
                  <a:cxn ang="0">
                    <a:pos x="207" y="1"/>
                  </a:cxn>
                  <a:cxn ang="0">
                    <a:pos x="205" y="0"/>
                  </a:cxn>
                  <a:cxn ang="0">
                    <a:pos x="203" y="1"/>
                  </a:cxn>
                  <a:cxn ang="0">
                    <a:pos x="203" y="1"/>
                  </a:cxn>
                </a:cxnLst>
                <a:rect l="0" t="0" r="r" b="b"/>
                <a:pathLst>
                  <a:path w="209" h="181">
                    <a:moveTo>
                      <a:pt x="203" y="1"/>
                    </a:moveTo>
                    <a:lnTo>
                      <a:pt x="203" y="1"/>
                    </a:lnTo>
                    <a:lnTo>
                      <a:pt x="189" y="7"/>
                    </a:lnTo>
                    <a:lnTo>
                      <a:pt x="176" y="15"/>
                    </a:lnTo>
                    <a:lnTo>
                      <a:pt x="163" y="25"/>
                    </a:lnTo>
                    <a:lnTo>
                      <a:pt x="151" y="35"/>
                    </a:lnTo>
                    <a:lnTo>
                      <a:pt x="127" y="58"/>
                    </a:lnTo>
                    <a:lnTo>
                      <a:pt x="105" y="80"/>
                    </a:lnTo>
                    <a:lnTo>
                      <a:pt x="105" y="80"/>
                    </a:lnTo>
                    <a:lnTo>
                      <a:pt x="93" y="91"/>
                    </a:lnTo>
                    <a:lnTo>
                      <a:pt x="82" y="103"/>
                    </a:lnTo>
                    <a:lnTo>
                      <a:pt x="69" y="115"/>
                    </a:lnTo>
                    <a:lnTo>
                      <a:pt x="58" y="126"/>
                    </a:lnTo>
                    <a:lnTo>
                      <a:pt x="58" y="126"/>
                    </a:lnTo>
                    <a:lnTo>
                      <a:pt x="30" y="150"/>
                    </a:lnTo>
                    <a:lnTo>
                      <a:pt x="2" y="172"/>
                    </a:lnTo>
                    <a:lnTo>
                      <a:pt x="2" y="172"/>
                    </a:lnTo>
                    <a:lnTo>
                      <a:pt x="0" y="175"/>
                    </a:lnTo>
                    <a:lnTo>
                      <a:pt x="0" y="176"/>
                    </a:lnTo>
                    <a:lnTo>
                      <a:pt x="1" y="178"/>
                    </a:lnTo>
                    <a:lnTo>
                      <a:pt x="2" y="179"/>
                    </a:lnTo>
                    <a:lnTo>
                      <a:pt x="5" y="181"/>
                    </a:lnTo>
                    <a:lnTo>
                      <a:pt x="6" y="180"/>
                    </a:lnTo>
                    <a:lnTo>
                      <a:pt x="9" y="179"/>
                    </a:lnTo>
                    <a:lnTo>
                      <a:pt x="9" y="179"/>
                    </a:lnTo>
                    <a:lnTo>
                      <a:pt x="55" y="140"/>
                    </a:lnTo>
                    <a:lnTo>
                      <a:pt x="78" y="121"/>
                    </a:lnTo>
                    <a:lnTo>
                      <a:pt x="88" y="109"/>
                    </a:lnTo>
                    <a:lnTo>
                      <a:pt x="98" y="98"/>
                    </a:lnTo>
                    <a:lnTo>
                      <a:pt x="98" y="98"/>
                    </a:lnTo>
                    <a:lnTo>
                      <a:pt x="110" y="88"/>
                    </a:lnTo>
                    <a:lnTo>
                      <a:pt x="121" y="77"/>
                    </a:lnTo>
                    <a:lnTo>
                      <a:pt x="144" y="57"/>
                    </a:lnTo>
                    <a:lnTo>
                      <a:pt x="144" y="57"/>
                    </a:lnTo>
                    <a:lnTo>
                      <a:pt x="158" y="43"/>
                    </a:lnTo>
                    <a:lnTo>
                      <a:pt x="173" y="30"/>
                    </a:lnTo>
                    <a:lnTo>
                      <a:pt x="180" y="24"/>
                    </a:lnTo>
                    <a:lnTo>
                      <a:pt x="188" y="19"/>
                    </a:lnTo>
                    <a:lnTo>
                      <a:pt x="197" y="13"/>
                    </a:lnTo>
                    <a:lnTo>
                      <a:pt x="206" y="9"/>
                    </a:lnTo>
                    <a:lnTo>
                      <a:pt x="206" y="9"/>
                    </a:lnTo>
                    <a:lnTo>
                      <a:pt x="208" y="8"/>
                    </a:lnTo>
                    <a:lnTo>
                      <a:pt x="209" y="7"/>
                    </a:lnTo>
                    <a:lnTo>
                      <a:pt x="209" y="3"/>
                    </a:lnTo>
                    <a:lnTo>
                      <a:pt x="208" y="2"/>
                    </a:lnTo>
                    <a:lnTo>
                      <a:pt x="207" y="1"/>
                    </a:lnTo>
                    <a:lnTo>
                      <a:pt x="205" y="0"/>
                    </a:lnTo>
                    <a:lnTo>
                      <a:pt x="203" y="1"/>
                    </a:lnTo>
                    <a:lnTo>
                      <a:pt x="203"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81" name="Freeform 627"/>
              <p:cNvSpPr/>
              <p:nvPr/>
            </p:nvSpPr>
            <p:spPr bwMode="auto">
              <a:xfrm>
                <a:off x="2654301" y="4165600"/>
                <a:ext cx="101600" cy="84138"/>
              </a:xfrm>
              <a:custGeom>
                <a:avLst/>
                <a:gdLst/>
                <a:ahLst/>
                <a:cxnLst>
                  <a:cxn ang="0">
                    <a:pos x="182" y="1"/>
                  </a:cxn>
                  <a:cxn ang="0">
                    <a:pos x="182" y="1"/>
                  </a:cxn>
                  <a:cxn ang="0">
                    <a:pos x="158" y="18"/>
                  </a:cxn>
                  <a:cxn ang="0">
                    <a:pos x="133" y="34"/>
                  </a:cxn>
                  <a:cxn ang="0">
                    <a:pos x="110" y="53"/>
                  </a:cxn>
                  <a:cxn ang="0">
                    <a:pos x="87" y="72"/>
                  </a:cxn>
                  <a:cxn ang="0">
                    <a:pos x="87" y="72"/>
                  </a:cxn>
                  <a:cxn ang="0">
                    <a:pos x="65" y="92"/>
                  </a:cxn>
                  <a:cxn ang="0">
                    <a:pos x="42" y="112"/>
                  </a:cxn>
                  <a:cxn ang="0">
                    <a:pos x="31" y="122"/>
                  </a:cxn>
                  <a:cxn ang="0">
                    <a:pos x="20" y="132"/>
                  </a:cxn>
                  <a:cxn ang="0">
                    <a:pos x="10" y="143"/>
                  </a:cxn>
                  <a:cxn ang="0">
                    <a:pos x="1" y="155"/>
                  </a:cxn>
                  <a:cxn ang="0">
                    <a:pos x="1" y="155"/>
                  </a:cxn>
                  <a:cxn ang="0">
                    <a:pos x="0" y="156"/>
                  </a:cxn>
                  <a:cxn ang="0">
                    <a:pos x="0" y="158"/>
                  </a:cxn>
                  <a:cxn ang="0">
                    <a:pos x="1" y="159"/>
                  </a:cxn>
                  <a:cxn ang="0">
                    <a:pos x="2" y="161"/>
                  </a:cxn>
                  <a:cxn ang="0">
                    <a:pos x="6" y="161"/>
                  </a:cxn>
                  <a:cxn ang="0">
                    <a:pos x="7" y="161"/>
                  </a:cxn>
                  <a:cxn ang="0">
                    <a:pos x="9" y="159"/>
                  </a:cxn>
                  <a:cxn ang="0">
                    <a:pos x="9" y="159"/>
                  </a:cxn>
                  <a:cxn ang="0">
                    <a:pos x="17" y="149"/>
                  </a:cxn>
                  <a:cxn ang="0">
                    <a:pos x="26" y="138"/>
                  </a:cxn>
                  <a:cxn ang="0">
                    <a:pos x="47" y="121"/>
                  </a:cxn>
                  <a:cxn ang="0">
                    <a:pos x="68" y="103"/>
                  </a:cxn>
                  <a:cxn ang="0">
                    <a:pos x="88" y="85"/>
                  </a:cxn>
                  <a:cxn ang="0">
                    <a:pos x="88" y="85"/>
                  </a:cxn>
                  <a:cxn ang="0">
                    <a:pos x="111" y="64"/>
                  </a:cxn>
                  <a:cxn ang="0">
                    <a:pos x="136" y="44"/>
                  </a:cxn>
                  <a:cxn ang="0">
                    <a:pos x="161" y="27"/>
                  </a:cxn>
                  <a:cxn ang="0">
                    <a:pos x="188" y="9"/>
                  </a:cxn>
                  <a:cxn ang="0">
                    <a:pos x="188" y="9"/>
                  </a:cxn>
                  <a:cxn ang="0">
                    <a:pos x="189" y="8"/>
                  </a:cxn>
                  <a:cxn ang="0">
                    <a:pos x="190" y="6"/>
                  </a:cxn>
                  <a:cxn ang="0">
                    <a:pos x="190" y="4"/>
                  </a:cxn>
                  <a:cxn ang="0">
                    <a:pos x="189" y="3"/>
                  </a:cxn>
                  <a:cxn ang="0">
                    <a:pos x="188" y="1"/>
                  </a:cxn>
                  <a:cxn ang="0">
                    <a:pos x="185" y="1"/>
                  </a:cxn>
                  <a:cxn ang="0">
                    <a:pos x="184" y="0"/>
                  </a:cxn>
                  <a:cxn ang="0">
                    <a:pos x="182" y="1"/>
                  </a:cxn>
                  <a:cxn ang="0">
                    <a:pos x="182" y="1"/>
                  </a:cxn>
                </a:cxnLst>
                <a:rect l="0" t="0" r="r" b="b"/>
                <a:pathLst>
                  <a:path w="190" h="161">
                    <a:moveTo>
                      <a:pt x="182" y="1"/>
                    </a:moveTo>
                    <a:lnTo>
                      <a:pt x="182" y="1"/>
                    </a:lnTo>
                    <a:lnTo>
                      <a:pt x="158" y="18"/>
                    </a:lnTo>
                    <a:lnTo>
                      <a:pt x="133" y="34"/>
                    </a:lnTo>
                    <a:lnTo>
                      <a:pt x="110" y="53"/>
                    </a:lnTo>
                    <a:lnTo>
                      <a:pt x="87" y="72"/>
                    </a:lnTo>
                    <a:lnTo>
                      <a:pt x="87" y="72"/>
                    </a:lnTo>
                    <a:lnTo>
                      <a:pt x="65" y="92"/>
                    </a:lnTo>
                    <a:lnTo>
                      <a:pt x="42" y="112"/>
                    </a:lnTo>
                    <a:lnTo>
                      <a:pt x="31" y="122"/>
                    </a:lnTo>
                    <a:lnTo>
                      <a:pt x="20" y="132"/>
                    </a:lnTo>
                    <a:lnTo>
                      <a:pt x="10" y="143"/>
                    </a:lnTo>
                    <a:lnTo>
                      <a:pt x="1" y="155"/>
                    </a:lnTo>
                    <a:lnTo>
                      <a:pt x="1" y="155"/>
                    </a:lnTo>
                    <a:lnTo>
                      <a:pt x="0" y="156"/>
                    </a:lnTo>
                    <a:lnTo>
                      <a:pt x="0" y="158"/>
                    </a:lnTo>
                    <a:lnTo>
                      <a:pt x="1" y="159"/>
                    </a:lnTo>
                    <a:lnTo>
                      <a:pt x="2" y="161"/>
                    </a:lnTo>
                    <a:lnTo>
                      <a:pt x="6" y="161"/>
                    </a:lnTo>
                    <a:lnTo>
                      <a:pt x="7" y="161"/>
                    </a:lnTo>
                    <a:lnTo>
                      <a:pt x="9" y="159"/>
                    </a:lnTo>
                    <a:lnTo>
                      <a:pt x="9" y="159"/>
                    </a:lnTo>
                    <a:lnTo>
                      <a:pt x="17" y="149"/>
                    </a:lnTo>
                    <a:lnTo>
                      <a:pt x="26" y="138"/>
                    </a:lnTo>
                    <a:lnTo>
                      <a:pt x="47" y="121"/>
                    </a:lnTo>
                    <a:lnTo>
                      <a:pt x="68" y="103"/>
                    </a:lnTo>
                    <a:lnTo>
                      <a:pt x="88" y="85"/>
                    </a:lnTo>
                    <a:lnTo>
                      <a:pt x="88" y="85"/>
                    </a:lnTo>
                    <a:lnTo>
                      <a:pt x="111" y="64"/>
                    </a:lnTo>
                    <a:lnTo>
                      <a:pt x="136" y="44"/>
                    </a:lnTo>
                    <a:lnTo>
                      <a:pt x="161" y="27"/>
                    </a:lnTo>
                    <a:lnTo>
                      <a:pt x="188" y="9"/>
                    </a:lnTo>
                    <a:lnTo>
                      <a:pt x="188" y="9"/>
                    </a:lnTo>
                    <a:lnTo>
                      <a:pt x="189" y="8"/>
                    </a:lnTo>
                    <a:lnTo>
                      <a:pt x="190" y="6"/>
                    </a:lnTo>
                    <a:lnTo>
                      <a:pt x="190" y="4"/>
                    </a:lnTo>
                    <a:lnTo>
                      <a:pt x="189" y="3"/>
                    </a:lnTo>
                    <a:lnTo>
                      <a:pt x="188" y="1"/>
                    </a:lnTo>
                    <a:lnTo>
                      <a:pt x="185" y="1"/>
                    </a:lnTo>
                    <a:lnTo>
                      <a:pt x="184" y="0"/>
                    </a:lnTo>
                    <a:lnTo>
                      <a:pt x="182" y="1"/>
                    </a:lnTo>
                    <a:lnTo>
                      <a:pt x="182"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82" name="Freeform 628"/>
              <p:cNvSpPr/>
              <p:nvPr/>
            </p:nvSpPr>
            <p:spPr bwMode="auto">
              <a:xfrm>
                <a:off x="2687638" y="4197350"/>
                <a:ext cx="60325" cy="53975"/>
              </a:xfrm>
              <a:custGeom>
                <a:avLst/>
                <a:gdLst/>
                <a:ahLst/>
                <a:cxnLst>
                  <a:cxn ang="0">
                    <a:pos x="106" y="1"/>
                  </a:cxn>
                  <a:cxn ang="0">
                    <a:pos x="106" y="1"/>
                  </a:cxn>
                  <a:cxn ang="0">
                    <a:pos x="91" y="9"/>
                  </a:cxn>
                  <a:cxn ang="0">
                    <a:pos x="78" y="19"/>
                  </a:cxn>
                  <a:cxn ang="0">
                    <a:pos x="65" y="29"/>
                  </a:cxn>
                  <a:cxn ang="0">
                    <a:pos x="52" y="40"/>
                  </a:cxn>
                  <a:cxn ang="0">
                    <a:pos x="29" y="63"/>
                  </a:cxn>
                  <a:cxn ang="0">
                    <a:pos x="29" y="63"/>
                  </a:cxn>
                  <a:cxn ang="0">
                    <a:pos x="16" y="77"/>
                  </a:cxn>
                  <a:cxn ang="0">
                    <a:pos x="10" y="85"/>
                  </a:cxn>
                  <a:cxn ang="0">
                    <a:pos x="2" y="91"/>
                  </a:cxn>
                  <a:cxn ang="0">
                    <a:pos x="2" y="91"/>
                  </a:cxn>
                  <a:cxn ang="0">
                    <a:pos x="1" y="92"/>
                  </a:cxn>
                  <a:cxn ang="0">
                    <a:pos x="0" y="94"/>
                  </a:cxn>
                  <a:cxn ang="0">
                    <a:pos x="0" y="96"/>
                  </a:cxn>
                  <a:cxn ang="0">
                    <a:pos x="1" y="97"/>
                  </a:cxn>
                  <a:cxn ang="0">
                    <a:pos x="2" y="99"/>
                  </a:cxn>
                  <a:cxn ang="0">
                    <a:pos x="3" y="100"/>
                  </a:cxn>
                  <a:cxn ang="0">
                    <a:pos x="5" y="100"/>
                  </a:cxn>
                  <a:cxn ang="0">
                    <a:pos x="7" y="99"/>
                  </a:cxn>
                  <a:cxn ang="0">
                    <a:pos x="7" y="99"/>
                  </a:cxn>
                  <a:cxn ang="0">
                    <a:pos x="13" y="95"/>
                  </a:cxn>
                  <a:cxn ang="0">
                    <a:pos x="18" y="90"/>
                  </a:cxn>
                  <a:cxn ang="0">
                    <a:pos x="29" y="79"/>
                  </a:cxn>
                  <a:cxn ang="0">
                    <a:pos x="40" y="67"/>
                  </a:cxn>
                  <a:cxn ang="0">
                    <a:pos x="50" y="56"/>
                  </a:cxn>
                  <a:cxn ang="0">
                    <a:pos x="50" y="56"/>
                  </a:cxn>
                  <a:cxn ang="0">
                    <a:pos x="64" y="42"/>
                  </a:cxn>
                  <a:cxn ang="0">
                    <a:pos x="78" y="30"/>
                  </a:cxn>
                  <a:cxn ang="0">
                    <a:pos x="94" y="19"/>
                  </a:cxn>
                  <a:cxn ang="0">
                    <a:pos x="111" y="9"/>
                  </a:cxn>
                  <a:cxn ang="0">
                    <a:pos x="111" y="9"/>
                  </a:cxn>
                  <a:cxn ang="0">
                    <a:pos x="112" y="8"/>
                  </a:cxn>
                  <a:cxn ang="0">
                    <a:pos x="113" y="6"/>
                  </a:cxn>
                  <a:cxn ang="0">
                    <a:pos x="113" y="4"/>
                  </a:cxn>
                  <a:cxn ang="0">
                    <a:pos x="112" y="3"/>
                  </a:cxn>
                  <a:cxn ang="0">
                    <a:pos x="111" y="1"/>
                  </a:cxn>
                  <a:cxn ang="0">
                    <a:pos x="110" y="1"/>
                  </a:cxn>
                  <a:cxn ang="0">
                    <a:pos x="108" y="0"/>
                  </a:cxn>
                  <a:cxn ang="0">
                    <a:pos x="106" y="1"/>
                  </a:cxn>
                  <a:cxn ang="0">
                    <a:pos x="106" y="1"/>
                  </a:cxn>
                </a:cxnLst>
                <a:rect l="0" t="0" r="r" b="b"/>
                <a:pathLst>
                  <a:path w="113" h="100">
                    <a:moveTo>
                      <a:pt x="106" y="1"/>
                    </a:moveTo>
                    <a:lnTo>
                      <a:pt x="106" y="1"/>
                    </a:lnTo>
                    <a:lnTo>
                      <a:pt x="91" y="9"/>
                    </a:lnTo>
                    <a:lnTo>
                      <a:pt x="78" y="19"/>
                    </a:lnTo>
                    <a:lnTo>
                      <a:pt x="65" y="29"/>
                    </a:lnTo>
                    <a:lnTo>
                      <a:pt x="52" y="40"/>
                    </a:lnTo>
                    <a:lnTo>
                      <a:pt x="29" y="63"/>
                    </a:lnTo>
                    <a:lnTo>
                      <a:pt x="29" y="63"/>
                    </a:lnTo>
                    <a:lnTo>
                      <a:pt x="16" y="77"/>
                    </a:lnTo>
                    <a:lnTo>
                      <a:pt x="10" y="85"/>
                    </a:lnTo>
                    <a:lnTo>
                      <a:pt x="2" y="91"/>
                    </a:lnTo>
                    <a:lnTo>
                      <a:pt x="2" y="91"/>
                    </a:lnTo>
                    <a:lnTo>
                      <a:pt x="1" y="92"/>
                    </a:lnTo>
                    <a:lnTo>
                      <a:pt x="0" y="94"/>
                    </a:lnTo>
                    <a:lnTo>
                      <a:pt x="0" y="96"/>
                    </a:lnTo>
                    <a:lnTo>
                      <a:pt x="1" y="97"/>
                    </a:lnTo>
                    <a:lnTo>
                      <a:pt x="2" y="99"/>
                    </a:lnTo>
                    <a:lnTo>
                      <a:pt x="3" y="100"/>
                    </a:lnTo>
                    <a:lnTo>
                      <a:pt x="5" y="100"/>
                    </a:lnTo>
                    <a:lnTo>
                      <a:pt x="7" y="99"/>
                    </a:lnTo>
                    <a:lnTo>
                      <a:pt x="7" y="99"/>
                    </a:lnTo>
                    <a:lnTo>
                      <a:pt x="13" y="95"/>
                    </a:lnTo>
                    <a:lnTo>
                      <a:pt x="18" y="90"/>
                    </a:lnTo>
                    <a:lnTo>
                      <a:pt x="29" y="79"/>
                    </a:lnTo>
                    <a:lnTo>
                      <a:pt x="40" y="67"/>
                    </a:lnTo>
                    <a:lnTo>
                      <a:pt x="50" y="56"/>
                    </a:lnTo>
                    <a:lnTo>
                      <a:pt x="50" y="56"/>
                    </a:lnTo>
                    <a:lnTo>
                      <a:pt x="64" y="42"/>
                    </a:lnTo>
                    <a:lnTo>
                      <a:pt x="78" y="30"/>
                    </a:lnTo>
                    <a:lnTo>
                      <a:pt x="94" y="19"/>
                    </a:lnTo>
                    <a:lnTo>
                      <a:pt x="111" y="9"/>
                    </a:lnTo>
                    <a:lnTo>
                      <a:pt x="111" y="9"/>
                    </a:lnTo>
                    <a:lnTo>
                      <a:pt x="112" y="8"/>
                    </a:lnTo>
                    <a:lnTo>
                      <a:pt x="113" y="6"/>
                    </a:lnTo>
                    <a:lnTo>
                      <a:pt x="113" y="4"/>
                    </a:lnTo>
                    <a:lnTo>
                      <a:pt x="112" y="3"/>
                    </a:lnTo>
                    <a:lnTo>
                      <a:pt x="111" y="1"/>
                    </a:lnTo>
                    <a:lnTo>
                      <a:pt x="110" y="1"/>
                    </a:lnTo>
                    <a:lnTo>
                      <a:pt x="108" y="0"/>
                    </a:lnTo>
                    <a:lnTo>
                      <a:pt x="106" y="1"/>
                    </a:lnTo>
                    <a:lnTo>
                      <a:pt x="106"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83" name="Freeform 629"/>
              <p:cNvSpPr/>
              <p:nvPr/>
            </p:nvSpPr>
            <p:spPr bwMode="auto">
              <a:xfrm>
                <a:off x="2395538" y="4254500"/>
                <a:ext cx="63500" cy="80963"/>
              </a:xfrm>
              <a:custGeom>
                <a:avLst/>
                <a:gdLst/>
                <a:ahLst/>
                <a:cxnLst>
                  <a:cxn ang="0">
                    <a:pos x="108" y="3"/>
                  </a:cxn>
                  <a:cxn ang="0">
                    <a:pos x="108" y="3"/>
                  </a:cxn>
                  <a:cxn ang="0">
                    <a:pos x="104" y="15"/>
                  </a:cxn>
                  <a:cxn ang="0">
                    <a:pos x="99" y="25"/>
                  </a:cxn>
                  <a:cxn ang="0">
                    <a:pos x="94" y="36"/>
                  </a:cxn>
                  <a:cxn ang="0">
                    <a:pos x="87" y="45"/>
                  </a:cxn>
                  <a:cxn ang="0">
                    <a:pos x="72" y="64"/>
                  </a:cxn>
                  <a:cxn ang="0">
                    <a:pos x="58" y="82"/>
                  </a:cxn>
                  <a:cxn ang="0">
                    <a:pos x="58" y="82"/>
                  </a:cxn>
                  <a:cxn ang="0">
                    <a:pos x="30" y="115"/>
                  </a:cxn>
                  <a:cxn ang="0">
                    <a:pos x="17" y="132"/>
                  </a:cxn>
                  <a:cxn ang="0">
                    <a:pos x="2" y="147"/>
                  </a:cxn>
                  <a:cxn ang="0">
                    <a:pos x="2" y="147"/>
                  </a:cxn>
                  <a:cxn ang="0">
                    <a:pos x="1" y="148"/>
                  </a:cxn>
                  <a:cxn ang="0">
                    <a:pos x="0" y="150"/>
                  </a:cxn>
                  <a:cxn ang="0">
                    <a:pos x="1" y="152"/>
                  </a:cxn>
                  <a:cxn ang="0">
                    <a:pos x="2" y="153"/>
                  </a:cxn>
                  <a:cxn ang="0">
                    <a:pos x="3" y="154"/>
                  </a:cxn>
                  <a:cxn ang="0">
                    <a:pos x="5" y="155"/>
                  </a:cxn>
                  <a:cxn ang="0">
                    <a:pos x="7" y="154"/>
                  </a:cxn>
                  <a:cxn ang="0">
                    <a:pos x="8" y="153"/>
                  </a:cxn>
                  <a:cxn ang="0">
                    <a:pos x="8" y="153"/>
                  </a:cxn>
                  <a:cxn ang="0">
                    <a:pos x="26" y="136"/>
                  </a:cxn>
                  <a:cxn ang="0">
                    <a:pos x="41" y="116"/>
                  </a:cxn>
                  <a:cxn ang="0">
                    <a:pos x="73" y="78"/>
                  </a:cxn>
                  <a:cxn ang="0">
                    <a:pos x="73" y="78"/>
                  </a:cxn>
                  <a:cxn ang="0">
                    <a:pos x="87" y="61"/>
                  </a:cxn>
                  <a:cxn ang="0">
                    <a:pos x="99" y="45"/>
                  </a:cxn>
                  <a:cxn ang="0">
                    <a:pos x="105" y="36"/>
                  </a:cxn>
                  <a:cxn ang="0">
                    <a:pos x="109" y="26"/>
                  </a:cxn>
                  <a:cxn ang="0">
                    <a:pos x="114" y="16"/>
                  </a:cxn>
                  <a:cxn ang="0">
                    <a:pos x="117" y="7"/>
                  </a:cxn>
                  <a:cxn ang="0">
                    <a:pos x="117" y="7"/>
                  </a:cxn>
                  <a:cxn ang="0">
                    <a:pos x="118" y="5"/>
                  </a:cxn>
                  <a:cxn ang="0">
                    <a:pos x="117" y="2"/>
                  </a:cxn>
                  <a:cxn ang="0">
                    <a:pos x="116" y="1"/>
                  </a:cxn>
                  <a:cxn ang="0">
                    <a:pos x="114" y="0"/>
                  </a:cxn>
                  <a:cxn ang="0">
                    <a:pos x="112" y="0"/>
                  </a:cxn>
                  <a:cxn ang="0">
                    <a:pos x="111" y="0"/>
                  </a:cxn>
                  <a:cxn ang="0">
                    <a:pos x="108" y="1"/>
                  </a:cxn>
                  <a:cxn ang="0">
                    <a:pos x="108" y="3"/>
                  </a:cxn>
                  <a:cxn ang="0">
                    <a:pos x="108" y="3"/>
                  </a:cxn>
                </a:cxnLst>
                <a:rect l="0" t="0" r="r" b="b"/>
                <a:pathLst>
                  <a:path w="118" h="155">
                    <a:moveTo>
                      <a:pt x="108" y="3"/>
                    </a:moveTo>
                    <a:lnTo>
                      <a:pt x="108" y="3"/>
                    </a:lnTo>
                    <a:lnTo>
                      <a:pt x="104" y="15"/>
                    </a:lnTo>
                    <a:lnTo>
                      <a:pt x="99" y="25"/>
                    </a:lnTo>
                    <a:lnTo>
                      <a:pt x="94" y="36"/>
                    </a:lnTo>
                    <a:lnTo>
                      <a:pt x="87" y="45"/>
                    </a:lnTo>
                    <a:lnTo>
                      <a:pt x="72" y="64"/>
                    </a:lnTo>
                    <a:lnTo>
                      <a:pt x="58" y="82"/>
                    </a:lnTo>
                    <a:lnTo>
                      <a:pt x="58" y="82"/>
                    </a:lnTo>
                    <a:lnTo>
                      <a:pt x="30" y="115"/>
                    </a:lnTo>
                    <a:lnTo>
                      <a:pt x="17" y="132"/>
                    </a:lnTo>
                    <a:lnTo>
                      <a:pt x="2" y="147"/>
                    </a:lnTo>
                    <a:lnTo>
                      <a:pt x="2" y="147"/>
                    </a:lnTo>
                    <a:lnTo>
                      <a:pt x="1" y="148"/>
                    </a:lnTo>
                    <a:lnTo>
                      <a:pt x="0" y="150"/>
                    </a:lnTo>
                    <a:lnTo>
                      <a:pt x="1" y="152"/>
                    </a:lnTo>
                    <a:lnTo>
                      <a:pt x="2" y="153"/>
                    </a:lnTo>
                    <a:lnTo>
                      <a:pt x="3" y="154"/>
                    </a:lnTo>
                    <a:lnTo>
                      <a:pt x="5" y="155"/>
                    </a:lnTo>
                    <a:lnTo>
                      <a:pt x="7" y="154"/>
                    </a:lnTo>
                    <a:lnTo>
                      <a:pt x="8" y="153"/>
                    </a:lnTo>
                    <a:lnTo>
                      <a:pt x="8" y="153"/>
                    </a:lnTo>
                    <a:lnTo>
                      <a:pt x="26" y="136"/>
                    </a:lnTo>
                    <a:lnTo>
                      <a:pt x="41" y="116"/>
                    </a:lnTo>
                    <a:lnTo>
                      <a:pt x="73" y="78"/>
                    </a:lnTo>
                    <a:lnTo>
                      <a:pt x="73" y="78"/>
                    </a:lnTo>
                    <a:lnTo>
                      <a:pt x="87" y="61"/>
                    </a:lnTo>
                    <a:lnTo>
                      <a:pt x="99" y="45"/>
                    </a:lnTo>
                    <a:lnTo>
                      <a:pt x="105" y="36"/>
                    </a:lnTo>
                    <a:lnTo>
                      <a:pt x="109" y="26"/>
                    </a:lnTo>
                    <a:lnTo>
                      <a:pt x="114" y="16"/>
                    </a:lnTo>
                    <a:lnTo>
                      <a:pt x="117" y="7"/>
                    </a:lnTo>
                    <a:lnTo>
                      <a:pt x="117" y="7"/>
                    </a:lnTo>
                    <a:lnTo>
                      <a:pt x="118" y="5"/>
                    </a:lnTo>
                    <a:lnTo>
                      <a:pt x="117" y="2"/>
                    </a:lnTo>
                    <a:lnTo>
                      <a:pt x="116" y="1"/>
                    </a:lnTo>
                    <a:lnTo>
                      <a:pt x="114" y="0"/>
                    </a:lnTo>
                    <a:lnTo>
                      <a:pt x="112" y="0"/>
                    </a:lnTo>
                    <a:lnTo>
                      <a:pt x="111" y="0"/>
                    </a:lnTo>
                    <a:lnTo>
                      <a:pt x="108" y="1"/>
                    </a:lnTo>
                    <a:lnTo>
                      <a:pt x="108" y="3"/>
                    </a:lnTo>
                    <a:lnTo>
                      <a:pt x="108"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84" name="Freeform 630"/>
              <p:cNvSpPr/>
              <p:nvPr/>
            </p:nvSpPr>
            <p:spPr bwMode="auto">
              <a:xfrm>
                <a:off x="2470151" y="4267200"/>
                <a:ext cx="38100" cy="52388"/>
              </a:xfrm>
              <a:custGeom>
                <a:avLst/>
                <a:gdLst/>
                <a:ahLst/>
                <a:cxnLst>
                  <a:cxn ang="0">
                    <a:pos x="65" y="1"/>
                  </a:cxn>
                  <a:cxn ang="0">
                    <a:pos x="65" y="1"/>
                  </a:cxn>
                  <a:cxn ang="0">
                    <a:pos x="55" y="11"/>
                  </a:cxn>
                  <a:cxn ang="0">
                    <a:pos x="46" y="21"/>
                  </a:cxn>
                  <a:cxn ang="0">
                    <a:pos x="38" y="31"/>
                  </a:cxn>
                  <a:cxn ang="0">
                    <a:pos x="30" y="44"/>
                  </a:cxn>
                  <a:cxn ang="0">
                    <a:pos x="16" y="67"/>
                  </a:cxn>
                  <a:cxn ang="0">
                    <a:pos x="9" y="79"/>
                  </a:cxn>
                  <a:cxn ang="0">
                    <a:pos x="1" y="90"/>
                  </a:cxn>
                  <a:cxn ang="0">
                    <a:pos x="1" y="90"/>
                  </a:cxn>
                  <a:cxn ang="0">
                    <a:pos x="0" y="92"/>
                  </a:cxn>
                  <a:cxn ang="0">
                    <a:pos x="0" y="94"/>
                  </a:cxn>
                  <a:cxn ang="0">
                    <a:pos x="1" y="95"/>
                  </a:cxn>
                  <a:cxn ang="0">
                    <a:pos x="2" y="96"/>
                  </a:cxn>
                  <a:cxn ang="0">
                    <a:pos x="6" y="97"/>
                  </a:cxn>
                  <a:cxn ang="0">
                    <a:pos x="8" y="96"/>
                  </a:cxn>
                  <a:cxn ang="0">
                    <a:pos x="10" y="95"/>
                  </a:cxn>
                  <a:cxn ang="0">
                    <a:pos x="10" y="95"/>
                  </a:cxn>
                  <a:cxn ang="0">
                    <a:pos x="17" y="84"/>
                  </a:cxn>
                  <a:cxn ang="0">
                    <a:pos x="24" y="73"/>
                  </a:cxn>
                  <a:cxn ang="0">
                    <a:pos x="38" y="49"/>
                  </a:cxn>
                  <a:cxn ang="0">
                    <a:pos x="45" y="37"/>
                  </a:cxn>
                  <a:cxn ang="0">
                    <a:pos x="53" y="27"/>
                  </a:cxn>
                  <a:cxn ang="0">
                    <a:pos x="61" y="17"/>
                  </a:cxn>
                  <a:cxn ang="0">
                    <a:pos x="72" y="7"/>
                  </a:cxn>
                  <a:cxn ang="0">
                    <a:pos x="72" y="7"/>
                  </a:cxn>
                  <a:cxn ang="0">
                    <a:pos x="73" y="6"/>
                  </a:cxn>
                  <a:cxn ang="0">
                    <a:pos x="74" y="4"/>
                  </a:cxn>
                  <a:cxn ang="0">
                    <a:pos x="73" y="2"/>
                  </a:cxn>
                  <a:cxn ang="0">
                    <a:pos x="72" y="1"/>
                  </a:cxn>
                  <a:cxn ang="0">
                    <a:pos x="69" y="0"/>
                  </a:cxn>
                  <a:cxn ang="0">
                    <a:pos x="67" y="0"/>
                  </a:cxn>
                  <a:cxn ang="0">
                    <a:pos x="65" y="1"/>
                  </a:cxn>
                  <a:cxn ang="0">
                    <a:pos x="65" y="1"/>
                  </a:cxn>
                </a:cxnLst>
                <a:rect l="0" t="0" r="r" b="b"/>
                <a:pathLst>
                  <a:path w="74" h="97">
                    <a:moveTo>
                      <a:pt x="65" y="1"/>
                    </a:moveTo>
                    <a:lnTo>
                      <a:pt x="65" y="1"/>
                    </a:lnTo>
                    <a:lnTo>
                      <a:pt x="55" y="11"/>
                    </a:lnTo>
                    <a:lnTo>
                      <a:pt x="46" y="21"/>
                    </a:lnTo>
                    <a:lnTo>
                      <a:pt x="38" y="31"/>
                    </a:lnTo>
                    <a:lnTo>
                      <a:pt x="30" y="44"/>
                    </a:lnTo>
                    <a:lnTo>
                      <a:pt x="16" y="67"/>
                    </a:lnTo>
                    <a:lnTo>
                      <a:pt x="9" y="79"/>
                    </a:lnTo>
                    <a:lnTo>
                      <a:pt x="1" y="90"/>
                    </a:lnTo>
                    <a:lnTo>
                      <a:pt x="1" y="90"/>
                    </a:lnTo>
                    <a:lnTo>
                      <a:pt x="0" y="92"/>
                    </a:lnTo>
                    <a:lnTo>
                      <a:pt x="0" y="94"/>
                    </a:lnTo>
                    <a:lnTo>
                      <a:pt x="1" y="95"/>
                    </a:lnTo>
                    <a:lnTo>
                      <a:pt x="2" y="96"/>
                    </a:lnTo>
                    <a:lnTo>
                      <a:pt x="6" y="97"/>
                    </a:lnTo>
                    <a:lnTo>
                      <a:pt x="8" y="96"/>
                    </a:lnTo>
                    <a:lnTo>
                      <a:pt x="10" y="95"/>
                    </a:lnTo>
                    <a:lnTo>
                      <a:pt x="10" y="95"/>
                    </a:lnTo>
                    <a:lnTo>
                      <a:pt x="17" y="84"/>
                    </a:lnTo>
                    <a:lnTo>
                      <a:pt x="24" y="73"/>
                    </a:lnTo>
                    <a:lnTo>
                      <a:pt x="38" y="49"/>
                    </a:lnTo>
                    <a:lnTo>
                      <a:pt x="45" y="37"/>
                    </a:lnTo>
                    <a:lnTo>
                      <a:pt x="53" y="27"/>
                    </a:lnTo>
                    <a:lnTo>
                      <a:pt x="61" y="17"/>
                    </a:lnTo>
                    <a:lnTo>
                      <a:pt x="72" y="7"/>
                    </a:lnTo>
                    <a:lnTo>
                      <a:pt x="72" y="7"/>
                    </a:lnTo>
                    <a:lnTo>
                      <a:pt x="73" y="6"/>
                    </a:lnTo>
                    <a:lnTo>
                      <a:pt x="74" y="4"/>
                    </a:lnTo>
                    <a:lnTo>
                      <a:pt x="73" y="2"/>
                    </a:lnTo>
                    <a:lnTo>
                      <a:pt x="72" y="1"/>
                    </a:lnTo>
                    <a:lnTo>
                      <a:pt x="69" y="0"/>
                    </a:lnTo>
                    <a:lnTo>
                      <a:pt x="67" y="0"/>
                    </a:lnTo>
                    <a:lnTo>
                      <a:pt x="65" y="1"/>
                    </a:lnTo>
                    <a:lnTo>
                      <a:pt x="65"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85" name="Freeform 631"/>
              <p:cNvSpPr/>
              <p:nvPr/>
            </p:nvSpPr>
            <p:spPr bwMode="auto">
              <a:xfrm>
                <a:off x="2530476" y="4284663"/>
                <a:ext cx="41275" cy="47625"/>
              </a:xfrm>
              <a:custGeom>
                <a:avLst/>
                <a:gdLst/>
                <a:ahLst/>
                <a:cxnLst>
                  <a:cxn ang="0">
                    <a:pos x="71" y="1"/>
                  </a:cxn>
                  <a:cxn ang="0">
                    <a:pos x="71" y="1"/>
                  </a:cxn>
                  <a:cxn ang="0">
                    <a:pos x="52" y="21"/>
                  </a:cxn>
                  <a:cxn ang="0">
                    <a:pos x="33" y="40"/>
                  </a:cxn>
                  <a:cxn ang="0">
                    <a:pos x="17" y="62"/>
                  </a:cxn>
                  <a:cxn ang="0">
                    <a:pos x="8" y="74"/>
                  </a:cxn>
                  <a:cxn ang="0">
                    <a:pos x="1" y="85"/>
                  </a:cxn>
                  <a:cxn ang="0">
                    <a:pos x="1" y="85"/>
                  </a:cxn>
                  <a:cxn ang="0">
                    <a:pos x="0" y="87"/>
                  </a:cxn>
                  <a:cxn ang="0">
                    <a:pos x="0" y="88"/>
                  </a:cxn>
                  <a:cxn ang="0">
                    <a:pos x="1" y="90"/>
                  </a:cxn>
                  <a:cxn ang="0">
                    <a:pos x="2" y="91"/>
                  </a:cxn>
                  <a:cxn ang="0">
                    <a:pos x="4" y="91"/>
                  </a:cxn>
                  <a:cxn ang="0">
                    <a:pos x="6" y="91"/>
                  </a:cxn>
                  <a:cxn ang="0">
                    <a:pos x="7" y="91"/>
                  </a:cxn>
                  <a:cxn ang="0">
                    <a:pos x="9" y="89"/>
                  </a:cxn>
                  <a:cxn ang="0">
                    <a:pos x="9" y="89"/>
                  </a:cxn>
                  <a:cxn ang="0">
                    <a:pos x="17" y="78"/>
                  </a:cxn>
                  <a:cxn ang="0">
                    <a:pos x="24" y="67"/>
                  </a:cxn>
                  <a:cxn ang="0">
                    <a:pos x="41" y="47"/>
                  </a:cxn>
                  <a:cxn ang="0">
                    <a:pos x="59" y="27"/>
                  </a:cxn>
                  <a:cxn ang="0">
                    <a:pos x="78" y="8"/>
                  </a:cxn>
                  <a:cxn ang="0">
                    <a:pos x="78" y="8"/>
                  </a:cxn>
                  <a:cxn ang="0">
                    <a:pos x="79" y="6"/>
                  </a:cxn>
                  <a:cxn ang="0">
                    <a:pos x="80" y="4"/>
                  </a:cxn>
                  <a:cxn ang="0">
                    <a:pos x="79" y="3"/>
                  </a:cxn>
                  <a:cxn ang="0">
                    <a:pos x="78" y="1"/>
                  </a:cxn>
                  <a:cxn ang="0">
                    <a:pos x="76" y="0"/>
                  </a:cxn>
                  <a:cxn ang="0">
                    <a:pos x="74" y="0"/>
                  </a:cxn>
                  <a:cxn ang="0">
                    <a:pos x="72" y="0"/>
                  </a:cxn>
                  <a:cxn ang="0">
                    <a:pos x="71" y="1"/>
                  </a:cxn>
                  <a:cxn ang="0">
                    <a:pos x="71" y="1"/>
                  </a:cxn>
                </a:cxnLst>
                <a:rect l="0" t="0" r="r" b="b"/>
                <a:pathLst>
                  <a:path w="80" h="91">
                    <a:moveTo>
                      <a:pt x="71" y="1"/>
                    </a:moveTo>
                    <a:lnTo>
                      <a:pt x="71" y="1"/>
                    </a:lnTo>
                    <a:lnTo>
                      <a:pt x="52" y="21"/>
                    </a:lnTo>
                    <a:lnTo>
                      <a:pt x="33" y="40"/>
                    </a:lnTo>
                    <a:lnTo>
                      <a:pt x="17" y="62"/>
                    </a:lnTo>
                    <a:lnTo>
                      <a:pt x="8" y="74"/>
                    </a:lnTo>
                    <a:lnTo>
                      <a:pt x="1" y="85"/>
                    </a:lnTo>
                    <a:lnTo>
                      <a:pt x="1" y="85"/>
                    </a:lnTo>
                    <a:lnTo>
                      <a:pt x="0" y="87"/>
                    </a:lnTo>
                    <a:lnTo>
                      <a:pt x="0" y="88"/>
                    </a:lnTo>
                    <a:lnTo>
                      <a:pt x="1" y="90"/>
                    </a:lnTo>
                    <a:lnTo>
                      <a:pt x="2" y="91"/>
                    </a:lnTo>
                    <a:lnTo>
                      <a:pt x="4" y="91"/>
                    </a:lnTo>
                    <a:lnTo>
                      <a:pt x="6" y="91"/>
                    </a:lnTo>
                    <a:lnTo>
                      <a:pt x="7" y="91"/>
                    </a:lnTo>
                    <a:lnTo>
                      <a:pt x="9" y="89"/>
                    </a:lnTo>
                    <a:lnTo>
                      <a:pt x="9" y="89"/>
                    </a:lnTo>
                    <a:lnTo>
                      <a:pt x="17" y="78"/>
                    </a:lnTo>
                    <a:lnTo>
                      <a:pt x="24" y="67"/>
                    </a:lnTo>
                    <a:lnTo>
                      <a:pt x="41" y="47"/>
                    </a:lnTo>
                    <a:lnTo>
                      <a:pt x="59" y="27"/>
                    </a:lnTo>
                    <a:lnTo>
                      <a:pt x="78" y="8"/>
                    </a:lnTo>
                    <a:lnTo>
                      <a:pt x="78" y="8"/>
                    </a:lnTo>
                    <a:lnTo>
                      <a:pt x="79" y="6"/>
                    </a:lnTo>
                    <a:lnTo>
                      <a:pt x="80" y="4"/>
                    </a:lnTo>
                    <a:lnTo>
                      <a:pt x="79" y="3"/>
                    </a:lnTo>
                    <a:lnTo>
                      <a:pt x="78" y="1"/>
                    </a:lnTo>
                    <a:lnTo>
                      <a:pt x="76" y="0"/>
                    </a:lnTo>
                    <a:lnTo>
                      <a:pt x="74" y="0"/>
                    </a:lnTo>
                    <a:lnTo>
                      <a:pt x="72" y="0"/>
                    </a:lnTo>
                    <a:lnTo>
                      <a:pt x="71" y="1"/>
                    </a:lnTo>
                    <a:lnTo>
                      <a:pt x="71"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86" name="Freeform 632"/>
              <p:cNvSpPr/>
              <p:nvPr/>
            </p:nvSpPr>
            <p:spPr bwMode="auto">
              <a:xfrm>
                <a:off x="2800351" y="4448175"/>
                <a:ext cx="42863" cy="61913"/>
              </a:xfrm>
              <a:custGeom>
                <a:avLst/>
                <a:gdLst/>
                <a:ahLst/>
                <a:cxnLst>
                  <a:cxn ang="0">
                    <a:pos x="71" y="2"/>
                  </a:cxn>
                  <a:cxn ang="0">
                    <a:pos x="71" y="2"/>
                  </a:cxn>
                  <a:cxn ang="0">
                    <a:pos x="59" y="17"/>
                  </a:cxn>
                  <a:cxn ang="0">
                    <a:pos x="48" y="31"/>
                  </a:cxn>
                  <a:cxn ang="0">
                    <a:pos x="37" y="45"/>
                  </a:cxn>
                  <a:cxn ang="0">
                    <a:pos x="26" y="59"/>
                  </a:cxn>
                  <a:cxn ang="0">
                    <a:pos x="26" y="59"/>
                  </a:cxn>
                  <a:cxn ang="0">
                    <a:pos x="17" y="71"/>
                  </a:cxn>
                  <a:cxn ang="0">
                    <a:pos x="10" y="84"/>
                  </a:cxn>
                  <a:cxn ang="0">
                    <a:pos x="7" y="90"/>
                  </a:cxn>
                  <a:cxn ang="0">
                    <a:pos x="3" y="97"/>
                  </a:cxn>
                  <a:cxn ang="0">
                    <a:pos x="1" y="104"/>
                  </a:cxn>
                  <a:cxn ang="0">
                    <a:pos x="0" y="112"/>
                  </a:cxn>
                  <a:cxn ang="0">
                    <a:pos x="0" y="112"/>
                  </a:cxn>
                  <a:cxn ang="0">
                    <a:pos x="0" y="114"/>
                  </a:cxn>
                  <a:cxn ang="0">
                    <a:pos x="1" y="116"/>
                  </a:cxn>
                  <a:cxn ang="0">
                    <a:pos x="2" y="116"/>
                  </a:cxn>
                  <a:cxn ang="0">
                    <a:pos x="4" y="117"/>
                  </a:cxn>
                  <a:cxn ang="0">
                    <a:pos x="8" y="116"/>
                  </a:cxn>
                  <a:cxn ang="0">
                    <a:pos x="10" y="114"/>
                  </a:cxn>
                  <a:cxn ang="0">
                    <a:pos x="10" y="112"/>
                  </a:cxn>
                  <a:cxn ang="0">
                    <a:pos x="10" y="112"/>
                  </a:cxn>
                  <a:cxn ang="0">
                    <a:pos x="12" y="103"/>
                  </a:cxn>
                  <a:cxn ang="0">
                    <a:pos x="14" y="94"/>
                  </a:cxn>
                  <a:cxn ang="0">
                    <a:pos x="19" y="86"/>
                  </a:cxn>
                  <a:cxn ang="0">
                    <a:pos x="23" y="78"/>
                  </a:cxn>
                  <a:cxn ang="0">
                    <a:pos x="34" y="62"/>
                  </a:cxn>
                  <a:cxn ang="0">
                    <a:pos x="47" y="48"/>
                  </a:cxn>
                  <a:cxn ang="0">
                    <a:pos x="47" y="48"/>
                  </a:cxn>
                  <a:cxn ang="0">
                    <a:pos x="62" y="28"/>
                  </a:cxn>
                  <a:cxn ang="0">
                    <a:pos x="79" y="7"/>
                  </a:cxn>
                  <a:cxn ang="0">
                    <a:pos x="79" y="7"/>
                  </a:cxn>
                  <a:cxn ang="0">
                    <a:pos x="80" y="5"/>
                  </a:cxn>
                  <a:cxn ang="0">
                    <a:pos x="79" y="3"/>
                  </a:cxn>
                  <a:cxn ang="0">
                    <a:pos x="79" y="2"/>
                  </a:cxn>
                  <a:cxn ang="0">
                    <a:pos x="77" y="1"/>
                  </a:cxn>
                  <a:cxn ang="0">
                    <a:pos x="74" y="0"/>
                  </a:cxn>
                  <a:cxn ang="0">
                    <a:pos x="72" y="1"/>
                  </a:cxn>
                  <a:cxn ang="0">
                    <a:pos x="71" y="2"/>
                  </a:cxn>
                  <a:cxn ang="0">
                    <a:pos x="71" y="2"/>
                  </a:cxn>
                </a:cxnLst>
                <a:rect l="0" t="0" r="r" b="b"/>
                <a:pathLst>
                  <a:path w="80" h="117">
                    <a:moveTo>
                      <a:pt x="71" y="2"/>
                    </a:moveTo>
                    <a:lnTo>
                      <a:pt x="71" y="2"/>
                    </a:lnTo>
                    <a:lnTo>
                      <a:pt x="59" y="17"/>
                    </a:lnTo>
                    <a:lnTo>
                      <a:pt x="48" y="31"/>
                    </a:lnTo>
                    <a:lnTo>
                      <a:pt x="37" y="45"/>
                    </a:lnTo>
                    <a:lnTo>
                      <a:pt x="26" y="59"/>
                    </a:lnTo>
                    <a:lnTo>
                      <a:pt x="26" y="59"/>
                    </a:lnTo>
                    <a:lnTo>
                      <a:pt x="17" y="71"/>
                    </a:lnTo>
                    <a:lnTo>
                      <a:pt x="10" y="84"/>
                    </a:lnTo>
                    <a:lnTo>
                      <a:pt x="7" y="90"/>
                    </a:lnTo>
                    <a:lnTo>
                      <a:pt x="3" y="97"/>
                    </a:lnTo>
                    <a:lnTo>
                      <a:pt x="1" y="104"/>
                    </a:lnTo>
                    <a:lnTo>
                      <a:pt x="0" y="112"/>
                    </a:lnTo>
                    <a:lnTo>
                      <a:pt x="0" y="112"/>
                    </a:lnTo>
                    <a:lnTo>
                      <a:pt x="0" y="114"/>
                    </a:lnTo>
                    <a:lnTo>
                      <a:pt x="1" y="116"/>
                    </a:lnTo>
                    <a:lnTo>
                      <a:pt x="2" y="116"/>
                    </a:lnTo>
                    <a:lnTo>
                      <a:pt x="4" y="117"/>
                    </a:lnTo>
                    <a:lnTo>
                      <a:pt x="8" y="116"/>
                    </a:lnTo>
                    <a:lnTo>
                      <a:pt x="10" y="114"/>
                    </a:lnTo>
                    <a:lnTo>
                      <a:pt x="10" y="112"/>
                    </a:lnTo>
                    <a:lnTo>
                      <a:pt x="10" y="112"/>
                    </a:lnTo>
                    <a:lnTo>
                      <a:pt x="12" y="103"/>
                    </a:lnTo>
                    <a:lnTo>
                      <a:pt x="14" y="94"/>
                    </a:lnTo>
                    <a:lnTo>
                      <a:pt x="19" y="86"/>
                    </a:lnTo>
                    <a:lnTo>
                      <a:pt x="23" y="78"/>
                    </a:lnTo>
                    <a:lnTo>
                      <a:pt x="34" y="62"/>
                    </a:lnTo>
                    <a:lnTo>
                      <a:pt x="47" y="48"/>
                    </a:lnTo>
                    <a:lnTo>
                      <a:pt x="47" y="48"/>
                    </a:lnTo>
                    <a:lnTo>
                      <a:pt x="62" y="28"/>
                    </a:lnTo>
                    <a:lnTo>
                      <a:pt x="79" y="7"/>
                    </a:lnTo>
                    <a:lnTo>
                      <a:pt x="79" y="7"/>
                    </a:lnTo>
                    <a:lnTo>
                      <a:pt x="80" y="5"/>
                    </a:lnTo>
                    <a:lnTo>
                      <a:pt x="79" y="3"/>
                    </a:lnTo>
                    <a:lnTo>
                      <a:pt x="79" y="2"/>
                    </a:lnTo>
                    <a:lnTo>
                      <a:pt x="77" y="1"/>
                    </a:lnTo>
                    <a:lnTo>
                      <a:pt x="74" y="0"/>
                    </a:lnTo>
                    <a:lnTo>
                      <a:pt x="72" y="1"/>
                    </a:lnTo>
                    <a:lnTo>
                      <a:pt x="71" y="2"/>
                    </a:lnTo>
                    <a:lnTo>
                      <a:pt x="71"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87" name="Freeform 633"/>
              <p:cNvSpPr/>
              <p:nvPr/>
            </p:nvSpPr>
            <p:spPr bwMode="auto">
              <a:xfrm>
                <a:off x="2838451" y="4475163"/>
                <a:ext cx="30163" cy="31750"/>
              </a:xfrm>
              <a:custGeom>
                <a:avLst/>
                <a:gdLst/>
                <a:ahLst/>
                <a:cxnLst>
                  <a:cxn ang="0">
                    <a:pos x="52" y="0"/>
                  </a:cxn>
                  <a:cxn ang="0">
                    <a:pos x="52" y="0"/>
                  </a:cxn>
                  <a:cxn ang="0">
                    <a:pos x="45" y="6"/>
                  </a:cxn>
                  <a:cxn ang="0">
                    <a:pos x="39" y="11"/>
                  </a:cxn>
                  <a:cxn ang="0">
                    <a:pos x="25" y="25"/>
                  </a:cxn>
                  <a:cxn ang="0">
                    <a:pos x="14" y="38"/>
                  </a:cxn>
                  <a:cxn ang="0">
                    <a:pos x="2" y="51"/>
                  </a:cxn>
                  <a:cxn ang="0">
                    <a:pos x="2" y="51"/>
                  </a:cxn>
                  <a:cxn ang="0">
                    <a:pos x="0" y="53"/>
                  </a:cxn>
                  <a:cxn ang="0">
                    <a:pos x="0" y="54"/>
                  </a:cxn>
                  <a:cxn ang="0">
                    <a:pos x="1" y="57"/>
                  </a:cxn>
                  <a:cxn ang="0">
                    <a:pos x="2" y="58"/>
                  </a:cxn>
                  <a:cxn ang="0">
                    <a:pos x="3" y="59"/>
                  </a:cxn>
                  <a:cxn ang="0">
                    <a:pos x="5" y="60"/>
                  </a:cxn>
                  <a:cxn ang="0">
                    <a:pos x="6" y="60"/>
                  </a:cxn>
                  <a:cxn ang="0">
                    <a:pos x="8" y="58"/>
                  </a:cxn>
                  <a:cxn ang="0">
                    <a:pos x="8" y="58"/>
                  </a:cxn>
                  <a:cxn ang="0">
                    <a:pos x="20" y="45"/>
                  </a:cxn>
                  <a:cxn ang="0">
                    <a:pos x="32" y="32"/>
                  </a:cxn>
                  <a:cxn ang="0">
                    <a:pos x="44" y="19"/>
                  </a:cxn>
                  <a:cxn ang="0">
                    <a:pos x="50" y="13"/>
                  </a:cxn>
                  <a:cxn ang="0">
                    <a:pos x="57" y="8"/>
                  </a:cxn>
                  <a:cxn ang="0">
                    <a:pos x="57" y="8"/>
                  </a:cxn>
                  <a:cxn ang="0">
                    <a:pos x="58" y="7"/>
                  </a:cxn>
                  <a:cxn ang="0">
                    <a:pos x="59" y="5"/>
                  </a:cxn>
                  <a:cxn ang="0">
                    <a:pos x="58" y="2"/>
                  </a:cxn>
                  <a:cxn ang="0">
                    <a:pos x="57" y="0"/>
                  </a:cxn>
                  <a:cxn ang="0">
                    <a:pos x="56" y="0"/>
                  </a:cxn>
                  <a:cxn ang="0">
                    <a:pos x="54" y="0"/>
                  </a:cxn>
                  <a:cxn ang="0">
                    <a:pos x="52" y="0"/>
                  </a:cxn>
                  <a:cxn ang="0">
                    <a:pos x="52" y="0"/>
                  </a:cxn>
                </a:cxnLst>
                <a:rect l="0" t="0" r="r" b="b"/>
                <a:pathLst>
                  <a:path w="59" h="60">
                    <a:moveTo>
                      <a:pt x="52" y="0"/>
                    </a:moveTo>
                    <a:lnTo>
                      <a:pt x="52" y="0"/>
                    </a:lnTo>
                    <a:lnTo>
                      <a:pt x="45" y="6"/>
                    </a:lnTo>
                    <a:lnTo>
                      <a:pt x="39" y="11"/>
                    </a:lnTo>
                    <a:lnTo>
                      <a:pt x="25" y="25"/>
                    </a:lnTo>
                    <a:lnTo>
                      <a:pt x="14" y="38"/>
                    </a:lnTo>
                    <a:lnTo>
                      <a:pt x="2" y="51"/>
                    </a:lnTo>
                    <a:lnTo>
                      <a:pt x="2" y="51"/>
                    </a:lnTo>
                    <a:lnTo>
                      <a:pt x="0" y="53"/>
                    </a:lnTo>
                    <a:lnTo>
                      <a:pt x="0" y="54"/>
                    </a:lnTo>
                    <a:lnTo>
                      <a:pt x="1" y="57"/>
                    </a:lnTo>
                    <a:lnTo>
                      <a:pt x="2" y="58"/>
                    </a:lnTo>
                    <a:lnTo>
                      <a:pt x="3" y="59"/>
                    </a:lnTo>
                    <a:lnTo>
                      <a:pt x="5" y="60"/>
                    </a:lnTo>
                    <a:lnTo>
                      <a:pt x="6" y="60"/>
                    </a:lnTo>
                    <a:lnTo>
                      <a:pt x="8" y="58"/>
                    </a:lnTo>
                    <a:lnTo>
                      <a:pt x="8" y="58"/>
                    </a:lnTo>
                    <a:lnTo>
                      <a:pt x="20" y="45"/>
                    </a:lnTo>
                    <a:lnTo>
                      <a:pt x="32" y="32"/>
                    </a:lnTo>
                    <a:lnTo>
                      <a:pt x="44" y="19"/>
                    </a:lnTo>
                    <a:lnTo>
                      <a:pt x="50" y="13"/>
                    </a:lnTo>
                    <a:lnTo>
                      <a:pt x="57" y="8"/>
                    </a:lnTo>
                    <a:lnTo>
                      <a:pt x="57" y="8"/>
                    </a:lnTo>
                    <a:lnTo>
                      <a:pt x="58" y="7"/>
                    </a:lnTo>
                    <a:lnTo>
                      <a:pt x="59" y="5"/>
                    </a:lnTo>
                    <a:lnTo>
                      <a:pt x="58" y="2"/>
                    </a:lnTo>
                    <a:lnTo>
                      <a:pt x="57" y="0"/>
                    </a:lnTo>
                    <a:lnTo>
                      <a:pt x="56" y="0"/>
                    </a:lnTo>
                    <a:lnTo>
                      <a:pt x="54" y="0"/>
                    </a:lnTo>
                    <a:lnTo>
                      <a:pt x="52" y="0"/>
                    </a:lnTo>
                    <a:lnTo>
                      <a:pt x="52" y="0"/>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88" name="Freeform 634"/>
              <p:cNvSpPr/>
              <p:nvPr/>
            </p:nvSpPr>
            <p:spPr bwMode="auto">
              <a:xfrm>
                <a:off x="2339976" y="4575175"/>
                <a:ext cx="44450" cy="61913"/>
              </a:xfrm>
              <a:custGeom>
                <a:avLst/>
                <a:gdLst/>
                <a:ahLst/>
                <a:cxnLst>
                  <a:cxn ang="0">
                    <a:pos x="77" y="2"/>
                  </a:cxn>
                  <a:cxn ang="0">
                    <a:pos x="77" y="2"/>
                  </a:cxn>
                  <a:cxn ang="0">
                    <a:pos x="66" y="13"/>
                  </a:cxn>
                  <a:cxn ang="0">
                    <a:pos x="55" y="27"/>
                  </a:cxn>
                  <a:cxn ang="0">
                    <a:pos x="45" y="39"/>
                  </a:cxn>
                  <a:cxn ang="0">
                    <a:pos x="35" y="52"/>
                  </a:cxn>
                  <a:cxn ang="0">
                    <a:pos x="17" y="80"/>
                  </a:cxn>
                  <a:cxn ang="0">
                    <a:pos x="1" y="110"/>
                  </a:cxn>
                  <a:cxn ang="0">
                    <a:pos x="1" y="110"/>
                  </a:cxn>
                  <a:cxn ang="0">
                    <a:pos x="0" y="112"/>
                  </a:cxn>
                  <a:cxn ang="0">
                    <a:pos x="1" y="113"/>
                  </a:cxn>
                  <a:cxn ang="0">
                    <a:pos x="2" y="115"/>
                  </a:cxn>
                  <a:cxn ang="0">
                    <a:pos x="3" y="116"/>
                  </a:cxn>
                  <a:cxn ang="0">
                    <a:pos x="4" y="116"/>
                  </a:cxn>
                  <a:cxn ang="0">
                    <a:pos x="6" y="116"/>
                  </a:cxn>
                  <a:cxn ang="0">
                    <a:pos x="8" y="116"/>
                  </a:cxn>
                  <a:cxn ang="0">
                    <a:pos x="9" y="114"/>
                  </a:cxn>
                  <a:cxn ang="0">
                    <a:pos x="9" y="114"/>
                  </a:cxn>
                  <a:cxn ang="0">
                    <a:pos x="24" y="85"/>
                  </a:cxn>
                  <a:cxn ang="0">
                    <a:pos x="42" y="59"/>
                  </a:cxn>
                  <a:cxn ang="0">
                    <a:pos x="52" y="45"/>
                  </a:cxn>
                  <a:cxn ang="0">
                    <a:pos x="62" y="33"/>
                  </a:cxn>
                  <a:cxn ang="0">
                    <a:pos x="73" y="20"/>
                  </a:cxn>
                  <a:cxn ang="0">
                    <a:pos x="84" y="8"/>
                  </a:cxn>
                  <a:cxn ang="0">
                    <a:pos x="84" y="8"/>
                  </a:cxn>
                  <a:cxn ang="0">
                    <a:pos x="85" y="6"/>
                  </a:cxn>
                  <a:cxn ang="0">
                    <a:pos x="85" y="5"/>
                  </a:cxn>
                  <a:cxn ang="0">
                    <a:pos x="84" y="3"/>
                  </a:cxn>
                  <a:cxn ang="0">
                    <a:pos x="83" y="2"/>
                  </a:cxn>
                  <a:cxn ang="0">
                    <a:pos x="82" y="1"/>
                  </a:cxn>
                  <a:cxn ang="0">
                    <a:pos x="80" y="0"/>
                  </a:cxn>
                  <a:cxn ang="0">
                    <a:pos x="79" y="0"/>
                  </a:cxn>
                  <a:cxn ang="0">
                    <a:pos x="77" y="2"/>
                  </a:cxn>
                  <a:cxn ang="0">
                    <a:pos x="77" y="2"/>
                  </a:cxn>
                </a:cxnLst>
                <a:rect l="0" t="0" r="r" b="b"/>
                <a:pathLst>
                  <a:path w="85" h="116">
                    <a:moveTo>
                      <a:pt x="77" y="2"/>
                    </a:moveTo>
                    <a:lnTo>
                      <a:pt x="77" y="2"/>
                    </a:lnTo>
                    <a:lnTo>
                      <a:pt x="66" y="13"/>
                    </a:lnTo>
                    <a:lnTo>
                      <a:pt x="55" y="27"/>
                    </a:lnTo>
                    <a:lnTo>
                      <a:pt x="45" y="39"/>
                    </a:lnTo>
                    <a:lnTo>
                      <a:pt x="35" y="52"/>
                    </a:lnTo>
                    <a:lnTo>
                      <a:pt x="17" y="80"/>
                    </a:lnTo>
                    <a:lnTo>
                      <a:pt x="1" y="110"/>
                    </a:lnTo>
                    <a:lnTo>
                      <a:pt x="1" y="110"/>
                    </a:lnTo>
                    <a:lnTo>
                      <a:pt x="0" y="112"/>
                    </a:lnTo>
                    <a:lnTo>
                      <a:pt x="1" y="113"/>
                    </a:lnTo>
                    <a:lnTo>
                      <a:pt x="2" y="115"/>
                    </a:lnTo>
                    <a:lnTo>
                      <a:pt x="3" y="116"/>
                    </a:lnTo>
                    <a:lnTo>
                      <a:pt x="4" y="116"/>
                    </a:lnTo>
                    <a:lnTo>
                      <a:pt x="6" y="116"/>
                    </a:lnTo>
                    <a:lnTo>
                      <a:pt x="8" y="116"/>
                    </a:lnTo>
                    <a:lnTo>
                      <a:pt x="9" y="114"/>
                    </a:lnTo>
                    <a:lnTo>
                      <a:pt x="9" y="114"/>
                    </a:lnTo>
                    <a:lnTo>
                      <a:pt x="24" y="85"/>
                    </a:lnTo>
                    <a:lnTo>
                      <a:pt x="42" y="59"/>
                    </a:lnTo>
                    <a:lnTo>
                      <a:pt x="52" y="45"/>
                    </a:lnTo>
                    <a:lnTo>
                      <a:pt x="62" y="33"/>
                    </a:lnTo>
                    <a:lnTo>
                      <a:pt x="73" y="20"/>
                    </a:lnTo>
                    <a:lnTo>
                      <a:pt x="84" y="8"/>
                    </a:lnTo>
                    <a:lnTo>
                      <a:pt x="84" y="8"/>
                    </a:lnTo>
                    <a:lnTo>
                      <a:pt x="85" y="6"/>
                    </a:lnTo>
                    <a:lnTo>
                      <a:pt x="85" y="5"/>
                    </a:lnTo>
                    <a:lnTo>
                      <a:pt x="84" y="3"/>
                    </a:lnTo>
                    <a:lnTo>
                      <a:pt x="83" y="2"/>
                    </a:lnTo>
                    <a:lnTo>
                      <a:pt x="82" y="1"/>
                    </a:lnTo>
                    <a:lnTo>
                      <a:pt x="80" y="0"/>
                    </a:lnTo>
                    <a:lnTo>
                      <a:pt x="79" y="0"/>
                    </a:lnTo>
                    <a:lnTo>
                      <a:pt x="77" y="2"/>
                    </a:lnTo>
                    <a:lnTo>
                      <a:pt x="77"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89" name="Freeform 635"/>
              <p:cNvSpPr/>
              <p:nvPr/>
            </p:nvSpPr>
            <p:spPr bwMode="auto">
              <a:xfrm>
                <a:off x="2359026" y="4618038"/>
                <a:ext cx="34925" cy="58738"/>
              </a:xfrm>
              <a:custGeom>
                <a:avLst/>
                <a:gdLst/>
                <a:ahLst/>
                <a:cxnLst>
                  <a:cxn ang="0">
                    <a:pos x="58" y="1"/>
                  </a:cxn>
                  <a:cxn ang="0">
                    <a:pos x="58" y="1"/>
                  </a:cxn>
                  <a:cxn ang="0">
                    <a:pos x="40" y="25"/>
                  </a:cxn>
                  <a:cxn ang="0">
                    <a:pos x="25" y="51"/>
                  </a:cxn>
                  <a:cxn ang="0">
                    <a:pos x="17" y="63"/>
                  </a:cxn>
                  <a:cxn ang="0">
                    <a:pos x="11" y="77"/>
                  </a:cxn>
                  <a:cxn ang="0">
                    <a:pos x="5" y="91"/>
                  </a:cxn>
                  <a:cxn ang="0">
                    <a:pos x="0" y="105"/>
                  </a:cxn>
                  <a:cxn ang="0">
                    <a:pos x="0" y="105"/>
                  </a:cxn>
                  <a:cxn ang="0">
                    <a:pos x="0" y="107"/>
                  </a:cxn>
                  <a:cxn ang="0">
                    <a:pos x="1" y="109"/>
                  </a:cxn>
                  <a:cxn ang="0">
                    <a:pos x="2" y="110"/>
                  </a:cxn>
                  <a:cxn ang="0">
                    <a:pos x="3" y="111"/>
                  </a:cxn>
                  <a:cxn ang="0">
                    <a:pos x="5" y="111"/>
                  </a:cxn>
                  <a:cxn ang="0">
                    <a:pos x="7" y="110"/>
                  </a:cxn>
                  <a:cxn ang="0">
                    <a:pos x="8" y="109"/>
                  </a:cxn>
                  <a:cxn ang="0">
                    <a:pos x="9" y="108"/>
                  </a:cxn>
                  <a:cxn ang="0">
                    <a:pos x="9" y="108"/>
                  </a:cxn>
                  <a:cxn ang="0">
                    <a:pos x="14" y="93"/>
                  </a:cxn>
                  <a:cxn ang="0">
                    <a:pos x="19" y="81"/>
                  </a:cxn>
                  <a:cxn ang="0">
                    <a:pos x="26" y="68"/>
                  </a:cxn>
                  <a:cxn ang="0">
                    <a:pos x="33" y="55"/>
                  </a:cxn>
                  <a:cxn ang="0">
                    <a:pos x="48" y="31"/>
                  </a:cxn>
                  <a:cxn ang="0">
                    <a:pos x="65" y="9"/>
                  </a:cxn>
                  <a:cxn ang="0">
                    <a:pos x="65" y="9"/>
                  </a:cxn>
                  <a:cxn ang="0">
                    <a:pos x="66" y="7"/>
                  </a:cxn>
                  <a:cxn ang="0">
                    <a:pos x="66" y="5"/>
                  </a:cxn>
                  <a:cxn ang="0">
                    <a:pos x="64" y="1"/>
                  </a:cxn>
                  <a:cxn ang="0">
                    <a:pos x="63" y="0"/>
                  </a:cxn>
                  <a:cxn ang="0">
                    <a:pos x="62" y="0"/>
                  </a:cxn>
                  <a:cxn ang="0">
                    <a:pos x="60" y="0"/>
                  </a:cxn>
                  <a:cxn ang="0">
                    <a:pos x="58" y="1"/>
                  </a:cxn>
                  <a:cxn ang="0">
                    <a:pos x="58" y="1"/>
                  </a:cxn>
                </a:cxnLst>
                <a:rect l="0" t="0" r="r" b="b"/>
                <a:pathLst>
                  <a:path w="66" h="111">
                    <a:moveTo>
                      <a:pt x="58" y="1"/>
                    </a:moveTo>
                    <a:lnTo>
                      <a:pt x="58" y="1"/>
                    </a:lnTo>
                    <a:lnTo>
                      <a:pt x="40" y="25"/>
                    </a:lnTo>
                    <a:lnTo>
                      <a:pt x="25" y="51"/>
                    </a:lnTo>
                    <a:lnTo>
                      <a:pt x="17" y="63"/>
                    </a:lnTo>
                    <a:lnTo>
                      <a:pt x="11" y="77"/>
                    </a:lnTo>
                    <a:lnTo>
                      <a:pt x="5" y="91"/>
                    </a:lnTo>
                    <a:lnTo>
                      <a:pt x="0" y="105"/>
                    </a:lnTo>
                    <a:lnTo>
                      <a:pt x="0" y="105"/>
                    </a:lnTo>
                    <a:lnTo>
                      <a:pt x="0" y="107"/>
                    </a:lnTo>
                    <a:lnTo>
                      <a:pt x="1" y="109"/>
                    </a:lnTo>
                    <a:lnTo>
                      <a:pt x="2" y="110"/>
                    </a:lnTo>
                    <a:lnTo>
                      <a:pt x="3" y="111"/>
                    </a:lnTo>
                    <a:lnTo>
                      <a:pt x="5" y="111"/>
                    </a:lnTo>
                    <a:lnTo>
                      <a:pt x="7" y="110"/>
                    </a:lnTo>
                    <a:lnTo>
                      <a:pt x="8" y="109"/>
                    </a:lnTo>
                    <a:lnTo>
                      <a:pt x="9" y="108"/>
                    </a:lnTo>
                    <a:lnTo>
                      <a:pt x="9" y="108"/>
                    </a:lnTo>
                    <a:lnTo>
                      <a:pt x="14" y="93"/>
                    </a:lnTo>
                    <a:lnTo>
                      <a:pt x="19" y="81"/>
                    </a:lnTo>
                    <a:lnTo>
                      <a:pt x="26" y="68"/>
                    </a:lnTo>
                    <a:lnTo>
                      <a:pt x="33" y="55"/>
                    </a:lnTo>
                    <a:lnTo>
                      <a:pt x="48" y="31"/>
                    </a:lnTo>
                    <a:lnTo>
                      <a:pt x="65" y="9"/>
                    </a:lnTo>
                    <a:lnTo>
                      <a:pt x="65" y="9"/>
                    </a:lnTo>
                    <a:lnTo>
                      <a:pt x="66" y="7"/>
                    </a:lnTo>
                    <a:lnTo>
                      <a:pt x="66" y="5"/>
                    </a:lnTo>
                    <a:lnTo>
                      <a:pt x="64" y="1"/>
                    </a:lnTo>
                    <a:lnTo>
                      <a:pt x="63" y="0"/>
                    </a:lnTo>
                    <a:lnTo>
                      <a:pt x="62" y="0"/>
                    </a:lnTo>
                    <a:lnTo>
                      <a:pt x="60" y="0"/>
                    </a:lnTo>
                    <a:lnTo>
                      <a:pt x="58" y="1"/>
                    </a:lnTo>
                    <a:lnTo>
                      <a:pt x="58"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90" name="Freeform 636"/>
              <p:cNvSpPr/>
              <p:nvPr/>
            </p:nvSpPr>
            <p:spPr bwMode="auto">
              <a:xfrm>
                <a:off x="2522538" y="4689475"/>
                <a:ext cx="163513" cy="65088"/>
              </a:xfrm>
              <a:custGeom>
                <a:avLst/>
                <a:gdLst/>
                <a:ahLst/>
                <a:cxnLst>
                  <a:cxn ang="0">
                    <a:pos x="279" y="125"/>
                  </a:cxn>
                  <a:cxn ang="0">
                    <a:pos x="166" y="123"/>
                  </a:cxn>
                  <a:cxn ang="0">
                    <a:pos x="110" y="121"/>
                  </a:cxn>
                  <a:cxn ang="0">
                    <a:pos x="55" y="121"/>
                  </a:cxn>
                  <a:cxn ang="0">
                    <a:pos x="28" y="118"/>
                  </a:cxn>
                  <a:cxn ang="0">
                    <a:pos x="15" y="111"/>
                  </a:cxn>
                  <a:cxn ang="0">
                    <a:pos x="12" y="108"/>
                  </a:cxn>
                  <a:cxn ang="0">
                    <a:pos x="5" y="97"/>
                  </a:cxn>
                  <a:cxn ang="0">
                    <a:pos x="1" y="80"/>
                  </a:cxn>
                  <a:cxn ang="0">
                    <a:pos x="0" y="42"/>
                  </a:cxn>
                  <a:cxn ang="0">
                    <a:pos x="1" y="21"/>
                  </a:cxn>
                  <a:cxn ang="0">
                    <a:pos x="1" y="16"/>
                  </a:cxn>
                  <a:cxn ang="0">
                    <a:pos x="5" y="8"/>
                  </a:cxn>
                  <a:cxn ang="0">
                    <a:pos x="11" y="3"/>
                  </a:cxn>
                  <a:cxn ang="0">
                    <a:pos x="19" y="0"/>
                  </a:cxn>
                  <a:cxn ang="0">
                    <a:pos x="23" y="0"/>
                  </a:cxn>
                  <a:cxn ang="0">
                    <a:pos x="32" y="1"/>
                  </a:cxn>
                  <a:cxn ang="0">
                    <a:pos x="39" y="5"/>
                  </a:cxn>
                  <a:cxn ang="0">
                    <a:pos x="44" y="12"/>
                  </a:cxn>
                  <a:cxn ang="0">
                    <a:pos x="46" y="21"/>
                  </a:cxn>
                  <a:cxn ang="0">
                    <a:pos x="46" y="34"/>
                  </a:cxn>
                  <a:cxn ang="0">
                    <a:pos x="46" y="46"/>
                  </a:cxn>
                  <a:cxn ang="0">
                    <a:pos x="46" y="58"/>
                  </a:cxn>
                  <a:cxn ang="0">
                    <a:pos x="44" y="64"/>
                  </a:cxn>
                  <a:cxn ang="0">
                    <a:pos x="40" y="69"/>
                  </a:cxn>
                  <a:cxn ang="0">
                    <a:pos x="43" y="76"/>
                  </a:cxn>
                  <a:cxn ang="0">
                    <a:pos x="48" y="76"/>
                  </a:cxn>
                  <a:cxn ang="0">
                    <a:pos x="55" y="76"/>
                  </a:cxn>
                  <a:cxn ang="0">
                    <a:pos x="67" y="75"/>
                  </a:cxn>
                  <a:cxn ang="0">
                    <a:pos x="89" y="74"/>
                  </a:cxn>
                  <a:cxn ang="0">
                    <a:pos x="105" y="75"/>
                  </a:cxn>
                  <a:cxn ang="0">
                    <a:pos x="133" y="77"/>
                  </a:cxn>
                  <a:cxn ang="0">
                    <a:pos x="207" y="79"/>
                  </a:cxn>
                  <a:cxn ang="0">
                    <a:pos x="243" y="79"/>
                  </a:cxn>
                  <a:cxn ang="0">
                    <a:pos x="266" y="31"/>
                  </a:cxn>
                  <a:cxn ang="0">
                    <a:pos x="266" y="25"/>
                  </a:cxn>
                  <a:cxn ang="0">
                    <a:pos x="270" y="17"/>
                  </a:cxn>
                  <a:cxn ang="0">
                    <a:pos x="276" y="12"/>
                  </a:cxn>
                  <a:cxn ang="0">
                    <a:pos x="285" y="9"/>
                  </a:cxn>
                  <a:cxn ang="0">
                    <a:pos x="289" y="9"/>
                  </a:cxn>
                  <a:cxn ang="0">
                    <a:pos x="297" y="10"/>
                  </a:cxn>
                  <a:cxn ang="0">
                    <a:pos x="304" y="14"/>
                  </a:cxn>
                  <a:cxn ang="0">
                    <a:pos x="309" y="21"/>
                  </a:cxn>
                  <a:cxn ang="0">
                    <a:pos x="311" y="31"/>
                  </a:cxn>
                  <a:cxn ang="0">
                    <a:pos x="311" y="102"/>
                  </a:cxn>
                  <a:cxn ang="0">
                    <a:pos x="309" y="111"/>
                  </a:cxn>
                  <a:cxn ang="0">
                    <a:pos x="304" y="118"/>
                  </a:cxn>
                  <a:cxn ang="0">
                    <a:pos x="301" y="120"/>
                  </a:cxn>
                  <a:cxn ang="0">
                    <a:pos x="293" y="124"/>
                  </a:cxn>
                  <a:cxn ang="0">
                    <a:pos x="287" y="124"/>
                  </a:cxn>
                  <a:cxn ang="0">
                    <a:pos x="286" y="124"/>
                  </a:cxn>
                  <a:cxn ang="0">
                    <a:pos x="279" y="125"/>
                  </a:cxn>
                </a:cxnLst>
                <a:rect l="0" t="0" r="r" b="b"/>
                <a:pathLst>
                  <a:path w="311" h="125">
                    <a:moveTo>
                      <a:pt x="279" y="125"/>
                    </a:moveTo>
                    <a:lnTo>
                      <a:pt x="279" y="125"/>
                    </a:lnTo>
                    <a:lnTo>
                      <a:pt x="222" y="125"/>
                    </a:lnTo>
                    <a:lnTo>
                      <a:pt x="166" y="123"/>
                    </a:lnTo>
                    <a:lnTo>
                      <a:pt x="166" y="123"/>
                    </a:lnTo>
                    <a:lnTo>
                      <a:pt x="110" y="121"/>
                    </a:lnTo>
                    <a:lnTo>
                      <a:pt x="55" y="121"/>
                    </a:lnTo>
                    <a:lnTo>
                      <a:pt x="55" y="121"/>
                    </a:lnTo>
                    <a:lnTo>
                      <a:pt x="41" y="120"/>
                    </a:lnTo>
                    <a:lnTo>
                      <a:pt x="28" y="118"/>
                    </a:lnTo>
                    <a:lnTo>
                      <a:pt x="19" y="114"/>
                    </a:lnTo>
                    <a:lnTo>
                      <a:pt x="15" y="111"/>
                    </a:lnTo>
                    <a:lnTo>
                      <a:pt x="12" y="108"/>
                    </a:lnTo>
                    <a:lnTo>
                      <a:pt x="12" y="108"/>
                    </a:lnTo>
                    <a:lnTo>
                      <a:pt x="8" y="103"/>
                    </a:lnTo>
                    <a:lnTo>
                      <a:pt x="5" y="97"/>
                    </a:lnTo>
                    <a:lnTo>
                      <a:pt x="2" y="88"/>
                    </a:lnTo>
                    <a:lnTo>
                      <a:pt x="1" y="80"/>
                    </a:lnTo>
                    <a:lnTo>
                      <a:pt x="0" y="63"/>
                    </a:lnTo>
                    <a:lnTo>
                      <a:pt x="0" y="42"/>
                    </a:lnTo>
                    <a:lnTo>
                      <a:pt x="0" y="42"/>
                    </a:lnTo>
                    <a:lnTo>
                      <a:pt x="1" y="21"/>
                    </a:lnTo>
                    <a:lnTo>
                      <a:pt x="1" y="21"/>
                    </a:lnTo>
                    <a:lnTo>
                      <a:pt x="1" y="16"/>
                    </a:lnTo>
                    <a:lnTo>
                      <a:pt x="3" y="12"/>
                    </a:lnTo>
                    <a:lnTo>
                      <a:pt x="5" y="8"/>
                    </a:lnTo>
                    <a:lnTo>
                      <a:pt x="8" y="5"/>
                    </a:lnTo>
                    <a:lnTo>
                      <a:pt x="11" y="3"/>
                    </a:lnTo>
                    <a:lnTo>
                      <a:pt x="15" y="1"/>
                    </a:lnTo>
                    <a:lnTo>
                      <a:pt x="19" y="0"/>
                    </a:lnTo>
                    <a:lnTo>
                      <a:pt x="23" y="0"/>
                    </a:lnTo>
                    <a:lnTo>
                      <a:pt x="23" y="0"/>
                    </a:lnTo>
                    <a:lnTo>
                      <a:pt x="27" y="0"/>
                    </a:lnTo>
                    <a:lnTo>
                      <a:pt x="32" y="1"/>
                    </a:lnTo>
                    <a:lnTo>
                      <a:pt x="36" y="3"/>
                    </a:lnTo>
                    <a:lnTo>
                      <a:pt x="39" y="5"/>
                    </a:lnTo>
                    <a:lnTo>
                      <a:pt x="42" y="8"/>
                    </a:lnTo>
                    <a:lnTo>
                      <a:pt x="44" y="12"/>
                    </a:lnTo>
                    <a:lnTo>
                      <a:pt x="45" y="16"/>
                    </a:lnTo>
                    <a:lnTo>
                      <a:pt x="46" y="21"/>
                    </a:lnTo>
                    <a:lnTo>
                      <a:pt x="46" y="21"/>
                    </a:lnTo>
                    <a:lnTo>
                      <a:pt x="46" y="34"/>
                    </a:lnTo>
                    <a:lnTo>
                      <a:pt x="46" y="34"/>
                    </a:lnTo>
                    <a:lnTo>
                      <a:pt x="46" y="46"/>
                    </a:lnTo>
                    <a:lnTo>
                      <a:pt x="46" y="58"/>
                    </a:lnTo>
                    <a:lnTo>
                      <a:pt x="46" y="58"/>
                    </a:lnTo>
                    <a:lnTo>
                      <a:pt x="45" y="62"/>
                    </a:lnTo>
                    <a:lnTo>
                      <a:pt x="44" y="64"/>
                    </a:lnTo>
                    <a:lnTo>
                      <a:pt x="43" y="66"/>
                    </a:lnTo>
                    <a:lnTo>
                      <a:pt x="40" y="69"/>
                    </a:lnTo>
                    <a:lnTo>
                      <a:pt x="41" y="73"/>
                    </a:lnTo>
                    <a:lnTo>
                      <a:pt x="43" y="76"/>
                    </a:lnTo>
                    <a:lnTo>
                      <a:pt x="47" y="76"/>
                    </a:lnTo>
                    <a:lnTo>
                      <a:pt x="48" y="76"/>
                    </a:lnTo>
                    <a:lnTo>
                      <a:pt x="48" y="76"/>
                    </a:lnTo>
                    <a:lnTo>
                      <a:pt x="55" y="76"/>
                    </a:lnTo>
                    <a:lnTo>
                      <a:pt x="55" y="76"/>
                    </a:lnTo>
                    <a:lnTo>
                      <a:pt x="67" y="75"/>
                    </a:lnTo>
                    <a:lnTo>
                      <a:pt x="67" y="75"/>
                    </a:lnTo>
                    <a:lnTo>
                      <a:pt x="89" y="74"/>
                    </a:lnTo>
                    <a:lnTo>
                      <a:pt x="89" y="74"/>
                    </a:lnTo>
                    <a:lnTo>
                      <a:pt x="105" y="75"/>
                    </a:lnTo>
                    <a:lnTo>
                      <a:pt x="105" y="75"/>
                    </a:lnTo>
                    <a:lnTo>
                      <a:pt x="133" y="77"/>
                    </a:lnTo>
                    <a:lnTo>
                      <a:pt x="159" y="79"/>
                    </a:lnTo>
                    <a:lnTo>
                      <a:pt x="207" y="79"/>
                    </a:lnTo>
                    <a:lnTo>
                      <a:pt x="207" y="79"/>
                    </a:lnTo>
                    <a:lnTo>
                      <a:pt x="243" y="79"/>
                    </a:lnTo>
                    <a:lnTo>
                      <a:pt x="266" y="79"/>
                    </a:lnTo>
                    <a:lnTo>
                      <a:pt x="266" y="31"/>
                    </a:lnTo>
                    <a:lnTo>
                      <a:pt x="266" y="31"/>
                    </a:lnTo>
                    <a:lnTo>
                      <a:pt x="266" y="25"/>
                    </a:lnTo>
                    <a:lnTo>
                      <a:pt x="268" y="21"/>
                    </a:lnTo>
                    <a:lnTo>
                      <a:pt x="270" y="17"/>
                    </a:lnTo>
                    <a:lnTo>
                      <a:pt x="273" y="14"/>
                    </a:lnTo>
                    <a:lnTo>
                      <a:pt x="276" y="12"/>
                    </a:lnTo>
                    <a:lnTo>
                      <a:pt x="281" y="10"/>
                    </a:lnTo>
                    <a:lnTo>
                      <a:pt x="285" y="9"/>
                    </a:lnTo>
                    <a:lnTo>
                      <a:pt x="289" y="9"/>
                    </a:lnTo>
                    <a:lnTo>
                      <a:pt x="289" y="9"/>
                    </a:lnTo>
                    <a:lnTo>
                      <a:pt x="293" y="9"/>
                    </a:lnTo>
                    <a:lnTo>
                      <a:pt x="297" y="10"/>
                    </a:lnTo>
                    <a:lnTo>
                      <a:pt x="301" y="12"/>
                    </a:lnTo>
                    <a:lnTo>
                      <a:pt x="304" y="14"/>
                    </a:lnTo>
                    <a:lnTo>
                      <a:pt x="307" y="17"/>
                    </a:lnTo>
                    <a:lnTo>
                      <a:pt x="309" y="21"/>
                    </a:lnTo>
                    <a:lnTo>
                      <a:pt x="310" y="25"/>
                    </a:lnTo>
                    <a:lnTo>
                      <a:pt x="311" y="31"/>
                    </a:lnTo>
                    <a:lnTo>
                      <a:pt x="311" y="102"/>
                    </a:lnTo>
                    <a:lnTo>
                      <a:pt x="311" y="102"/>
                    </a:lnTo>
                    <a:lnTo>
                      <a:pt x="310" y="107"/>
                    </a:lnTo>
                    <a:lnTo>
                      <a:pt x="309" y="111"/>
                    </a:lnTo>
                    <a:lnTo>
                      <a:pt x="307" y="115"/>
                    </a:lnTo>
                    <a:lnTo>
                      <a:pt x="304" y="118"/>
                    </a:lnTo>
                    <a:lnTo>
                      <a:pt x="304" y="118"/>
                    </a:lnTo>
                    <a:lnTo>
                      <a:pt x="301" y="120"/>
                    </a:lnTo>
                    <a:lnTo>
                      <a:pt x="297" y="123"/>
                    </a:lnTo>
                    <a:lnTo>
                      <a:pt x="293" y="124"/>
                    </a:lnTo>
                    <a:lnTo>
                      <a:pt x="289" y="124"/>
                    </a:lnTo>
                    <a:lnTo>
                      <a:pt x="287" y="124"/>
                    </a:lnTo>
                    <a:lnTo>
                      <a:pt x="286" y="124"/>
                    </a:lnTo>
                    <a:lnTo>
                      <a:pt x="286" y="124"/>
                    </a:lnTo>
                    <a:lnTo>
                      <a:pt x="279" y="125"/>
                    </a:lnTo>
                    <a:lnTo>
                      <a:pt x="279" y="12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91" name="Freeform 637"/>
              <p:cNvSpPr/>
              <p:nvPr/>
            </p:nvSpPr>
            <p:spPr bwMode="auto">
              <a:xfrm>
                <a:off x="2301876" y="4237038"/>
                <a:ext cx="617538" cy="522288"/>
              </a:xfrm>
              <a:custGeom>
                <a:avLst/>
                <a:gdLst/>
                <a:ahLst/>
                <a:cxnLst>
                  <a:cxn ang="0">
                    <a:pos x="858" y="985"/>
                  </a:cxn>
                  <a:cxn ang="0">
                    <a:pos x="837" y="972"/>
                  </a:cxn>
                  <a:cxn ang="0">
                    <a:pos x="819" y="928"/>
                  </a:cxn>
                  <a:cxn ang="0">
                    <a:pos x="822" y="871"/>
                  </a:cxn>
                  <a:cxn ang="0">
                    <a:pos x="843" y="860"/>
                  </a:cxn>
                  <a:cxn ang="0">
                    <a:pos x="865" y="876"/>
                  </a:cxn>
                  <a:cxn ang="0">
                    <a:pos x="865" y="924"/>
                  </a:cxn>
                  <a:cxn ang="0">
                    <a:pos x="945" y="941"/>
                  </a:cxn>
                  <a:cxn ang="0">
                    <a:pos x="1009" y="939"/>
                  </a:cxn>
                  <a:cxn ang="0">
                    <a:pos x="1096" y="911"/>
                  </a:cxn>
                  <a:cxn ang="0">
                    <a:pos x="1120" y="867"/>
                  </a:cxn>
                  <a:cxn ang="0">
                    <a:pos x="1118" y="778"/>
                  </a:cxn>
                  <a:cxn ang="0">
                    <a:pos x="1104" y="357"/>
                  </a:cxn>
                  <a:cxn ang="0">
                    <a:pos x="1104" y="237"/>
                  </a:cxn>
                  <a:cxn ang="0">
                    <a:pos x="1088" y="145"/>
                  </a:cxn>
                  <a:cxn ang="0">
                    <a:pos x="1042" y="89"/>
                  </a:cxn>
                  <a:cxn ang="0">
                    <a:pos x="983" y="64"/>
                  </a:cxn>
                  <a:cxn ang="0">
                    <a:pos x="887" y="64"/>
                  </a:cxn>
                  <a:cxn ang="0">
                    <a:pos x="564" y="60"/>
                  </a:cxn>
                  <a:cxn ang="0">
                    <a:pos x="180" y="51"/>
                  </a:cxn>
                  <a:cxn ang="0">
                    <a:pos x="121" y="55"/>
                  </a:cxn>
                  <a:cxn ang="0">
                    <a:pos x="64" y="78"/>
                  </a:cxn>
                  <a:cxn ang="0">
                    <a:pos x="44" y="141"/>
                  </a:cxn>
                  <a:cxn ang="0">
                    <a:pos x="48" y="368"/>
                  </a:cxn>
                  <a:cxn ang="0">
                    <a:pos x="53" y="604"/>
                  </a:cxn>
                  <a:cxn ang="0">
                    <a:pos x="58" y="785"/>
                  </a:cxn>
                  <a:cxn ang="0">
                    <a:pos x="81" y="878"/>
                  </a:cxn>
                  <a:cxn ang="0">
                    <a:pos x="124" y="928"/>
                  </a:cxn>
                  <a:cxn ang="0">
                    <a:pos x="175" y="941"/>
                  </a:cxn>
                  <a:cxn ang="0">
                    <a:pos x="271" y="931"/>
                  </a:cxn>
                  <a:cxn ang="0">
                    <a:pos x="267" y="885"/>
                  </a:cxn>
                  <a:cxn ang="0">
                    <a:pos x="271" y="857"/>
                  </a:cxn>
                  <a:cxn ang="0">
                    <a:pos x="296" y="851"/>
                  </a:cxn>
                  <a:cxn ang="0">
                    <a:pos x="311" y="872"/>
                  </a:cxn>
                  <a:cxn ang="0">
                    <a:pos x="315" y="947"/>
                  </a:cxn>
                  <a:cxn ang="0">
                    <a:pos x="305" y="975"/>
                  </a:cxn>
                  <a:cxn ang="0">
                    <a:pos x="285" y="979"/>
                  </a:cxn>
                  <a:cxn ang="0">
                    <a:pos x="212" y="982"/>
                  </a:cxn>
                  <a:cxn ang="0">
                    <a:pos x="105" y="970"/>
                  </a:cxn>
                  <a:cxn ang="0">
                    <a:pos x="49" y="920"/>
                  </a:cxn>
                  <a:cxn ang="0">
                    <a:pos x="20" y="814"/>
                  </a:cxn>
                  <a:cxn ang="0">
                    <a:pos x="6" y="640"/>
                  </a:cxn>
                  <a:cxn ang="0">
                    <a:pos x="3" y="231"/>
                  </a:cxn>
                  <a:cxn ang="0">
                    <a:pos x="13" y="70"/>
                  </a:cxn>
                  <a:cxn ang="0">
                    <a:pos x="50" y="29"/>
                  </a:cxn>
                  <a:cxn ang="0">
                    <a:pos x="113" y="10"/>
                  </a:cxn>
                  <a:cxn ang="0">
                    <a:pos x="161" y="6"/>
                  </a:cxn>
                  <a:cxn ang="0">
                    <a:pos x="182" y="3"/>
                  </a:cxn>
                  <a:cxn ang="0">
                    <a:pos x="205" y="3"/>
                  </a:cxn>
                  <a:cxn ang="0">
                    <a:pos x="407" y="16"/>
                  </a:cxn>
                  <a:cxn ang="0">
                    <a:pos x="799" y="15"/>
                  </a:cxn>
                  <a:cxn ang="0">
                    <a:pos x="934" y="18"/>
                  </a:cxn>
                  <a:cxn ang="0">
                    <a:pos x="1005" y="21"/>
                  </a:cxn>
                  <a:cxn ang="0">
                    <a:pos x="1073" y="55"/>
                  </a:cxn>
                  <a:cxn ang="0">
                    <a:pos x="1126" y="118"/>
                  </a:cxn>
                  <a:cxn ang="0">
                    <a:pos x="1150" y="250"/>
                  </a:cxn>
                  <a:cxn ang="0">
                    <a:pos x="1151" y="482"/>
                  </a:cxn>
                  <a:cxn ang="0">
                    <a:pos x="1157" y="731"/>
                  </a:cxn>
                  <a:cxn ang="0">
                    <a:pos x="1165" y="868"/>
                  </a:cxn>
                  <a:cxn ang="0">
                    <a:pos x="1141" y="930"/>
                  </a:cxn>
                  <a:cxn ang="0">
                    <a:pos x="1077" y="970"/>
                  </a:cxn>
                  <a:cxn ang="0">
                    <a:pos x="1018" y="988"/>
                  </a:cxn>
                </a:cxnLst>
                <a:rect l="0" t="0" r="r" b="b"/>
                <a:pathLst>
                  <a:path w="1167" h="989">
                    <a:moveTo>
                      <a:pt x="1009" y="989"/>
                    </a:moveTo>
                    <a:lnTo>
                      <a:pt x="1009" y="989"/>
                    </a:lnTo>
                    <a:lnTo>
                      <a:pt x="944" y="987"/>
                    </a:lnTo>
                    <a:lnTo>
                      <a:pt x="944" y="987"/>
                    </a:lnTo>
                    <a:lnTo>
                      <a:pt x="901" y="985"/>
                    </a:lnTo>
                    <a:lnTo>
                      <a:pt x="858" y="985"/>
                    </a:lnTo>
                    <a:lnTo>
                      <a:pt x="858" y="985"/>
                    </a:lnTo>
                    <a:lnTo>
                      <a:pt x="850" y="984"/>
                    </a:lnTo>
                    <a:lnTo>
                      <a:pt x="845" y="982"/>
                    </a:lnTo>
                    <a:lnTo>
                      <a:pt x="841" y="978"/>
                    </a:lnTo>
                    <a:lnTo>
                      <a:pt x="839" y="974"/>
                    </a:lnTo>
                    <a:lnTo>
                      <a:pt x="838" y="973"/>
                    </a:lnTo>
                    <a:lnTo>
                      <a:pt x="837" y="972"/>
                    </a:lnTo>
                    <a:lnTo>
                      <a:pt x="837" y="972"/>
                    </a:lnTo>
                    <a:lnTo>
                      <a:pt x="832" y="969"/>
                    </a:lnTo>
                    <a:lnTo>
                      <a:pt x="832" y="969"/>
                    </a:lnTo>
                    <a:lnTo>
                      <a:pt x="828" y="962"/>
                    </a:lnTo>
                    <a:lnTo>
                      <a:pt x="824" y="954"/>
                    </a:lnTo>
                    <a:lnTo>
                      <a:pt x="821" y="945"/>
                    </a:lnTo>
                    <a:lnTo>
                      <a:pt x="819" y="937"/>
                    </a:lnTo>
                    <a:lnTo>
                      <a:pt x="819" y="928"/>
                    </a:lnTo>
                    <a:lnTo>
                      <a:pt x="819" y="920"/>
                    </a:lnTo>
                    <a:lnTo>
                      <a:pt x="819" y="901"/>
                    </a:lnTo>
                    <a:lnTo>
                      <a:pt x="819" y="901"/>
                    </a:lnTo>
                    <a:lnTo>
                      <a:pt x="820" y="881"/>
                    </a:lnTo>
                    <a:lnTo>
                      <a:pt x="820" y="881"/>
                    </a:lnTo>
                    <a:lnTo>
                      <a:pt x="820" y="876"/>
                    </a:lnTo>
                    <a:lnTo>
                      <a:pt x="822" y="871"/>
                    </a:lnTo>
                    <a:lnTo>
                      <a:pt x="825" y="868"/>
                    </a:lnTo>
                    <a:lnTo>
                      <a:pt x="828" y="865"/>
                    </a:lnTo>
                    <a:lnTo>
                      <a:pt x="831" y="862"/>
                    </a:lnTo>
                    <a:lnTo>
                      <a:pt x="835" y="861"/>
                    </a:lnTo>
                    <a:lnTo>
                      <a:pt x="839" y="860"/>
                    </a:lnTo>
                    <a:lnTo>
                      <a:pt x="843" y="860"/>
                    </a:lnTo>
                    <a:lnTo>
                      <a:pt x="843" y="860"/>
                    </a:lnTo>
                    <a:lnTo>
                      <a:pt x="847" y="860"/>
                    </a:lnTo>
                    <a:lnTo>
                      <a:pt x="851" y="861"/>
                    </a:lnTo>
                    <a:lnTo>
                      <a:pt x="856" y="862"/>
                    </a:lnTo>
                    <a:lnTo>
                      <a:pt x="859" y="865"/>
                    </a:lnTo>
                    <a:lnTo>
                      <a:pt x="862" y="868"/>
                    </a:lnTo>
                    <a:lnTo>
                      <a:pt x="864" y="871"/>
                    </a:lnTo>
                    <a:lnTo>
                      <a:pt x="865" y="876"/>
                    </a:lnTo>
                    <a:lnTo>
                      <a:pt x="866" y="881"/>
                    </a:lnTo>
                    <a:lnTo>
                      <a:pt x="866" y="882"/>
                    </a:lnTo>
                    <a:lnTo>
                      <a:pt x="866" y="882"/>
                    </a:lnTo>
                    <a:lnTo>
                      <a:pt x="865" y="912"/>
                    </a:lnTo>
                    <a:lnTo>
                      <a:pt x="865" y="915"/>
                    </a:lnTo>
                    <a:lnTo>
                      <a:pt x="865" y="915"/>
                    </a:lnTo>
                    <a:lnTo>
                      <a:pt x="865" y="924"/>
                    </a:lnTo>
                    <a:lnTo>
                      <a:pt x="865" y="932"/>
                    </a:lnTo>
                    <a:lnTo>
                      <a:pt x="865" y="938"/>
                    </a:lnTo>
                    <a:lnTo>
                      <a:pt x="870" y="939"/>
                    </a:lnTo>
                    <a:lnTo>
                      <a:pt x="870" y="939"/>
                    </a:lnTo>
                    <a:lnTo>
                      <a:pt x="908" y="940"/>
                    </a:lnTo>
                    <a:lnTo>
                      <a:pt x="945" y="941"/>
                    </a:lnTo>
                    <a:lnTo>
                      <a:pt x="945" y="941"/>
                    </a:lnTo>
                    <a:lnTo>
                      <a:pt x="996" y="943"/>
                    </a:lnTo>
                    <a:lnTo>
                      <a:pt x="998" y="943"/>
                    </a:lnTo>
                    <a:lnTo>
                      <a:pt x="999" y="942"/>
                    </a:lnTo>
                    <a:lnTo>
                      <a:pt x="999" y="942"/>
                    </a:lnTo>
                    <a:lnTo>
                      <a:pt x="1004" y="940"/>
                    </a:lnTo>
                    <a:lnTo>
                      <a:pt x="1009" y="939"/>
                    </a:lnTo>
                    <a:lnTo>
                      <a:pt x="1009" y="939"/>
                    </a:lnTo>
                    <a:lnTo>
                      <a:pt x="1035" y="935"/>
                    </a:lnTo>
                    <a:lnTo>
                      <a:pt x="1049" y="933"/>
                    </a:lnTo>
                    <a:lnTo>
                      <a:pt x="1064" y="929"/>
                    </a:lnTo>
                    <a:lnTo>
                      <a:pt x="1078" y="923"/>
                    </a:lnTo>
                    <a:lnTo>
                      <a:pt x="1085" y="920"/>
                    </a:lnTo>
                    <a:lnTo>
                      <a:pt x="1091" y="916"/>
                    </a:lnTo>
                    <a:lnTo>
                      <a:pt x="1096" y="911"/>
                    </a:lnTo>
                    <a:lnTo>
                      <a:pt x="1102" y="906"/>
                    </a:lnTo>
                    <a:lnTo>
                      <a:pt x="1107" y="900"/>
                    </a:lnTo>
                    <a:lnTo>
                      <a:pt x="1111" y="894"/>
                    </a:lnTo>
                    <a:lnTo>
                      <a:pt x="1111" y="894"/>
                    </a:lnTo>
                    <a:lnTo>
                      <a:pt x="1115" y="885"/>
                    </a:lnTo>
                    <a:lnTo>
                      <a:pt x="1118" y="876"/>
                    </a:lnTo>
                    <a:lnTo>
                      <a:pt x="1120" y="867"/>
                    </a:lnTo>
                    <a:lnTo>
                      <a:pt x="1121" y="858"/>
                    </a:lnTo>
                    <a:lnTo>
                      <a:pt x="1121" y="839"/>
                    </a:lnTo>
                    <a:lnTo>
                      <a:pt x="1120" y="821"/>
                    </a:lnTo>
                    <a:lnTo>
                      <a:pt x="1120" y="821"/>
                    </a:lnTo>
                    <a:lnTo>
                      <a:pt x="1119" y="802"/>
                    </a:lnTo>
                    <a:lnTo>
                      <a:pt x="1119" y="802"/>
                    </a:lnTo>
                    <a:lnTo>
                      <a:pt x="1118" y="778"/>
                    </a:lnTo>
                    <a:lnTo>
                      <a:pt x="1117" y="754"/>
                    </a:lnTo>
                    <a:lnTo>
                      <a:pt x="1112" y="708"/>
                    </a:lnTo>
                    <a:lnTo>
                      <a:pt x="1112" y="708"/>
                    </a:lnTo>
                    <a:lnTo>
                      <a:pt x="1107" y="655"/>
                    </a:lnTo>
                    <a:lnTo>
                      <a:pt x="1106" y="628"/>
                    </a:lnTo>
                    <a:lnTo>
                      <a:pt x="1104" y="602"/>
                    </a:lnTo>
                    <a:lnTo>
                      <a:pt x="1104" y="357"/>
                    </a:lnTo>
                    <a:lnTo>
                      <a:pt x="1104" y="357"/>
                    </a:lnTo>
                    <a:lnTo>
                      <a:pt x="1106" y="318"/>
                    </a:lnTo>
                    <a:lnTo>
                      <a:pt x="1106" y="318"/>
                    </a:lnTo>
                    <a:lnTo>
                      <a:pt x="1107" y="295"/>
                    </a:lnTo>
                    <a:lnTo>
                      <a:pt x="1107" y="272"/>
                    </a:lnTo>
                    <a:lnTo>
                      <a:pt x="1106" y="248"/>
                    </a:lnTo>
                    <a:lnTo>
                      <a:pt x="1104" y="237"/>
                    </a:lnTo>
                    <a:lnTo>
                      <a:pt x="1102" y="224"/>
                    </a:lnTo>
                    <a:lnTo>
                      <a:pt x="1102" y="224"/>
                    </a:lnTo>
                    <a:lnTo>
                      <a:pt x="1098" y="200"/>
                    </a:lnTo>
                    <a:lnTo>
                      <a:pt x="1098" y="200"/>
                    </a:lnTo>
                    <a:lnTo>
                      <a:pt x="1095" y="177"/>
                    </a:lnTo>
                    <a:lnTo>
                      <a:pt x="1091" y="155"/>
                    </a:lnTo>
                    <a:lnTo>
                      <a:pt x="1088" y="145"/>
                    </a:lnTo>
                    <a:lnTo>
                      <a:pt x="1084" y="136"/>
                    </a:lnTo>
                    <a:lnTo>
                      <a:pt x="1079" y="126"/>
                    </a:lnTo>
                    <a:lnTo>
                      <a:pt x="1073" y="120"/>
                    </a:lnTo>
                    <a:lnTo>
                      <a:pt x="1068" y="115"/>
                    </a:lnTo>
                    <a:lnTo>
                      <a:pt x="1068" y="115"/>
                    </a:lnTo>
                    <a:lnTo>
                      <a:pt x="1052" y="98"/>
                    </a:lnTo>
                    <a:lnTo>
                      <a:pt x="1042" y="89"/>
                    </a:lnTo>
                    <a:lnTo>
                      <a:pt x="1032" y="82"/>
                    </a:lnTo>
                    <a:lnTo>
                      <a:pt x="1022" y="75"/>
                    </a:lnTo>
                    <a:lnTo>
                      <a:pt x="1010" y="70"/>
                    </a:lnTo>
                    <a:lnTo>
                      <a:pt x="999" y="65"/>
                    </a:lnTo>
                    <a:lnTo>
                      <a:pt x="993" y="64"/>
                    </a:lnTo>
                    <a:lnTo>
                      <a:pt x="987" y="64"/>
                    </a:lnTo>
                    <a:lnTo>
                      <a:pt x="983" y="64"/>
                    </a:lnTo>
                    <a:lnTo>
                      <a:pt x="983" y="64"/>
                    </a:lnTo>
                    <a:lnTo>
                      <a:pt x="947" y="64"/>
                    </a:lnTo>
                    <a:lnTo>
                      <a:pt x="947" y="64"/>
                    </a:lnTo>
                    <a:lnTo>
                      <a:pt x="913" y="65"/>
                    </a:lnTo>
                    <a:lnTo>
                      <a:pt x="913" y="65"/>
                    </a:lnTo>
                    <a:lnTo>
                      <a:pt x="887" y="64"/>
                    </a:lnTo>
                    <a:lnTo>
                      <a:pt x="887" y="64"/>
                    </a:lnTo>
                    <a:lnTo>
                      <a:pt x="838" y="62"/>
                    </a:lnTo>
                    <a:lnTo>
                      <a:pt x="790" y="60"/>
                    </a:lnTo>
                    <a:lnTo>
                      <a:pt x="692" y="60"/>
                    </a:lnTo>
                    <a:lnTo>
                      <a:pt x="660" y="60"/>
                    </a:lnTo>
                    <a:lnTo>
                      <a:pt x="660" y="60"/>
                    </a:lnTo>
                    <a:lnTo>
                      <a:pt x="564" y="60"/>
                    </a:lnTo>
                    <a:lnTo>
                      <a:pt x="564" y="60"/>
                    </a:lnTo>
                    <a:lnTo>
                      <a:pt x="469" y="60"/>
                    </a:lnTo>
                    <a:lnTo>
                      <a:pt x="469" y="60"/>
                    </a:lnTo>
                    <a:lnTo>
                      <a:pt x="402" y="60"/>
                    </a:lnTo>
                    <a:lnTo>
                      <a:pt x="330" y="59"/>
                    </a:lnTo>
                    <a:lnTo>
                      <a:pt x="255" y="56"/>
                    </a:lnTo>
                    <a:lnTo>
                      <a:pt x="217" y="54"/>
                    </a:lnTo>
                    <a:lnTo>
                      <a:pt x="180" y="51"/>
                    </a:lnTo>
                    <a:lnTo>
                      <a:pt x="179" y="51"/>
                    </a:lnTo>
                    <a:lnTo>
                      <a:pt x="178" y="51"/>
                    </a:lnTo>
                    <a:lnTo>
                      <a:pt x="178" y="51"/>
                    </a:lnTo>
                    <a:lnTo>
                      <a:pt x="162" y="53"/>
                    </a:lnTo>
                    <a:lnTo>
                      <a:pt x="146" y="54"/>
                    </a:lnTo>
                    <a:lnTo>
                      <a:pt x="146" y="54"/>
                    </a:lnTo>
                    <a:lnTo>
                      <a:pt x="121" y="55"/>
                    </a:lnTo>
                    <a:lnTo>
                      <a:pt x="110" y="57"/>
                    </a:lnTo>
                    <a:lnTo>
                      <a:pt x="97" y="59"/>
                    </a:lnTo>
                    <a:lnTo>
                      <a:pt x="97" y="59"/>
                    </a:lnTo>
                    <a:lnTo>
                      <a:pt x="87" y="63"/>
                    </a:lnTo>
                    <a:lnTo>
                      <a:pt x="79" y="67"/>
                    </a:lnTo>
                    <a:lnTo>
                      <a:pt x="72" y="73"/>
                    </a:lnTo>
                    <a:lnTo>
                      <a:pt x="64" y="78"/>
                    </a:lnTo>
                    <a:lnTo>
                      <a:pt x="59" y="84"/>
                    </a:lnTo>
                    <a:lnTo>
                      <a:pt x="55" y="91"/>
                    </a:lnTo>
                    <a:lnTo>
                      <a:pt x="52" y="98"/>
                    </a:lnTo>
                    <a:lnTo>
                      <a:pt x="49" y="107"/>
                    </a:lnTo>
                    <a:lnTo>
                      <a:pt x="47" y="115"/>
                    </a:lnTo>
                    <a:lnTo>
                      <a:pt x="46" y="123"/>
                    </a:lnTo>
                    <a:lnTo>
                      <a:pt x="44" y="141"/>
                    </a:lnTo>
                    <a:lnTo>
                      <a:pt x="44" y="158"/>
                    </a:lnTo>
                    <a:lnTo>
                      <a:pt x="45" y="176"/>
                    </a:lnTo>
                    <a:lnTo>
                      <a:pt x="45" y="176"/>
                    </a:lnTo>
                    <a:lnTo>
                      <a:pt x="46" y="203"/>
                    </a:lnTo>
                    <a:lnTo>
                      <a:pt x="46" y="203"/>
                    </a:lnTo>
                    <a:lnTo>
                      <a:pt x="47" y="285"/>
                    </a:lnTo>
                    <a:lnTo>
                      <a:pt x="48" y="368"/>
                    </a:lnTo>
                    <a:lnTo>
                      <a:pt x="48" y="368"/>
                    </a:lnTo>
                    <a:lnTo>
                      <a:pt x="50" y="451"/>
                    </a:lnTo>
                    <a:lnTo>
                      <a:pt x="50" y="533"/>
                    </a:lnTo>
                    <a:lnTo>
                      <a:pt x="50" y="533"/>
                    </a:lnTo>
                    <a:lnTo>
                      <a:pt x="51" y="568"/>
                    </a:lnTo>
                    <a:lnTo>
                      <a:pt x="53" y="604"/>
                    </a:lnTo>
                    <a:lnTo>
                      <a:pt x="53" y="604"/>
                    </a:lnTo>
                    <a:lnTo>
                      <a:pt x="54" y="638"/>
                    </a:lnTo>
                    <a:lnTo>
                      <a:pt x="55" y="673"/>
                    </a:lnTo>
                    <a:lnTo>
                      <a:pt x="55" y="677"/>
                    </a:lnTo>
                    <a:lnTo>
                      <a:pt x="55" y="677"/>
                    </a:lnTo>
                    <a:lnTo>
                      <a:pt x="55" y="719"/>
                    </a:lnTo>
                    <a:lnTo>
                      <a:pt x="57" y="764"/>
                    </a:lnTo>
                    <a:lnTo>
                      <a:pt x="58" y="785"/>
                    </a:lnTo>
                    <a:lnTo>
                      <a:pt x="61" y="806"/>
                    </a:lnTo>
                    <a:lnTo>
                      <a:pt x="65" y="827"/>
                    </a:lnTo>
                    <a:lnTo>
                      <a:pt x="69" y="847"/>
                    </a:lnTo>
                    <a:lnTo>
                      <a:pt x="69" y="847"/>
                    </a:lnTo>
                    <a:lnTo>
                      <a:pt x="73" y="859"/>
                    </a:lnTo>
                    <a:lnTo>
                      <a:pt x="77" y="869"/>
                    </a:lnTo>
                    <a:lnTo>
                      <a:pt x="81" y="878"/>
                    </a:lnTo>
                    <a:lnTo>
                      <a:pt x="86" y="888"/>
                    </a:lnTo>
                    <a:lnTo>
                      <a:pt x="91" y="896"/>
                    </a:lnTo>
                    <a:lnTo>
                      <a:pt x="97" y="903"/>
                    </a:lnTo>
                    <a:lnTo>
                      <a:pt x="104" y="910"/>
                    </a:lnTo>
                    <a:lnTo>
                      <a:pt x="110" y="917"/>
                    </a:lnTo>
                    <a:lnTo>
                      <a:pt x="117" y="923"/>
                    </a:lnTo>
                    <a:lnTo>
                      <a:pt x="124" y="928"/>
                    </a:lnTo>
                    <a:lnTo>
                      <a:pt x="131" y="932"/>
                    </a:lnTo>
                    <a:lnTo>
                      <a:pt x="140" y="935"/>
                    </a:lnTo>
                    <a:lnTo>
                      <a:pt x="148" y="938"/>
                    </a:lnTo>
                    <a:lnTo>
                      <a:pt x="157" y="940"/>
                    </a:lnTo>
                    <a:lnTo>
                      <a:pt x="166" y="941"/>
                    </a:lnTo>
                    <a:lnTo>
                      <a:pt x="175" y="941"/>
                    </a:lnTo>
                    <a:lnTo>
                      <a:pt x="175" y="941"/>
                    </a:lnTo>
                    <a:lnTo>
                      <a:pt x="191" y="940"/>
                    </a:lnTo>
                    <a:lnTo>
                      <a:pt x="191" y="940"/>
                    </a:lnTo>
                    <a:lnTo>
                      <a:pt x="229" y="936"/>
                    </a:lnTo>
                    <a:lnTo>
                      <a:pt x="264" y="934"/>
                    </a:lnTo>
                    <a:lnTo>
                      <a:pt x="265" y="934"/>
                    </a:lnTo>
                    <a:lnTo>
                      <a:pt x="266" y="934"/>
                    </a:lnTo>
                    <a:lnTo>
                      <a:pt x="271" y="931"/>
                    </a:lnTo>
                    <a:lnTo>
                      <a:pt x="271" y="928"/>
                    </a:lnTo>
                    <a:lnTo>
                      <a:pt x="271" y="928"/>
                    </a:lnTo>
                    <a:lnTo>
                      <a:pt x="270" y="918"/>
                    </a:lnTo>
                    <a:lnTo>
                      <a:pt x="270" y="918"/>
                    </a:lnTo>
                    <a:lnTo>
                      <a:pt x="268" y="898"/>
                    </a:lnTo>
                    <a:lnTo>
                      <a:pt x="268" y="898"/>
                    </a:lnTo>
                    <a:lnTo>
                      <a:pt x="267" y="885"/>
                    </a:lnTo>
                    <a:lnTo>
                      <a:pt x="266" y="871"/>
                    </a:lnTo>
                    <a:lnTo>
                      <a:pt x="266" y="871"/>
                    </a:lnTo>
                    <a:lnTo>
                      <a:pt x="266" y="867"/>
                    </a:lnTo>
                    <a:lnTo>
                      <a:pt x="267" y="863"/>
                    </a:lnTo>
                    <a:lnTo>
                      <a:pt x="269" y="860"/>
                    </a:lnTo>
                    <a:lnTo>
                      <a:pt x="271" y="857"/>
                    </a:lnTo>
                    <a:lnTo>
                      <a:pt x="271" y="857"/>
                    </a:lnTo>
                    <a:lnTo>
                      <a:pt x="274" y="854"/>
                    </a:lnTo>
                    <a:lnTo>
                      <a:pt x="278" y="851"/>
                    </a:lnTo>
                    <a:lnTo>
                      <a:pt x="282" y="850"/>
                    </a:lnTo>
                    <a:lnTo>
                      <a:pt x="287" y="849"/>
                    </a:lnTo>
                    <a:lnTo>
                      <a:pt x="287" y="849"/>
                    </a:lnTo>
                    <a:lnTo>
                      <a:pt x="292" y="850"/>
                    </a:lnTo>
                    <a:lnTo>
                      <a:pt x="296" y="851"/>
                    </a:lnTo>
                    <a:lnTo>
                      <a:pt x="300" y="853"/>
                    </a:lnTo>
                    <a:lnTo>
                      <a:pt x="303" y="856"/>
                    </a:lnTo>
                    <a:lnTo>
                      <a:pt x="306" y="858"/>
                    </a:lnTo>
                    <a:lnTo>
                      <a:pt x="309" y="862"/>
                    </a:lnTo>
                    <a:lnTo>
                      <a:pt x="310" y="867"/>
                    </a:lnTo>
                    <a:lnTo>
                      <a:pt x="311" y="872"/>
                    </a:lnTo>
                    <a:lnTo>
                      <a:pt x="311" y="872"/>
                    </a:lnTo>
                    <a:lnTo>
                      <a:pt x="312" y="884"/>
                    </a:lnTo>
                    <a:lnTo>
                      <a:pt x="313" y="896"/>
                    </a:lnTo>
                    <a:lnTo>
                      <a:pt x="313" y="896"/>
                    </a:lnTo>
                    <a:lnTo>
                      <a:pt x="315" y="906"/>
                    </a:lnTo>
                    <a:lnTo>
                      <a:pt x="315" y="918"/>
                    </a:lnTo>
                    <a:lnTo>
                      <a:pt x="315" y="918"/>
                    </a:lnTo>
                    <a:lnTo>
                      <a:pt x="315" y="947"/>
                    </a:lnTo>
                    <a:lnTo>
                      <a:pt x="315" y="957"/>
                    </a:lnTo>
                    <a:lnTo>
                      <a:pt x="315" y="957"/>
                    </a:lnTo>
                    <a:lnTo>
                      <a:pt x="315" y="962"/>
                    </a:lnTo>
                    <a:lnTo>
                      <a:pt x="314" y="967"/>
                    </a:lnTo>
                    <a:lnTo>
                      <a:pt x="311" y="970"/>
                    </a:lnTo>
                    <a:lnTo>
                      <a:pt x="309" y="973"/>
                    </a:lnTo>
                    <a:lnTo>
                      <a:pt x="305" y="975"/>
                    </a:lnTo>
                    <a:lnTo>
                      <a:pt x="302" y="978"/>
                    </a:lnTo>
                    <a:lnTo>
                      <a:pt x="298" y="979"/>
                    </a:lnTo>
                    <a:lnTo>
                      <a:pt x="293" y="979"/>
                    </a:lnTo>
                    <a:lnTo>
                      <a:pt x="293" y="979"/>
                    </a:lnTo>
                    <a:lnTo>
                      <a:pt x="288" y="979"/>
                    </a:lnTo>
                    <a:lnTo>
                      <a:pt x="286" y="979"/>
                    </a:lnTo>
                    <a:lnTo>
                      <a:pt x="285" y="979"/>
                    </a:lnTo>
                    <a:lnTo>
                      <a:pt x="285" y="979"/>
                    </a:lnTo>
                    <a:lnTo>
                      <a:pt x="279" y="980"/>
                    </a:lnTo>
                    <a:lnTo>
                      <a:pt x="279" y="980"/>
                    </a:lnTo>
                    <a:lnTo>
                      <a:pt x="257" y="981"/>
                    </a:lnTo>
                    <a:lnTo>
                      <a:pt x="236" y="981"/>
                    </a:lnTo>
                    <a:lnTo>
                      <a:pt x="236" y="981"/>
                    </a:lnTo>
                    <a:lnTo>
                      <a:pt x="212" y="982"/>
                    </a:lnTo>
                    <a:lnTo>
                      <a:pt x="188" y="983"/>
                    </a:lnTo>
                    <a:lnTo>
                      <a:pt x="188" y="983"/>
                    </a:lnTo>
                    <a:lnTo>
                      <a:pt x="167" y="982"/>
                    </a:lnTo>
                    <a:lnTo>
                      <a:pt x="146" y="981"/>
                    </a:lnTo>
                    <a:lnTo>
                      <a:pt x="125" y="976"/>
                    </a:lnTo>
                    <a:lnTo>
                      <a:pt x="115" y="973"/>
                    </a:lnTo>
                    <a:lnTo>
                      <a:pt x="105" y="970"/>
                    </a:lnTo>
                    <a:lnTo>
                      <a:pt x="95" y="965"/>
                    </a:lnTo>
                    <a:lnTo>
                      <a:pt x="86" y="960"/>
                    </a:lnTo>
                    <a:lnTo>
                      <a:pt x="78" y="955"/>
                    </a:lnTo>
                    <a:lnTo>
                      <a:pt x="69" y="948"/>
                    </a:lnTo>
                    <a:lnTo>
                      <a:pt x="62" y="939"/>
                    </a:lnTo>
                    <a:lnTo>
                      <a:pt x="55" y="930"/>
                    </a:lnTo>
                    <a:lnTo>
                      <a:pt x="49" y="920"/>
                    </a:lnTo>
                    <a:lnTo>
                      <a:pt x="44" y="908"/>
                    </a:lnTo>
                    <a:lnTo>
                      <a:pt x="44" y="908"/>
                    </a:lnTo>
                    <a:lnTo>
                      <a:pt x="36" y="889"/>
                    </a:lnTo>
                    <a:lnTo>
                      <a:pt x="30" y="870"/>
                    </a:lnTo>
                    <a:lnTo>
                      <a:pt x="26" y="851"/>
                    </a:lnTo>
                    <a:lnTo>
                      <a:pt x="23" y="833"/>
                    </a:lnTo>
                    <a:lnTo>
                      <a:pt x="20" y="814"/>
                    </a:lnTo>
                    <a:lnTo>
                      <a:pt x="18" y="795"/>
                    </a:lnTo>
                    <a:lnTo>
                      <a:pt x="15" y="756"/>
                    </a:lnTo>
                    <a:lnTo>
                      <a:pt x="15" y="756"/>
                    </a:lnTo>
                    <a:lnTo>
                      <a:pt x="12" y="721"/>
                    </a:lnTo>
                    <a:lnTo>
                      <a:pt x="12" y="721"/>
                    </a:lnTo>
                    <a:lnTo>
                      <a:pt x="9" y="682"/>
                    </a:lnTo>
                    <a:lnTo>
                      <a:pt x="6" y="640"/>
                    </a:lnTo>
                    <a:lnTo>
                      <a:pt x="5" y="595"/>
                    </a:lnTo>
                    <a:lnTo>
                      <a:pt x="4" y="549"/>
                    </a:lnTo>
                    <a:lnTo>
                      <a:pt x="4" y="498"/>
                    </a:lnTo>
                    <a:lnTo>
                      <a:pt x="4" y="498"/>
                    </a:lnTo>
                    <a:lnTo>
                      <a:pt x="4" y="409"/>
                    </a:lnTo>
                    <a:lnTo>
                      <a:pt x="4" y="321"/>
                    </a:lnTo>
                    <a:lnTo>
                      <a:pt x="3" y="231"/>
                    </a:lnTo>
                    <a:lnTo>
                      <a:pt x="0" y="141"/>
                    </a:lnTo>
                    <a:lnTo>
                      <a:pt x="0" y="141"/>
                    </a:lnTo>
                    <a:lnTo>
                      <a:pt x="0" y="121"/>
                    </a:lnTo>
                    <a:lnTo>
                      <a:pt x="2" y="103"/>
                    </a:lnTo>
                    <a:lnTo>
                      <a:pt x="6" y="85"/>
                    </a:lnTo>
                    <a:lnTo>
                      <a:pt x="10" y="78"/>
                    </a:lnTo>
                    <a:lnTo>
                      <a:pt x="13" y="70"/>
                    </a:lnTo>
                    <a:lnTo>
                      <a:pt x="17" y="62"/>
                    </a:lnTo>
                    <a:lnTo>
                      <a:pt x="21" y="56"/>
                    </a:lnTo>
                    <a:lnTo>
                      <a:pt x="26" y="50"/>
                    </a:lnTo>
                    <a:lnTo>
                      <a:pt x="31" y="44"/>
                    </a:lnTo>
                    <a:lnTo>
                      <a:pt x="37" y="39"/>
                    </a:lnTo>
                    <a:lnTo>
                      <a:pt x="44" y="33"/>
                    </a:lnTo>
                    <a:lnTo>
                      <a:pt x="50" y="29"/>
                    </a:lnTo>
                    <a:lnTo>
                      <a:pt x="57" y="25"/>
                    </a:lnTo>
                    <a:lnTo>
                      <a:pt x="57" y="25"/>
                    </a:lnTo>
                    <a:lnTo>
                      <a:pt x="71" y="20"/>
                    </a:lnTo>
                    <a:lnTo>
                      <a:pt x="84" y="15"/>
                    </a:lnTo>
                    <a:lnTo>
                      <a:pt x="99" y="12"/>
                    </a:lnTo>
                    <a:lnTo>
                      <a:pt x="113" y="10"/>
                    </a:lnTo>
                    <a:lnTo>
                      <a:pt x="113" y="10"/>
                    </a:lnTo>
                    <a:lnTo>
                      <a:pt x="131" y="10"/>
                    </a:lnTo>
                    <a:lnTo>
                      <a:pt x="131" y="10"/>
                    </a:lnTo>
                    <a:lnTo>
                      <a:pt x="153" y="9"/>
                    </a:lnTo>
                    <a:lnTo>
                      <a:pt x="155" y="9"/>
                    </a:lnTo>
                    <a:lnTo>
                      <a:pt x="156" y="8"/>
                    </a:lnTo>
                    <a:lnTo>
                      <a:pt x="156" y="8"/>
                    </a:lnTo>
                    <a:lnTo>
                      <a:pt x="161" y="6"/>
                    </a:lnTo>
                    <a:lnTo>
                      <a:pt x="167" y="4"/>
                    </a:lnTo>
                    <a:lnTo>
                      <a:pt x="167" y="4"/>
                    </a:lnTo>
                    <a:lnTo>
                      <a:pt x="170" y="4"/>
                    </a:lnTo>
                    <a:lnTo>
                      <a:pt x="177" y="6"/>
                    </a:lnTo>
                    <a:lnTo>
                      <a:pt x="178" y="6"/>
                    </a:lnTo>
                    <a:lnTo>
                      <a:pt x="178" y="6"/>
                    </a:lnTo>
                    <a:lnTo>
                      <a:pt x="182" y="3"/>
                    </a:lnTo>
                    <a:lnTo>
                      <a:pt x="182" y="3"/>
                    </a:lnTo>
                    <a:lnTo>
                      <a:pt x="187" y="1"/>
                    </a:lnTo>
                    <a:lnTo>
                      <a:pt x="193" y="0"/>
                    </a:lnTo>
                    <a:lnTo>
                      <a:pt x="193" y="0"/>
                    </a:lnTo>
                    <a:lnTo>
                      <a:pt x="197" y="0"/>
                    </a:lnTo>
                    <a:lnTo>
                      <a:pt x="201" y="2"/>
                    </a:lnTo>
                    <a:lnTo>
                      <a:pt x="205" y="3"/>
                    </a:lnTo>
                    <a:lnTo>
                      <a:pt x="208" y="7"/>
                    </a:lnTo>
                    <a:lnTo>
                      <a:pt x="209" y="8"/>
                    </a:lnTo>
                    <a:lnTo>
                      <a:pt x="211" y="9"/>
                    </a:lnTo>
                    <a:lnTo>
                      <a:pt x="211" y="9"/>
                    </a:lnTo>
                    <a:lnTo>
                      <a:pt x="272" y="12"/>
                    </a:lnTo>
                    <a:lnTo>
                      <a:pt x="336" y="14"/>
                    </a:lnTo>
                    <a:lnTo>
                      <a:pt x="407" y="16"/>
                    </a:lnTo>
                    <a:lnTo>
                      <a:pt x="486" y="16"/>
                    </a:lnTo>
                    <a:lnTo>
                      <a:pt x="486" y="16"/>
                    </a:lnTo>
                    <a:lnTo>
                      <a:pt x="625" y="15"/>
                    </a:lnTo>
                    <a:lnTo>
                      <a:pt x="625" y="15"/>
                    </a:lnTo>
                    <a:lnTo>
                      <a:pt x="765" y="15"/>
                    </a:lnTo>
                    <a:lnTo>
                      <a:pt x="765" y="15"/>
                    </a:lnTo>
                    <a:lnTo>
                      <a:pt x="799" y="15"/>
                    </a:lnTo>
                    <a:lnTo>
                      <a:pt x="834" y="17"/>
                    </a:lnTo>
                    <a:lnTo>
                      <a:pt x="834" y="17"/>
                    </a:lnTo>
                    <a:lnTo>
                      <a:pt x="868" y="18"/>
                    </a:lnTo>
                    <a:lnTo>
                      <a:pt x="903" y="19"/>
                    </a:lnTo>
                    <a:lnTo>
                      <a:pt x="903" y="19"/>
                    </a:lnTo>
                    <a:lnTo>
                      <a:pt x="934" y="18"/>
                    </a:lnTo>
                    <a:lnTo>
                      <a:pt x="934" y="18"/>
                    </a:lnTo>
                    <a:lnTo>
                      <a:pt x="951" y="17"/>
                    </a:lnTo>
                    <a:lnTo>
                      <a:pt x="967" y="17"/>
                    </a:lnTo>
                    <a:lnTo>
                      <a:pt x="967" y="17"/>
                    </a:lnTo>
                    <a:lnTo>
                      <a:pt x="988" y="18"/>
                    </a:lnTo>
                    <a:lnTo>
                      <a:pt x="997" y="19"/>
                    </a:lnTo>
                    <a:lnTo>
                      <a:pt x="1005" y="21"/>
                    </a:lnTo>
                    <a:lnTo>
                      <a:pt x="1005" y="21"/>
                    </a:lnTo>
                    <a:lnTo>
                      <a:pt x="1015" y="23"/>
                    </a:lnTo>
                    <a:lnTo>
                      <a:pt x="1025" y="27"/>
                    </a:lnTo>
                    <a:lnTo>
                      <a:pt x="1035" y="31"/>
                    </a:lnTo>
                    <a:lnTo>
                      <a:pt x="1045" y="36"/>
                    </a:lnTo>
                    <a:lnTo>
                      <a:pt x="1055" y="43"/>
                    </a:lnTo>
                    <a:lnTo>
                      <a:pt x="1064" y="49"/>
                    </a:lnTo>
                    <a:lnTo>
                      <a:pt x="1073" y="55"/>
                    </a:lnTo>
                    <a:lnTo>
                      <a:pt x="1083" y="63"/>
                    </a:lnTo>
                    <a:lnTo>
                      <a:pt x="1092" y="71"/>
                    </a:lnTo>
                    <a:lnTo>
                      <a:pt x="1100" y="80"/>
                    </a:lnTo>
                    <a:lnTo>
                      <a:pt x="1108" y="88"/>
                    </a:lnTo>
                    <a:lnTo>
                      <a:pt x="1115" y="98"/>
                    </a:lnTo>
                    <a:lnTo>
                      <a:pt x="1121" y="108"/>
                    </a:lnTo>
                    <a:lnTo>
                      <a:pt x="1126" y="118"/>
                    </a:lnTo>
                    <a:lnTo>
                      <a:pt x="1130" y="129"/>
                    </a:lnTo>
                    <a:lnTo>
                      <a:pt x="1134" y="140"/>
                    </a:lnTo>
                    <a:lnTo>
                      <a:pt x="1134" y="140"/>
                    </a:lnTo>
                    <a:lnTo>
                      <a:pt x="1140" y="168"/>
                    </a:lnTo>
                    <a:lnTo>
                      <a:pt x="1145" y="195"/>
                    </a:lnTo>
                    <a:lnTo>
                      <a:pt x="1148" y="222"/>
                    </a:lnTo>
                    <a:lnTo>
                      <a:pt x="1150" y="250"/>
                    </a:lnTo>
                    <a:lnTo>
                      <a:pt x="1151" y="278"/>
                    </a:lnTo>
                    <a:lnTo>
                      <a:pt x="1151" y="305"/>
                    </a:lnTo>
                    <a:lnTo>
                      <a:pt x="1151" y="361"/>
                    </a:lnTo>
                    <a:lnTo>
                      <a:pt x="1151" y="361"/>
                    </a:lnTo>
                    <a:lnTo>
                      <a:pt x="1150" y="410"/>
                    </a:lnTo>
                    <a:lnTo>
                      <a:pt x="1150" y="410"/>
                    </a:lnTo>
                    <a:lnTo>
                      <a:pt x="1151" y="482"/>
                    </a:lnTo>
                    <a:lnTo>
                      <a:pt x="1153" y="553"/>
                    </a:lnTo>
                    <a:lnTo>
                      <a:pt x="1153" y="553"/>
                    </a:lnTo>
                    <a:lnTo>
                      <a:pt x="1154" y="623"/>
                    </a:lnTo>
                    <a:lnTo>
                      <a:pt x="1155" y="694"/>
                    </a:lnTo>
                    <a:lnTo>
                      <a:pt x="1155" y="694"/>
                    </a:lnTo>
                    <a:lnTo>
                      <a:pt x="1155" y="713"/>
                    </a:lnTo>
                    <a:lnTo>
                      <a:pt x="1157" y="731"/>
                    </a:lnTo>
                    <a:lnTo>
                      <a:pt x="1161" y="767"/>
                    </a:lnTo>
                    <a:lnTo>
                      <a:pt x="1161" y="767"/>
                    </a:lnTo>
                    <a:lnTo>
                      <a:pt x="1165" y="801"/>
                    </a:lnTo>
                    <a:lnTo>
                      <a:pt x="1166" y="817"/>
                    </a:lnTo>
                    <a:lnTo>
                      <a:pt x="1167" y="834"/>
                    </a:lnTo>
                    <a:lnTo>
                      <a:pt x="1167" y="851"/>
                    </a:lnTo>
                    <a:lnTo>
                      <a:pt x="1165" y="868"/>
                    </a:lnTo>
                    <a:lnTo>
                      <a:pt x="1162" y="885"/>
                    </a:lnTo>
                    <a:lnTo>
                      <a:pt x="1158" y="901"/>
                    </a:lnTo>
                    <a:lnTo>
                      <a:pt x="1158" y="901"/>
                    </a:lnTo>
                    <a:lnTo>
                      <a:pt x="1155" y="908"/>
                    </a:lnTo>
                    <a:lnTo>
                      <a:pt x="1151" y="917"/>
                    </a:lnTo>
                    <a:lnTo>
                      <a:pt x="1146" y="924"/>
                    </a:lnTo>
                    <a:lnTo>
                      <a:pt x="1141" y="930"/>
                    </a:lnTo>
                    <a:lnTo>
                      <a:pt x="1135" y="936"/>
                    </a:lnTo>
                    <a:lnTo>
                      <a:pt x="1129" y="942"/>
                    </a:lnTo>
                    <a:lnTo>
                      <a:pt x="1122" y="949"/>
                    </a:lnTo>
                    <a:lnTo>
                      <a:pt x="1114" y="954"/>
                    </a:lnTo>
                    <a:lnTo>
                      <a:pt x="1106" y="958"/>
                    </a:lnTo>
                    <a:lnTo>
                      <a:pt x="1096" y="963"/>
                    </a:lnTo>
                    <a:lnTo>
                      <a:pt x="1077" y="970"/>
                    </a:lnTo>
                    <a:lnTo>
                      <a:pt x="1053" y="976"/>
                    </a:lnTo>
                    <a:lnTo>
                      <a:pt x="1028" y="982"/>
                    </a:lnTo>
                    <a:lnTo>
                      <a:pt x="1026" y="983"/>
                    </a:lnTo>
                    <a:lnTo>
                      <a:pt x="1024" y="984"/>
                    </a:lnTo>
                    <a:lnTo>
                      <a:pt x="1024" y="984"/>
                    </a:lnTo>
                    <a:lnTo>
                      <a:pt x="1021" y="986"/>
                    </a:lnTo>
                    <a:lnTo>
                      <a:pt x="1018" y="988"/>
                    </a:lnTo>
                    <a:lnTo>
                      <a:pt x="1014" y="989"/>
                    </a:lnTo>
                    <a:lnTo>
                      <a:pt x="1009" y="989"/>
                    </a:lnTo>
                    <a:lnTo>
                      <a:pt x="1009" y="989"/>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92" name="Freeform 638"/>
              <p:cNvSpPr/>
              <p:nvPr/>
            </p:nvSpPr>
            <p:spPr bwMode="auto">
              <a:xfrm>
                <a:off x="2393951" y="4608513"/>
                <a:ext cx="195263" cy="92075"/>
              </a:xfrm>
              <a:custGeom>
                <a:avLst/>
                <a:gdLst/>
                <a:ahLst/>
                <a:cxnLst>
                  <a:cxn ang="0">
                    <a:pos x="74" y="175"/>
                  </a:cxn>
                  <a:cxn ang="0">
                    <a:pos x="34" y="160"/>
                  </a:cxn>
                  <a:cxn ang="0">
                    <a:pos x="13" y="142"/>
                  </a:cxn>
                  <a:cxn ang="0">
                    <a:pos x="4" y="126"/>
                  </a:cxn>
                  <a:cxn ang="0">
                    <a:pos x="0" y="104"/>
                  </a:cxn>
                  <a:cxn ang="0">
                    <a:pos x="2" y="65"/>
                  </a:cxn>
                  <a:cxn ang="0">
                    <a:pos x="15" y="37"/>
                  </a:cxn>
                  <a:cxn ang="0">
                    <a:pos x="32" y="25"/>
                  </a:cxn>
                  <a:cxn ang="0">
                    <a:pos x="61" y="12"/>
                  </a:cxn>
                  <a:cxn ang="0">
                    <a:pos x="103" y="6"/>
                  </a:cxn>
                  <a:cxn ang="0">
                    <a:pos x="125" y="4"/>
                  </a:cxn>
                  <a:cxn ang="0">
                    <a:pos x="194" y="0"/>
                  </a:cxn>
                  <a:cxn ang="0">
                    <a:pos x="251" y="3"/>
                  </a:cxn>
                  <a:cxn ang="0">
                    <a:pos x="288" y="9"/>
                  </a:cxn>
                  <a:cxn ang="0">
                    <a:pos x="317" y="14"/>
                  </a:cxn>
                  <a:cxn ang="0">
                    <a:pos x="341" y="27"/>
                  </a:cxn>
                  <a:cxn ang="0">
                    <a:pos x="356" y="42"/>
                  </a:cxn>
                  <a:cxn ang="0">
                    <a:pos x="368" y="75"/>
                  </a:cxn>
                  <a:cxn ang="0">
                    <a:pos x="364" y="113"/>
                  </a:cxn>
                  <a:cxn ang="0">
                    <a:pos x="357" y="129"/>
                  </a:cxn>
                  <a:cxn ang="0">
                    <a:pos x="344" y="140"/>
                  </a:cxn>
                  <a:cxn ang="0">
                    <a:pos x="315" y="155"/>
                  </a:cxn>
                  <a:cxn ang="0">
                    <a:pos x="274" y="163"/>
                  </a:cxn>
                  <a:cxn ang="0">
                    <a:pos x="273" y="163"/>
                  </a:cxn>
                  <a:cxn ang="0">
                    <a:pos x="261" y="164"/>
                  </a:cxn>
                  <a:cxn ang="0">
                    <a:pos x="248" y="160"/>
                  </a:cxn>
                  <a:cxn ang="0">
                    <a:pos x="240" y="152"/>
                  </a:cxn>
                  <a:cxn ang="0">
                    <a:pos x="239" y="139"/>
                  </a:cxn>
                  <a:cxn ang="0">
                    <a:pos x="245" y="128"/>
                  </a:cxn>
                  <a:cxn ang="0">
                    <a:pos x="256" y="120"/>
                  </a:cxn>
                  <a:cxn ang="0">
                    <a:pos x="265" y="119"/>
                  </a:cxn>
                  <a:cxn ang="0">
                    <a:pos x="295" y="113"/>
                  </a:cxn>
                  <a:cxn ang="0">
                    <a:pos x="311" y="104"/>
                  </a:cxn>
                  <a:cxn ang="0">
                    <a:pos x="318" y="92"/>
                  </a:cxn>
                  <a:cxn ang="0">
                    <a:pos x="320" y="72"/>
                  </a:cxn>
                  <a:cxn ang="0">
                    <a:pos x="318" y="66"/>
                  </a:cxn>
                  <a:cxn ang="0">
                    <a:pos x="306" y="57"/>
                  </a:cxn>
                  <a:cxn ang="0">
                    <a:pos x="276" y="50"/>
                  </a:cxn>
                  <a:cxn ang="0">
                    <a:pos x="247" y="50"/>
                  </a:cxn>
                  <a:cxn ang="0">
                    <a:pos x="158" y="48"/>
                  </a:cxn>
                  <a:cxn ang="0">
                    <a:pos x="124" y="49"/>
                  </a:cxn>
                  <a:cxn ang="0">
                    <a:pos x="96" y="50"/>
                  </a:cxn>
                  <a:cxn ang="0">
                    <a:pos x="63" y="57"/>
                  </a:cxn>
                  <a:cxn ang="0">
                    <a:pos x="51" y="64"/>
                  </a:cxn>
                  <a:cxn ang="0">
                    <a:pos x="47" y="75"/>
                  </a:cxn>
                  <a:cxn ang="0">
                    <a:pos x="47" y="94"/>
                  </a:cxn>
                  <a:cxn ang="0">
                    <a:pos x="52" y="115"/>
                  </a:cxn>
                  <a:cxn ang="0">
                    <a:pos x="68" y="126"/>
                  </a:cxn>
                  <a:cxn ang="0">
                    <a:pos x="81" y="128"/>
                  </a:cxn>
                  <a:cxn ang="0">
                    <a:pos x="91" y="133"/>
                  </a:cxn>
                  <a:cxn ang="0">
                    <a:pos x="98" y="126"/>
                  </a:cxn>
                  <a:cxn ang="0">
                    <a:pos x="106" y="124"/>
                  </a:cxn>
                  <a:cxn ang="0">
                    <a:pos x="120" y="124"/>
                  </a:cxn>
                  <a:cxn ang="0">
                    <a:pos x="130" y="130"/>
                  </a:cxn>
                  <a:cxn ang="0">
                    <a:pos x="136" y="143"/>
                  </a:cxn>
                  <a:cxn ang="0">
                    <a:pos x="134" y="155"/>
                  </a:cxn>
                  <a:cxn ang="0">
                    <a:pos x="128" y="165"/>
                  </a:cxn>
                  <a:cxn ang="0">
                    <a:pos x="119" y="168"/>
                  </a:cxn>
                  <a:cxn ang="0">
                    <a:pos x="111" y="172"/>
                  </a:cxn>
                  <a:cxn ang="0">
                    <a:pos x="88" y="176"/>
                  </a:cxn>
                </a:cxnLst>
                <a:rect l="0" t="0" r="r" b="b"/>
                <a:pathLst>
                  <a:path w="369" h="176">
                    <a:moveTo>
                      <a:pt x="88" y="176"/>
                    </a:moveTo>
                    <a:lnTo>
                      <a:pt x="88" y="176"/>
                    </a:lnTo>
                    <a:lnTo>
                      <a:pt x="74" y="175"/>
                    </a:lnTo>
                    <a:lnTo>
                      <a:pt x="61" y="172"/>
                    </a:lnTo>
                    <a:lnTo>
                      <a:pt x="47" y="167"/>
                    </a:lnTo>
                    <a:lnTo>
                      <a:pt x="34" y="160"/>
                    </a:lnTo>
                    <a:lnTo>
                      <a:pt x="23" y="152"/>
                    </a:lnTo>
                    <a:lnTo>
                      <a:pt x="17" y="147"/>
                    </a:lnTo>
                    <a:lnTo>
                      <a:pt x="13" y="142"/>
                    </a:lnTo>
                    <a:lnTo>
                      <a:pt x="9" y="137"/>
                    </a:lnTo>
                    <a:lnTo>
                      <a:pt x="6" y="131"/>
                    </a:lnTo>
                    <a:lnTo>
                      <a:pt x="4" y="126"/>
                    </a:lnTo>
                    <a:lnTo>
                      <a:pt x="3" y="120"/>
                    </a:lnTo>
                    <a:lnTo>
                      <a:pt x="3" y="120"/>
                    </a:lnTo>
                    <a:lnTo>
                      <a:pt x="0" y="104"/>
                    </a:lnTo>
                    <a:lnTo>
                      <a:pt x="0" y="90"/>
                    </a:lnTo>
                    <a:lnTo>
                      <a:pt x="0" y="76"/>
                    </a:lnTo>
                    <a:lnTo>
                      <a:pt x="2" y="65"/>
                    </a:lnTo>
                    <a:lnTo>
                      <a:pt x="5" y="54"/>
                    </a:lnTo>
                    <a:lnTo>
                      <a:pt x="9" y="45"/>
                    </a:lnTo>
                    <a:lnTo>
                      <a:pt x="15" y="37"/>
                    </a:lnTo>
                    <a:lnTo>
                      <a:pt x="22" y="31"/>
                    </a:lnTo>
                    <a:lnTo>
                      <a:pt x="22" y="31"/>
                    </a:lnTo>
                    <a:lnTo>
                      <a:pt x="32" y="25"/>
                    </a:lnTo>
                    <a:lnTo>
                      <a:pt x="41" y="19"/>
                    </a:lnTo>
                    <a:lnTo>
                      <a:pt x="50" y="15"/>
                    </a:lnTo>
                    <a:lnTo>
                      <a:pt x="61" y="12"/>
                    </a:lnTo>
                    <a:lnTo>
                      <a:pt x="71" y="10"/>
                    </a:lnTo>
                    <a:lnTo>
                      <a:pt x="81" y="8"/>
                    </a:lnTo>
                    <a:lnTo>
                      <a:pt x="103" y="6"/>
                    </a:lnTo>
                    <a:lnTo>
                      <a:pt x="103" y="6"/>
                    </a:lnTo>
                    <a:lnTo>
                      <a:pt x="125" y="4"/>
                    </a:lnTo>
                    <a:lnTo>
                      <a:pt x="125" y="4"/>
                    </a:lnTo>
                    <a:lnTo>
                      <a:pt x="159" y="1"/>
                    </a:lnTo>
                    <a:lnTo>
                      <a:pt x="194" y="0"/>
                    </a:lnTo>
                    <a:lnTo>
                      <a:pt x="194" y="0"/>
                    </a:lnTo>
                    <a:lnTo>
                      <a:pt x="215" y="0"/>
                    </a:lnTo>
                    <a:lnTo>
                      <a:pt x="233" y="1"/>
                    </a:lnTo>
                    <a:lnTo>
                      <a:pt x="251" y="3"/>
                    </a:lnTo>
                    <a:lnTo>
                      <a:pt x="267" y="6"/>
                    </a:lnTo>
                    <a:lnTo>
                      <a:pt x="267" y="6"/>
                    </a:lnTo>
                    <a:lnTo>
                      <a:pt x="288" y="9"/>
                    </a:lnTo>
                    <a:lnTo>
                      <a:pt x="288" y="9"/>
                    </a:lnTo>
                    <a:lnTo>
                      <a:pt x="308" y="12"/>
                    </a:lnTo>
                    <a:lnTo>
                      <a:pt x="317" y="14"/>
                    </a:lnTo>
                    <a:lnTo>
                      <a:pt x="325" y="17"/>
                    </a:lnTo>
                    <a:lnTo>
                      <a:pt x="333" y="20"/>
                    </a:lnTo>
                    <a:lnTo>
                      <a:pt x="341" y="27"/>
                    </a:lnTo>
                    <a:lnTo>
                      <a:pt x="349" y="33"/>
                    </a:lnTo>
                    <a:lnTo>
                      <a:pt x="356" y="42"/>
                    </a:lnTo>
                    <a:lnTo>
                      <a:pt x="356" y="42"/>
                    </a:lnTo>
                    <a:lnTo>
                      <a:pt x="361" y="51"/>
                    </a:lnTo>
                    <a:lnTo>
                      <a:pt x="365" y="63"/>
                    </a:lnTo>
                    <a:lnTo>
                      <a:pt x="368" y="75"/>
                    </a:lnTo>
                    <a:lnTo>
                      <a:pt x="369" y="88"/>
                    </a:lnTo>
                    <a:lnTo>
                      <a:pt x="368" y="101"/>
                    </a:lnTo>
                    <a:lnTo>
                      <a:pt x="364" y="113"/>
                    </a:lnTo>
                    <a:lnTo>
                      <a:pt x="362" y="119"/>
                    </a:lnTo>
                    <a:lnTo>
                      <a:pt x="360" y="124"/>
                    </a:lnTo>
                    <a:lnTo>
                      <a:pt x="357" y="129"/>
                    </a:lnTo>
                    <a:lnTo>
                      <a:pt x="353" y="132"/>
                    </a:lnTo>
                    <a:lnTo>
                      <a:pt x="353" y="132"/>
                    </a:lnTo>
                    <a:lnTo>
                      <a:pt x="344" y="140"/>
                    </a:lnTo>
                    <a:lnTo>
                      <a:pt x="334" y="146"/>
                    </a:lnTo>
                    <a:lnTo>
                      <a:pt x="325" y="152"/>
                    </a:lnTo>
                    <a:lnTo>
                      <a:pt x="315" y="155"/>
                    </a:lnTo>
                    <a:lnTo>
                      <a:pt x="306" y="158"/>
                    </a:lnTo>
                    <a:lnTo>
                      <a:pt x="295" y="160"/>
                    </a:lnTo>
                    <a:lnTo>
                      <a:pt x="274" y="163"/>
                    </a:lnTo>
                    <a:lnTo>
                      <a:pt x="274" y="163"/>
                    </a:lnTo>
                    <a:lnTo>
                      <a:pt x="273" y="163"/>
                    </a:lnTo>
                    <a:lnTo>
                      <a:pt x="273" y="163"/>
                    </a:lnTo>
                    <a:lnTo>
                      <a:pt x="266" y="164"/>
                    </a:lnTo>
                    <a:lnTo>
                      <a:pt x="261" y="164"/>
                    </a:lnTo>
                    <a:lnTo>
                      <a:pt x="261" y="164"/>
                    </a:lnTo>
                    <a:lnTo>
                      <a:pt x="256" y="164"/>
                    </a:lnTo>
                    <a:lnTo>
                      <a:pt x="252" y="162"/>
                    </a:lnTo>
                    <a:lnTo>
                      <a:pt x="248" y="160"/>
                    </a:lnTo>
                    <a:lnTo>
                      <a:pt x="245" y="158"/>
                    </a:lnTo>
                    <a:lnTo>
                      <a:pt x="243" y="155"/>
                    </a:lnTo>
                    <a:lnTo>
                      <a:pt x="240" y="152"/>
                    </a:lnTo>
                    <a:lnTo>
                      <a:pt x="239" y="144"/>
                    </a:lnTo>
                    <a:lnTo>
                      <a:pt x="239" y="144"/>
                    </a:lnTo>
                    <a:lnTo>
                      <a:pt x="239" y="139"/>
                    </a:lnTo>
                    <a:lnTo>
                      <a:pt x="240" y="135"/>
                    </a:lnTo>
                    <a:lnTo>
                      <a:pt x="243" y="131"/>
                    </a:lnTo>
                    <a:lnTo>
                      <a:pt x="245" y="128"/>
                    </a:lnTo>
                    <a:lnTo>
                      <a:pt x="248" y="124"/>
                    </a:lnTo>
                    <a:lnTo>
                      <a:pt x="252" y="122"/>
                    </a:lnTo>
                    <a:lnTo>
                      <a:pt x="256" y="120"/>
                    </a:lnTo>
                    <a:lnTo>
                      <a:pt x="262" y="119"/>
                    </a:lnTo>
                    <a:lnTo>
                      <a:pt x="265" y="119"/>
                    </a:lnTo>
                    <a:lnTo>
                      <a:pt x="265" y="119"/>
                    </a:lnTo>
                    <a:lnTo>
                      <a:pt x="276" y="117"/>
                    </a:lnTo>
                    <a:lnTo>
                      <a:pt x="285" y="115"/>
                    </a:lnTo>
                    <a:lnTo>
                      <a:pt x="295" y="113"/>
                    </a:lnTo>
                    <a:lnTo>
                      <a:pt x="303" y="109"/>
                    </a:lnTo>
                    <a:lnTo>
                      <a:pt x="308" y="107"/>
                    </a:lnTo>
                    <a:lnTo>
                      <a:pt x="311" y="104"/>
                    </a:lnTo>
                    <a:lnTo>
                      <a:pt x="314" y="100"/>
                    </a:lnTo>
                    <a:lnTo>
                      <a:pt x="316" y="96"/>
                    </a:lnTo>
                    <a:lnTo>
                      <a:pt x="318" y="92"/>
                    </a:lnTo>
                    <a:lnTo>
                      <a:pt x="319" y="85"/>
                    </a:lnTo>
                    <a:lnTo>
                      <a:pt x="320" y="79"/>
                    </a:lnTo>
                    <a:lnTo>
                      <a:pt x="320" y="72"/>
                    </a:lnTo>
                    <a:lnTo>
                      <a:pt x="320" y="72"/>
                    </a:lnTo>
                    <a:lnTo>
                      <a:pt x="319" y="69"/>
                    </a:lnTo>
                    <a:lnTo>
                      <a:pt x="318" y="66"/>
                    </a:lnTo>
                    <a:lnTo>
                      <a:pt x="316" y="63"/>
                    </a:lnTo>
                    <a:lnTo>
                      <a:pt x="313" y="61"/>
                    </a:lnTo>
                    <a:lnTo>
                      <a:pt x="306" y="57"/>
                    </a:lnTo>
                    <a:lnTo>
                      <a:pt x="297" y="53"/>
                    </a:lnTo>
                    <a:lnTo>
                      <a:pt x="287" y="52"/>
                    </a:lnTo>
                    <a:lnTo>
                      <a:pt x="276" y="50"/>
                    </a:lnTo>
                    <a:lnTo>
                      <a:pt x="254" y="50"/>
                    </a:lnTo>
                    <a:lnTo>
                      <a:pt x="247" y="50"/>
                    </a:lnTo>
                    <a:lnTo>
                      <a:pt x="247" y="50"/>
                    </a:lnTo>
                    <a:lnTo>
                      <a:pt x="202" y="49"/>
                    </a:lnTo>
                    <a:lnTo>
                      <a:pt x="202" y="49"/>
                    </a:lnTo>
                    <a:lnTo>
                      <a:pt x="158" y="48"/>
                    </a:lnTo>
                    <a:lnTo>
                      <a:pt x="158" y="48"/>
                    </a:lnTo>
                    <a:lnTo>
                      <a:pt x="124" y="49"/>
                    </a:lnTo>
                    <a:lnTo>
                      <a:pt x="124" y="49"/>
                    </a:lnTo>
                    <a:lnTo>
                      <a:pt x="117" y="49"/>
                    </a:lnTo>
                    <a:lnTo>
                      <a:pt x="117" y="49"/>
                    </a:lnTo>
                    <a:lnTo>
                      <a:pt x="96" y="50"/>
                    </a:lnTo>
                    <a:lnTo>
                      <a:pt x="83" y="51"/>
                    </a:lnTo>
                    <a:lnTo>
                      <a:pt x="73" y="53"/>
                    </a:lnTo>
                    <a:lnTo>
                      <a:pt x="63" y="57"/>
                    </a:lnTo>
                    <a:lnTo>
                      <a:pt x="59" y="59"/>
                    </a:lnTo>
                    <a:lnTo>
                      <a:pt x="55" y="61"/>
                    </a:lnTo>
                    <a:lnTo>
                      <a:pt x="51" y="64"/>
                    </a:lnTo>
                    <a:lnTo>
                      <a:pt x="49" y="67"/>
                    </a:lnTo>
                    <a:lnTo>
                      <a:pt x="47" y="71"/>
                    </a:lnTo>
                    <a:lnTo>
                      <a:pt x="47" y="75"/>
                    </a:lnTo>
                    <a:lnTo>
                      <a:pt x="47" y="80"/>
                    </a:lnTo>
                    <a:lnTo>
                      <a:pt x="47" y="80"/>
                    </a:lnTo>
                    <a:lnTo>
                      <a:pt x="47" y="94"/>
                    </a:lnTo>
                    <a:lnTo>
                      <a:pt x="48" y="101"/>
                    </a:lnTo>
                    <a:lnTo>
                      <a:pt x="49" y="108"/>
                    </a:lnTo>
                    <a:lnTo>
                      <a:pt x="52" y="115"/>
                    </a:lnTo>
                    <a:lnTo>
                      <a:pt x="58" y="121"/>
                    </a:lnTo>
                    <a:lnTo>
                      <a:pt x="64" y="125"/>
                    </a:lnTo>
                    <a:lnTo>
                      <a:pt x="68" y="126"/>
                    </a:lnTo>
                    <a:lnTo>
                      <a:pt x="73" y="127"/>
                    </a:lnTo>
                    <a:lnTo>
                      <a:pt x="73" y="127"/>
                    </a:lnTo>
                    <a:lnTo>
                      <a:pt x="81" y="128"/>
                    </a:lnTo>
                    <a:lnTo>
                      <a:pt x="81" y="128"/>
                    </a:lnTo>
                    <a:lnTo>
                      <a:pt x="82" y="128"/>
                    </a:lnTo>
                    <a:lnTo>
                      <a:pt x="91" y="133"/>
                    </a:lnTo>
                    <a:lnTo>
                      <a:pt x="91" y="133"/>
                    </a:lnTo>
                    <a:lnTo>
                      <a:pt x="94" y="129"/>
                    </a:lnTo>
                    <a:lnTo>
                      <a:pt x="98" y="126"/>
                    </a:lnTo>
                    <a:lnTo>
                      <a:pt x="98" y="126"/>
                    </a:lnTo>
                    <a:lnTo>
                      <a:pt x="102" y="125"/>
                    </a:lnTo>
                    <a:lnTo>
                      <a:pt x="106" y="124"/>
                    </a:lnTo>
                    <a:lnTo>
                      <a:pt x="114" y="124"/>
                    </a:lnTo>
                    <a:lnTo>
                      <a:pt x="114" y="124"/>
                    </a:lnTo>
                    <a:lnTo>
                      <a:pt x="120" y="124"/>
                    </a:lnTo>
                    <a:lnTo>
                      <a:pt x="124" y="125"/>
                    </a:lnTo>
                    <a:lnTo>
                      <a:pt x="127" y="127"/>
                    </a:lnTo>
                    <a:lnTo>
                      <a:pt x="130" y="130"/>
                    </a:lnTo>
                    <a:lnTo>
                      <a:pt x="133" y="133"/>
                    </a:lnTo>
                    <a:lnTo>
                      <a:pt x="134" y="136"/>
                    </a:lnTo>
                    <a:lnTo>
                      <a:pt x="136" y="143"/>
                    </a:lnTo>
                    <a:lnTo>
                      <a:pt x="136" y="143"/>
                    </a:lnTo>
                    <a:lnTo>
                      <a:pt x="136" y="151"/>
                    </a:lnTo>
                    <a:lnTo>
                      <a:pt x="134" y="155"/>
                    </a:lnTo>
                    <a:lnTo>
                      <a:pt x="133" y="159"/>
                    </a:lnTo>
                    <a:lnTo>
                      <a:pt x="131" y="162"/>
                    </a:lnTo>
                    <a:lnTo>
                      <a:pt x="128" y="165"/>
                    </a:lnTo>
                    <a:lnTo>
                      <a:pt x="124" y="167"/>
                    </a:lnTo>
                    <a:lnTo>
                      <a:pt x="120" y="168"/>
                    </a:lnTo>
                    <a:lnTo>
                      <a:pt x="119" y="168"/>
                    </a:lnTo>
                    <a:lnTo>
                      <a:pt x="118" y="169"/>
                    </a:lnTo>
                    <a:lnTo>
                      <a:pt x="118" y="169"/>
                    </a:lnTo>
                    <a:lnTo>
                      <a:pt x="111" y="172"/>
                    </a:lnTo>
                    <a:lnTo>
                      <a:pt x="104" y="174"/>
                    </a:lnTo>
                    <a:lnTo>
                      <a:pt x="96" y="176"/>
                    </a:lnTo>
                    <a:lnTo>
                      <a:pt x="88" y="176"/>
                    </a:lnTo>
                    <a:lnTo>
                      <a:pt x="88" y="176"/>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93" name="Freeform 639"/>
              <p:cNvSpPr/>
              <p:nvPr/>
            </p:nvSpPr>
            <p:spPr bwMode="auto">
              <a:xfrm>
                <a:off x="2605088" y="4614863"/>
                <a:ext cx="206375" cy="87313"/>
              </a:xfrm>
              <a:custGeom>
                <a:avLst/>
                <a:gdLst/>
                <a:ahLst/>
                <a:cxnLst>
                  <a:cxn ang="0">
                    <a:pos x="105" y="165"/>
                  </a:cxn>
                  <a:cxn ang="0">
                    <a:pos x="67" y="159"/>
                  </a:cxn>
                  <a:cxn ang="0">
                    <a:pos x="30" y="142"/>
                  </a:cxn>
                  <a:cxn ang="0">
                    <a:pos x="14" y="126"/>
                  </a:cxn>
                  <a:cxn ang="0">
                    <a:pos x="3" y="102"/>
                  </a:cxn>
                  <a:cxn ang="0">
                    <a:pos x="0" y="73"/>
                  </a:cxn>
                  <a:cxn ang="0">
                    <a:pos x="2" y="53"/>
                  </a:cxn>
                  <a:cxn ang="0">
                    <a:pos x="13" y="29"/>
                  </a:cxn>
                  <a:cxn ang="0">
                    <a:pos x="33" y="14"/>
                  </a:cxn>
                  <a:cxn ang="0">
                    <a:pos x="59" y="5"/>
                  </a:cxn>
                  <a:cxn ang="0">
                    <a:pos x="119" y="0"/>
                  </a:cxn>
                  <a:cxn ang="0">
                    <a:pos x="150" y="1"/>
                  </a:cxn>
                  <a:cxn ang="0">
                    <a:pos x="202" y="2"/>
                  </a:cxn>
                  <a:cxn ang="0">
                    <a:pos x="309" y="12"/>
                  </a:cxn>
                  <a:cxn ang="0">
                    <a:pos x="333" y="17"/>
                  </a:cxn>
                  <a:cxn ang="0">
                    <a:pos x="361" y="32"/>
                  </a:cxn>
                  <a:cxn ang="0">
                    <a:pos x="383" y="58"/>
                  </a:cxn>
                  <a:cxn ang="0">
                    <a:pos x="388" y="69"/>
                  </a:cxn>
                  <a:cxn ang="0">
                    <a:pos x="390" y="93"/>
                  </a:cxn>
                  <a:cxn ang="0">
                    <a:pos x="377" y="126"/>
                  </a:cxn>
                  <a:cxn ang="0">
                    <a:pos x="360" y="143"/>
                  </a:cxn>
                  <a:cxn ang="0">
                    <a:pos x="335" y="155"/>
                  </a:cxn>
                  <a:cxn ang="0">
                    <a:pos x="308" y="160"/>
                  </a:cxn>
                  <a:cxn ang="0">
                    <a:pos x="290" y="161"/>
                  </a:cxn>
                  <a:cxn ang="0">
                    <a:pos x="264" y="160"/>
                  </a:cxn>
                  <a:cxn ang="0">
                    <a:pos x="255" y="158"/>
                  </a:cxn>
                  <a:cxn ang="0">
                    <a:pos x="245" y="149"/>
                  </a:cxn>
                  <a:cxn ang="0">
                    <a:pos x="242" y="138"/>
                  </a:cxn>
                  <a:cxn ang="0">
                    <a:pos x="243" y="129"/>
                  </a:cxn>
                  <a:cxn ang="0">
                    <a:pos x="251" y="119"/>
                  </a:cxn>
                  <a:cxn ang="0">
                    <a:pos x="264" y="115"/>
                  </a:cxn>
                  <a:cxn ang="0">
                    <a:pos x="299" y="116"/>
                  </a:cxn>
                  <a:cxn ang="0">
                    <a:pos x="310" y="114"/>
                  </a:cxn>
                  <a:cxn ang="0">
                    <a:pos x="319" y="108"/>
                  </a:cxn>
                  <a:cxn ang="0">
                    <a:pos x="325" y="91"/>
                  </a:cxn>
                  <a:cxn ang="0">
                    <a:pos x="323" y="61"/>
                  </a:cxn>
                  <a:cxn ang="0">
                    <a:pos x="308" y="58"/>
                  </a:cxn>
                  <a:cxn ang="0">
                    <a:pos x="275" y="55"/>
                  </a:cxn>
                  <a:cxn ang="0">
                    <a:pos x="204" y="49"/>
                  </a:cxn>
                  <a:cxn ang="0">
                    <a:pos x="157" y="47"/>
                  </a:cxn>
                  <a:cxn ang="0">
                    <a:pos x="119" y="45"/>
                  </a:cxn>
                  <a:cxn ang="0">
                    <a:pos x="87" y="45"/>
                  </a:cxn>
                  <a:cxn ang="0">
                    <a:pos x="54" y="55"/>
                  </a:cxn>
                  <a:cxn ang="0">
                    <a:pos x="48" y="62"/>
                  </a:cxn>
                  <a:cxn ang="0">
                    <a:pos x="43" y="73"/>
                  </a:cxn>
                  <a:cxn ang="0">
                    <a:pos x="45" y="87"/>
                  </a:cxn>
                  <a:cxn ang="0">
                    <a:pos x="51" y="99"/>
                  </a:cxn>
                  <a:cxn ang="0">
                    <a:pos x="68" y="115"/>
                  </a:cxn>
                  <a:cxn ang="0">
                    <a:pos x="86" y="121"/>
                  </a:cxn>
                  <a:cxn ang="0">
                    <a:pos x="86" y="121"/>
                  </a:cxn>
                  <a:cxn ang="0">
                    <a:pos x="128" y="120"/>
                  </a:cxn>
                  <a:cxn ang="0">
                    <a:pos x="141" y="123"/>
                  </a:cxn>
                  <a:cxn ang="0">
                    <a:pos x="147" y="133"/>
                  </a:cxn>
                  <a:cxn ang="0">
                    <a:pos x="148" y="141"/>
                  </a:cxn>
                  <a:cxn ang="0">
                    <a:pos x="146" y="153"/>
                  </a:cxn>
                  <a:cxn ang="0">
                    <a:pos x="137" y="162"/>
                  </a:cxn>
                  <a:cxn ang="0">
                    <a:pos x="127" y="165"/>
                  </a:cxn>
                </a:cxnLst>
                <a:rect l="0" t="0" r="r" b="b"/>
                <a:pathLst>
                  <a:path w="390" h="165">
                    <a:moveTo>
                      <a:pt x="117" y="165"/>
                    </a:moveTo>
                    <a:lnTo>
                      <a:pt x="117" y="165"/>
                    </a:lnTo>
                    <a:lnTo>
                      <a:pt x="105" y="165"/>
                    </a:lnTo>
                    <a:lnTo>
                      <a:pt x="93" y="164"/>
                    </a:lnTo>
                    <a:lnTo>
                      <a:pt x="79" y="162"/>
                    </a:lnTo>
                    <a:lnTo>
                      <a:pt x="67" y="159"/>
                    </a:lnTo>
                    <a:lnTo>
                      <a:pt x="53" y="155"/>
                    </a:lnTo>
                    <a:lnTo>
                      <a:pt x="41" y="149"/>
                    </a:lnTo>
                    <a:lnTo>
                      <a:pt x="30" y="142"/>
                    </a:lnTo>
                    <a:lnTo>
                      <a:pt x="20" y="133"/>
                    </a:lnTo>
                    <a:lnTo>
                      <a:pt x="20" y="133"/>
                    </a:lnTo>
                    <a:lnTo>
                      <a:pt x="14" y="126"/>
                    </a:lnTo>
                    <a:lnTo>
                      <a:pt x="10" y="119"/>
                    </a:lnTo>
                    <a:lnTo>
                      <a:pt x="6" y="111"/>
                    </a:lnTo>
                    <a:lnTo>
                      <a:pt x="3" y="102"/>
                    </a:lnTo>
                    <a:lnTo>
                      <a:pt x="1" y="93"/>
                    </a:lnTo>
                    <a:lnTo>
                      <a:pt x="0" y="84"/>
                    </a:lnTo>
                    <a:lnTo>
                      <a:pt x="0" y="73"/>
                    </a:lnTo>
                    <a:lnTo>
                      <a:pt x="0" y="62"/>
                    </a:lnTo>
                    <a:lnTo>
                      <a:pt x="0" y="62"/>
                    </a:lnTo>
                    <a:lnTo>
                      <a:pt x="2" y="53"/>
                    </a:lnTo>
                    <a:lnTo>
                      <a:pt x="4" y="44"/>
                    </a:lnTo>
                    <a:lnTo>
                      <a:pt x="8" y="36"/>
                    </a:lnTo>
                    <a:lnTo>
                      <a:pt x="13" y="29"/>
                    </a:lnTo>
                    <a:lnTo>
                      <a:pt x="19" y="24"/>
                    </a:lnTo>
                    <a:lnTo>
                      <a:pt x="25" y="19"/>
                    </a:lnTo>
                    <a:lnTo>
                      <a:pt x="33" y="14"/>
                    </a:lnTo>
                    <a:lnTo>
                      <a:pt x="41" y="10"/>
                    </a:lnTo>
                    <a:lnTo>
                      <a:pt x="50" y="7"/>
                    </a:lnTo>
                    <a:lnTo>
                      <a:pt x="59" y="5"/>
                    </a:lnTo>
                    <a:lnTo>
                      <a:pt x="79" y="2"/>
                    </a:lnTo>
                    <a:lnTo>
                      <a:pt x="99" y="0"/>
                    </a:lnTo>
                    <a:lnTo>
                      <a:pt x="119" y="0"/>
                    </a:lnTo>
                    <a:lnTo>
                      <a:pt x="119" y="0"/>
                    </a:lnTo>
                    <a:lnTo>
                      <a:pt x="150" y="1"/>
                    </a:lnTo>
                    <a:lnTo>
                      <a:pt x="150" y="1"/>
                    </a:lnTo>
                    <a:lnTo>
                      <a:pt x="172" y="1"/>
                    </a:lnTo>
                    <a:lnTo>
                      <a:pt x="172" y="1"/>
                    </a:lnTo>
                    <a:lnTo>
                      <a:pt x="202" y="2"/>
                    </a:lnTo>
                    <a:lnTo>
                      <a:pt x="235" y="3"/>
                    </a:lnTo>
                    <a:lnTo>
                      <a:pt x="270" y="7"/>
                    </a:lnTo>
                    <a:lnTo>
                      <a:pt x="309" y="12"/>
                    </a:lnTo>
                    <a:lnTo>
                      <a:pt x="309" y="12"/>
                    </a:lnTo>
                    <a:lnTo>
                      <a:pt x="322" y="14"/>
                    </a:lnTo>
                    <a:lnTo>
                      <a:pt x="333" y="17"/>
                    </a:lnTo>
                    <a:lnTo>
                      <a:pt x="344" y="21"/>
                    </a:lnTo>
                    <a:lnTo>
                      <a:pt x="353" y="26"/>
                    </a:lnTo>
                    <a:lnTo>
                      <a:pt x="361" y="32"/>
                    </a:lnTo>
                    <a:lnTo>
                      <a:pt x="369" y="40"/>
                    </a:lnTo>
                    <a:lnTo>
                      <a:pt x="377" y="49"/>
                    </a:lnTo>
                    <a:lnTo>
                      <a:pt x="383" y="58"/>
                    </a:lnTo>
                    <a:lnTo>
                      <a:pt x="383" y="58"/>
                    </a:lnTo>
                    <a:lnTo>
                      <a:pt x="386" y="63"/>
                    </a:lnTo>
                    <a:lnTo>
                      <a:pt x="388" y="69"/>
                    </a:lnTo>
                    <a:lnTo>
                      <a:pt x="389" y="76"/>
                    </a:lnTo>
                    <a:lnTo>
                      <a:pt x="390" y="81"/>
                    </a:lnTo>
                    <a:lnTo>
                      <a:pt x="390" y="93"/>
                    </a:lnTo>
                    <a:lnTo>
                      <a:pt x="387" y="104"/>
                    </a:lnTo>
                    <a:lnTo>
                      <a:pt x="383" y="116"/>
                    </a:lnTo>
                    <a:lnTo>
                      <a:pt x="377" y="126"/>
                    </a:lnTo>
                    <a:lnTo>
                      <a:pt x="369" y="134"/>
                    </a:lnTo>
                    <a:lnTo>
                      <a:pt x="360" y="143"/>
                    </a:lnTo>
                    <a:lnTo>
                      <a:pt x="360" y="143"/>
                    </a:lnTo>
                    <a:lnTo>
                      <a:pt x="353" y="148"/>
                    </a:lnTo>
                    <a:lnTo>
                      <a:pt x="345" y="152"/>
                    </a:lnTo>
                    <a:lnTo>
                      <a:pt x="335" y="155"/>
                    </a:lnTo>
                    <a:lnTo>
                      <a:pt x="327" y="158"/>
                    </a:lnTo>
                    <a:lnTo>
                      <a:pt x="318" y="159"/>
                    </a:lnTo>
                    <a:lnTo>
                      <a:pt x="308" y="160"/>
                    </a:lnTo>
                    <a:lnTo>
                      <a:pt x="290" y="161"/>
                    </a:lnTo>
                    <a:lnTo>
                      <a:pt x="290" y="161"/>
                    </a:lnTo>
                    <a:lnTo>
                      <a:pt x="290" y="161"/>
                    </a:lnTo>
                    <a:lnTo>
                      <a:pt x="290" y="161"/>
                    </a:lnTo>
                    <a:lnTo>
                      <a:pt x="273" y="160"/>
                    </a:lnTo>
                    <a:lnTo>
                      <a:pt x="264" y="160"/>
                    </a:lnTo>
                    <a:lnTo>
                      <a:pt x="264" y="160"/>
                    </a:lnTo>
                    <a:lnTo>
                      <a:pt x="259" y="160"/>
                    </a:lnTo>
                    <a:lnTo>
                      <a:pt x="255" y="158"/>
                    </a:lnTo>
                    <a:lnTo>
                      <a:pt x="251" y="156"/>
                    </a:lnTo>
                    <a:lnTo>
                      <a:pt x="247" y="153"/>
                    </a:lnTo>
                    <a:lnTo>
                      <a:pt x="245" y="149"/>
                    </a:lnTo>
                    <a:lnTo>
                      <a:pt x="243" y="146"/>
                    </a:lnTo>
                    <a:lnTo>
                      <a:pt x="242" y="142"/>
                    </a:lnTo>
                    <a:lnTo>
                      <a:pt x="242" y="138"/>
                    </a:lnTo>
                    <a:lnTo>
                      <a:pt x="242" y="138"/>
                    </a:lnTo>
                    <a:lnTo>
                      <a:pt x="242" y="133"/>
                    </a:lnTo>
                    <a:lnTo>
                      <a:pt x="243" y="129"/>
                    </a:lnTo>
                    <a:lnTo>
                      <a:pt x="245" y="125"/>
                    </a:lnTo>
                    <a:lnTo>
                      <a:pt x="247" y="122"/>
                    </a:lnTo>
                    <a:lnTo>
                      <a:pt x="251" y="119"/>
                    </a:lnTo>
                    <a:lnTo>
                      <a:pt x="255" y="117"/>
                    </a:lnTo>
                    <a:lnTo>
                      <a:pt x="259" y="116"/>
                    </a:lnTo>
                    <a:lnTo>
                      <a:pt x="264" y="115"/>
                    </a:lnTo>
                    <a:lnTo>
                      <a:pt x="293" y="115"/>
                    </a:lnTo>
                    <a:lnTo>
                      <a:pt x="293" y="115"/>
                    </a:lnTo>
                    <a:lnTo>
                      <a:pt x="299" y="116"/>
                    </a:lnTo>
                    <a:lnTo>
                      <a:pt x="299" y="116"/>
                    </a:lnTo>
                    <a:lnTo>
                      <a:pt x="305" y="116"/>
                    </a:lnTo>
                    <a:lnTo>
                      <a:pt x="310" y="114"/>
                    </a:lnTo>
                    <a:lnTo>
                      <a:pt x="315" y="111"/>
                    </a:lnTo>
                    <a:lnTo>
                      <a:pt x="319" y="108"/>
                    </a:lnTo>
                    <a:lnTo>
                      <a:pt x="319" y="108"/>
                    </a:lnTo>
                    <a:lnTo>
                      <a:pt x="321" y="104"/>
                    </a:lnTo>
                    <a:lnTo>
                      <a:pt x="323" y="100"/>
                    </a:lnTo>
                    <a:lnTo>
                      <a:pt x="325" y="91"/>
                    </a:lnTo>
                    <a:lnTo>
                      <a:pt x="326" y="79"/>
                    </a:lnTo>
                    <a:lnTo>
                      <a:pt x="324" y="64"/>
                    </a:lnTo>
                    <a:lnTo>
                      <a:pt x="323" y="61"/>
                    </a:lnTo>
                    <a:lnTo>
                      <a:pt x="320" y="60"/>
                    </a:lnTo>
                    <a:lnTo>
                      <a:pt x="320" y="60"/>
                    </a:lnTo>
                    <a:lnTo>
                      <a:pt x="308" y="58"/>
                    </a:lnTo>
                    <a:lnTo>
                      <a:pt x="297" y="56"/>
                    </a:lnTo>
                    <a:lnTo>
                      <a:pt x="275" y="55"/>
                    </a:lnTo>
                    <a:lnTo>
                      <a:pt x="275" y="55"/>
                    </a:lnTo>
                    <a:lnTo>
                      <a:pt x="253" y="53"/>
                    </a:lnTo>
                    <a:lnTo>
                      <a:pt x="253" y="53"/>
                    </a:lnTo>
                    <a:lnTo>
                      <a:pt x="204" y="49"/>
                    </a:lnTo>
                    <a:lnTo>
                      <a:pt x="180" y="48"/>
                    </a:lnTo>
                    <a:lnTo>
                      <a:pt x="157" y="47"/>
                    </a:lnTo>
                    <a:lnTo>
                      <a:pt x="157" y="47"/>
                    </a:lnTo>
                    <a:lnTo>
                      <a:pt x="135" y="46"/>
                    </a:lnTo>
                    <a:lnTo>
                      <a:pt x="135" y="46"/>
                    </a:lnTo>
                    <a:lnTo>
                      <a:pt x="119" y="45"/>
                    </a:lnTo>
                    <a:lnTo>
                      <a:pt x="103" y="45"/>
                    </a:lnTo>
                    <a:lnTo>
                      <a:pt x="103" y="45"/>
                    </a:lnTo>
                    <a:lnTo>
                      <a:pt x="87" y="45"/>
                    </a:lnTo>
                    <a:lnTo>
                      <a:pt x="74" y="47"/>
                    </a:lnTo>
                    <a:lnTo>
                      <a:pt x="63" y="51"/>
                    </a:lnTo>
                    <a:lnTo>
                      <a:pt x="54" y="55"/>
                    </a:lnTo>
                    <a:lnTo>
                      <a:pt x="54" y="55"/>
                    </a:lnTo>
                    <a:lnTo>
                      <a:pt x="50" y="58"/>
                    </a:lnTo>
                    <a:lnTo>
                      <a:pt x="48" y="62"/>
                    </a:lnTo>
                    <a:lnTo>
                      <a:pt x="46" y="65"/>
                    </a:lnTo>
                    <a:lnTo>
                      <a:pt x="44" y="69"/>
                    </a:lnTo>
                    <a:lnTo>
                      <a:pt x="43" y="73"/>
                    </a:lnTo>
                    <a:lnTo>
                      <a:pt x="43" y="78"/>
                    </a:lnTo>
                    <a:lnTo>
                      <a:pt x="43" y="83"/>
                    </a:lnTo>
                    <a:lnTo>
                      <a:pt x="45" y="87"/>
                    </a:lnTo>
                    <a:lnTo>
                      <a:pt x="45" y="87"/>
                    </a:lnTo>
                    <a:lnTo>
                      <a:pt x="47" y="93"/>
                    </a:lnTo>
                    <a:lnTo>
                      <a:pt x="51" y="99"/>
                    </a:lnTo>
                    <a:lnTo>
                      <a:pt x="56" y="106"/>
                    </a:lnTo>
                    <a:lnTo>
                      <a:pt x="62" y="111"/>
                    </a:lnTo>
                    <a:lnTo>
                      <a:pt x="68" y="115"/>
                    </a:lnTo>
                    <a:lnTo>
                      <a:pt x="74" y="118"/>
                    </a:lnTo>
                    <a:lnTo>
                      <a:pt x="80" y="120"/>
                    </a:lnTo>
                    <a:lnTo>
                      <a:pt x="86" y="121"/>
                    </a:lnTo>
                    <a:lnTo>
                      <a:pt x="86" y="121"/>
                    </a:lnTo>
                    <a:lnTo>
                      <a:pt x="86" y="121"/>
                    </a:lnTo>
                    <a:lnTo>
                      <a:pt x="86" y="121"/>
                    </a:lnTo>
                    <a:lnTo>
                      <a:pt x="119" y="120"/>
                    </a:lnTo>
                    <a:lnTo>
                      <a:pt x="128" y="120"/>
                    </a:lnTo>
                    <a:lnTo>
                      <a:pt x="128" y="120"/>
                    </a:lnTo>
                    <a:lnTo>
                      <a:pt x="133" y="120"/>
                    </a:lnTo>
                    <a:lnTo>
                      <a:pt x="137" y="121"/>
                    </a:lnTo>
                    <a:lnTo>
                      <a:pt x="141" y="123"/>
                    </a:lnTo>
                    <a:lnTo>
                      <a:pt x="143" y="126"/>
                    </a:lnTo>
                    <a:lnTo>
                      <a:pt x="145" y="129"/>
                    </a:lnTo>
                    <a:lnTo>
                      <a:pt x="147" y="133"/>
                    </a:lnTo>
                    <a:lnTo>
                      <a:pt x="148" y="136"/>
                    </a:lnTo>
                    <a:lnTo>
                      <a:pt x="148" y="141"/>
                    </a:lnTo>
                    <a:lnTo>
                      <a:pt x="148" y="141"/>
                    </a:lnTo>
                    <a:lnTo>
                      <a:pt x="148" y="145"/>
                    </a:lnTo>
                    <a:lnTo>
                      <a:pt x="147" y="150"/>
                    </a:lnTo>
                    <a:lnTo>
                      <a:pt x="146" y="153"/>
                    </a:lnTo>
                    <a:lnTo>
                      <a:pt x="143" y="157"/>
                    </a:lnTo>
                    <a:lnTo>
                      <a:pt x="140" y="160"/>
                    </a:lnTo>
                    <a:lnTo>
                      <a:pt x="137" y="162"/>
                    </a:lnTo>
                    <a:lnTo>
                      <a:pt x="132" y="164"/>
                    </a:lnTo>
                    <a:lnTo>
                      <a:pt x="127" y="165"/>
                    </a:lnTo>
                    <a:lnTo>
                      <a:pt x="127" y="165"/>
                    </a:lnTo>
                    <a:lnTo>
                      <a:pt x="117" y="165"/>
                    </a:lnTo>
                    <a:lnTo>
                      <a:pt x="117" y="16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94" name="Freeform 640"/>
              <p:cNvSpPr/>
              <p:nvPr/>
            </p:nvSpPr>
            <p:spPr bwMode="auto">
              <a:xfrm>
                <a:off x="2381251" y="4476750"/>
                <a:ext cx="171450" cy="95250"/>
              </a:xfrm>
              <a:custGeom>
                <a:avLst/>
                <a:gdLst/>
                <a:ahLst/>
                <a:cxnLst>
                  <a:cxn ang="0">
                    <a:pos x="219" y="181"/>
                  </a:cxn>
                  <a:cxn ang="0">
                    <a:pos x="164" y="177"/>
                  </a:cxn>
                  <a:cxn ang="0">
                    <a:pos x="136" y="175"/>
                  </a:cxn>
                  <a:cxn ang="0">
                    <a:pos x="131" y="175"/>
                  </a:cxn>
                  <a:cxn ang="0">
                    <a:pos x="93" y="173"/>
                  </a:cxn>
                  <a:cxn ang="0">
                    <a:pos x="60" y="169"/>
                  </a:cxn>
                  <a:cxn ang="0">
                    <a:pos x="39" y="163"/>
                  </a:cxn>
                  <a:cxn ang="0">
                    <a:pos x="22" y="154"/>
                  </a:cxn>
                  <a:cxn ang="0">
                    <a:pos x="8" y="141"/>
                  </a:cxn>
                  <a:cxn ang="0">
                    <a:pos x="1" y="125"/>
                  </a:cxn>
                  <a:cxn ang="0">
                    <a:pos x="0" y="115"/>
                  </a:cxn>
                  <a:cxn ang="0">
                    <a:pos x="2" y="100"/>
                  </a:cxn>
                  <a:cxn ang="0">
                    <a:pos x="7" y="86"/>
                  </a:cxn>
                  <a:cxn ang="0">
                    <a:pos x="16" y="71"/>
                  </a:cxn>
                  <a:cxn ang="0">
                    <a:pos x="38" y="44"/>
                  </a:cxn>
                  <a:cxn ang="0">
                    <a:pos x="67" y="25"/>
                  </a:cxn>
                  <a:cxn ang="0">
                    <a:pos x="83" y="16"/>
                  </a:cxn>
                  <a:cxn ang="0">
                    <a:pos x="84" y="15"/>
                  </a:cxn>
                  <a:cxn ang="0">
                    <a:pos x="91" y="9"/>
                  </a:cxn>
                  <a:cxn ang="0">
                    <a:pos x="101" y="7"/>
                  </a:cxn>
                  <a:cxn ang="0">
                    <a:pos x="115" y="6"/>
                  </a:cxn>
                  <a:cxn ang="0">
                    <a:pos x="128" y="4"/>
                  </a:cxn>
                  <a:cxn ang="0">
                    <a:pos x="157" y="0"/>
                  </a:cxn>
                  <a:cxn ang="0">
                    <a:pos x="170" y="1"/>
                  </a:cxn>
                  <a:cxn ang="0">
                    <a:pos x="207" y="8"/>
                  </a:cxn>
                  <a:cxn ang="0">
                    <a:pos x="212" y="9"/>
                  </a:cxn>
                  <a:cxn ang="0">
                    <a:pos x="223" y="12"/>
                  </a:cxn>
                  <a:cxn ang="0">
                    <a:pos x="225" y="11"/>
                  </a:cxn>
                  <a:cxn ang="0">
                    <a:pos x="230" y="10"/>
                  </a:cxn>
                  <a:cxn ang="0">
                    <a:pos x="242" y="14"/>
                  </a:cxn>
                  <a:cxn ang="0">
                    <a:pos x="255" y="25"/>
                  </a:cxn>
                  <a:cxn ang="0">
                    <a:pos x="264" y="31"/>
                  </a:cxn>
                  <a:cxn ang="0">
                    <a:pos x="278" y="44"/>
                  </a:cxn>
                  <a:cxn ang="0">
                    <a:pos x="304" y="74"/>
                  </a:cxn>
                  <a:cxn ang="0">
                    <a:pos x="314" y="90"/>
                  </a:cxn>
                  <a:cxn ang="0">
                    <a:pos x="320" y="105"/>
                  </a:cxn>
                  <a:cxn ang="0">
                    <a:pos x="323" y="122"/>
                  </a:cxn>
                  <a:cxn ang="0">
                    <a:pos x="320" y="137"/>
                  </a:cxn>
                  <a:cxn ang="0">
                    <a:pos x="312" y="152"/>
                  </a:cxn>
                  <a:cxn ang="0">
                    <a:pos x="306" y="159"/>
                  </a:cxn>
                  <a:cxn ang="0">
                    <a:pos x="289" y="169"/>
                  </a:cxn>
                  <a:cxn ang="0">
                    <a:pos x="266" y="176"/>
                  </a:cxn>
                  <a:cxn ang="0">
                    <a:pos x="237" y="180"/>
                  </a:cxn>
                  <a:cxn ang="0">
                    <a:pos x="219" y="181"/>
                  </a:cxn>
                  <a:cxn ang="0">
                    <a:pos x="219" y="181"/>
                  </a:cxn>
                </a:cxnLst>
                <a:rect l="0" t="0" r="r" b="b"/>
                <a:pathLst>
                  <a:path w="323" h="181">
                    <a:moveTo>
                      <a:pt x="219" y="181"/>
                    </a:moveTo>
                    <a:lnTo>
                      <a:pt x="219" y="181"/>
                    </a:lnTo>
                    <a:lnTo>
                      <a:pt x="191" y="180"/>
                    </a:lnTo>
                    <a:lnTo>
                      <a:pt x="164" y="177"/>
                    </a:lnTo>
                    <a:lnTo>
                      <a:pt x="164" y="177"/>
                    </a:lnTo>
                    <a:lnTo>
                      <a:pt x="136" y="175"/>
                    </a:lnTo>
                    <a:lnTo>
                      <a:pt x="131" y="175"/>
                    </a:lnTo>
                    <a:lnTo>
                      <a:pt x="131" y="175"/>
                    </a:lnTo>
                    <a:lnTo>
                      <a:pt x="114" y="175"/>
                    </a:lnTo>
                    <a:lnTo>
                      <a:pt x="93" y="173"/>
                    </a:lnTo>
                    <a:lnTo>
                      <a:pt x="71" y="171"/>
                    </a:lnTo>
                    <a:lnTo>
                      <a:pt x="60" y="169"/>
                    </a:lnTo>
                    <a:lnTo>
                      <a:pt x="50" y="166"/>
                    </a:lnTo>
                    <a:lnTo>
                      <a:pt x="39" y="163"/>
                    </a:lnTo>
                    <a:lnTo>
                      <a:pt x="30" y="159"/>
                    </a:lnTo>
                    <a:lnTo>
                      <a:pt x="22" y="154"/>
                    </a:lnTo>
                    <a:lnTo>
                      <a:pt x="15" y="149"/>
                    </a:lnTo>
                    <a:lnTo>
                      <a:pt x="8" y="141"/>
                    </a:lnTo>
                    <a:lnTo>
                      <a:pt x="3" y="134"/>
                    </a:lnTo>
                    <a:lnTo>
                      <a:pt x="1" y="125"/>
                    </a:lnTo>
                    <a:lnTo>
                      <a:pt x="0" y="115"/>
                    </a:lnTo>
                    <a:lnTo>
                      <a:pt x="0" y="115"/>
                    </a:lnTo>
                    <a:lnTo>
                      <a:pt x="0" y="108"/>
                    </a:lnTo>
                    <a:lnTo>
                      <a:pt x="2" y="100"/>
                    </a:lnTo>
                    <a:lnTo>
                      <a:pt x="4" y="93"/>
                    </a:lnTo>
                    <a:lnTo>
                      <a:pt x="7" y="86"/>
                    </a:lnTo>
                    <a:lnTo>
                      <a:pt x="10" y="78"/>
                    </a:lnTo>
                    <a:lnTo>
                      <a:pt x="16" y="71"/>
                    </a:lnTo>
                    <a:lnTo>
                      <a:pt x="26" y="58"/>
                    </a:lnTo>
                    <a:lnTo>
                      <a:pt x="38" y="44"/>
                    </a:lnTo>
                    <a:lnTo>
                      <a:pt x="53" y="34"/>
                    </a:lnTo>
                    <a:lnTo>
                      <a:pt x="67" y="25"/>
                    </a:lnTo>
                    <a:lnTo>
                      <a:pt x="82" y="17"/>
                    </a:lnTo>
                    <a:lnTo>
                      <a:pt x="83" y="16"/>
                    </a:lnTo>
                    <a:lnTo>
                      <a:pt x="84" y="15"/>
                    </a:lnTo>
                    <a:lnTo>
                      <a:pt x="84" y="15"/>
                    </a:lnTo>
                    <a:lnTo>
                      <a:pt x="87" y="12"/>
                    </a:lnTo>
                    <a:lnTo>
                      <a:pt x="91" y="9"/>
                    </a:lnTo>
                    <a:lnTo>
                      <a:pt x="96" y="8"/>
                    </a:lnTo>
                    <a:lnTo>
                      <a:pt x="101" y="7"/>
                    </a:lnTo>
                    <a:lnTo>
                      <a:pt x="101" y="7"/>
                    </a:lnTo>
                    <a:lnTo>
                      <a:pt x="115" y="6"/>
                    </a:lnTo>
                    <a:lnTo>
                      <a:pt x="128" y="4"/>
                    </a:lnTo>
                    <a:lnTo>
                      <a:pt x="128" y="4"/>
                    </a:lnTo>
                    <a:lnTo>
                      <a:pt x="143" y="1"/>
                    </a:lnTo>
                    <a:lnTo>
                      <a:pt x="157" y="0"/>
                    </a:lnTo>
                    <a:lnTo>
                      <a:pt x="157" y="0"/>
                    </a:lnTo>
                    <a:lnTo>
                      <a:pt x="170" y="1"/>
                    </a:lnTo>
                    <a:lnTo>
                      <a:pt x="182" y="3"/>
                    </a:lnTo>
                    <a:lnTo>
                      <a:pt x="207" y="8"/>
                    </a:lnTo>
                    <a:lnTo>
                      <a:pt x="212" y="9"/>
                    </a:lnTo>
                    <a:lnTo>
                      <a:pt x="212" y="9"/>
                    </a:lnTo>
                    <a:lnTo>
                      <a:pt x="221" y="11"/>
                    </a:lnTo>
                    <a:lnTo>
                      <a:pt x="223" y="12"/>
                    </a:lnTo>
                    <a:lnTo>
                      <a:pt x="225" y="11"/>
                    </a:lnTo>
                    <a:lnTo>
                      <a:pt x="225" y="11"/>
                    </a:lnTo>
                    <a:lnTo>
                      <a:pt x="230" y="10"/>
                    </a:lnTo>
                    <a:lnTo>
                      <a:pt x="230" y="10"/>
                    </a:lnTo>
                    <a:lnTo>
                      <a:pt x="237" y="11"/>
                    </a:lnTo>
                    <a:lnTo>
                      <a:pt x="242" y="14"/>
                    </a:lnTo>
                    <a:lnTo>
                      <a:pt x="242" y="14"/>
                    </a:lnTo>
                    <a:lnTo>
                      <a:pt x="255" y="25"/>
                    </a:lnTo>
                    <a:lnTo>
                      <a:pt x="255" y="25"/>
                    </a:lnTo>
                    <a:lnTo>
                      <a:pt x="264" y="31"/>
                    </a:lnTo>
                    <a:lnTo>
                      <a:pt x="264" y="31"/>
                    </a:lnTo>
                    <a:lnTo>
                      <a:pt x="278" y="44"/>
                    </a:lnTo>
                    <a:lnTo>
                      <a:pt x="291" y="59"/>
                    </a:lnTo>
                    <a:lnTo>
                      <a:pt x="304" y="74"/>
                    </a:lnTo>
                    <a:lnTo>
                      <a:pt x="309" y="81"/>
                    </a:lnTo>
                    <a:lnTo>
                      <a:pt x="314" y="90"/>
                    </a:lnTo>
                    <a:lnTo>
                      <a:pt x="317" y="97"/>
                    </a:lnTo>
                    <a:lnTo>
                      <a:pt x="320" y="105"/>
                    </a:lnTo>
                    <a:lnTo>
                      <a:pt x="322" y="113"/>
                    </a:lnTo>
                    <a:lnTo>
                      <a:pt x="323" y="122"/>
                    </a:lnTo>
                    <a:lnTo>
                      <a:pt x="322" y="129"/>
                    </a:lnTo>
                    <a:lnTo>
                      <a:pt x="320" y="137"/>
                    </a:lnTo>
                    <a:lnTo>
                      <a:pt x="317" y="144"/>
                    </a:lnTo>
                    <a:lnTo>
                      <a:pt x="312" y="152"/>
                    </a:lnTo>
                    <a:lnTo>
                      <a:pt x="312" y="152"/>
                    </a:lnTo>
                    <a:lnTo>
                      <a:pt x="306" y="159"/>
                    </a:lnTo>
                    <a:lnTo>
                      <a:pt x="299" y="164"/>
                    </a:lnTo>
                    <a:lnTo>
                      <a:pt x="289" y="169"/>
                    </a:lnTo>
                    <a:lnTo>
                      <a:pt x="278" y="173"/>
                    </a:lnTo>
                    <a:lnTo>
                      <a:pt x="266" y="176"/>
                    </a:lnTo>
                    <a:lnTo>
                      <a:pt x="252" y="178"/>
                    </a:lnTo>
                    <a:lnTo>
                      <a:pt x="237" y="180"/>
                    </a:lnTo>
                    <a:lnTo>
                      <a:pt x="219" y="181"/>
                    </a:lnTo>
                    <a:lnTo>
                      <a:pt x="219" y="181"/>
                    </a:lnTo>
                    <a:lnTo>
                      <a:pt x="219" y="181"/>
                    </a:lnTo>
                    <a:lnTo>
                      <a:pt x="219" y="18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95" name="Freeform 641"/>
              <p:cNvSpPr/>
              <p:nvPr/>
            </p:nvSpPr>
            <p:spPr bwMode="auto">
              <a:xfrm>
                <a:off x="2413001" y="4362450"/>
                <a:ext cx="130175" cy="123825"/>
              </a:xfrm>
              <a:custGeom>
                <a:avLst/>
                <a:gdLst/>
                <a:ahLst/>
                <a:cxnLst>
                  <a:cxn ang="0">
                    <a:pos x="127" y="234"/>
                  </a:cxn>
                  <a:cxn ang="0">
                    <a:pos x="100" y="231"/>
                  </a:cxn>
                  <a:cxn ang="0">
                    <a:pos x="98" y="231"/>
                  </a:cxn>
                  <a:cxn ang="0">
                    <a:pos x="95" y="231"/>
                  </a:cxn>
                  <a:cxn ang="0">
                    <a:pos x="85" y="230"/>
                  </a:cxn>
                  <a:cxn ang="0">
                    <a:pos x="64" y="224"/>
                  </a:cxn>
                  <a:cxn ang="0">
                    <a:pos x="44" y="214"/>
                  </a:cxn>
                  <a:cxn ang="0">
                    <a:pos x="29" y="200"/>
                  </a:cxn>
                  <a:cxn ang="0">
                    <a:pos x="22" y="193"/>
                  </a:cxn>
                  <a:cxn ang="0">
                    <a:pos x="8" y="172"/>
                  </a:cxn>
                  <a:cxn ang="0">
                    <a:pos x="2" y="152"/>
                  </a:cxn>
                  <a:cxn ang="0">
                    <a:pos x="0" y="130"/>
                  </a:cxn>
                  <a:cxn ang="0">
                    <a:pos x="2" y="106"/>
                  </a:cxn>
                  <a:cxn ang="0">
                    <a:pos x="4" y="92"/>
                  </a:cxn>
                  <a:cxn ang="0">
                    <a:pos x="13" y="67"/>
                  </a:cxn>
                  <a:cxn ang="0">
                    <a:pos x="26" y="47"/>
                  </a:cxn>
                  <a:cxn ang="0">
                    <a:pos x="43" y="31"/>
                  </a:cxn>
                  <a:cxn ang="0">
                    <a:pos x="62" y="19"/>
                  </a:cxn>
                  <a:cxn ang="0">
                    <a:pos x="84" y="9"/>
                  </a:cxn>
                  <a:cxn ang="0">
                    <a:pos x="105" y="3"/>
                  </a:cxn>
                  <a:cxn ang="0">
                    <a:pos x="129" y="1"/>
                  </a:cxn>
                  <a:cxn ang="0">
                    <a:pos x="141" y="0"/>
                  </a:cxn>
                  <a:cxn ang="0">
                    <a:pos x="152" y="1"/>
                  </a:cxn>
                  <a:cxn ang="0">
                    <a:pos x="177" y="9"/>
                  </a:cxn>
                  <a:cxn ang="0">
                    <a:pos x="201" y="22"/>
                  </a:cxn>
                  <a:cxn ang="0">
                    <a:pos x="220" y="37"/>
                  </a:cxn>
                  <a:cxn ang="0">
                    <a:pos x="227" y="44"/>
                  </a:cxn>
                  <a:cxn ang="0">
                    <a:pos x="238" y="64"/>
                  </a:cxn>
                  <a:cxn ang="0">
                    <a:pos x="245" y="88"/>
                  </a:cxn>
                  <a:cxn ang="0">
                    <a:pos x="248" y="112"/>
                  </a:cxn>
                  <a:cxn ang="0">
                    <a:pos x="244" y="135"/>
                  </a:cxn>
                  <a:cxn ang="0">
                    <a:pos x="240" y="147"/>
                  </a:cxn>
                  <a:cxn ang="0">
                    <a:pos x="230" y="167"/>
                  </a:cxn>
                  <a:cxn ang="0">
                    <a:pos x="219" y="186"/>
                  </a:cxn>
                  <a:cxn ang="0">
                    <a:pos x="206" y="201"/>
                  </a:cxn>
                  <a:cxn ang="0">
                    <a:pos x="190" y="214"/>
                  </a:cxn>
                  <a:cxn ang="0">
                    <a:pos x="173" y="224"/>
                  </a:cxn>
                  <a:cxn ang="0">
                    <a:pos x="156" y="230"/>
                  </a:cxn>
                  <a:cxn ang="0">
                    <a:pos x="136" y="233"/>
                  </a:cxn>
                  <a:cxn ang="0">
                    <a:pos x="127" y="234"/>
                  </a:cxn>
                </a:cxnLst>
                <a:rect l="0" t="0" r="r" b="b"/>
                <a:pathLst>
                  <a:path w="248" h="234">
                    <a:moveTo>
                      <a:pt x="127" y="234"/>
                    </a:moveTo>
                    <a:lnTo>
                      <a:pt x="127" y="234"/>
                    </a:lnTo>
                    <a:lnTo>
                      <a:pt x="114" y="233"/>
                    </a:lnTo>
                    <a:lnTo>
                      <a:pt x="100" y="231"/>
                    </a:lnTo>
                    <a:lnTo>
                      <a:pt x="99" y="231"/>
                    </a:lnTo>
                    <a:lnTo>
                      <a:pt x="98" y="231"/>
                    </a:lnTo>
                    <a:lnTo>
                      <a:pt x="98" y="231"/>
                    </a:lnTo>
                    <a:lnTo>
                      <a:pt x="95" y="231"/>
                    </a:lnTo>
                    <a:lnTo>
                      <a:pt x="95" y="231"/>
                    </a:lnTo>
                    <a:lnTo>
                      <a:pt x="85" y="230"/>
                    </a:lnTo>
                    <a:lnTo>
                      <a:pt x="74" y="228"/>
                    </a:lnTo>
                    <a:lnTo>
                      <a:pt x="64" y="224"/>
                    </a:lnTo>
                    <a:lnTo>
                      <a:pt x="54" y="219"/>
                    </a:lnTo>
                    <a:lnTo>
                      <a:pt x="44" y="214"/>
                    </a:lnTo>
                    <a:lnTo>
                      <a:pt x="36" y="208"/>
                    </a:lnTo>
                    <a:lnTo>
                      <a:pt x="29" y="200"/>
                    </a:lnTo>
                    <a:lnTo>
                      <a:pt x="22" y="193"/>
                    </a:lnTo>
                    <a:lnTo>
                      <a:pt x="22" y="193"/>
                    </a:lnTo>
                    <a:lnTo>
                      <a:pt x="14" y="183"/>
                    </a:lnTo>
                    <a:lnTo>
                      <a:pt x="8" y="172"/>
                    </a:lnTo>
                    <a:lnTo>
                      <a:pt x="4" y="162"/>
                    </a:lnTo>
                    <a:lnTo>
                      <a:pt x="2" y="152"/>
                    </a:lnTo>
                    <a:lnTo>
                      <a:pt x="0" y="141"/>
                    </a:lnTo>
                    <a:lnTo>
                      <a:pt x="0" y="130"/>
                    </a:lnTo>
                    <a:lnTo>
                      <a:pt x="0" y="119"/>
                    </a:lnTo>
                    <a:lnTo>
                      <a:pt x="2" y="106"/>
                    </a:lnTo>
                    <a:lnTo>
                      <a:pt x="2" y="106"/>
                    </a:lnTo>
                    <a:lnTo>
                      <a:pt x="4" y="92"/>
                    </a:lnTo>
                    <a:lnTo>
                      <a:pt x="8" y="79"/>
                    </a:lnTo>
                    <a:lnTo>
                      <a:pt x="13" y="67"/>
                    </a:lnTo>
                    <a:lnTo>
                      <a:pt x="20" y="57"/>
                    </a:lnTo>
                    <a:lnTo>
                      <a:pt x="26" y="47"/>
                    </a:lnTo>
                    <a:lnTo>
                      <a:pt x="34" y="38"/>
                    </a:lnTo>
                    <a:lnTo>
                      <a:pt x="43" y="31"/>
                    </a:lnTo>
                    <a:lnTo>
                      <a:pt x="53" y="24"/>
                    </a:lnTo>
                    <a:lnTo>
                      <a:pt x="62" y="19"/>
                    </a:lnTo>
                    <a:lnTo>
                      <a:pt x="72" y="13"/>
                    </a:lnTo>
                    <a:lnTo>
                      <a:pt x="84" y="9"/>
                    </a:lnTo>
                    <a:lnTo>
                      <a:pt x="94" y="6"/>
                    </a:lnTo>
                    <a:lnTo>
                      <a:pt x="105" y="3"/>
                    </a:lnTo>
                    <a:lnTo>
                      <a:pt x="117" y="2"/>
                    </a:lnTo>
                    <a:lnTo>
                      <a:pt x="129" y="1"/>
                    </a:lnTo>
                    <a:lnTo>
                      <a:pt x="140" y="0"/>
                    </a:lnTo>
                    <a:lnTo>
                      <a:pt x="141" y="0"/>
                    </a:lnTo>
                    <a:lnTo>
                      <a:pt x="141" y="0"/>
                    </a:lnTo>
                    <a:lnTo>
                      <a:pt x="152" y="1"/>
                    </a:lnTo>
                    <a:lnTo>
                      <a:pt x="164" y="4"/>
                    </a:lnTo>
                    <a:lnTo>
                      <a:pt x="177" y="9"/>
                    </a:lnTo>
                    <a:lnTo>
                      <a:pt x="189" y="14"/>
                    </a:lnTo>
                    <a:lnTo>
                      <a:pt x="201" y="22"/>
                    </a:lnTo>
                    <a:lnTo>
                      <a:pt x="212" y="29"/>
                    </a:lnTo>
                    <a:lnTo>
                      <a:pt x="220" y="37"/>
                    </a:lnTo>
                    <a:lnTo>
                      <a:pt x="227" y="44"/>
                    </a:lnTo>
                    <a:lnTo>
                      <a:pt x="227" y="44"/>
                    </a:lnTo>
                    <a:lnTo>
                      <a:pt x="232" y="54"/>
                    </a:lnTo>
                    <a:lnTo>
                      <a:pt x="238" y="64"/>
                    </a:lnTo>
                    <a:lnTo>
                      <a:pt x="242" y="75"/>
                    </a:lnTo>
                    <a:lnTo>
                      <a:pt x="245" y="88"/>
                    </a:lnTo>
                    <a:lnTo>
                      <a:pt x="247" y="99"/>
                    </a:lnTo>
                    <a:lnTo>
                      <a:pt x="248" y="112"/>
                    </a:lnTo>
                    <a:lnTo>
                      <a:pt x="247" y="124"/>
                    </a:lnTo>
                    <a:lnTo>
                      <a:pt x="244" y="135"/>
                    </a:lnTo>
                    <a:lnTo>
                      <a:pt x="244" y="135"/>
                    </a:lnTo>
                    <a:lnTo>
                      <a:pt x="240" y="147"/>
                    </a:lnTo>
                    <a:lnTo>
                      <a:pt x="235" y="157"/>
                    </a:lnTo>
                    <a:lnTo>
                      <a:pt x="230" y="167"/>
                    </a:lnTo>
                    <a:lnTo>
                      <a:pt x="224" y="177"/>
                    </a:lnTo>
                    <a:lnTo>
                      <a:pt x="219" y="186"/>
                    </a:lnTo>
                    <a:lnTo>
                      <a:pt x="212" y="194"/>
                    </a:lnTo>
                    <a:lnTo>
                      <a:pt x="206" y="201"/>
                    </a:lnTo>
                    <a:lnTo>
                      <a:pt x="197" y="208"/>
                    </a:lnTo>
                    <a:lnTo>
                      <a:pt x="190" y="214"/>
                    </a:lnTo>
                    <a:lnTo>
                      <a:pt x="182" y="219"/>
                    </a:lnTo>
                    <a:lnTo>
                      <a:pt x="173" y="224"/>
                    </a:lnTo>
                    <a:lnTo>
                      <a:pt x="164" y="227"/>
                    </a:lnTo>
                    <a:lnTo>
                      <a:pt x="156" y="230"/>
                    </a:lnTo>
                    <a:lnTo>
                      <a:pt x="147" y="232"/>
                    </a:lnTo>
                    <a:lnTo>
                      <a:pt x="136" y="233"/>
                    </a:lnTo>
                    <a:lnTo>
                      <a:pt x="127" y="234"/>
                    </a:lnTo>
                    <a:lnTo>
                      <a:pt x="127" y="23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96" name="Freeform 642"/>
              <p:cNvSpPr/>
              <p:nvPr/>
            </p:nvSpPr>
            <p:spPr bwMode="auto">
              <a:xfrm>
                <a:off x="2582863" y="4371975"/>
                <a:ext cx="23813" cy="58738"/>
              </a:xfrm>
              <a:custGeom>
                <a:avLst/>
                <a:gdLst/>
                <a:ahLst/>
                <a:cxnLst>
                  <a:cxn ang="0">
                    <a:pos x="23" y="111"/>
                  </a:cxn>
                  <a:cxn ang="0">
                    <a:pos x="23" y="111"/>
                  </a:cxn>
                  <a:cxn ang="0">
                    <a:pos x="19" y="110"/>
                  </a:cxn>
                  <a:cxn ang="0">
                    <a:pos x="15" y="109"/>
                  </a:cxn>
                  <a:cxn ang="0">
                    <a:pos x="12" y="108"/>
                  </a:cxn>
                  <a:cxn ang="0">
                    <a:pos x="7" y="105"/>
                  </a:cxn>
                  <a:cxn ang="0">
                    <a:pos x="4" y="103"/>
                  </a:cxn>
                  <a:cxn ang="0">
                    <a:pos x="2" y="99"/>
                  </a:cxn>
                  <a:cxn ang="0">
                    <a:pos x="1" y="94"/>
                  </a:cxn>
                  <a:cxn ang="0">
                    <a:pos x="0" y="88"/>
                  </a:cxn>
                  <a:cxn ang="0">
                    <a:pos x="0" y="22"/>
                  </a:cxn>
                  <a:cxn ang="0">
                    <a:pos x="0" y="22"/>
                  </a:cxn>
                  <a:cxn ang="0">
                    <a:pos x="1" y="17"/>
                  </a:cxn>
                  <a:cxn ang="0">
                    <a:pos x="2" y="13"/>
                  </a:cxn>
                  <a:cxn ang="0">
                    <a:pos x="4" y="9"/>
                  </a:cxn>
                  <a:cxn ang="0">
                    <a:pos x="7" y="6"/>
                  </a:cxn>
                  <a:cxn ang="0">
                    <a:pos x="12" y="4"/>
                  </a:cxn>
                  <a:cxn ang="0">
                    <a:pos x="15" y="2"/>
                  </a:cxn>
                  <a:cxn ang="0">
                    <a:pos x="19" y="0"/>
                  </a:cxn>
                  <a:cxn ang="0">
                    <a:pos x="23" y="0"/>
                  </a:cxn>
                  <a:cxn ang="0">
                    <a:pos x="23" y="0"/>
                  </a:cxn>
                  <a:cxn ang="0">
                    <a:pos x="28" y="0"/>
                  </a:cxn>
                  <a:cxn ang="0">
                    <a:pos x="32" y="2"/>
                  </a:cxn>
                  <a:cxn ang="0">
                    <a:pos x="35" y="4"/>
                  </a:cxn>
                  <a:cxn ang="0">
                    <a:pos x="39" y="6"/>
                  </a:cxn>
                  <a:cxn ang="0">
                    <a:pos x="42" y="9"/>
                  </a:cxn>
                  <a:cxn ang="0">
                    <a:pos x="45" y="13"/>
                  </a:cxn>
                  <a:cxn ang="0">
                    <a:pos x="46" y="17"/>
                  </a:cxn>
                  <a:cxn ang="0">
                    <a:pos x="46" y="22"/>
                  </a:cxn>
                  <a:cxn ang="0">
                    <a:pos x="46" y="88"/>
                  </a:cxn>
                  <a:cxn ang="0">
                    <a:pos x="46" y="88"/>
                  </a:cxn>
                  <a:cxn ang="0">
                    <a:pos x="46" y="94"/>
                  </a:cxn>
                  <a:cxn ang="0">
                    <a:pos x="45" y="99"/>
                  </a:cxn>
                  <a:cxn ang="0">
                    <a:pos x="42" y="103"/>
                  </a:cxn>
                  <a:cxn ang="0">
                    <a:pos x="39" y="105"/>
                  </a:cxn>
                  <a:cxn ang="0">
                    <a:pos x="35" y="108"/>
                  </a:cxn>
                  <a:cxn ang="0">
                    <a:pos x="32" y="109"/>
                  </a:cxn>
                  <a:cxn ang="0">
                    <a:pos x="28" y="110"/>
                  </a:cxn>
                  <a:cxn ang="0">
                    <a:pos x="23" y="111"/>
                  </a:cxn>
                  <a:cxn ang="0">
                    <a:pos x="23" y="111"/>
                  </a:cxn>
                </a:cxnLst>
                <a:rect l="0" t="0" r="r" b="b"/>
                <a:pathLst>
                  <a:path w="46" h="111">
                    <a:moveTo>
                      <a:pt x="23" y="111"/>
                    </a:moveTo>
                    <a:lnTo>
                      <a:pt x="23" y="111"/>
                    </a:lnTo>
                    <a:lnTo>
                      <a:pt x="19" y="110"/>
                    </a:lnTo>
                    <a:lnTo>
                      <a:pt x="15" y="109"/>
                    </a:lnTo>
                    <a:lnTo>
                      <a:pt x="12" y="108"/>
                    </a:lnTo>
                    <a:lnTo>
                      <a:pt x="7" y="105"/>
                    </a:lnTo>
                    <a:lnTo>
                      <a:pt x="4" y="103"/>
                    </a:lnTo>
                    <a:lnTo>
                      <a:pt x="2" y="99"/>
                    </a:lnTo>
                    <a:lnTo>
                      <a:pt x="1" y="94"/>
                    </a:lnTo>
                    <a:lnTo>
                      <a:pt x="0" y="88"/>
                    </a:lnTo>
                    <a:lnTo>
                      <a:pt x="0" y="22"/>
                    </a:lnTo>
                    <a:lnTo>
                      <a:pt x="0" y="22"/>
                    </a:lnTo>
                    <a:lnTo>
                      <a:pt x="1" y="17"/>
                    </a:lnTo>
                    <a:lnTo>
                      <a:pt x="2" y="13"/>
                    </a:lnTo>
                    <a:lnTo>
                      <a:pt x="4" y="9"/>
                    </a:lnTo>
                    <a:lnTo>
                      <a:pt x="7" y="6"/>
                    </a:lnTo>
                    <a:lnTo>
                      <a:pt x="12" y="4"/>
                    </a:lnTo>
                    <a:lnTo>
                      <a:pt x="15" y="2"/>
                    </a:lnTo>
                    <a:lnTo>
                      <a:pt x="19" y="0"/>
                    </a:lnTo>
                    <a:lnTo>
                      <a:pt x="23" y="0"/>
                    </a:lnTo>
                    <a:lnTo>
                      <a:pt x="23" y="0"/>
                    </a:lnTo>
                    <a:lnTo>
                      <a:pt x="28" y="0"/>
                    </a:lnTo>
                    <a:lnTo>
                      <a:pt x="32" y="2"/>
                    </a:lnTo>
                    <a:lnTo>
                      <a:pt x="35" y="4"/>
                    </a:lnTo>
                    <a:lnTo>
                      <a:pt x="39" y="6"/>
                    </a:lnTo>
                    <a:lnTo>
                      <a:pt x="42" y="9"/>
                    </a:lnTo>
                    <a:lnTo>
                      <a:pt x="45" y="13"/>
                    </a:lnTo>
                    <a:lnTo>
                      <a:pt x="46" y="17"/>
                    </a:lnTo>
                    <a:lnTo>
                      <a:pt x="46" y="22"/>
                    </a:lnTo>
                    <a:lnTo>
                      <a:pt x="46" y="88"/>
                    </a:lnTo>
                    <a:lnTo>
                      <a:pt x="46" y="88"/>
                    </a:lnTo>
                    <a:lnTo>
                      <a:pt x="46" y="94"/>
                    </a:lnTo>
                    <a:lnTo>
                      <a:pt x="45" y="99"/>
                    </a:lnTo>
                    <a:lnTo>
                      <a:pt x="42" y="103"/>
                    </a:lnTo>
                    <a:lnTo>
                      <a:pt x="39" y="105"/>
                    </a:lnTo>
                    <a:lnTo>
                      <a:pt x="35" y="108"/>
                    </a:lnTo>
                    <a:lnTo>
                      <a:pt x="32" y="109"/>
                    </a:lnTo>
                    <a:lnTo>
                      <a:pt x="28" y="110"/>
                    </a:lnTo>
                    <a:lnTo>
                      <a:pt x="23" y="111"/>
                    </a:lnTo>
                    <a:lnTo>
                      <a:pt x="23" y="11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97" name="Freeform 643"/>
              <p:cNvSpPr/>
              <p:nvPr/>
            </p:nvSpPr>
            <p:spPr bwMode="auto">
              <a:xfrm>
                <a:off x="2636838" y="4375150"/>
                <a:ext cx="23813" cy="50800"/>
              </a:xfrm>
              <a:custGeom>
                <a:avLst/>
                <a:gdLst/>
                <a:ahLst/>
                <a:cxnLst>
                  <a:cxn ang="0">
                    <a:pos x="23" y="96"/>
                  </a:cxn>
                  <a:cxn ang="0">
                    <a:pos x="23" y="96"/>
                  </a:cxn>
                  <a:cxn ang="0">
                    <a:pos x="19" y="96"/>
                  </a:cxn>
                  <a:cxn ang="0">
                    <a:pos x="15" y="95"/>
                  </a:cxn>
                  <a:cxn ang="0">
                    <a:pos x="11" y="92"/>
                  </a:cxn>
                  <a:cxn ang="0">
                    <a:pos x="8" y="90"/>
                  </a:cxn>
                  <a:cxn ang="0">
                    <a:pos x="5" y="86"/>
                  </a:cxn>
                  <a:cxn ang="0">
                    <a:pos x="3" y="82"/>
                  </a:cxn>
                  <a:cxn ang="0">
                    <a:pos x="1" y="78"/>
                  </a:cxn>
                  <a:cxn ang="0">
                    <a:pos x="0" y="73"/>
                  </a:cxn>
                  <a:cxn ang="0">
                    <a:pos x="0" y="22"/>
                  </a:cxn>
                  <a:cxn ang="0">
                    <a:pos x="0" y="22"/>
                  </a:cxn>
                  <a:cxn ang="0">
                    <a:pos x="1" y="18"/>
                  </a:cxn>
                  <a:cxn ang="0">
                    <a:pos x="3" y="14"/>
                  </a:cxn>
                  <a:cxn ang="0">
                    <a:pos x="5" y="10"/>
                  </a:cxn>
                  <a:cxn ang="0">
                    <a:pos x="8" y="7"/>
                  </a:cxn>
                  <a:cxn ang="0">
                    <a:pos x="11" y="4"/>
                  </a:cxn>
                  <a:cxn ang="0">
                    <a:pos x="15" y="2"/>
                  </a:cxn>
                  <a:cxn ang="0">
                    <a:pos x="19" y="1"/>
                  </a:cxn>
                  <a:cxn ang="0">
                    <a:pos x="23" y="0"/>
                  </a:cxn>
                  <a:cxn ang="0">
                    <a:pos x="23" y="0"/>
                  </a:cxn>
                  <a:cxn ang="0">
                    <a:pos x="28" y="1"/>
                  </a:cxn>
                  <a:cxn ang="0">
                    <a:pos x="32" y="2"/>
                  </a:cxn>
                  <a:cxn ang="0">
                    <a:pos x="37" y="4"/>
                  </a:cxn>
                  <a:cxn ang="0">
                    <a:pos x="40" y="7"/>
                  </a:cxn>
                  <a:cxn ang="0">
                    <a:pos x="43" y="10"/>
                  </a:cxn>
                  <a:cxn ang="0">
                    <a:pos x="45" y="14"/>
                  </a:cxn>
                  <a:cxn ang="0">
                    <a:pos x="46" y="18"/>
                  </a:cxn>
                  <a:cxn ang="0">
                    <a:pos x="46" y="22"/>
                  </a:cxn>
                  <a:cxn ang="0">
                    <a:pos x="46" y="73"/>
                  </a:cxn>
                  <a:cxn ang="0">
                    <a:pos x="46" y="73"/>
                  </a:cxn>
                  <a:cxn ang="0">
                    <a:pos x="46" y="78"/>
                  </a:cxn>
                  <a:cxn ang="0">
                    <a:pos x="45" y="82"/>
                  </a:cxn>
                  <a:cxn ang="0">
                    <a:pos x="43" y="86"/>
                  </a:cxn>
                  <a:cxn ang="0">
                    <a:pos x="40" y="90"/>
                  </a:cxn>
                  <a:cxn ang="0">
                    <a:pos x="37" y="92"/>
                  </a:cxn>
                  <a:cxn ang="0">
                    <a:pos x="32" y="95"/>
                  </a:cxn>
                  <a:cxn ang="0">
                    <a:pos x="28" y="96"/>
                  </a:cxn>
                  <a:cxn ang="0">
                    <a:pos x="23" y="96"/>
                  </a:cxn>
                  <a:cxn ang="0">
                    <a:pos x="23" y="96"/>
                  </a:cxn>
                </a:cxnLst>
                <a:rect l="0" t="0" r="r" b="b"/>
                <a:pathLst>
                  <a:path w="46" h="96">
                    <a:moveTo>
                      <a:pt x="23" y="96"/>
                    </a:moveTo>
                    <a:lnTo>
                      <a:pt x="23" y="96"/>
                    </a:lnTo>
                    <a:lnTo>
                      <a:pt x="19" y="96"/>
                    </a:lnTo>
                    <a:lnTo>
                      <a:pt x="15" y="95"/>
                    </a:lnTo>
                    <a:lnTo>
                      <a:pt x="11" y="92"/>
                    </a:lnTo>
                    <a:lnTo>
                      <a:pt x="8" y="90"/>
                    </a:lnTo>
                    <a:lnTo>
                      <a:pt x="5" y="86"/>
                    </a:lnTo>
                    <a:lnTo>
                      <a:pt x="3" y="82"/>
                    </a:lnTo>
                    <a:lnTo>
                      <a:pt x="1" y="78"/>
                    </a:lnTo>
                    <a:lnTo>
                      <a:pt x="0" y="73"/>
                    </a:lnTo>
                    <a:lnTo>
                      <a:pt x="0" y="22"/>
                    </a:lnTo>
                    <a:lnTo>
                      <a:pt x="0" y="22"/>
                    </a:lnTo>
                    <a:lnTo>
                      <a:pt x="1" y="18"/>
                    </a:lnTo>
                    <a:lnTo>
                      <a:pt x="3" y="14"/>
                    </a:lnTo>
                    <a:lnTo>
                      <a:pt x="5" y="10"/>
                    </a:lnTo>
                    <a:lnTo>
                      <a:pt x="8" y="7"/>
                    </a:lnTo>
                    <a:lnTo>
                      <a:pt x="11" y="4"/>
                    </a:lnTo>
                    <a:lnTo>
                      <a:pt x="15" y="2"/>
                    </a:lnTo>
                    <a:lnTo>
                      <a:pt x="19" y="1"/>
                    </a:lnTo>
                    <a:lnTo>
                      <a:pt x="23" y="0"/>
                    </a:lnTo>
                    <a:lnTo>
                      <a:pt x="23" y="0"/>
                    </a:lnTo>
                    <a:lnTo>
                      <a:pt x="28" y="1"/>
                    </a:lnTo>
                    <a:lnTo>
                      <a:pt x="32" y="2"/>
                    </a:lnTo>
                    <a:lnTo>
                      <a:pt x="37" y="4"/>
                    </a:lnTo>
                    <a:lnTo>
                      <a:pt x="40" y="7"/>
                    </a:lnTo>
                    <a:lnTo>
                      <a:pt x="43" y="10"/>
                    </a:lnTo>
                    <a:lnTo>
                      <a:pt x="45" y="14"/>
                    </a:lnTo>
                    <a:lnTo>
                      <a:pt x="46" y="18"/>
                    </a:lnTo>
                    <a:lnTo>
                      <a:pt x="46" y="22"/>
                    </a:lnTo>
                    <a:lnTo>
                      <a:pt x="46" y="73"/>
                    </a:lnTo>
                    <a:lnTo>
                      <a:pt x="46" y="73"/>
                    </a:lnTo>
                    <a:lnTo>
                      <a:pt x="46" y="78"/>
                    </a:lnTo>
                    <a:lnTo>
                      <a:pt x="45" y="82"/>
                    </a:lnTo>
                    <a:lnTo>
                      <a:pt x="43" y="86"/>
                    </a:lnTo>
                    <a:lnTo>
                      <a:pt x="40" y="90"/>
                    </a:lnTo>
                    <a:lnTo>
                      <a:pt x="37" y="92"/>
                    </a:lnTo>
                    <a:lnTo>
                      <a:pt x="32" y="95"/>
                    </a:lnTo>
                    <a:lnTo>
                      <a:pt x="28" y="96"/>
                    </a:lnTo>
                    <a:lnTo>
                      <a:pt x="23" y="96"/>
                    </a:lnTo>
                    <a:lnTo>
                      <a:pt x="23" y="96"/>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98" name="Freeform 644"/>
              <p:cNvSpPr/>
              <p:nvPr/>
            </p:nvSpPr>
            <p:spPr bwMode="auto">
              <a:xfrm>
                <a:off x="2692401" y="4376738"/>
                <a:ext cx="23813" cy="47625"/>
              </a:xfrm>
              <a:custGeom>
                <a:avLst/>
                <a:gdLst/>
                <a:ahLst/>
                <a:cxnLst>
                  <a:cxn ang="0">
                    <a:pos x="23" y="90"/>
                  </a:cxn>
                  <a:cxn ang="0">
                    <a:pos x="23" y="90"/>
                  </a:cxn>
                  <a:cxn ang="0">
                    <a:pos x="18" y="90"/>
                  </a:cxn>
                  <a:cxn ang="0">
                    <a:pos x="14" y="88"/>
                  </a:cxn>
                  <a:cxn ang="0">
                    <a:pos x="10" y="85"/>
                  </a:cxn>
                  <a:cxn ang="0">
                    <a:pos x="7" y="83"/>
                  </a:cxn>
                  <a:cxn ang="0">
                    <a:pos x="4" y="79"/>
                  </a:cxn>
                  <a:cxn ang="0">
                    <a:pos x="2" y="76"/>
                  </a:cxn>
                  <a:cxn ang="0">
                    <a:pos x="1" y="72"/>
                  </a:cxn>
                  <a:cxn ang="0">
                    <a:pos x="0" y="67"/>
                  </a:cxn>
                  <a:cxn ang="0">
                    <a:pos x="0" y="22"/>
                  </a:cxn>
                  <a:cxn ang="0">
                    <a:pos x="0" y="22"/>
                  </a:cxn>
                  <a:cxn ang="0">
                    <a:pos x="1" y="18"/>
                  </a:cxn>
                  <a:cxn ang="0">
                    <a:pos x="2" y="14"/>
                  </a:cxn>
                  <a:cxn ang="0">
                    <a:pos x="4" y="10"/>
                  </a:cxn>
                  <a:cxn ang="0">
                    <a:pos x="7" y="7"/>
                  </a:cxn>
                  <a:cxn ang="0">
                    <a:pos x="10" y="4"/>
                  </a:cxn>
                  <a:cxn ang="0">
                    <a:pos x="14" y="2"/>
                  </a:cxn>
                  <a:cxn ang="0">
                    <a:pos x="18" y="1"/>
                  </a:cxn>
                  <a:cxn ang="0">
                    <a:pos x="23" y="0"/>
                  </a:cxn>
                  <a:cxn ang="0">
                    <a:pos x="23" y="0"/>
                  </a:cxn>
                  <a:cxn ang="0">
                    <a:pos x="27" y="1"/>
                  </a:cxn>
                  <a:cxn ang="0">
                    <a:pos x="32" y="2"/>
                  </a:cxn>
                  <a:cxn ang="0">
                    <a:pos x="35" y="4"/>
                  </a:cxn>
                  <a:cxn ang="0">
                    <a:pos x="39" y="7"/>
                  </a:cxn>
                  <a:cxn ang="0">
                    <a:pos x="41" y="10"/>
                  </a:cxn>
                  <a:cxn ang="0">
                    <a:pos x="43" y="14"/>
                  </a:cxn>
                  <a:cxn ang="0">
                    <a:pos x="45" y="18"/>
                  </a:cxn>
                  <a:cxn ang="0">
                    <a:pos x="45" y="22"/>
                  </a:cxn>
                  <a:cxn ang="0">
                    <a:pos x="45" y="67"/>
                  </a:cxn>
                  <a:cxn ang="0">
                    <a:pos x="45" y="67"/>
                  </a:cxn>
                  <a:cxn ang="0">
                    <a:pos x="45" y="72"/>
                  </a:cxn>
                  <a:cxn ang="0">
                    <a:pos x="43" y="76"/>
                  </a:cxn>
                  <a:cxn ang="0">
                    <a:pos x="41" y="79"/>
                  </a:cxn>
                  <a:cxn ang="0">
                    <a:pos x="39" y="83"/>
                  </a:cxn>
                  <a:cxn ang="0">
                    <a:pos x="35" y="85"/>
                  </a:cxn>
                  <a:cxn ang="0">
                    <a:pos x="32" y="88"/>
                  </a:cxn>
                  <a:cxn ang="0">
                    <a:pos x="27" y="90"/>
                  </a:cxn>
                  <a:cxn ang="0">
                    <a:pos x="23" y="90"/>
                  </a:cxn>
                  <a:cxn ang="0">
                    <a:pos x="23" y="90"/>
                  </a:cxn>
                </a:cxnLst>
                <a:rect l="0" t="0" r="r" b="b"/>
                <a:pathLst>
                  <a:path w="45" h="90">
                    <a:moveTo>
                      <a:pt x="23" y="90"/>
                    </a:moveTo>
                    <a:lnTo>
                      <a:pt x="23" y="90"/>
                    </a:lnTo>
                    <a:lnTo>
                      <a:pt x="18" y="90"/>
                    </a:lnTo>
                    <a:lnTo>
                      <a:pt x="14" y="88"/>
                    </a:lnTo>
                    <a:lnTo>
                      <a:pt x="10" y="85"/>
                    </a:lnTo>
                    <a:lnTo>
                      <a:pt x="7" y="83"/>
                    </a:lnTo>
                    <a:lnTo>
                      <a:pt x="4" y="79"/>
                    </a:lnTo>
                    <a:lnTo>
                      <a:pt x="2" y="76"/>
                    </a:lnTo>
                    <a:lnTo>
                      <a:pt x="1" y="72"/>
                    </a:lnTo>
                    <a:lnTo>
                      <a:pt x="0" y="67"/>
                    </a:lnTo>
                    <a:lnTo>
                      <a:pt x="0" y="22"/>
                    </a:lnTo>
                    <a:lnTo>
                      <a:pt x="0" y="22"/>
                    </a:lnTo>
                    <a:lnTo>
                      <a:pt x="1" y="18"/>
                    </a:lnTo>
                    <a:lnTo>
                      <a:pt x="2" y="14"/>
                    </a:lnTo>
                    <a:lnTo>
                      <a:pt x="4" y="10"/>
                    </a:lnTo>
                    <a:lnTo>
                      <a:pt x="7" y="7"/>
                    </a:lnTo>
                    <a:lnTo>
                      <a:pt x="10" y="4"/>
                    </a:lnTo>
                    <a:lnTo>
                      <a:pt x="14" y="2"/>
                    </a:lnTo>
                    <a:lnTo>
                      <a:pt x="18" y="1"/>
                    </a:lnTo>
                    <a:lnTo>
                      <a:pt x="23" y="0"/>
                    </a:lnTo>
                    <a:lnTo>
                      <a:pt x="23" y="0"/>
                    </a:lnTo>
                    <a:lnTo>
                      <a:pt x="27" y="1"/>
                    </a:lnTo>
                    <a:lnTo>
                      <a:pt x="32" y="2"/>
                    </a:lnTo>
                    <a:lnTo>
                      <a:pt x="35" y="4"/>
                    </a:lnTo>
                    <a:lnTo>
                      <a:pt x="39" y="7"/>
                    </a:lnTo>
                    <a:lnTo>
                      <a:pt x="41" y="10"/>
                    </a:lnTo>
                    <a:lnTo>
                      <a:pt x="43" y="14"/>
                    </a:lnTo>
                    <a:lnTo>
                      <a:pt x="45" y="18"/>
                    </a:lnTo>
                    <a:lnTo>
                      <a:pt x="45" y="22"/>
                    </a:lnTo>
                    <a:lnTo>
                      <a:pt x="45" y="67"/>
                    </a:lnTo>
                    <a:lnTo>
                      <a:pt x="45" y="67"/>
                    </a:lnTo>
                    <a:lnTo>
                      <a:pt x="45" y="72"/>
                    </a:lnTo>
                    <a:lnTo>
                      <a:pt x="43" y="76"/>
                    </a:lnTo>
                    <a:lnTo>
                      <a:pt x="41" y="79"/>
                    </a:lnTo>
                    <a:lnTo>
                      <a:pt x="39" y="83"/>
                    </a:lnTo>
                    <a:lnTo>
                      <a:pt x="35" y="85"/>
                    </a:lnTo>
                    <a:lnTo>
                      <a:pt x="32" y="88"/>
                    </a:lnTo>
                    <a:lnTo>
                      <a:pt x="27" y="90"/>
                    </a:lnTo>
                    <a:lnTo>
                      <a:pt x="23" y="90"/>
                    </a:lnTo>
                    <a:lnTo>
                      <a:pt x="23" y="90"/>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99" name="Freeform 645"/>
              <p:cNvSpPr/>
              <p:nvPr/>
            </p:nvSpPr>
            <p:spPr bwMode="auto">
              <a:xfrm>
                <a:off x="2744788" y="4376738"/>
                <a:ext cx="28575" cy="53975"/>
              </a:xfrm>
              <a:custGeom>
                <a:avLst/>
                <a:gdLst/>
                <a:ahLst/>
                <a:cxnLst>
                  <a:cxn ang="0">
                    <a:pos x="22" y="101"/>
                  </a:cxn>
                  <a:cxn ang="0">
                    <a:pos x="22" y="101"/>
                  </a:cxn>
                  <a:cxn ang="0">
                    <a:pos x="18" y="100"/>
                  </a:cxn>
                  <a:cxn ang="0">
                    <a:pos x="12" y="99"/>
                  </a:cxn>
                  <a:cxn ang="0">
                    <a:pos x="9" y="97"/>
                  </a:cxn>
                  <a:cxn ang="0">
                    <a:pos x="5" y="94"/>
                  </a:cxn>
                  <a:cxn ang="0">
                    <a:pos x="5" y="94"/>
                  </a:cxn>
                  <a:cxn ang="0">
                    <a:pos x="3" y="91"/>
                  </a:cxn>
                  <a:cxn ang="0">
                    <a:pos x="1" y="88"/>
                  </a:cxn>
                  <a:cxn ang="0">
                    <a:pos x="0" y="83"/>
                  </a:cxn>
                  <a:cxn ang="0">
                    <a:pos x="0" y="79"/>
                  </a:cxn>
                  <a:cxn ang="0">
                    <a:pos x="0" y="79"/>
                  </a:cxn>
                  <a:cxn ang="0">
                    <a:pos x="1" y="65"/>
                  </a:cxn>
                  <a:cxn ang="0">
                    <a:pos x="3" y="51"/>
                  </a:cxn>
                  <a:cxn ang="0">
                    <a:pos x="3" y="51"/>
                  </a:cxn>
                  <a:cxn ang="0">
                    <a:pos x="5" y="37"/>
                  </a:cxn>
                  <a:cxn ang="0">
                    <a:pos x="6" y="23"/>
                  </a:cxn>
                  <a:cxn ang="0">
                    <a:pos x="6" y="23"/>
                  </a:cxn>
                  <a:cxn ang="0">
                    <a:pos x="7" y="16"/>
                  </a:cxn>
                  <a:cxn ang="0">
                    <a:pos x="8" y="12"/>
                  </a:cxn>
                  <a:cxn ang="0">
                    <a:pos x="11" y="8"/>
                  </a:cxn>
                  <a:cxn ang="0">
                    <a:pos x="14" y="5"/>
                  </a:cxn>
                  <a:cxn ang="0">
                    <a:pos x="18" y="3"/>
                  </a:cxn>
                  <a:cxn ang="0">
                    <a:pos x="22" y="2"/>
                  </a:cxn>
                  <a:cxn ang="0">
                    <a:pos x="26" y="1"/>
                  </a:cxn>
                  <a:cxn ang="0">
                    <a:pos x="30" y="0"/>
                  </a:cxn>
                  <a:cxn ang="0">
                    <a:pos x="30" y="0"/>
                  </a:cxn>
                  <a:cxn ang="0">
                    <a:pos x="34" y="1"/>
                  </a:cxn>
                  <a:cxn ang="0">
                    <a:pos x="39" y="2"/>
                  </a:cxn>
                  <a:cxn ang="0">
                    <a:pos x="43" y="4"/>
                  </a:cxn>
                  <a:cxn ang="0">
                    <a:pos x="46" y="7"/>
                  </a:cxn>
                  <a:cxn ang="0">
                    <a:pos x="46" y="7"/>
                  </a:cxn>
                  <a:cxn ang="0">
                    <a:pos x="49" y="10"/>
                  </a:cxn>
                  <a:cxn ang="0">
                    <a:pos x="51" y="13"/>
                  </a:cxn>
                  <a:cxn ang="0">
                    <a:pos x="52" y="17"/>
                  </a:cxn>
                  <a:cxn ang="0">
                    <a:pos x="52" y="21"/>
                  </a:cxn>
                  <a:cxn ang="0">
                    <a:pos x="52" y="21"/>
                  </a:cxn>
                  <a:cxn ang="0">
                    <a:pos x="51" y="36"/>
                  </a:cxn>
                  <a:cxn ang="0">
                    <a:pos x="49" y="49"/>
                  </a:cxn>
                  <a:cxn ang="0">
                    <a:pos x="49" y="49"/>
                  </a:cxn>
                  <a:cxn ang="0">
                    <a:pos x="46" y="64"/>
                  </a:cxn>
                  <a:cxn ang="0">
                    <a:pos x="45" y="78"/>
                  </a:cxn>
                  <a:cxn ang="0">
                    <a:pos x="45" y="78"/>
                  </a:cxn>
                  <a:cxn ang="0">
                    <a:pos x="44" y="83"/>
                  </a:cxn>
                  <a:cxn ang="0">
                    <a:pos x="43" y="89"/>
                  </a:cxn>
                  <a:cxn ang="0">
                    <a:pos x="41" y="92"/>
                  </a:cxn>
                  <a:cxn ang="0">
                    <a:pos x="38" y="95"/>
                  </a:cxn>
                  <a:cxn ang="0">
                    <a:pos x="34" y="98"/>
                  </a:cxn>
                  <a:cxn ang="0">
                    <a:pos x="30" y="99"/>
                  </a:cxn>
                  <a:cxn ang="0">
                    <a:pos x="26" y="100"/>
                  </a:cxn>
                  <a:cxn ang="0">
                    <a:pos x="22" y="101"/>
                  </a:cxn>
                  <a:cxn ang="0">
                    <a:pos x="22" y="101"/>
                  </a:cxn>
                </a:cxnLst>
                <a:rect l="0" t="0" r="r" b="b"/>
                <a:pathLst>
                  <a:path w="52" h="101">
                    <a:moveTo>
                      <a:pt x="22" y="101"/>
                    </a:moveTo>
                    <a:lnTo>
                      <a:pt x="22" y="101"/>
                    </a:lnTo>
                    <a:lnTo>
                      <a:pt x="18" y="100"/>
                    </a:lnTo>
                    <a:lnTo>
                      <a:pt x="12" y="99"/>
                    </a:lnTo>
                    <a:lnTo>
                      <a:pt x="9" y="97"/>
                    </a:lnTo>
                    <a:lnTo>
                      <a:pt x="5" y="94"/>
                    </a:lnTo>
                    <a:lnTo>
                      <a:pt x="5" y="94"/>
                    </a:lnTo>
                    <a:lnTo>
                      <a:pt x="3" y="91"/>
                    </a:lnTo>
                    <a:lnTo>
                      <a:pt x="1" y="88"/>
                    </a:lnTo>
                    <a:lnTo>
                      <a:pt x="0" y="83"/>
                    </a:lnTo>
                    <a:lnTo>
                      <a:pt x="0" y="79"/>
                    </a:lnTo>
                    <a:lnTo>
                      <a:pt x="0" y="79"/>
                    </a:lnTo>
                    <a:lnTo>
                      <a:pt x="1" y="65"/>
                    </a:lnTo>
                    <a:lnTo>
                      <a:pt x="3" y="51"/>
                    </a:lnTo>
                    <a:lnTo>
                      <a:pt x="3" y="51"/>
                    </a:lnTo>
                    <a:lnTo>
                      <a:pt x="5" y="37"/>
                    </a:lnTo>
                    <a:lnTo>
                      <a:pt x="6" y="23"/>
                    </a:lnTo>
                    <a:lnTo>
                      <a:pt x="6" y="23"/>
                    </a:lnTo>
                    <a:lnTo>
                      <a:pt x="7" y="16"/>
                    </a:lnTo>
                    <a:lnTo>
                      <a:pt x="8" y="12"/>
                    </a:lnTo>
                    <a:lnTo>
                      <a:pt x="11" y="8"/>
                    </a:lnTo>
                    <a:lnTo>
                      <a:pt x="14" y="5"/>
                    </a:lnTo>
                    <a:lnTo>
                      <a:pt x="18" y="3"/>
                    </a:lnTo>
                    <a:lnTo>
                      <a:pt x="22" y="2"/>
                    </a:lnTo>
                    <a:lnTo>
                      <a:pt x="26" y="1"/>
                    </a:lnTo>
                    <a:lnTo>
                      <a:pt x="30" y="0"/>
                    </a:lnTo>
                    <a:lnTo>
                      <a:pt x="30" y="0"/>
                    </a:lnTo>
                    <a:lnTo>
                      <a:pt x="34" y="1"/>
                    </a:lnTo>
                    <a:lnTo>
                      <a:pt x="39" y="2"/>
                    </a:lnTo>
                    <a:lnTo>
                      <a:pt x="43" y="4"/>
                    </a:lnTo>
                    <a:lnTo>
                      <a:pt x="46" y="7"/>
                    </a:lnTo>
                    <a:lnTo>
                      <a:pt x="46" y="7"/>
                    </a:lnTo>
                    <a:lnTo>
                      <a:pt x="49" y="10"/>
                    </a:lnTo>
                    <a:lnTo>
                      <a:pt x="51" y="13"/>
                    </a:lnTo>
                    <a:lnTo>
                      <a:pt x="52" y="17"/>
                    </a:lnTo>
                    <a:lnTo>
                      <a:pt x="52" y="21"/>
                    </a:lnTo>
                    <a:lnTo>
                      <a:pt x="52" y="21"/>
                    </a:lnTo>
                    <a:lnTo>
                      <a:pt x="51" y="36"/>
                    </a:lnTo>
                    <a:lnTo>
                      <a:pt x="49" y="49"/>
                    </a:lnTo>
                    <a:lnTo>
                      <a:pt x="49" y="49"/>
                    </a:lnTo>
                    <a:lnTo>
                      <a:pt x="46" y="64"/>
                    </a:lnTo>
                    <a:lnTo>
                      <a:pt x="45" y="78"/>
                    </a:lnTo>
                    <a:lnTo>
                      <a:pt x="45" y="78"/>
                    </a:lnTo>
                    <a:lnTo>
                      <a:pt x="44" y="83"/>
                    </a:lnTo>
                    <a:lnTo>
                      <a:pt x="43" y="89"/>
                    </a:lnTo>
                    <a:lnTo>
                      <a:pt x="41" y="92"/>
                    </a:lnTo>
                    <a:lnTo>
                      <a:pt x="38" y="95"/>
                    </a:lnTo>
                    <a:lnTo>
                      <a:pt x="34" y="98"/>
                    </a:lnTo>
                    <a:lnTo>
                      <a:pt x="30" y="99"/>
                    </a:lnTo>
                    <a:lnTo>
                      <a:pt x="26" y="100"/>
                    </a:lnTo>
                    <a:lnTo>
                      <a:pt x="22" y="101"/>
                    </a:lnTo>
                    <a:lnTo>
                      <a:pt x="22" y="10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00" name="Freeform 646"/>
              <p:cNvSpPr/>
              <p:nvPr/>
            </p:nvSpPr>
            <p:spPr bwMode="auto">
              <a:xfrm>
                <a:off x="2813051" y="4378325"/>
                <a:ext cx="30163" cy="55563"/>
              </a:xfrm>
              <a:custGeom>
                <a:avLst/>
                <a:gdLst/>
                <a:ahLst/>
                <a:cxnLst>
                  <a:cxn ang="0">
                    <a:pos x="23" y="105"/>
                  </a:cxn>
                  <a:cxn ang="0">
                    <a:pos x="23" y="105"/>
                  </a:cxn>
                  <a:cxn ang="0">
                    <a:pos x="19" y="104"/>
                  </a:cxn>
                  <a:cxn ang="0">
                    <a:pos x="15" y="103"/>
                  </a:cxn>
                  <a:cxn ang="0">
                    <a:pos x="10" y="100"/>
                  </a:cxn>
                  <a:cxn ang="0">
                    <a:pos x="6" y="97"/>
                  </a:cxn>
                  <a:cxn ang="0">
                    <a:pos x="6" y="97"/>
                  </a:cxn>
                  <a:cxn ang="0">
                    <a:pos x="4" y="94"/>
                  </a:cxn>
                  <a:cxn ang="0">
                    <a:pos x="2" y="90"/>
                  </a:cxn>
                  <a:cxn ang="0">
                    <a:pos x="1" y="87"/>
                  </a:cxn>
                  <a:cxn ang="0">
                    <a:pos x="0" y="83"/>
                  </a:cxn>
                  <a:cxn ang="0">
                    <a:pos x="0" y="83"/>
                  </a:cxn>
                  <a:cxn ang="0">
                    <a:pos x="1" y="74"/>
                  </a:cxn>
                  <a:cxn ang="0">
                    <a:pos x="3" y="65"/>
                  </a:cxn>
                  <a:cxn ang="0">
                    <a:pos x="3" y="65"/>
                  </a:cxn>
                  <a:cxn ang="0">
                    <a:pos x="6" y="53"/>
                  </a:cxn>
                  <a:cxn ang="0">
                    <a:pos x="6" y="46"/>
                  </a:cxn>
                  <a:cxn ang="0">
                    <a:pos x="6" y="40"/>
                  </a:cxn>
                  <a:cxn ang="0">
                    <a:pos x="6" y="40"/>
                  </a:cxn>
                  <a:cxn ang="0">
                    <a:pos x="6" y="31"/>
                  </a:cxn>
                  <a:cxn ang="0">
                    <a:pos x="7" y="22"/>
                  </a:cxn>
                  <a:cxn ang="0">
                    <a:pos x="8" y="17"/>
                  </a:cxn>
                  <a:cxn ang="0">
                    <a:pos x="10" y="13"/>
                  </a:cxn>
                  <a:cxn ang="0">
                    <a:pos x="13" y="9"/>
                  </a:cxn>
                  <a:cxn ang="0">
                    <a:pos x="17" y="6"/>
                  </a:cxn>
                  <a:cxn ang="0">
                    <a:pos x="17" y="6"/>
                  </a:cxn>
                  <a:cxn ang="0">
                    <a:pos x="21" y="3"/>
                  </a:cxn>
                  <a:cxn ang="0">
                    <a:pos x="25" y="1"/>
                  </a:cxn>
                  <a:cxn ang="0">
                    <a:pos x="30" y="0"/>
                  </a:cxn>
                  <a:cxn ang="0">
                    <a:pos x="34" y="0"/>
                  </a:cxn>
                  <a:cxn ang="0">
                    <a:pos x="34" y="0"/>
                  </a:cxn>
                  <a:cxn ang="0">
                    <a:pos x="38" y="0"/>
                  </a:cxn>
                  <a:cxn ang="0">
                    <a:pos x="42" y="1"/>
                  </a:cxn>
                  <a:cxn ang="0">
                    <a:pos x="46" y="3"/>
                  </a:cxn>
                  <a:cxn ang="0">
                    <a:pos x="49" y="6"/>
                  </a:cxn>
                  <a:cxn ang="0">
                    <a:pos x="49" y="6"/>
                  </a:cxn>
                  <a:cxn ang="0">
                    <a:pos x="53" y="12"/>
                  </a:cxn>
                  <a:cxn ang="0">
                    <a:pos x="55" y="20"/>
                  </a:cxn>
                  <a:cxn ang="0">
                    <a:pos x="56" y="23"/>
                  </a:cxn>
                  <a:cxn ang="0">
                    <a:pos x="55" y="27"/>
                  </a:cxn>
                  <a:cxn ang="0">
                    <a:pos x="54" y="31"/>
                  </a:cxn>
                  <a:cxn ang="0">
                    <a:pos x="53" y="34"/>
                  </a:cxn>
                  <a:cxn ang="0">
                    <a:pos x="52" y="35"/>
                  </a:cxn>
                  <a:cxn ang="0">
                    <a:pos x="52" y="35"/>
                  </a:cxn>
                  <a:cxn ang="0">
                    <a:pos x="52" y="41"/>
                  </a:cxn>
                  <a:cxn ang="0">
                    <a:pos x="52" y="41"/>
                  </a:cxn>
                  <a:cxn ang="0">
                    <a:pos x="52" y="52"/>
                  </a:cxn>
                  <a:cxn ang="0">
                    <a:pos x="52" y="52"/>
                  </a:cxn>
                  <a:cxn ang="0">
                    <a:pos x="51" y="58"/>
                  </a:cxn>
                  <a:cxn ang="0">
                    <a:pos x="50" y="66"/>
                  </a:cxn>
                  <a:cxn ang="0">
                    <a:pos x="50" y="66"/>
                  </a:cxn>
                  <a:cxn ang="0">
                    <a:pos x="48" y="73"/>
                  </a:cxn>
                  <a:cxn ang="0">
                    <a:pos x="47" y="81"/>
                  </a:cxn>
                  <a:cxn ang="0">
                    <a:pos x="47" y="81"/>
                  </a:cxn>
                  <a:cxn ang="0">
                    <a:pos x="46" y="87"/>
                  </a:cxn>
                  <a:cxn ang="0">
                    <a:pos x="44" y="91"/>
                  </a:cxn>
                  <a:cxn ang="0">
                    <a:pos x="41" y="95"/>
                  </a:cxn>
                  <a:cxn ang="0">
                    <a:pos x="39" y="98"/>
                  </a:cxn>
                  <a:cxn ang="0">
                    <a:pos x="36" y="101"/>
                  </a:cxn>
                  <a:cxn ang="0">
                    <a:pos x="32" y="103"/>
                  </a:cxn>
                  <a:cxn ang="0">
                    <a:pos x="28" y="104"/>
                  </a:cxn>
                  <a:cxn ang="0">
                    <a:pos x="23" y="105"/>
                  </a:cxn>
                  <a:cxn ang="0">
                    <a:pos x="23" y="105"/>
                  </a:cxn>
                </a:cxnLst>
                <a:rect l="0" t="0" r="r" b="b"/>
                <a:pathLst>
                  <a:path w="56" h="105">
                    <a:moveTo>
                      <a:pt x="23" y="105"/>
                    </a:moveTo>
                    <a:lnTo>
                      <a:pt x="23" y="105"/>
                    </a:lnTo>
                    <a:lnTo>
                      <a:pt x="19" y="104"/>
                    </a:lnTo>
                    <a:lnTo>
                      <a:pt x="15" y="103"/>
                    </a:lnTo>
                    <a:lnTo>
                      <a:pt x="10" y="100"/>
                    </a:lnTo>
                    <a:lnTo>
                      <a:pt x="6" y="97"/>
                    </a:lnTo>
                    <a:lnTo>
                      <a:pt x="6" y="97"/>
                    </a:lnTo>
                    <a:lnTo>
                      <a:pt x="4" y="94"/>
                    </a:lnTo>
                    <a:lnTo>
                      <a:pt x="2" y="90"/>
                    </a:lnTo>
                    <a:lnTo>
                      <a:pt x="1" y="87"/>
                    </a:lnTo>
                    <a:lnTo>
                      <a:pt x="0" y="83"/>
                    </a:lnTo>
                    <a:lnTo>
                      <a:pt x="0" y="83"/>
                    </a:lnTo>
                    <a:lnTo>
                      <a:pt x="1" y="74"/>
                    </a:lnTo>
                    <a:lnTo>
                      <a:pt x="3" y="65"/>
                    </a:lnTo>
                    <a:lnTo>
                      <a:pt x="3" y="65"/>
                    </a:lnTo>
                    <a:lnTo>
                      <a:pt x="6" y="53"/>
                    </a:lnTo>
                    <a:lnTo>
                      <a:pt x="6" y="46"/>
                    </a:lnTo>
                    <a:lnTo>
                      <a:pt x="6" y="40"/>
                    </a:lnTo>
                    <a:lnTo>
                      <a:pt x="6" y="40"/>
                    </a:lnTo>
                    <a:lnTo>
                      <a:pt x="6" y="31"/>
                    </a:lnTo>
                    <a:lnTo>
                      <a:pt x="7" y="22"/>
                    </a:lnTo>
                    <a:lnTo>
                      <a:pt x="8" y="17"/>
                    </a:lnTo>
                    <a:lnTo>
                      <a:pt x="10" y="13"/>
                    </a:lnTo>
                    <a:lnTo>
                      <a:pt x="13" y="9"/>
                    </a:lnTo>
                    <a:lnTo>
                      <a:pt x="17" y="6"/>
                    </a:lnTo>
                    <a:lnTo>
                      <a:pt x="17" y="6"/>
                    </a:lnTo>
                    <a:lnTo>
                      <a:pt x="21" y="3"/>
                    </a:lnTo>
                    <a:lnTo>
                      <a:pt x="25" y="1"/>
                    </a:lnTo>
                    <a:lnTo>
                      <a:pt x="30" y="0"/>
                    </a:lnTo>
                    <a:lnTo>
                      <a:pt x="34" y="0"/>
                    </a:lnTo>
                    <a:lnTo>
                      <a:pt x="34" y="0"/>
                    </a:lnTo>
                    <a:lnTo>
                      <a:pt x="38" y="0"/>
                    </a:lnTo>
                    <a:lnTo>
                      <a:pt x="42" y="1"/>
                    </a:lnTo>
                    <a:lnTo>
                      <a:pt x="46" y="3"/>
                    </a:lnTo>
                    <a:lnTo>
                      <a:pt x="49" y="6"/>
                    </a:lnTo>
                    <a:lnTo>
                      <a:pt x="49" y="6"/>
                    </a:lnTo>
                    <a:lnTo>
                      <a:pt x="53" y="12"/>
                    </a:lnTo>
                    <a:lnTo>
                      <a:pt x="55" y="20"/>
                    </a:lnTo>
                    <a:lnTo>
                      <a:pt x="56" y="23"/>
                    </a:lnTo>
                    <a:lnTo>
                      <a:pt x="55" y="27"/>
                    </a:lnTo>
                    <a:lnTo>
                      <a:pt x="54" y="31"/>
                    </a:lnTo>
                    <a:lnTo>
                      <a:pt x="53" y="34"/>
                    </a:lnTo>
                    <a:lnTo>
                      <a:pt x="52" y="35"/>
                    </a:lnTo>
                    <a:lnTo>
                      <a:pt x="52" y="35"/>
                    </a:lnTo>
                    <a:lnTo>
                      <a:pt x="52" y="41"/>
                    </a:lnTo>
                    <a:lnTo>
                      <a:pt x="52" y="41"/>
                    </a:lnTo>
                    <a:lnTo>
                      <a:pt x="52" y="52"/>
                    </a:lnTo>
                    <a:lnTo>
                      <a:pt x="52" y="52"/>
                    </a:lnTo>
                    <a:lnTo>
                      <a:pt x="51" y="58"/>
                    </a:lnTo>
                    <a:lnTo>
                      <a:pt x="50" y="66"/>
                    </a:lnTo>
                    <a:lnTo>
                      <a:pt x="50" y="66"/>
                    </a:lnTo>
                    <a:lnTo>
                      <a:pt x="48" y="73"/>
                    </a:lnTo>
                    <a:lnTo>
                      <a:pt x="47" y="81"/>
                    </a:lnTo>
                    <a:lnTo>
                      <a:pt x="47" y="81"/>
                    </a:lnTo>
                    <a:lnTo>
                      <a:pt x="46" y="87"/>
                    </a:lnTo>
                    <a:lnTo>
                      <a:pt x="44" y="91"/>
                    </a:lnTo>
                    <a:lnTo>
                      <a:pt x="41" y="95"/>
                    </a:lnTo>
                    <a:lnTo>
                      <a:pt x="39" y="98"/>
                    </a:lnTo>
                    <a:lnTo>
                      <a:pt x="36" y="101"/>
                    </a:lnTo>
                    <a:lnTo>
                      <a:pt x="32" y="103"/>
                    </a:lnTo>
                    <a:lnTo>
                      <a:pt x="28" y="104"/>
                    </a:lnTo>
                    <a:lnTo>
                      <a:pt x="23" y="105"/>
                    </a:lnTo>
                    <a:lnTo>
                      <a:pt x="23" y="10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01" name="Freeform 647"/>
              <p:cNvSpPr/>
              <p:nvPr/>
            </p:nvSpPr>
            <p:spPr bwMode="auto">
              <a:xfrm>
                <a:off x="2578101" y="4462463"/>
                <a:ext cx="196850" cy="26988"/>
              </a:xfrm>
              <a:custGeom>
                <a:avLst/>
                <a:gdLst/>
                <a:ahLst/>
                <a:cxnLst>
                  <a:cxn ang="0">
                    <a:pos x="347" y="50"/>
                  </a:cxn>
                  <a:cxn ang="0">
                    <a:pos x="347" y="50"/>
                  </a:cxn>
                  <a:cxn ang="0">
                    <a:pos x="265" y="49"/>
                  </a:cxn>
                  <a:cxn ang="0">
                    <a:pos x="185" y="48"/>
                  </a:cxn>
                  <a:cxn ang="0">
                    <a:pos x="185" y="48"/>
                  </a:cxn>
                  <a:cxn ang="0">
                    <a:pos x="103" y="46"/>
                  </a:cxn>
                  <a:cxn ang="0">
                    <a:pos x="22" y="46"/>
                  </a:cxn>
                  <a:cxn ang="0">
                    <a:pos x="22" y="46"/>
                  </a:cxn>
                  <a:cxn ang="0">
                    <a:pos x="16" y="45"/>
                  </a:cxn>
                  <a:cxn ang="0">
                    <a:pos x="12" y="44"/>
                  </a:cxn>
                  <a:cxn ang="0">
                    <a:pos x="8" y="41"/>
                  </a:cxn>
                  <a:cxn ang="0">
                    <a:pos x="5" y="39"/>
                  </a:cxn>
                  <a:cxn ang="0">
                    <a:pos x="3" y="35"/>
                  </a:cxn>
                  <a:cxn ang="0">
                    <a:pos x="1" y="32"/>
                  </a:cxn>
                  <a:cxn ang="0">
                    <a:pos x="0" y="28"/>
                  </a:cxn>
                  <a:cxn ang="0">
                    <a:pos x="0" y="24"/>
                  </a:cxn>
                  <a:cxn ang="0">
                    <a:pos x="0" y="24"/>
                  </a:cxn>
                  <a:cxn ang="0">
                    <a:pos x="0" y="19"/>
                  </a:cxn>
                  <a:cxn ang="0">
                    <a:pos x="1" y="14"/>
                  </a:cxn>
                  <a:cxn ang="0">
                    <a:pos x="3" y="11"/>
                  </a:cxn>
                  <a:cxn ang="0">
                    <a:pos x="5" y="7"/>
                  </a:cxn>
                  <a:cxn ang="0">
                    <a:pos x="8" y="5"/>
                  </a:cxn>
                  <a:cxn ang="0">
                    <a:pos x="12" y="2"/>
                  </a:cxn>
                  <a:cxn ang="0">
                    <a:pos x="16" y="1"/>
                  </a:cxn>
                  <a:cxn ang="0">
                    <a:pos x="22" y="0"/>
                  </a:cxn>
                  <a:cxn ang="0">
                    <a:pos x="22" y="0"/>
                  </a:cxn>
                  <a:cxn ang="0">
                    <a:pos x="103" y="1"/>
                  </a:cxn>
                  <a:cxn ang="0">
                    <a:pos x="185" y="2"/>
                  </a:cxn>
                  <a:cxn ang="0">
                    <a:pos x="185" y="2"/>
                  </a:cxn>
                  <a:cxn ang="0">
                    <a:pos x="265" y="3"/>
                  </a:cxn>
                  <a:cxn ang="0">
                    <a:pos x="347" y="4"/>
                  </a:cxn>
                  <a:cxn ang="0">
                    <a:pos x="347" y="4"/>
                  </a:cxn>
                  <a:cxn ang="0">
                    <a:pos x="353" y="4"/>
                  </a:cxn>
                  <a:cxn ang="0">
                    <a:pos x="357" y="5"/>
                  </a:cxn>
                  <a:cxn ang="0">
                    <a:pos x="361" y="8"/>
                  </a:cxn>
                  <a:cxn ang="0">
                    <a:pos x="364" y="10"/>
                  </a:cxn>
                  <a:cxn ang="0">
                    <a:pos x="367" y="14"/>
                  </a:cxn>
                  <a:cxn ang="0">
                    <a:pos x="368" y="18"/>
                  </a:cxn>
                  <a:cxn ang="0">
                    <a:pos x="369" y="22"/>
                  </a:cxn>
                  <a:cxn ang="0">
                    <a:pos x="370" y="27"/>
                  </a:cxn>
                  <a:cxn ang="0">
                    <a:pos x="370" y="27"/>
                  </a:cxn>
                  <a:cxn ang="0">
                    <a:pos x="369" y="31"/>
                  </a:cxn>
                  <a:cxn ang="0">
                    <a:pos x="368" y="35"/>
                  </a:cxn>
                  <a:cxn ang="0">
                    <a:pos x="367" y="38"/>
                  </a:cxn>
                  <a:cxn ang="0">
                    <a:pos x="364" y="42"/>
                  </a:cxn>
                  <a:cxn ang="0">
                    <a:pos x="361" y="45"/>
                  </a:cxn>
                  <a:cxn ang="0">
                    <a:pos x="357" y="48"/>
                  </a:cxn>
                  <a:cxn ang="0">
                    <a:pos x="353" y="49"/>
                  </a:cxn>
                  <a:cxn ang="0">
                    <a:pos x="347" y="50"/>
                  </a:cxn>
                  <a:cxn ang="0">
                    <a:pos x="347" y="50"/>
                  </a:cxn>
                </a:cxnLst>
                <a:rect l="0" t="0" r="r" b="b"/>
                <a:pathLst>
                  <a:path w="370" h="50">
                    <a:moveTo>
                      <a:pt x="347" y="50"/>
                    </a:moveTo>
                    <a:lnTo>
                      <a:pt x="347" y="50"/>
                    </a:lnTo>
                    <a:lnTo>
                      <a:pt x="265" y="49"/>
                    </a:lnTo>
                    <a:lnTo>
                      <a:pt x="185" y="48"/>
                    </a:lnTo>
                    <a:lnTo>
                      <a:pt x="185" y="48"/>
                    </a:lnTo>
                    <a:lnTo>
                      <a:pt x="103" y="46"/>
                    </a:lnTo>
                    <a:lnTo>
                      <a:pt x="22" y="46"/>
                    </a:lnTo>
                    <a:lnTo>
                      <a:pt x="22" y="46"/>
                    </a:lnTo>
                    <a:lnTo>
                      <a:pt x="16" y="45"/>
                    </a:lnTo>
                    <a:lnTo>
                      <a:pt x="12" y="44"/>
                    </a:lnTo>
                    <a:lnTo>
                      <a:pt x="8" y="41"/>
                    </a:lnTo>
                    <a:lnTo>
                      <a:pt x="5" y="39"/>
                    </a:lnTo>
                    <a:lnTo>
                      <a:pt x="3" y="35"/>
                    </a:lnTo>
                    <a:lnTo>
                      <a:pt x="1" y="32"/>
                    </a:lnTo>
                    <a:lnTo>
                      <a:pt x="0" y="28"/>
                    </a:lnTo>
                    <a:lnTo>
                      <a:pt x="0" y="24"/>
                    </a:lnTo>
                    <a:lnTo>
                      <a:pt x="0" y="24"/>
                    </a:lnTo>
                    <a:lnTo>
                      <a:pt x="0" y="19"/>
                    </a:lnTo>
                    <a:lnTo>
                      <a:pt x="1" y="14"/>
                    </a:lnTo>
                    <a:lnTo>
                      <a:pt x="3" y="11"/>
                    </a:lnTo>
                    <a:lnTo>
                      <a:pt x="5" y="7"/>
                    </a:lnTo>
                    <a:lnTo>
                      <a:pt x="8" y="5"/>
                    </a:lnTo>
                    <a:lnTo>
                      <a:pt x="12" y="2"/>
                    </a:lnTo>
                    <a:lnTo>
                      <a:pt x="16" y="1"/>
                    </a:lnTo>
                    <a:lnTo>
                      <a:pt x="22" y="0"/>
                    </a:lnTo>
                    <a:lnTo>
                      <a:pt x="22" y="0"/>
                    </a:lnTo>
                    <a:lnTo>
                      <a:pt x="103" y="1"/>
                    </a:lnTo>
                    <a:lnTo>
                      <a:pt x="185" y="2"/>
                    </a:lnTo>
                    <a:lnTo>
                      <a:pt x="185" y="2"/>
                    </a:lnTo>
                    <a:lnTo>
                      <a:pt x="265" y="3"/>
                    </a:lnTo>
                    <a:lnTo>
                      <a:pt x="347" y="4"/>
                    </a:lnTo>
                    <a:lnTo>
                      <a:pt x="347" y="4"/>
                    </a:lnTo>
                    <a:lnTo>
                      <a:pt x="353" y="4"/>
                    </a:lnTo>
                    <a:lnTo>
                      <a:pt x="357" y="5"/>
                    </a:lnTo>
                    <a:lnTo>
                      <a:pt x="361" y="8"/>
                    </a:lnTo>
                    <a:lnTo>
                      <a:pt x="364" y="10"/>
                    </a:lnTo>
                    <a:lnTo>
                      <a:pt x="367" y="14"/>
                    </a:lnTo>
                    <a:lnTo>
                      <a:pt x="368" y="18"/>
                    </a:lnTo>
                    <a:lnTo>
                      <a:pt x="369" y="22"/>
                    </a:lnTo>
                    <a:lnTo>
                      <a:pt x="370" y="27"/>
                    </a:lnTo>
                    <a:lnTo>
                      <a:pt x="370" y="27"/>
                    </a:lnTo>
                    <a:lnTo>
                      <a:pt x="369" y="31"/>
                    </a:lnTo>
                    <a:lnTo>
                      <a:pt x="368" y="35"/>
                    </a:lnTo>
                    <a:lnTo>
                      <a:pt x="367" y="38"/>
                    </a:lnTo>
                    <a:lnTo>
                      <a:pt x="364" y="42"/>
                    </a:lnTo>
                    <a:lnTo>
                      <a:pt x="361" y="45"/>
                    </a:lnTo>
                    <a:lnTo>
                      <a:pt x="357" y="48"/>
                    </a:lnTo>
                    <a:lnTo>
                      <a:pt x="353" y="49"/>
                    </a:lnTo>
                    <a:lnTo>
                      <a:pt x="347" y="50"/>
                    </a:lnTo>
                    <a:lnTo>
                      <a:pt x="347" y="50"/>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02" name="Freeform 648"/>
              <p:cNvSpPr/>
              <p:nvPr/>
            </p:nvSpPr>
            <p:spPr bwMode="auto">
              <a:xfrm>
                <a:off x="2581276" y="4510088"/>
                <a:ext cx="82550" cy="23813"/>
              </a:xfrm>
              <a:custGeom>
                <a:avLst/>
                <a:gdLst/>
                <a:ahLst/>
                <a:cxnLst>
                  <a:cxn ang="0">
                    <a:pos x="22" y="45"/>
                  </a:cxn>
                  <a:cxn ang="0">
                    <a:pos x="22" y="45"/>
                  </a:cxn>
                  <a:cxn ang="0">
                    <a:pos x="17" y="45"/>
                  </a:cxn>
                  <a:cxn ang="0">
                    <a:pos x="13" y="43"/>
                  </a:cxn>
                  <a:cxn ang="0">
                    <a:pos x="8" y="41"/>
                  </a:cxn>
                  <a:cxn ang="0">
                    <a:pos x="5" y="38"/>
                  </a:cxn>
                  <a:cxn ang="0">
                    <a:pos x="3" y="35"/>
                  </a:cxn>
                  <a:cxn ang="0">
                    <a:pos x="1" y="31"/>
                  </a:cxn>
                  <a:cxn ang="0">
                    <a:pos x="1" y="27"/>
                  </a:cxn>
                  <a:cxn ang="0">
                    <a:pos x="0" y="23"/>
                  </a:cxn>
                  <a:cxn ang="0">
                    <a:pos x="0" y="23"/>
                  </a:cxn>
                  <a:cxn ang="0">
                    <a:pos x="1" y="18"/>
                  </a:cxn>
                  <a:cxn ang="0">
                    <a:pos x="1" y="14"/>
                  </a:cxn>
                  <a:cxn ang="0">
                    <a:pos x="3" y="10"/>
                  </a:cxn>
                  <a:cxn ang="0">
                    <a:pos x="5" y="7"/>
                  </a:cxn>
                  <a:cxn ang="0">
                    <a:pos x="8" y="4"/>
                  </a:cxn>
                  <a:cxn ang="0">
                    <a:pos x="13" y="2"/>
                  </a:cxn>
                  <a:cxn ang="0">
                    <a:pos x="17" y="1"/>
                  </a:cxn>
                  <a:cxn ang="0">
                    <a:pos x="22" y="0"/>
                  </a:cxn>
                  <a:cxn ang="0">
                    <a:pos x="132" y="0"/>
                  </a:cxn>
                  <a:cxn ang="0">
                    <a:pos x="132" y="0"/>
                  </a:cxn>
                  <a:cxn ang="0">
                    <a:pos x="139" y="1"/>
                  </a:cxn>
                  <a:cxn ang="0">
                    <a:pos x="143" y="2"/>
                  </a:cxn>
                  <a:cxn ang="0">
                    <a:pos x="147" y="4"/>
                  </a:cxn>
                  <a:cxn ang="0">
                    <a:pos x="150" y="7"/>
                  </a:cxn>
                  <a:cxn ang="0">
                    <a:pos x="152" y="10"/>
                  </a:cxn>
                  <a:cxn ang="0">
                    <a:pos x="153" y="14"/>
                  </a:cxn>
                  <a:cxn ang="0">
                    <a:pos x="154" y="18"/>
                  </a:cxn>
                  <a:cxn ang="0">
                    <a:pos x="155" y="23"/>
                  </a:cxn>
                  <a:cxn ang="0">
                    <a:pos x="155" y="23"/>
                  </a:cxn>
                  <a:cxn ang="0">
                    <a:pos x="154" y="27"/>
                  </a:cxn>
                  <a:cxn ang="0">
                    <a:pos x="153" y="31"/>
                  </a:cxn>
                  <a:cxn ang="0">
                    <a:pos x="152" y="35"/>
                  </a:cxn>
                  <a:cxn ang="0">
                    <a:pos x="150" y="38"/>
                  </a:cxn>
                  <a:cxn ang="0">
                    <a:pos x="147" y="41"/>
                  </a:cxn>
                  <a:cxn ang="0">
                    <a:pos x="143" y="43"/>
                  </a:cxn>
                  <a:cxn ang="0">
                    <a:pos x="139" y="45"/>
                  </a:cxn>
                  <a:cxn ang="0">
                    <a:pos x="132" y="45"/>
                  </a:cxn>
                  <a:cxn ang="0">
                    <a:pos x="22" y="45"/>
                  </a:cxn>
                </a:cxnLst>
                <a:rect l="0" t="0" r="r" b="b"/>
                <a:pathLst>
                  <a:path w="155" h="45">
                    <a:moveTo>
                      <a:pt x="22" y="45"/>
                    </a:moveTo>
                    <a:lnTo>
                      <a:pt x="22" y="45"/>
                    </a:lnTo>
                    <a:lnTo>
                      <a:pt x="17" y="45"/>
                    </a:lnTo>
                    <a:lnTo>
                      <a:pt x="13" y="43"/>
                    </a:lnTo>
                    <a:lnTo>
                      <a:pt x="8" y="41"/>
                    </a:lnTo>
                    <a:lnTo>
                      <a:pt x="5" y="38"/>
                    </a:lnTo>
                    <a:lnTo>
                      <a:pt x="3" y="35"/>
                    </a:lnTo>
                    <a:lnTo>
                      <a:pt x="1" y="31"/>
                    </a:lnTo>
                    <a:lnTo>
                      <a:pt x="1" y="27"/>
                    </a:lnTo>
                    <a:lnTo>
                      <a:pt x="0" y="23"/>
                    </a:lnTo>
                    <a:lnTo>
                      <a:pt x="0" y="23"/>
                    </a:lnTo>
                    <a:lnTo>
                      <a:pt x="1" y="18"/>
                    </a:lnTo>
                    <a:lnTo>
                      <a:pt x="1" y="14"/>
                    </a:lnTo>
                    <a:lnTo>
                      <a:pt x="3" y="10"/>
                    </a:lnTo>
                    <a:lnTo>
                      <a:pt x="5" y="7"/>
                    </a:lnTo>
                    <a:lnTo>
                      <a:pt x="8" y="4"/>
                    </a:lnTo>
                    <a:lnTo>
                      <a:pt x="13" y="2"/>
                    </a:lnTo>
                    <a:lnTo>
                      <a:pt x="17" y="1"/>
                    </a:lnTo>
                    <a:lnTo>
                      <a:pt x="22" y="0"/>
                    </a:lnTo>
                    <a:lnTo>
                      <a:pt x="132" y="0"/>
                    </a:lnTo>
                    <a:lnTo>
                      <a:pt x="132" y="0"/>
                    </a:lnTo>
                    <a:lnTo>
                      <a:pt x="139" y="1"/>
                    </a:lnTo>
                    <a:lnTo>
                      <a:pt x="143" y="2"/>
                    </a:lnTo>
                    <a:lnTo>
                      <a:pt x="147" y="4"/>
                    </a:lnTo>
                    <a:lnTo>
                      <a:pt x="150" y="7"/>
                    </a:lnTo>
                    <a:lnTo>
                      <a:pt x="152" y="10"/>
                    </a:lnTo>
                    <a:lnTo>
                      <a:pt x="153" y="14"/>
                    </a:lnTo>
                    <a:lnTo>
                      <a:pt x="154" y="18"/>
                    </a:lnTo>
                    <a:lnTo>
                      <a:pt x="155" y="23"/>
                    </a:lnTo>
                    <a:lnTo>
                      <a:pt x="155" y="23"/>
                    </a:lnTo>
                    <a:lnTo>
                      <a:pt x="154" y="27"/>
                    </a:lnTo>
                    <a:lnTo>
                      <a:pt x="153" y="31"/>
                    </a:lnTo>
                    <a:lnTo>
                      <a:pt x="152" y="35"/>
                    </a:lnTo>
                    <a:lnTo>
                      <a:pt x="150" y="38"/>
                    </a:lnTo>
                    <a:lnTo>
                      <a:pt x="147" y="41"/>
                    </a:lnTo>
                    <a:lnTo>
                      <a:pt x="143" y="43"/>
                    </a:lnTo>
                    <a:lnTo>
                      <a:pt x="139" y="45"/>
                    </a:lnTo>
                    <a:lnTo>
                      <a:pt x="132" y="45"/>
                    </a:lnTo>
                    <a:lnTo>
                      <a:pt x="22" y="4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03" name="Freeform 649"/>
              <p:cNvSpPr/>
              <p:nvPr/>
            </p:nvSpPr>
            <p:spPr bwMode="auto">
              <a:xfrm>
                <a:off x="2578101" y="4552950"/>
                <a:ext cx="241300" cy="31750"/>
              </a:xfrm>
              <a:custGeom>
                <a:avLst/>
                <a:gdLst/>
                <a:ahLst/>
                <a:cxnLst>
                  <a:cxn ang="0">
                    <a:pos x="400" y="58"/>
                  </a:cxn>
                  <a:cxn ang="0">
                    <a:pos x="400" y="58"/>
                  </a:cxn>
                  <a:cxn ang="0">
                    <a:pos x="352" y="58"/>
                  </a:cxn>
                  <a:cxn ang="0">
                    <a:pos x="305" y="56"/>
                  </a:cxn>
                  <a:cxn ang="0">
                    <a:pos x="212" y="52"/>
                  </a:cxn>
                  <a:cxn ang="0">
                    <a:pos x="212" y="52"/>
                  </a:cxn>
                  <a:cxn ang="0">
                    <a:pos x="117" y="48"/>
                  </a:cxn>
                  <a:cxn ang="0">
                    <a:pos x="69" y="46"/>
                  </a:cxn>
                  <a:cxn ang="0">
                    <a:pos x="22" y="46"/>
                  </a:cxn>
                  <a:cxn ang="0">
                    <a:pos x="22" y="46"/>
                  </a:cxn>
                  <a:cxn ang="0">
                    <a:pos x="16" y="45"/>
                  </a:cxn>
                  <a:cxn ang="0">
                    <a:pos x="12" y="44"/>
                  </a:cxn>
                  <a:cxn ang="0">
                    <a:pos x="8" y="42"/>
                  </a:cxn>
                  <a:cxn ang="0">
                    <a:pos x="5" y="39"/>
                  </a:cxn>
                  <a:cxn ang="0">
                    <a:pos x="3" y="36"/>
                  </a:cxn>
                  <a:cxn ang="0">
                    <a:pos x="1" y="31"/>
                  </a:cxn>
                  <a:cxn ang="0">
                    <a:pos x="0" y="27"/>
                  </a:cxn>
                  <a:cxn ang="0">
                    <a:pos x="0" y="23"/>
                  </a:cxn>
                  <a:cxn ang="0">
                    <a:pos x="0" y="23"/>
                  </a:cxn>
                  <a:cxn ang="0">
                    <a:pos x="0" y="19"/>
                  </a:cxn>
                  <a:cxn ang="0">
                    <a:pos x="1" y="15"/>
                  </a:cxn>
                  <a:cxn ang="0">
                    <a:pos x="3" y="11"/>
                  </a:cxn>
                  <a:cxn ang="0">
                    <a:pos x="5" y="8"/>
                  </a:cxn>
                  <a:cxn ang="0">
                    <a:pos x="8" y="5"/>
                  </a:cxn>
                  <a:cxn ang="0">
                    <a:pos x="12" y="3"/>
                  </a:cxn>
                  <a:cxn ang="0">
                    <a:pos x="16" y="0"/>
                  </a:cxn>
                  <a:cxn ang="0">
                    <a:pos x="22" y="0"/>
                  </a:cxn>
                  <a:cxn ang="0">
                    <a:pos x="22" y="0"/>
                  </a:cxn>
                  <a:cxn ang="0">
                    <a:pos x="69" y="0"/>
                  </a:cxn>
                  <a:cxn ang="0">
                    <a:pos x="117" y="3"/>
                  </a:cxn>
                  <a:cxn ang="0">
                    <a:pos x="211" y="7"/>
                  </a:cxn>
                  <a:cxn ang="0">
                    <a:pos x="211" y="7"/>
                  </a:cxn>
                  <a:cxn ang="0">
                    <a:pos x="305" y="11"/>
                  </a:cxn>
                  <a:cxn ang="0">
                    <a:pos x="352" y="13"/>
                  </a:cxn>
                  <a:cxn ang="0">
                    <a:pos x="400" y="13"/>
                  </a:cxn>
                  <a:cxn ang="0">
                    <a:pos x="400" y="13"/>
                  </a:cxn>
                  <a:cxn ang="0">
                    <a:pos x="433" y="13"/>
                  </a:cxn>
                  <a:cxn ang="0">
                    <a:pos x="433" y="13"/>
                  </a:cxn>
                  <a:cxn ang="0">
                    <a:pos x="433" y="13"/>
                  </a:cxn>
                  <a:cxn ang="0">
                    <a:pos x="438" y="13"/>
                  </a:cxn>
                  <a:cxn ang="0">
                    <a:pos x="443" y="15"/>
                  </a:cxn>
                  <a:cxn ang="0">
                    <a:pos x="446" y="17"/>
                  </a:cxn>
                  <a:cxn ang="0">
                    <a:pos x="449" y="20"/>
                  </a:cxn>
                  <a:cxn ang="0">
                    <a:pos x="451" y="23"/>
                  </a:cxn>
                  <a:cxn ang="0">
                    <a:pos x="453" y="26"/>
                  </a:cxn>
                  <a:cxn ang="0">
                    <a:pos x="454" y="30"/>
                  </a:cxn>
                  <a:cxn ang="0">
                    <a:pos x="454" y="35"/>
                  </a:cxn>
                  <a:cxn ang="0">
                    <a:pos x="454" y="35"/>
                  </a:cxn>
                  <a:cxn ang="0">
                    <a:pos x="454" y="39"/>
                  </a:cxn>
                  <a:cxn ang="0">
                    <a:pos x="453" y="43"/>
                  </a:cxn>
                  <a:cxn ang="0">
                    <a:pos x="451" y="47"/>
                  </a:cxn>
                  <a:cxn ang="0">
                    <a:pos x="449" y="51"/>
                  </a:cxn>
                  <a:cxn ang="0">
                    <a:pos x="446" y="54"/>
                  </a:cxn>
                  <a:cxn ang="0">
                    <a:pos x="442" y="56"/>
                  </a:cxn>
                  <a:cxn ang="0">
                    <a:pos x="438" y="57"/>
                  </a:cxn>
                  <a:cxn ang="0">
                    <a:pos x="433" y="58"/>
                  </a:cxn>
                  <a:cxn ang="0">
                    <a:pos x="433" y="58"/>
                  </a:cxn>
                  <a:cxn ang="0">
                    <a:pos x="400" y="58"/>
                  </a:cxn>
                  <a:cxn ang="0">
                    <a:pos x="400" y="58"/>
                  </a:cxn>
                </a:cxnLst>
                <a:rect l="0" t="0" r="r" b="b"/>
                <a:pathLst>
                  <a:path w="454" h="58">
                    <a:moveTo>
                      <a:pt x="400" y="58"/>
                    </a:moveTo>
                    <a:lnTo>
                      <a:pt x="400" y="58"/>
                    </a:lnTo>
                    <a:lnTo>
                      <a:pt x="352" y="58"/>
                    </a:lnTo>
                    <a:lnTo>
                      <a:pt x="305" y="56"/>
                    </a:lnTo>
                    <a:lnTo>
                      <a:pt x="212" y="52"/>
                    </a:lnTo>
                    <a:lnTo>
                      <a:pt x="212" y="52"/>
                    </a:lnTo>
                    <a:lnTo>
                      <a:pt x="117" y="48"/>
                    </a:lnTo>
                    <a:lnTo>
                      <a:pt x="69" y="46"/>
                    </a:lnTo>
                    <a:lnTo>
                      <a:pt x="22" y="46"/>
                    </a:lnTo>
                    <a:lnTo>
                      <a:pt x="22" y="46"/>
                    </a:lnTo>
                    <a:lnTo>
                      <a:pt x="16" y="45"/>
                    </a:lnTo>
                    <a:lnTo>
                      <a:pt x="12" y="44"/>
                    </a:lnTo>
                    <a:lnTo>
                      <a:pt x="8" y="42"/>
                    </a:lnTo>
                    <a:lnTo>
                      <a:pt x="5" y="39"/>
                    </a:lnTo>
                    <a:lnTo>
                      <a:pt x="3" y="36"/>
                    </a:lnTo>
                    <a:lnTo>
                      <a:pt x="1" y="31"/>
                    </a:lnTo>
                    <a:lnTo>
                      <a:pt x="0" y="27"/>
                    </a:lnTo>
                    <a:lnTo>
                      <a:pt x="0" y="23"/>
                    </a:lnTo>
                    <a:lnTo>
                      <a:pt x="0" y="23"/>
                    </a:lnTo>
                    <a:lnTo>
                      <a:pt x="0" y="19"/>
                    </a:lnTo>
                    <a:lnTo>
                      <a:pt x="1" y="15"/>
                    </a:lnTo>
                    <a:lnTo>
                      <a:pt x="3" y="11"/>
                    </a:lnTo>
                    <a:lnTo>
                      <a:pt x="5" y="8"/>
                    </a:lnTo>
                    <a:lnTo>
                      <a:pt x="8" y="5"/>
                    </a:lnTo>
                    <a:lnTo>
                      <a:pt x="12" y="3"/>
                    </a:lnTo>
                    <a:lnTo>
                      <a:pt x="16" y="0"/>
                    </a:lnTo>
                    <a:lnTo>
                      <a:pt x="22" y="0"/>
                    </a:lnTo>
                    <a:lnTo>
                      <a:pt x="22" y="0"/>
                    </a:lnTo>
                    <a:lnTo>
                      <a:pt x="69" y="0"/>
                    </a:lnTo>
                    <a:lnTo>
                      <a:pt x="117" y="3"/>
                    </a:lnTo>
                    <a:lnTo>
                      <a:pt x="211" y="7"/>
                    </a:lnTo>
                    <a:lnTo>
                      <a:pt x="211" y="7"/>
                    </a:lnTo>
                    <a:lnTo>
                      <a:pt x="305" y="11"/>
                    </a:lnTo>
                    <a:lnTo>
                      <a:pt x="352" y="13"/>
                    </a:lnTo>
                    <a:lnTo>
                      <a:pt x="400" y="13"/>
                    </a:lnTo>
                    <a:lnTo>
                      <a:pt x="400" y="13"/>
                    </a:lnTo>
                    <a:lnTo>
                      <a:pt x="433" y="13"/>
                    </a:lnTo>
                    <a:lnTo>
                      <a:pt x="433" y="13"/>
                    </a:lnTo>
                    <a:lnTo>
                      <a:pt x="433" y="13"/>
                    </a:lnTo>
                    <a:lnTo>
                      <a:pt x="438" y="13"/>
                    </a:lnTo>
                    <a:lnTo>
                      <a:pt x="443" y="15"/>
                    </a:lnTo>
                    <a:lnTo>
                      <a:pt x="446" y="17"/>
                    </a:lnTo>
                    <a:lnTo>
                      <a:pt x="449" y="20"/>
                    </a:lnTo>
                    <a:lnTo>
                      <a:pt x="451" y="23"/>
                    </a:lnTo>
                    <a:lnTo>
                      <a:pt x="453" y="26"/>
                    </a:lnTo>
                    <a:lnTo>
                      <a:pt x="454" y="30"/>
                    </a:lnTo>
                    <a:lnTo>
                      <a:pt x="454" y="35"/>
                    </a:lnTo>
                    <a:lnTo>
                      <a:pt x="454" y="35"/>
                    </a:lnTo>
                    <a:lnTo>
                      <a:pt x="454" y="39"/>
                    </a:lnTo>
                    <a:lnTo>
                      <a:pt x="453" y="43"/>
                    </a:lnTo>
                    <a:lnTo>
                      <a:pt x="451" y="47"/>
                    </a:lnTo>
                    <a:lnTo>
                      <a:pt x="449" y="51"/>
                    </a:lnTo>
                    <a:lnTo>
                      <a:pt x="446" y="54"/>
                    </a:lnTo>
                    <a:lnTo>
                      <a:pt x="442" y="56"/>
                    </a:lnTo>
                    <a:lnTo>
                      <a:pt x="438" y="57"/>
                    </a:lnTo>
                    <a:lnTo>
                      <a:pt x="433" y="58"/>
                    </a:lnTo>
                    <a:lnTo>
                      <a:pt x="433" y="58"/>
                    </a:lnTo>
                    <a:lnTo>
                      <a:pt x="400" y="58"/>
                    </a:lnTo>
                    <a:lnTo>
                      <a:pt x="400" y="58"/>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04" name="Freeform 650"/>
              <p:cNvSpPr/>
              <p:nvPr/>
            </p:nvSpPr>
            <p:spPr bwMode="auto">
              <a:xfrm>
                <a:off x="2163763" y="4130675"/>
                <a:ext cx="603250" cy="517525"/>
              </a:xfrm>
              <a:custGeom>
                <a:avLst/>
                <a:gdLst/>
                <a:ahLst/>
                <a:cxnLst>
                  <a:cxn ang="0">
                    <a:pos x="152" y="976"/>
                  </a:cxn>
                  <a:cxn ang="0">
                    <a:pos x="69" y="957"/>
                  </a:cxn>
                  <a:cxn ang="0">
                    <a:pos x="35" y="924"/>
                  </a:cxn>
                  <a:cxn ang="0">
                    <a:pos x="9" y="878"/>
                  </a:cxn>
                  <a:cxn ang="0">
                    <a:pos x="0" y="852"/>
                  </a:cxn>
                  <a:cxn ang="0">
                    <a:pos x="1" y="746"/>
                  </a:cxn>
                  <a:cxn ang="0">
                    <a:pos x="4" y="564"/>
                  </a:cxn>
                  <a:cxn ang="0">
                    <a:pos x="2" y="463"/>
                  </a:cxn>
                  <a:cxn ang="0">
                    <a:pos x="5" y="378"/>
                  </a:cxn>
                  <a:cxn ang="0">
                    <a:pos x="2" y="261"/>
                  </a:cxn>
                  <a:cxn ang="0">
                    <a:pos x="14" y="150"/>
                  </a:cxn>
                  <a:cxn ang="0">
                    <a:pos x="18" y="135"/>
                  </a:cxn>
                  <a:cxn ang="0">
                    <a:pos x="32" y="65"/>
                  </a:cxn>
                  <a:cxn ang="0">
                    <a:pos x="66" y="26"/>
                  </a:cxn>
                  <a:cxn ang="0">
                    <a:pos x="137" y="2"/>
                  </a:cxn>
                  <a:cxn ang="0">
                    <a:pos x="197" y="0"/>
                  </a:cxn>
                  <a:cxn ang="0">
                    <a:pos x="288" y="7"/>
                  </a:cxn>
                  <a:cxn ang="0">
                    <a:pos x="338" y="6"/>
                  </a:cxn>
                  <a:cxn ang="0">
                    <a:pos x="433" y="12"/>
                  </a:cxn>
                  <a:cxn ang="0">
                    <a:pos x="535" y="9"/>
                  </a:cxn>
                  <a:cxn ang="0">
                    <a:pos x="789" y="13"/>
                  </a:cxn>
                  <a:cxn ang="0">
                    <a:pos x="993" y="15"/>
                  </a:cxn>
                  <a:cxn ang="0">
                    <a:pos x="1078" y="33"/>
                  </a:cxn>
                  <a:cxn ang="0">
                    <a:pos x="1120" y="71"/>
                  </a:cxn>
                  <a:cxn ang="0">
                    <a:pos x="1139" y="149"/>
                  </a:cxn>
                  <a:cxn ang="0">
                    <a:pos x="1128" y="219"/>
                  </a:cxn>
                  <a:cxn ang="0">
                    <a:pos x="1111" y="230"/>
                  </a:cxn>
                  <a:cxn ang="0">
                    <a:pos x="1088" y="212"/>
                  </a:cxn>
                  <a:cxn ang="0">
                    <a:pos x="1092" y="184"/>
                  </a:cxn>
                  <a:cxn ang="0">
                    <a:pos x="1090" y="133"/>
                  </a:cxn>
                  <a:cxn ang="0">
                    <a:pos x="1069" y="80"/>
                  </a:cxn>
                  <a:cxn ang="0">
                    <a:pos x="1039" y="67"/>
                  </a:cxn>
                  <a:cxn ang="0">
                    <a:pos x="914" y="61"/>
                  </a:cxn>
                  <a:cxn ang="0">
                    <a:pos x="786" y="62"/>
                  </a:cxn>
                  <a:cxn ang="0">
                    <a:pos x="689" y="63"/>
                  </a:cxn>
                  <a:cxn ang="0">
                    <a:pos x="566" y="56"/>
                  </a:cxn>
                  <a:cxn ang="0">
                    <a:pos x="289" y="53"/>
                  </a:cxn>
                  <a:cxn ang="0">
                    <a:pos x="154" y="46"/>
                  </a:cxn>
                  <a:cxn ang="0">
                    <a:pos x="89" y="64"/>
                  </a:cxn>
                  <a:cxn ang="0">
                    <a:pos x="70" y="94"/>
                  </a:cxn>
                  <a:cxn ang="0">
                    <a:pos x="64" y="141"/>
                  </a:cxn>
                  <a:cxn ang="0">
                    <a:pos x="60" y="164"/>
                  </a:cxn>
                  <a:cxn ang="0">
                    <a:pos x="50" y="264"/>
                  </a:cxn>
                  <a:cxn ang="0">
                    <a:pos x="51" y="414"/>
                  </a:cxn>
                  <a:cxn ang="0">
                    <a:pos x="49" y="513"/>
                  </a:cxn>
                  <a:cxn ang="0">
                    <a:pos x="51" y="674"/>
                  </a:cxn>
                  <a:cxn ang="0">
                    <a:pos x="47" y="807"/>
                  </a:cxn>
                  <a:cxn ang="0">
                    <a:pos x="49" y="851"/>
                  </a:cxn>
                  <a:cxn ang="0">
                    <a:pos x="57" y="880"/>
                  </a:cxn>
                  <a:cxn ang="0">
                    <a:pos x="88" y="915"/>
                  </a:cxn>
                  <a:cxn ang="0">
                    <a:pos x="142" y="931"/>
                  </a:cxn>
                  <a:cxn ang="0">
                    <a:pos x="201" y="930"/>
                  </a:cxn>
                  <a:cxn ang="0">
                    <a:pos x="280" y="933"/>
                  </a:cxn>
                  <a:cxn ang="0">
                    <a:pos x="301" y="947"/>
                  </a:cxn>
                  <a:cxn ang="0">
                    <a:pos x="300" y="968"/>
                  </a:cxn>
                  <a:cxn ang="0">
                    <a:pos x="280" y="978"/>
                  </a:cxn>
                </a:cxnLst>
                <a:rect l="0" t="0" r="r" b="b"/>
                <a:pathLst>
                  <a:path w="1139" h="978">
                    <a:moveTo>
                      <a:pt x="280" y="978"/>
                    </a:moveTo>
                    <a:lnTo>
                      <a:pt x="280" y="978"/>
                    </a:lnTo>
                    <a:lnTo>
                      <a:pt x="218" y="978"/>
                    </a:lnTo>
                    <a:lnTo>
                      <a:pt x="156" y="977"/>
                    </a:lnTo>
                    <a:lnTo>
                      <a:pt x="152" y="976"/>
                    </a:lnTo>
                    <a:lnTo>
                      <a:pt x="152" y="976"/>
                    </a:lnTo>
                    <a:lnTo>
                      <a:pt x="139" y="976"/>
                    </a:lnTo>
                    <a:lnTo>
                      <a:pt x="125" y="975"/>
                    </a:lnTo>
                    <a:lnTo>
                      <a:pt x="112" y="973"/>
                    </a:lnTo>
                    <a:lnTo>
                      <a:pt x="97" y="970"/>
                    </a:lnTo>
                    <a:lnTo>
                      <a:pt x="83" y="965"/>
                    </a:lnTo>
                    <a:lnTo>
                      <a:pt x="69" y="957"/>
                    </a:lnTo>
                    <a:lnTo>
                      <a:pt x="63" y="953"/>
                    </a:lnTo>
                    <a:lnTo>
                      <a:pt x="57" y="949"/>
                    </a:lnTo>
                    <a:lnTo>
                      <a:pt x="52" y="944"/>
                    </a:lnTo>
                    <a:lnTo>
                      <a:pt x="47" y="938"/>
                    </a:lnTo>
                    <a:lnTo>
                      <a:pt x="47" y="938"/>
                    </a:lnTo>
                    <a:lnTo>
                      <a:pt x="35" y="924"/>
                    </a:lnTo>
                    <a:lnTo>
                      <a:pt x="26" y="912"/>
                    </a:lnTo>
                    <a:lnTo>
                      <a:pt x="19" y="899"/>
                    </a:lnTo>
                    <a:lnTo>
                      <a:pt x="11" y="885"/>
                    </a:lnTo>
                    <a:lnTo>
                      <a:pt x="11" y="885"/>
                    </a:lnTo>
                    <a:lnTo>
                      <a:pt x="9" y="878"/>
                    </a:lnTo>
                    <a:lnTo>
                      <a:pt x="9" y="878"/>
                    </a:lnTo>
                    <a:lnTo>
                      <a:pt x="7" y="875"/>
                    </a:lnTo>
                    <a:lnTo>
                      <a:pt x="4" y="870"/>
                    </a:lnTo>
                    <a:lnTo>
                      <a:pt x="4" y="870"/>
                    </a:lnTo>
                    <a:lnTo>
                      <a:pt x="3" y="866"/>
                    </a:lnTo>
                    <a:lnTo>
                      <a:pt x="1" y="861"/>
                    </a:lnTo>
                    <a:lnTo>
                      <a:pt x="0" y="852"/>
                    </a:lnTo>
                    <a:lnTo>
                      <a:pt x="0" y="843"/>
                    </a:lnTo>
                    <a:lnTo>
                      <a:pt x="1" y="832"/>
                    </a:lnTo>
                    <a:lnTo>
                      <a:pt x="1" y="832"/>
                    </a:lnTo>
                    <a:lnTo>
                      <a:pt x="1" y="818"/>
                    </a:lnTo>
                    <a:lnTo>
                      <a:pt x="1" y="746"/>
                    </a:lnTo>
                    <a:lnTo>
                      <a:pt x="1" y="746"/>
                    </a:lnTo>
                    <a:lnTo>
                      <a:pt x="2" y="700"/>
                    </a:lnTo>
                    <a:lnTo>
                      <a:pt x="3" y="655"/>
                    </a:lnTo>
                    <a:lnTo>
                      <a:pt x="3" y="655"/>
                    </a:lnTo>
                    <a:lnTo>
                      <a:pt x="4" y="609"/>
                    </a:lnTo>
                    <a:lnTo>
                      <a:pt x="4" y="564"/>
                    </a:lnTo>
                    <a:lnTo>
                      <a:pt x="4" y="564"/>
                    </a:lnTo>
                    <a:lnTo>
                      <a:pt x="4" y="538"/>
                    </a:lnTo>
                    <a:lnTo>
                      <a:pt x="3" y="512"/>
                    </a:lnTo>
                    <a:lnTo>
                      <a:pt x="3" y="512"/>
                    </a:lnTo>
                    <a:lnTo>
                      <a:pt x="1" y="481"/>
                    </a:lnTo>
                    <a:lnTo>
                      <a:pt x="1" y="481"/>
                    </a:lnTo>
                    <a:lnTo>
                      <a:pt x="2" y="463"/>
                    </a:lnTo>
                    <a:lnTo>
                      <a:pt x="3" y="445"/>
                    </a:lnTo>
                    <a:lnTo>
                      <a:pt x="3" y="445"/>
                    </a:lnTo>
                    <a:lnTo>
                      <a:pt x="5" y="430"/>
                    </a:lnTo>
                    <a:lnTo>
                      <a:pt x="6" y="414"/>
                    </a:lnTo>
                    <a:lnTo>
                      <a:pt x="6" y="414"/>
                    </a:lnTo>
                    <a:lnTo>
                      <a:pt x="5" y="378"/>
                    </a:lnTo>
                    <a:lnTo>
                      <a:pt x="4" y="342"/>
                    </a:lnTo>
                    <a:lnTo>
                      <a:pt x="4" y="342"/>
                    </a:lnTo>
                    <a:lnTo>
                      <a:pt x="2" y="309"/>
                    </a:lnTo>
                    <a:lnTo>
                      <a:pt x="1" y="276"/>
                    </a:lnTo>
                    <a:lnTo>
                      <a:pt x="1" y="276"/>
                    </a:lnTo>
                    <a:lnTo>
                      <a:pt x="2" y="261"/>
                    </a:lnTo>
                    <a:lnTo>
                      <a:pt x="3" y="246"/>
                    </a:lnTo>
                    <a:lnTo>
                      <a:pt x="7" y="216"/>
                    </a:lnTo>
                    <a:lnTo>
                      <a:pt x="7" y="216"/>
                    </a:lnTo>
                    <a:lnTo>
                      <a:pt x="12" y="184"/>
                    </a:lnTo>
                    <a:lnTo>
                      <a:pt x="13" y="166"/>
                    </a:lnTo>
                    <a:lnTo>
                      <a:pt x="14" y="150"/>
                    </a:lnTo>
                    <a:lnTo>
                      <a:pt x="14" y="150"/>
                    </a:lnTo>
                    <a:lnTo>
                      <a:pt x="14" y="144"/>
                    </a:lnTo>
                    <a:lnTo>
                      <a:pt x="17" y="138"/>
                    </a:lnTo>
                    <a:lnTo>
                      <a:pt x="18" y="136"/>
                    </a:lnTo>
                    <a:lnTo>
                      <a:pt x="18" y="135"/>
                    </a:lnTo>
                    <a:lnTo>
                      <a:pt x="18" y="135"/>
                    </a:lnTo>
                    <a:lnTo>
                      <a:pt x="18" y="123"/>
                    </a:lnTo>
                    <a:lnTo>
                      <a:pt x="19" y="111"/>
                    </a:lnTo>
                    <a:lnTo>
                      <a:pt x="21" y="99"/>
                    </a:lnTo>
                    <a:lnTo>
                      <a:pt x="24" y="87"/>
                    </a:lnTo>
                    <a:lnTo>
                      <a:pt x="28" y="75"/>
                    </a:lnTo>
                    <a:lnTo>
                      <a:pt x="32" y="65"/>
                    </a:lnTo>
                    <a:lnTo>
                      <a:pt x="38" y="55"/>
                    </a:lnTo>
                    <a:lnTo>
                      <a:pt x="45" y="45"/>
                    </a:lnTo>
                    <a:lnTo>
                      <a:pt x="45" y="45"/>
                    </a:lnTo>
                    <a:lnTo>
                      <a:pt x="52" y="38"/>
                    </a:lnTo>
                    <a:lnTo>
                      <a:pt x="59" y="31"/>
                    </a:lnTo>
                    <a:lnTo>
                      <a:pt x="66" y="26"/>
                    </a:lnTo>
                    <a:lnTo>
                      <a:pt x="73" y="21"/>
                    </a:lnTo>
                    <a:lnTo>
                      <a:pt x="81" y="16"/>
                    </a:lnTo>
                    <a:lnTo>
                      <a:pt x="88" y="12"/>
                    </a:lnTo>
                    <a:lnTo>
                      <a:pt x="103" y="7"/>
                    </a:lnTo>
                    <a:lnTo>
                      <a:pt x="120" y="4"/>
                    </a:lnTo>
                    <a:lnTo>
                      <a:pt x="137" y="2"/>
                    </a:lnTo>
                    <a:lnTo>
                      <a:pt x="156" y="1"/>
                    </a:lnTo>
                    <a:lnTo>
                      <a:pt x="175" y="1"/>
                    </a:lnTo>
                    <a:lnTo>
                      <a:pt x="175" y="1"/>
                    </a:lnTo>
                    <a:lnTo>
                      <a:pt x="192" y="1"/>
                    </a:lnTo>
                    <a:lnTo>
                      <a:pt x="192" y="1"/>
                    </a:lnTo>
                    <a:lnTo>
                      <a:pt x="197" y="0"/>
                    </a:lnTo>
                    <a:lnTo>
                      <a:pt x="197" y="0"/>
                    </a:lnTo>
                    <a:lnTo>
                      <a:pt x="220" y="1"/>
                    </a:lnTo>
                    <a:lnTo>
                      <a:pt x="243" y="3"/>
                    </a:lnTo>
                    <a:lnTo>
                      <a:pt x="243" y="3"/>
                    </a:lnTo>
                    <a:lnTo>
                      <a:pt x="265" y="6"/>
                    </a:lnTo>
                    <a:lnTo>
                      <a:pt x="288" y="7"/>
                    </a:lnTo>
                    <a:lnTo>
                      <a:pt x="290" y="7"/>
                    </a:lnTo>
                    <a:lnTo>
                      <a:pt x="290" y="7"/>
                    </a:lnTo>
                    <a:lnTo>
                      <a:pt x="314" y="6"/>
                    </a:lnTo>
                    <a:lnTo>
                      <a:pt x="314" y="6"/>
                    </a:lnTo>
                    <a:lnTo>
                      <a:pt x="338" y="6"/>
                    </a:lnTo>
                    <a:lnTo>
                      <a:pt x="338" y="6"/>
                    </a:lnTo>
                    <a:lnTo>
                      <a:pt x="354" y="6"/>
                    </a:lnTo>
                    <a:lnTo>
                      <a:pt x="369" y="8"/>
                    </a:lnTo>
                    <a:lnTo>
                      <a:pt x="369" y="8"/>
                    </a:lnTo>
                    <a:lnTo>
                      <a:pt x="383" y="9"/>
                    </a:lnTo>
                    <a:lnTo>
                      <a:pt x="399" y="11"/>
                    </a:lnTo>
                    <a:lnTo>
                      <a:pt x="433" y="12"/>
                    </a:lnTo>
                    <a:lnTo>
                      <a:pt x="433" y="12"/>
                    </a:lnTo>
                    <a:lnTo>
                      <a:pt x="459" y="11"/>
                    </a:lnTo>
                    <a:lnTo>
                      <a:pt x="484" y="10"/>
                    </a:lnTo>
                    <a:lnTo>
                      <a:pt x="484" y="10"/>
                    </a:lnTo>
                    <a:lnTo>
                      <a:pt x="535" y="9"/>
                    </a:lnTo>
                    <a:lnTo>
                      <a:pt x="535" y="9"/>
                    </a:lnTo>
                    <a:lnTo>
                      <a:pt x="566" y="10"/>
                    </a:lnTo>
                    <a:lnTo>
                      <a:pt x="566" y="10"/>
                    </a:lnTo>
                    <a:lnTo>
                      <a:pt x="633" y="13"/>
                    </a:lnTo>
                    <a:lnTo>
                      <a:pt x="712" y="14"/>
                    </a:lnTo>
                    <a:lnTo>
                      <a:pt x="712" y="14"/>
                    </a:lnTo>
                    <a:lnTo>
                      <a:pt x="789" y="13"/>
                    </a:lnTo>
                    <a:lnTo>
                      <a:pt x="789" y="13"/>
                    </a:lnTo>
                    <a:lnTo>
                      <a:pt x="867" y="13"/>
                    </a:lnTo>
                    <a:lnTo>
                      <a:pt x="867" y="13"/>
                    </a:lnTo>
                    <a:lnTo>
                      <a:pt x="935" y="13"/>
                    </a:lnTo>
                    <a:lnTo>
                      <a:pt x="993" y="15"/>
                    </a:lnTo>
                    <a:lnTo>
                      <a:pt x="993" y="15"/>
                    </a:lnTo>
                    <a:lnTo>
                      <a:pt x="1013" y="17"/>
                    </a:lnTo>
                    <a:lnTo>
                      <a:pt x="1033" y="20"/>
                    </a:lnTo>
                    <a:lnTo>
                      <a:pt x="1052" y="24"/>
                    </a:lnTo>
                    <a:lnTo>
                      <a:pt x="1061" y="27"/>
                    </a:lnTo>
                    <a:lnTo>
                      <a:pt x="1070" y="30"/>
                    </a:lnTo>
                    <a:lnTo>
                      <a:pt x="1078" y="33"/>
                    </a:lnTo>
                    <a:lnTo>
                      <a:pt x="1087" y="38"/>
                    </a:lnTo>
                    <a:lnTo>
                      <a:pt x="1094" y="43"/>
                    </a:lnTo>
                    <a:lnTo>
                      <a:pt x="1101" y="48"/>
                    </a:lnTo>
                    <a:lnTo>
                      <a:pt x="1108" y="56"/>
                    </a:lnTo>
                    <a:lnTo>
                      <a:pt x="1115" y="63"/>
                    </a:lnTo>
                    <a:lnTo>
                      <a:pt x="1120" y="71"/>
                    </a:lnTo>
                    <a:lnTo>
                      <a:pt x="1125" y="80"/>
                    </a:lnTo>
                    <a:lnTo>
                      <a:pt x="1125" y="80"/>
                    </a:lnTo>
                    <a:lnTo>
                      <a:pt x="1130" y="95"/>
                    </a:lnTo>
                    <a:lnTo>
                      <a:pt x="1134" y="111"/>
                    </a:lnTo>
                    <a:lnTo>
                      <a:pt x="1137" y="130"/>
                    </a:lnTo>
                    <a:lnTo>
                      <a:pt x="1139" y="149"/>
                    </a:lnTo>
                    <a:lnTo>
                      <a:pt x="1139" y="167"/>
                    </a:lnTo>
                    <a:lnTo>
                      <a:pt x="1137" y="186"/>
                    </a:lnTo>
                    <a:lnTo>
                      <a:pt x="1133" y="203"/>
                    </a:lnTo>
                    <a:lnTo>
                      <a:pt x="1131" y="211"/>
                    </a:lnTo>
                    <a:lnTo>
                      <a:pt x="1128" y="219"/>
                    </a:lnTo>
                    <a:lnTo>
                      <a:pt x="1128" y="219"/>
                    </a:lnTo>
                    <a:lnTo>
                      <a:pt x="1124" y="224"/>
                    </a:lnTo>
                    <a:lnTo>
                      <a:pt x="1120" y="228"/>
                    </a:lnTo>
                    <a:lnTo>
                      <a:pt x="1116" y="229"/>
                    </a:lnTo>
                    <a:lnTo>
                      <a:pt x="1111" y="230"/>
                    </a:lnTo>
                    <a:lnTo>
                      <a:pt x="1111" y="230"/>
                    </a:lnTo>
                    <a:lnTo>
                      <a:pt x="1111" y="230"/>
                    </a:lnTo>
                    <a:lnTo>
                      <a:pt x="1105" y="229"/>
                    </a:lnTo>
                    <a:lnTo>
                      <a:pt x="1099" y="226"/>
                    </a:lnTo>
                    <a:lnTo>
                      <a:pt x="1094" y="222"/>
                    </a:lnTo>
                    <a:lnTo>
                      <a:pt x="1090" y="218"/>
                    </a:lnTo>
                    <a:lnTo>
                      <a:pt x="1090" y="218"/>
                    </a:lnTo>
                    <a:lnTo>
                      <a:pt x="1088" y="212"/>
                    </a:lnTo>
                    <a:lnTo>
                      <a:pt x="1087" y="207"/>
                    </a:lnTo>
                    <a:lnTo>
                      <a:pt x="1087" y="200"/>
                    </a:lnTo>
                    <a:lnTo>
                      <a:pt x="1089" y="195"/>
                    </a:lnTo>
                    <a:lnTo>
                      <a:pt x="1089" y="195"/>
                    </a:lnTo>
                    <a:lnTo>
                      <a:pt x="1091" y="190"/>
                    </a:lnTo>
                    <a:lnTo>
                      <a:pt x="1092" y="184"/>
                    </a:lnTo>
                    <a:lnTo>
                      <a:pt x="1093" y="172"/>
                    </a:lnTo>
                    <a:lnTo>
                      <a:pt x="1092" y="159"/>
                    </a:lnTo>
                    <a:lnTo>
                      <a:pt x="1091" y="147"/>
                    </a:lnTo>
                    <a:lnTo>
                      <a:pt x="1091" y="147"/>
                    </a:lnTo>
                    <a:lnTo>
                      <a:pt x="1090" y="133"/>
                    </a:lnTo>
                    <a:lnTo>
                      <a:pt x="1090" y="133"/>
                    </a:lnTo>
                    <a:lnTo>
                      <a:pt x="1089" y="123"/>
                    </a:lnTo>
                    <a:lnTo>
                      <a:pt x="1087" y="113"/>
                    </a:lnTo>
                    <a:lnTo>
                      <a:pt x="1084" y="102"/>
                    </a:lnTo>
                    <a:lnTo>
                      <a:pt x="1079" y="93"/>
                    </a:lnTo>
                    <a:lnTo>
                      <a:pt x="1073" y="85"/>
                    </a:lnTo>
                    <a:lnTo>
                      <a:pt x="1069" y="80"/>
                    </a:lnTo>
                    <a:lnTo>
                      <a:pt x="1064" y="77"/>
                    </a:lnTo>
                    <a:lnTo>
                      <a:pt x="1059" y="74"/>
                    </a:lnTo>
                    <a:lnTo>
                      <a:pt x="1053" y="71"/>
                    </a:lnTo>
                    <a:lnTo>
                      <a:pt x="1046" y="69"/>
                    </a:lnTo>
                    <a:lnTo>
                      <a:pt x="1039" y="67"/>
                    </a:lnTo>
                    <a:lnTo>
                      <a:pt x="1039" y="67"/>
                    </a:lnTo>
                    <a:lnTo>
                      <a:pt x="1022" y="64"/>
                    </a:lnTo>
                    <a:lnTo>
                      <a:pt x="1002" y="62"/>
                    </a:lnTo>
                    <a:lnTo>
                      <a:pt x="981" y="61"/>
                    </a:lnTo>
                    <a:lnTo>
                      <a:pt x="959" y="60"/>
                    </a:lnTo>
                    <a:lnTo>
                      <a:pt x="959" y="60"/>
                    </a:lnTo>
                    <a:lnTo>
                      <a:pt x="914" y="61"/>
                    </a:lnTo>
                    <a:lnTo>
                      <a:pt x="914" y="61"/>
                    </a:lnTo>
                    <a:lnTo>
                      <a:pt x="872" y="62"/>
                    </a:lnTo>
                    <a:lnTo>
                      <a:pt x="872" y="62"/>
                    </a:lnTo>
                    <a:lnTo>
                      <a:pt x="829" y="62"/>
                    </a:lnTo>
                    <a:lnTo>
                      <a:pt x="829" y="62"/>
                    </a:lnTo>
                    <a:lnTo>
                      <a:pt x="786" y="62"/>
                    </a:lnTo>
                    <a:lnTo>
                      <a:pt x="786" y="62"/>
                    </a:lnTo>
                    <a:lnTo>
                      <a:pt x="741" y="62"/>
                    </a:lnTo>
                    <a:lnTo>
                      <a:pt x="701" y="63"/>
                    </a:lnTo>
                    <a:lnTo>
                      <a:pt x="701" y="63"/>
                    </a:lnTo>
                    <a:lnTo>
                      <a:pt x="689" y="63"/>
                    </a:lnTo>
                    <a:lnTo>
                      <a:pt x="689" y="63"/>
                    </a:lnTo>
                    <a:lnTo>
                      <a:pt x="656" y="62"/>
                    </a:lnTo>
                    <a:lnTo>
                      <a:pt x="623" y="60"/>
                    </a:lnTo>
                    <a:lnTo>
                      <a:pt x="623" y="60"/>
                    </a:lnTo>
                    <a:lnTo>
                      <a:pt x="595" y="57"/>
                    </a:lnTo>
                    <a:lnTo>
                      <a:pt x="566" y="56"/>
                    </a:lnTo>
                    <a:lnTo>
                      <a:pt x="566" y="56"/>
                    </a:lnTo>
                    <a:lnTo>
                      <a:pt x="500" y="55"/>
                    </a:lnTo>
                    <a:lnTo>
                      <a:pt x="435" y="55"/>
                    </a:lnTo>
                    <a:lnTo>
                      <a:pt x="435" y="55"/>
                    </a:lnTo>
                    <a:lnTo>
                      <a:pt x="362" y="54"/>
                    </a:lnTo>
                    <a:lnTo>
                      <a:pt x="289" y="53"/>
                    </a:lnTo>
                    <a:lnTo>
                      <a:pt x="289" y="53"/>
                    </a:lnTo>
                    <a:lnTo>
                      <a:pt x="259" y="51"/>
                    </a:lnTo>
                    <a:lnTo>
                      <a:pt x="230" y="50"/>
                    </a:lnTo>
                    <a:lnTo>
                      <a:pt x="230" y="50"/>
                    </a:lnTo>
                    <a:lnTo>
                      <a:pt x="192" y="47"/>
                    </a:lnTo>
                    <a:lnTo>
                      <a:pt x="154" y="46"/>
                    </a:lnTo>
                    <a:lnTo>
                      <a:pt x="154" y="46"/>
                    </a:lnTo>
                    <a:lnTo>
                      <a:pt x="143" y="46"/>
                    </a:lnTo>
                    <a:lnTo>
                      <a:pt x="131" y="47"/>
                    </a:lnTo>
                    <a:lnTo>
                      <a:pt x="120" y="50"/>
                    </a:lnTo>
                    <a:lnTo>
                      <a:pt x="108" y="53"/>
                    </a:lnTo>
                    <a:lnTo>
                      <a:pt x="98" y="57"/>
                    </a:lnTo>
                    <a:lnTo>
                      <a:pt x="89" y="64"/>
                    </a:lnTo>
                    <a:lnTo>
                      <a:pt x="85" y="68"/>
                    </a:lnTo>
                    <a:lnTo>
                      <a:pt x="81" y="73"/>
                    </a:lnTo>
                    <a:lnTo>
                      <a:pt x="76" y="78"/>
                    </a:lnTo>
                    <a:lnTo>
                      <a:pt x="73" y="84"/>
                    </a:lnTo>
                    <a:lnTo>
                      <a:pt x="73" y="84"/>
                    </a:lnTo>
                    <a:lnTo>
                      <a:pt x="70" y="94"/>
                    </a:lnTo>
                    <a:lnTo>
                      <a:pt x="65" y="110"/>
                    </a:lnTo>
                    <a:lnTo>
                      <a:pt x="62" y="126"/>
                    </a:lnTo>
                    <a:lnTo>
                      <a:pt x="62" y="133"/>
                    </a:lnTo>
                    <a:lnTo>
                      <a:pt x="63" y="137"/>
                    </a:lnTo>
                    <a:lnTo>
                      <a:pt x="63" y="137"/>
                    </a:lnTo>
                    <a:lnTo>
                      <a:pt x="64" y="141"/>
                    </a:lnTo>
                    <a:lnTo>
                      <a:pt x="64" y="146"/>
                    </a:lnTo>
                    <a:lnTo>
                      <a:pt x="64" y="152"/>
                    </a:lnTo>
                    <a:lnTo>
                      <a:pt x="63" y="157"/>
                    </a:lnTo>
                    <a:lnTo>
                      <a:pt x="60" y="161"/>
                    </a:lnTo>
                    <a:lnTo>
                      <a:pt x="60" y="162"/>
                    </a:lnTo>
                    <a:lnTo>
                      <a:pt x="60" y="164"/>
                    </a:lnTo>
                    <a:lnTo>
                      <a:pt x="60" y="164"/>
                    </a:lnTo>
                    <a:lnTo>
                      <a:pt x="58" y="189"/>
                    </a:lnTo>
                    <a:lnTo>
                      <a:pt x="55" y="213"/>
                    </a:lnTo>
                    <a:lnTo>
                      <a:pt x="55" y="213"/>
                    </a:lnTo>
                    <a:lnTo>
                      <a:pt x="52" y="239"/>
                    </a:lnTo>
                    <a:lnTo>
                      <a:pt x="50" y="264"/>
                    </a:lnTo>
                    <a:lnTo>
                      <a:pt x="50" y="264"/>
                    </a:lnTo>
                    <a:lnTo>
                      <a:pt x="50" y="295"/>
                    </a:lnTo>
                    <a:lnTo>
                      <a:pt x="50" y="325"/>
                    </a:lnTo>
                    <a:lnTo>
                      <a:pt x="51" y="385"/>
                    </a:lnTo>
                    <a:lnTo>
                      <a:pt x="51" y="385"/>
                    </a:lnTo>
                    <a:lnTo>
                      <a:pt x="51" y="414"/>
                    </a:lnTo>
                    <a:lnTo>
                      <a:pt x="50" y="443"/>
                    </a:lnTo>
                    <a:lnTo>
                      <a:pt x="50" y="443"/>
                    </a:lnTo>
                    <a:lnTo>
                      <a:pt x="48" y="478"/>
                    </a:lnTo>
                    <a:lnTo>
                      <a:pt x="48" y="496"/>
                    </a:lnTo>
                    <a:lnTo>
                      <a:pt x="49" y="513"/>
                    </a:lnTo>
                    <a:lnTo>
                      <a:pt x="49" y="513"/>
                    </a:lnTo>
                    <a:lnTo>
                      <a:pt x="50" y="543"/>
                    </a:lnTo>
                    <a:lnTo>
                      <a:pt x="51" y="572"/>
                    </a:lnTo>
                    <a:lnTo>
                      <a:pt x="51" y="631"/>
                    </a:lnTo>
                    <a:lnTo>
                      <a:pt x="51" y="631"/>
                    </a:lnTo>
                    <a:lnTo>
                      <a:pt x="51" y="674"/>
                    </a:lnTo>
                    <a:lnTo>
                      <a:pt x="51" y="674"/>
                    </a:lnTo>
                    <a:lnTo>
                      <a:pt x="50" y="707"/>
                    </a:lnTo>
                    <a:lnTo>
                      <a:pt x="49" y="741"/>
                    </a:lnTo>
                    <a:lnTo>
                      <a:pt x="49" y="741"/>
                    </a:lnTo>
                    <a:lnTo>
                      <a:pt x="48" y="774"/>
                    </a:lnTo>
                    <a:lnTo>
                      <a:pt x="47" y="807"/>
                    </a:lnTo>
                    <a:lnTo>
                      <a:pt x="47" y="807"/>
                    </a:lnTo>
                    <a:lnTo>
                      <a:pt x="47" y="822"/>
                    </a:lnTo>
                    <a:lnTo>
                      <a:pt x="47" y="822"/>
                    </a:lnTo>
                    <a:lnTo>
                      <a:pt x="45" y="839"/>
                    </a:lnTo>
                    <a:lnTo>
                      <a:pt x="47" y="845"/>
                    </a:lnTo>
                    <a:lnTo>
                      <a:pt x="49" y="851"/>
                    </a:lnTo>
                    <a:lnTo>
                      <a:pt x="49" y="851"/>
                    </a:lnTo>
                    <a:lnTo>
                      <a:pt x="52" y="857"/>
                    </a:lnTo>
                    <a:lnTo>
                      <a:pt x="54" y="862"/>
                    </a:lnTo>
                    <a:lnTo>
                      <a:pt x="56" y="869"/>
                    </a:lnTo>
                    <a:lnTo>
                      <a:pt x="56" y="874"/>
                    </a:lnTo>
                    <a:lnTo>
                      <a:pt x="56" y="874"/>
                    </a:lnTo>
                    <a:lnTo>
                      <a:pt x="57" y="880"/>
                    </a:lnTo>
                    <a:lnTo>
                      <a:pt x="59" y="886"/>
                    </a:lnTo>
                    <a:lnTo>
                      <a:pt x="62" y="891"/>
                    </a:lnTo>
                    <a:lnTo>
                      <a:pt x="66" y="897"/>
                    </a:lnTo>
                    <a:lnTo>
                      <a:pt x="71" y="902"/>
                    </a:lnTo>
                    <a:lnTo>
                      <a:pt x="76" y="907"/>
                    </a:lnTo>
                    <a:lnTo>
                      <a:pt x="88" y="915"/>
                    </a:lnTo>
                    <a:lnTo>
                      <a:pt x="101" y="921"/>
                    </a:lnTo>
                    <a:lnTo>
                      <a:pt x="114" y="926"/>
                    </a:lnTo>
                    <a:lnTo>
                      <a:pt x="126" y="930"/>
                    </a:lnTo>
                    <a:lnTo>
                      <a:pt x="135" y="931"/>
                    </a:lnTo>
                    <a:lnTo>
                      <a:pt x="135" y="931"/>
                    </a:lnTo>
                    <a:lnTo>
                      <a:pt x="142" y="931"/>
                    </a:lnTo>
                    <a:lnTo>
                      <a:pt x="142" y="931"/>
                    </a:lnTo>
                    <a:lnTo>
                      <a:pt x="166" y="931"/>
                    </a:lnTo>
                    <a:lnTo>
                      <a:pt x="166" y="931"/>
                    </a:lnTo>
                    <a:lnTo>
                      <a:pt x="190" y="930"/>
                    </a:lnTo>
                    <a:lnTo>
                      <a:pt x="190" y="930"/>
                    </a:lnTo>
                    <a:lnTo>
                      <a:pt x="201" y="930"/>
                    </a:lnTo>
                    <a:lnTo>
                      <a:pt x="201" y="930"/>
                    </a:lnTo>
                    <a:lnTo>
                      <a:pt x="227" y="931"/>
                    </a:lnTo>
                    <a:lnTo>
                      <a:pt x="227" y="931"/>
                    </a:lnTo>
                    <a:lnTo>
                      <a:pt x="253" y="933"/>
                    </a:lnTo>
                    <a:lnTo>
                      <a:pt x="280" y="933"/>
                    </a:lnTo>
                    <a:lnTo>
                      <a:pt x="280" y="933"/>
                    </a:lnTo>
                    <a:lnTo>
                      <a:pt x="285" y="934"/>
                    </a:lnTo>
                    <a:lnTo>
                      <a:pt x="290" y="935"/>
                    </a:lnTo>
                    <a:lnTo>
                      <a:pt x="293" y="937"/>
                    </a:lnTo>
                    <a:lnTo>
                      <a:pt x="296" y="940"/>
                    </a:lnTo>
                    <a:lnTo>
                      <a:pt x="300" y="943"/>
                    </a:lnTo>
                    <a:lnTo>
                      <a:pt x="301" y="947"/>
                    </a:lnTo>
                    <a:lnTo>
                      <a:pt x="302" y="951"/>
                    </a:lnTo>
                    <a:lnTo>
                      <a:pt x="302" y="955"/>
                    </a:lnTo>
                    <a:lnTo>
                      <a:pt x="302" y="955"/>
                    </a:lnTo>
                    <a:lnTo>
                      <a:pt x="302" y="960"/>
                    </a:lnTo>
                    <a:lnTo>
                      <a:pt x="301" y="964"/>
                    </a:lnTo>
                    <a:lnTo>
                      <a:pt x="300" y="968"/>
                    </a:lnTo>
                    <a:lnTo>
                      <a:pt x="296" y="971"/>
                    </a:lnTo>
                    <a:lnTo>
                      <a:pt x="293" y="974"/>
                    </a:lnTo>
                    <a:lnTo>
                      <a:pt x="290" y="976"/>
                    </a:lnTo>
                    <a:lnTo>
                      <a:pt x="285" y="978"/>
                    </a:lnTo>
                    <a:lnTo>
                      <a:pt x="280" y="978"/>
                    </a:lnTo>
                    <a:lnTo>
                      <a:pt x="280" y="978"/>
                    </a:lnTo>
                    <a:close/>
                  </a:path>
                </a:pathLst>
              </a:custGeom>
              <a:grpFill/>
              <a:ln w="9525">
                <a:noFill/>
                <a:round/>
              </a:ln>
            </p:spPr>
            <p:txBody>
              <a:bodyPr vert="horz" wrap="square" lIns="121920" tIns="60960" rIns="121920" bIns="60960" numCol="1" anchor="t" anchorCtr="0" compatLnSpc="1"/>
              <a:p>
                <a:endParaRPr lang="zh-CN" altLang="en-US" sz="2400"/>
              </a:p>
            </p:txBody>
          </p:sp>
        </p:grpSp>
        <p:grpSp>
          <p:nvGrpSpPr>
            <p:cNvPr id="186" name="组合 185"/>
            <p:cNvGrpSpPr/>
            <p:nvPr/>
          </p:nvGrpSpPr>
          <p:grpSpPr>
            <a:xfrm>
              <a:off x="2677193" y="4089244"/>
              <a:ext cx="3012184" cy="1339041"/>
              <a:chOff x="1279158" y="2558135"/>
              <a:chExt cx="3012184" cy="1339041"/>
            </a:xfrm>
          </p:grpSpPr>
          <p:sp>
            <p:nvSpPr>
              <p:cNvPr id="187" name="矩形 186"/>
              <p:cNvSpPr/>
              <p:nvPr/>
            </p:nvSpPr>
            <p:spPr>
              <a:xfrm>
                <a:off x="1279158" y="3140046"/>
                <a:ext cx="3012184" cy="757130"/>
              </a:xfrm>
              <a:prstGeom prst="rect">
                <a:avLst/>
              </a:prstGeom>
            </p:spPr>
            <p:txBody>
              <a:bodyPr wrap="square">
                <a:spAutoFit/>
                <a:scene3d>
                  <a:camera prst="orthographicFront"/>
                  <a:lightRig rig="threePt" dir="t"/>
                </a:scene3d>
                <a:sp3d contourW="12700"/>
              </a:bodyPr>
              <a:p>
                <a:pPr>
                  <a:lnSpc>
                    <a:spcPct val="120000"/>
                  </a:lnSpc>
                </a:pPr>
                <a:r>
                  <a:rPr lang="zh-CN" altLang="en-US" dirty="0">
                    <a:solidFill>
                      <a:schemeClr val="bg1"/>
                    </a:solidFill>
                    <a:latin typeface="汉仪喵魂体W" panose="00020600040101010101" pitchFamily="18" charset="-122"/>
                    <a:ea typeface="汉仪喵魂体W" panose="00020600040101010101" pitchFamily="18" charset="-122"/>
                  </a:rPr>
                  <a:t>用户可以在投影仪或者计算机上进行演示也可以将演示文稿打印</a:t>
                </a:r>
                <a:r>
                  <a:rPr lang="zh-CN" altLang="en-US" dirty="0" smtClean="0">
                    <a:solidFill>
                      <a:schemeClr val="bg1"/>
                    </a:solidFill>
                    <a:latin typeface="汉仪喵魂体W" panose="00020600040101010101" pitchFamily="18" charset="-122"/>
                    <a:ea typeface="汉仪喵魂体W" panose="00020600040101010101" pitchFamily="18" charset="-122"/>
                  </a:rPr>
                  <a:t>出来</a:t>
                </a:r>
                <a:endParaRPr lang="zh-CN" altLang="en-US" dirty="0">
                  <a:solidFill>
                    <a:schemeClr val="bg1"/>
                  </a:solidFill>
                  <a:latin typeface="汉仪喵魂体W" panose="00020600040101010101" pitchFamily="18" charset="-122"/>
                  <a:ea typeface="汉仪喵魂体W" panose="00020600040101010101" pitchFamily="18" charset="-122"/>
                </a:endParaRPr>
              </a:p>
            </p:txBody>
          </p:sp>
          <p:sp>
            <p:nvSpPr>
              <p:cNvPr id="188" name="矩形 187"/>
              <p:cNvSpPr/>
              <p:nvPr/>
            </p:nvSpPr>
            <p:spPr>
              <a:xfrm>
                <a:off x="1279158" y="2558135"/>
                <a:ext cx="2241974" cy="516103"/>
              </a:xfrm>
              <a:prstGeom prst="rect">
                <a:avLst/>
              </a:prstGeom>
            </p:spPr>
            <p:txBody>
              <a:bodyPr wrap="square">
                <a:spAutoFit/>
                <a:scene3d>
                  <a:camera prst="orthographicFront"/>
                  <a:lightRig rig="threePt" dir="t"/>
                </a:scene3d>
                <a:sp3d contourW="12700"/>
              </a:bodyPr>
              <a:p>
                <a:pPr algn="just">
                  <a:lnSpc>
                    <a:spcPct val="120000"/>
                  </a:lnSpc>
                </a:pPr>
                <a:r>
                  <a:rPr lang="zh-CN" altLang="en-US" sz="2400" b="1" dirty="0">
                    <a:solidFill>
                      <a:schemeClr val="bg1"/>
                    </a:solidFill>
                    <a:latin typeface="汉仪喵魂体W" panose="00020600040101010101" pitchFamily="18" charset="-122"/>
                    <a:ea typeface="汉仪喵魂体W" panose="00020600040101010101" pitchFamily="18" charset="-122"/>
                  </a:rPr>
                  <a:t>标题文字添加</a:t>
                </a:r>
                <a:endParaRPr lang="zh-CN" altLang="en-US" sz="2400" b="1" dirty="0">
                  <a:solidFill>
                    <a:schemeClr val="bg1"/>
                  </a:solidFill>
                  <a:latin typeface="汉仪喵魂体W" panose="00020600040101010101" pitchFamily="18" charset="-122"/>
                  <a:ea typeface="汉仪喵魂体W" panose="00020600040101010101" pitchFamily="18" charset="-122"/>
                </a:endParaRPr>
              </a:p>
            </p:txBody>
          </p:sp>
        </p:grpSp>
      </p:grpSp>
      <p:grpSp>
        <p:nvGrpSpPr>
          <p:cNvPr id="196" name="组合 195"/>
          <p:cNvGrpSpPr/>
          <p:nvPr/>
        </p:nvGrpSpPr>
        <p:grpSpPr>
          <a:xfrm>
            <a:off x="6533111" y="1980663"/>
            <a:ext cx="4145913" cy="1339041"/>
            <a:chOff x="6533111" y="1980663"/>
            <a:chExt cx="4145913" cy="1339041"/>
          </a:xfrm>
        </p:grpSpPr>
        <p:sp>
          <p:nvSpPr>
            <p:cNvPr id="9" name="椭圆 31"/>
            <p:cNvSpPr/>
            <p:nvPr/>
          </p:nvSpPr>
          <p:spPr>
            <a:xfrm>
              <a:off x="6533111" y="2045970"/>
              <a:ext cx="994660" cy="1202966"/>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8575" cap="rnd">
              <a:solidFill>
                <a:schemeClr val="accent3"/>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0" name="任意多边形 9"/>
            <p:cNvSpPr/>
            <p:nvPr/>
          </p:nvSpPr>
          <p:spPr>
            <a:xfrm>
              <a:off x="7775684" y="2517031"/>
              <a:ext cx="2690695" cy="15953"/>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3"/>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grpSp>
          <p:nvGrpSpPr>
            <p:cNvPr id="139" name="组合 138"/>
            <p:cNvGrpSpPr/>
            <p:nvPr/>
          </p:nvGrpSpPr>
          <p:grpSpPr>
            <a:xfrm>
              <a:off x="6780286" y="2350326"/>
              <a:ext cx="500309" cy="506236"/>
              <a:chOff x="4194175" y="1193800"/>
              <a:chExt cx="669926" cy="677863"/>
            </a:xfrm>
            <a:solidFill>
              <a:schemeClr val="accent3"/>
            </a:solidFill>
          </p:grpSpPr>
          <p:sp>
            <p:nvSpPr>
              <p:cNvPr id="140" name="Freeform 867"/>
              <p:cNvSpPr/>
              <p:nvPr/>
            </p:nvSpPr>
            <p:spPr bwMode="auto">
              <a:xfrm>
                <a:off x="4217988" y="1674813"/>
                <a:ext cx="52388" cy="115888"/>
              </a:xfrm>
              <a:custGeom>
                <a:avLst/>
                <a:gdLst/>
                <a:ahLst/>
                <a:cxnLst>
                  <a:cxn ang="0">
                    <a:pos x="94" y="0"/>
                  </a:cxn>
                  <a:cxn ang="0">
                    <a:pos x="94" y="0"/>
                  </a:cxn>
                  <a:cxn ang="0">
                    <a:pos x="88" y="1"/>
                  </a:cxn>
                  <a:cxn ang="0">
                    <a:pos x="84" y="3"/>
                  </a:cxn>
                  <a:cxn ang="0">
                    <a:pos x="81" y="5"/>
                  </a:cxn>
                  <a:cxn ang="0">
                    <a:pos x="78" y="7"/>
                  </a:cxn>
                  <a:cxn ang="0">
                    <a:pos x="73" y="14"/>
                  </a:cxn>
                  <a:cxn ang="0">
                    <a:pos x="69" y="22"/>
                  </a:cxn>
                  <a:cxn ang="0">
                    <a:pos x="69" y="22"/>
                  </a:cxn>
                  <a:cxn ang="0">
                    <a:pos x="62" y="37"/>
                  </a:cxn>
                  <a:cxn ang="0">
                    <a:pos x="55" y="53"/>
                  </a:cxn>
                  <a:cxn ang="0">
                    <a:pos x="44" y="83"/>
                  </a:cxn>
                  <a:cxn ang="0">
                    <a:pos x="44" y="83"/>
                  </a:cxn>
                  <a:cxn ang="0">
                    <a:pos x="31" y="118"/>
                  </a:cxn>
                  <a:cxn ang="0">
                    <a:pos x="18" y="153"/>
                  </a:cxn>
                  <a:cxn ang="0">
                    <a:pos x="18" y="153"/>
                  </a:cxn>
                  <a:cxn ang="0">
                    <a:pos x="7" y="183"/>
                  </a:cxn>
                  <a:cxn ang="0">
                    <a:pos x="3" y="197"/>
                  </a:cxn>
                  <a:cxn ang="0">
                    <a:pos x="0" y="214"/>
                  </a:cxn>
                  <a:cxn ang="0">
                    <a:pos x="0" y="214"/>
                  </a:cxn>
                  <a:cxn ang="0">
                    <a:pos x="0" y="216"/>
                  </a:cxn>
                  <a:cxn ang="0">
                    <a:pos x="1" y="217"/>
                  </a:cxn>
                  <a:cxn ang="0">
                    <a:pos x="2" y="218"/>
                  </a:cxn>
                  <a:cxn ang="0">
                    <a:pos x="4" y="218"/>
                  </a:cxn>
                  <a:cxn ang="0">
                    <a:pos x="7" y="217"/>
                  </a:cxn>
                  <a:cxn ang="0">
                    <a:pos x="9" y="216"/>
                  </a:cxn>
                  <a:cxn ang="0">
                    <a:pos x="9" y="214"/>
                  </a:cxn>
                  <a:cxn ang="0">
                    <a:pos x="9" y="214"/>
                  </a:cxn>
                  <a:cxn ang="0">
                    <a:pos x="11" y="201"/>
                  </a:cxn>
                  <a:cxn ang="0">
                    <a:pos x="14" y="189"/>
                  </a:cxn>
                  <a:cxn ang="0">
                    <a:pos x="18" y="177"/>
                  </a:cxn>
                  <a:cxn ang="0">
                    <a:pos x="22" y="164"/>
                  </a:cxn>
                  <a:cxn ang="0">
                    <a:pos x="33" y="140"/>
                  </a:cxn>
                  <a:cxn ang="0">
                    <a:pos x="42" y="117"/>
                  </a:cxn>
                  <a:cxn ang="0">
                    <a:pos x="42" y="117"/>
                  </a:cxn>
                  <a:cxn ang="0">
                    <a:pos x="52" y="89"/>
                  </a:cxn>
                  <a:cxn ang="0">
                    <a:pos x="63" y="62"/>
                  </a:cxn>
                  <a:cxn ang="0">
                    <a:pos x="63" y="62"/>
                  </a:cxn>
                  <a:cxn ang="0">
                    <a:pos x="68" y="47"/>
                  </a:cxn>
                  <a:cxn ang="0">
                    <a:pos x="74" y="31"/>
                  </a:cxn>
                  <a:cxn ang="0">
                    <a:pos x="78" y="24"/>
                  </a:cxn>
                  <a:cxn ang="0">
                    <a:pos x="82" y="16"/>
                  </a:cxn>
                  <a:cxn ang="0">
                    <a:pos x="88" y="12"/>
                  </a:cxn>
                  <a:cxn ang="0">
                    <a:pos x="92" y="10"/>
                  </a:cxn>
                  <a:cxn ang="0">
                    <a:pos x="96" y="9"/>
                  </a:cxn>
                  <a:cxn ang="0">
                    <a:pos x="96" y="9"/>
                  </a:cxn>
                  <a:cxn ang="0">
                    <a:pos x="98" y="9"/>
                  </a:cxn>
                  <a:cxn ang="0">
                    <a:pos x="99" y="7"/>
                  </a:cxn>
                  <a:cxn ang="0">
                    <a:pos x="99" y="6"/>
                  </a:cxn>
                  <a:cxn ang="0">
                    <a:pos x="99" y="4"/>
                  </a:cxn>
                  <a:cxn ang="0">
                    <a:pos x="97" y="1"/>
                  </a:cxn>
                  <a:cxn ang="0">
                    <a:pos x="96" y="1"/>
                  </a:cxn>
                  <a:cxn ang="0">
                    <a:pos x="94" y="0"/>
                  </a:cxn>
                  <a:cxn ang="0">
                    <a:pos x="94" y="0"/>
                  </a:cxn>
                </a:cxnLst>
                <a:rect l="0" t="0" r="r" b="b"/>
                <a:pathLst>
                  <a:path w="99" h="218">
                    <a:moveTo>
                      <a:pt x="94" y="0"/>
                    </a:moveTo>
                    <a:lnTo>
                      <a:pt x="94" y="0"/>
                    </a:lnTo>
                    <a:lnTo>
                      <a:pt x="88" y="1"/>
                    </a:lnTo>
                    <a:lnTo>
                      <a:pt x="84" y="3"/>
                    </a:lnTo>
                    <a:lnTo>
                      <a:pt x="81" y="5"/>
                    </a:lnTo>
                    <a:lnTo>
                      <a:pt x="78" y="7"/>
                    </a:lnTo>
                    <a:lnTo>
                      <a:pt x="73" y="14"/>
                    </a:lnTo>
                    <a:lnTo>
                      <a:pt x="69" y="22"/>
                    </a:lnTo>
                    <a:lnTo>
                      <a:pt x="69" y="22"/>
                    </a:lnTo>
                    <a:lnTo>
                      <a:pt x="62" y="37"/>
                    </a:lnTo>
                    <a:lnTo>
                      <a:pt x="55" y="53"/>
                    </a:lnTo>
                    <a:lnTo>
                      <a:pt x="44" y="83"/>
                    </a:lnTo>
                    <a:lnTo>
                      <a:pt x="44" y="83"/>
                    </a:lnTo>
                    <a:lnTo>
                      <a:pt x="31" y="118"/>
                    </a:lnTo>
                    <a:lnTo>
                      <a:pt x="18" y="153"/>
                    </a:lnTo>
                    <a:lnTo>
                      <a:pt x="18" y="153"/>
                    </a:lnTo>
                    <a:lnTo>
                      <a:pt x="7" y="183"/>
                    </a:lnTo>
                    <a:lnTo>
                      <a:pt x="3" y="197"/>
                    </a:lnTo>
                    <a:lnTo>
                      <a:pt x="0" y="214"/>
                    </a:lnTo>
                    <a:lnTo>
                      <a:pt x="0" y="214"/>
                    </a:lnTo>
                    <a:lnTo>
                      <a:pt x="0" y="216"/>
                    </a:lnTo>
                    <a:lnTo>
                      <a:pt x="1" y="217"/>
                    </a:lnTo>
                    <a:lnTo>
                      <a:pt x="2" y="218"/>
                    </a:lnTo>
                    <a:lnTo>
                      <a:pt x="4" y="218"/>
                    </a:lnTo>
                    <a:lnTo>
                      <a:pt x="7" y="217"/>
                    </a:lnTo>
                    <a:lnTo>
                      <a:pt x="9" y="216"/>
                    </a:lnTo>
                    <a:lnTo>
                      <a:pt x="9" y="214"/>
                    </a:lnTo>
                    <a:lnTo>
                      <a:pt x="9" y="214"/>
                    </a:lnTo>
                    <a:lnTo>
                      <a:pt x="11" y="201"/>
                    </a:lnTo>
                    <a:lnTo>
                      <a:pt x="14" y="189"/>
                    </a:lnTo>
                    <a:lnTo>
                      <a:pt x="18" y="177"/>
                    </a:lnTo>
                    <a:lnTo>
                      <a:pt x="22" y="164"/>
                    </a:lnTo>
                    <a:lnTo>
                      <a:pt x="33" y="140"/>
                    </a:lnTo>
                    <a:lnTo>
                      <a:pt x="42" y="117"/>
                    </a:lnTo>
                    <a:lnTo>
                      <a:pt x="42" y="117"/>
                    </a:lnTo>
                    <a:lnTo>
                      <a:pt x="52" y="89"/>
                    </a:lnTo>
                    <a:lnTo>
                      <a:pt x="63" y="62"/>
                    </a:lnTo>
                    <a:lnTo>
                      <a:pt x="63" y="62"/>
                    </a:lnTo>
                    <a:lnTo>
                      <a:pt x="68" y="47"/>
                    </a:lnTo>
                    <a:lnTo>
                      <a:pt x="74" y="31"/>
                    </a:lnTo>
                    <a:lnTo>
                      <a:pt x="78" y="24"/>
                    </a:lnTo>
                    <a:lnTo>
                      <a:pt x="82" y="16"/>
                    </a:lnTo>
                    <a:lnTo>
                      <a:pt x="88" y="12"/>
                    </a:lnTo>
                    <a:lnTo>
                      <a:pt x="92" y="10"/>
                    </a:lnTo>
                    <a:lnTo>
                      <a:pt x="96" y="9"/>
                    </a:lnTo>
                    <a:lnTo>
                      <a:pt x="96" y="9"/>
                    </a:lnTo>
                    <a:lnTo>
                      <a:pt x="98" y="9"/>
                    </a:lnTo>
                    <a:lnTo>
                      <a:pt x="99" y="7"/>
                    </a:lnTo>
                    <a:lnTo>
                      <a:pt x="99" y="6"/>
                    </a:lnTo>
                    <a:lnTo>
                      <a:pt x="99" y="4"/>
                    </a:lnTo>
                    <a:lnTo>
                      <a:pt x="97" y="1"/>
                    </a:lnTo>
                    <a:lnTo>
                      <a:pt x="96" y="1"/>
                    </a:lnTo>
                    <a:lnTo>
                      <a:pt x="94" y="0"/>
                    </a:lnTo>
                    <a:lnTo>
                      <a:pt x="94" y="0"/>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41" name="Freeform 868"/>
              <p:cNvSpPr/>
              <p:nvPr/>
            </p:nvSpPr>
            <p:spPr bwMode="auto">
              <a:xfrm>
                <a:off x="4229100" y="1665288"/>
                <a:ext cx="90488" cy="158750"/>
              </a:xfrm>
              <a:custGeom>
                <a:avLst/>
                <a:gdLst/>
                <a:ahLst/>
                <a:cxnLst>
                  <a:cxn ang="0">
                    <a:pos x="162" y="3"/>
                  </a:cxn>
                  <a:cxn ang="0">
                    <a:pos x="162" y="3"/>
                  </a:cxn>
                  <a:cxn ang="0">
                    <a:pos x="157" y="13"/>
                  </a:cxn>
                  <a:cxn ang="0">
                    <a:pos x="152" y="21"/>
                  </a:cxn>
                  <a:cxn ang="0">
                    <a:pos x="146" y="28"/>
                  </a:cxn>
                  <a:cxn ang="0">
                    <a:pos x="139" y="34"/>
                  </a:cxn>
                  <a:cxn ang="0">
                    <a:pos x="139" y="34"/>
                  </a:cxn>
                  <a:cxn ang="0">
                    <a:pos x="135" y="41"/>
                  </a:cxn>
                  <a:cxn ang="0">
                    <a:pos x="131" y="49"/>
                  </a:cxn>
                  <a:cxn ang="0">
                    <a:pos x="122" y="63"/>
                  </a:cxn>
                  <a:cxn ang="0">
                    <a:pos x="122" y="63"/>
                  </a:cxn>
                  <a:cxn ang="0">
                    <a:pos x="81" y="134"/>
                  </a:cxn>
                  <a:cxn ang="0">
                    <a:pos x="81" y="134"/>
                  </a:cxn>
                  <a:cxn ang="0">
                    <a:pos x="59" y="172"/>
                  </a:cxn>
                  <a:cxn ang="0">
                    <a:pos x="39" y="212"/>
                  </a:cxn>
                  <a:cxn ang="0">
                    <a:pos x="20" y="251"/>
                  </a:cxn>
                  <a:cxn ang="0">
                    <a:pos x="1" y="292"/>
                  </a:cxn>
                  <a:cxn ang="0">
                    <a:pos x="1" y="292"/>
                  </a:cxn>
                  <a:cxn ang="0">
                    <a:pos x="0" y="294"/>
                  </a:cxn>
                  <a:cxn ang="0">
                    <a:pos x="0" y="296"/>
                  </a:cxn>
                  <a:cxn ang="0">
                    <a:pos x="3" y="299"/>
                  </a:cxn>
                  <a:cxn ang="0">
                    <a:pos x="5" y="299"/>
                  </a:cxn>
                  <a:cxn ang="0">
                    <a:pos x="7" y="299"/>
                  </a:cxn>
                  <a:cxn ang="0">
                    <a:pos x="8" y="298"/>
                  </a:cxn>
                  <a:cxn ang="0">
                    <a:pos x="9" y="297"/>
                  </a:cxn>
                  <a:cxn ang="0">
                    <a:pos x="9" y="297"/>
                  </a:cxn>
                  <a:cxn ang="0">
                    <a:pos x="28" y="257"/>
                  </a:cxn>
                  <a:cxn ang="0">
                    <a:pos x="47" y="216"/>
                  </a:cxn>
                  <a:cxn ang="0">
                    <a:pos x="68" y="177"/>
                  </a:cxn>
                  <a:cxn ang="0">
                    <a:pos x="89" y="138"/>
                  </a:cxn>
                  <a:cxn ang="0">
                    <a:pos x="89" y="138"/>
                  </a:cxn>
                  <a:cxn ang="0">
                    <a:pos x="131" y="69"/>
                  </a:cxn>
                  <a:cxn ang="0">
                    <a:pos x="131" y="69"/>
                  </a:cxn>
                  <a:cxn ang="0">
                    <a:pos x="141" y="53"/>
                  </a:cxn>
                  <a:cxn ang="0">
                    <a:pos x="152" y="38"/>
                  </a:cxn>
                  <a:cxn ang="0">
                    <a:pos x="163" y="23"/>
                  </a:cxn>
                  <a:cxn ang="0">
                    <a:pos x="167" y="15"/>
                  </a:cxn>
                  <a:cxn ang="0">
                    <a:pos x="171" y="7"/>
                  </a:cxn>
                  <a:cxn ang="0">
                    <a:pos x="171" y="7"/>
                  </a:cxn>
                  <a:cxn ang="0">
                    <a:pos x="171" y="5"/>
                  </a:cxn>
                  <a:cxn ang="0">
                    <a:pos x="171" y="2"/>
                  </a:cxn>
                  <a:cxn ang="0">
                    <a:pos x="170" y="1"/>
                  </a:cxn>
                  <a:cxn ang="0">
                    <a:pos x="168" y="0"/>
                  </a:cxn>
                  <a:cxn ang="0">
                    <a:pos x="165" y="1"/>
                  </a:cxn>
                  <a:cxn ang="0">
                    <a:pos x="163" y="2"/>
                  </a:cxn>
                  <a:cxn ang="0">
                    <a:pos x="162" y="3"/>
                  </a:cxn>
                  <a:cxn ang="0">
                    <a:pos x="162" y="3"/>
                  </a:cxn>
                </a:cxnLst>
                <a:rect l="0" t="0" r="r" b="b"/>
                <a:pathLst>
                  <a:path w="171" h="299">
                    <a:moveTo>
                      <a:pt x="162" y="3"/>
                    </a:moveTo>
                    <a:lnTo>
                      <a:pt x="162" y="3"/>
                    </a:lnTo>
                    <a:lnTo>
                      <a:pt x="157" y="13"/>
                    </a:lnTo>
                    <a:lnTo>
                      <a:pt x="152" y="21"/>
                    </a:lnTo>
                    <a:lnTo>
                      <a:pt x="146" y="28"/>
                    </a:lnTo>
                    <a:lnTo>
                      <a:pt x="139" y="34"/>
                    </a:lnTo>
                    <a:lnTo>
                      <a:pt x="139" y="34"/>
                    </a:lnTo>
                    <a:lnTo>
                      <a:pt x="135" y="41"/>
                    </a:lnTo>
                    <a:lnTo>
                      <a:pt x="131" y="49"/>
                    </a:lnTo>
                    <a:lnTo>
                      <a:pt x="122" y="63"/>
                    </a:lnTo>
                    <a:lnTo>
                      <a:pt x="122" y="63"/>
                    </a:lnTo>
                    <a:lnTo>
                      <a:pt x="81" y="134"/>
                    </a:lnTo>
                    <a:lnTo>
                      <a:pt x="81" y="134"/>
                    </a:lnTo>
                    <a:lnTo>
                      <a:pt x="59" y="172"/>
                    </a:lnTo>
                    <a:lnTo>
                      <a:pt x="39" y="212"/>
                    </a:lnTo>
                    <a:lnTo>
                      <a:pt x="20" y="251"/>
                    </a:lnTo>
                    <a:lnTo>
                      <a:pt x="1" y="292"/>
                    </a:lnTo>
                    <a:lnTo>
                      <a:pt x="1" y="292"/>
                    </a:lnTo>
                    <a:lnTo>
                      <a:pt x="0" y="294"/>
                    </a:lnTo>
                    <a:lnTo>
                      <a:pt x="0" y="296"/>
                    </a:lnTo>
                    <a:lnTo>
                      <a:pt x="3" y="299"/>
                    </a:lnTo>
                    <a:lnTo>
                      <a:pt x="5" y="299"/>
                    </a:lnTo>
                    <a:lnTo>
                      <a:pt x="7" y="299"/>
                    </a:lnTo>
                    <a:lnTo>
                      <a:pt x="8" y="298"/>
                    </a:lnTo>
                    <a:lnTo>
                      <a:pt x="9" y="297"/>
                    </a:lnTo>
                    <a:lnTo>
                      <a:pt x="9" y="297"/>
                    </a:lnTo>
                    <a:lnTo>
                      <a:pt x="28" y="257"/>
                    </a:lnTo>
                    <a:lnTo>
                      <a:pt x="47" y="216"/>
                    </a:lnTo>
                    <a:lnTo>
                      <a:pt x="68" y="177"/>
                    </a:lnTo>
                    <a:lnTo>
                      <a:pt x="89" y="138"/>
                    </a:lnTo>
                    <a:lnTo>
                      <a:pt x="89" y="138"/>
                    </a:lnTo>
                    <a:lnTo>
                      <a:pt x="131" y="69"/>
                    </a:lnTo>
                    <a:lnTo>
                      <a:pt x="131" y="69"/>
                    </a:lnTo>
                    <a:lnTo>
                      <a:pt x="141" y="53"/>
                    </a:lnTo>
                    <a:lnTo>
                      <a:pt x="152" y="38"/>
                    </a:lnTo>
                    <a:lnTo>
                      <a:pt x="163" y="23"/>
                    </a:lnTo>
                    <a:lnTo>
                      <a:pt x="167" y="15"/>
                    </a:lnTo>
                    <a:lnTo>
                      <a:pt x="171" y="7"/>
                    </a:lnTo>
                    <a:lnTo>
                      <a:pt x="171" y="7"/>
                    </a:lnTo>
                    <a:lnTo>
                      <a:pt x="171" y="5"/>
                    </a:lnTo>
                    <a:lnTo>
                      <a:pt x="171" y="2"/>
                    </a:lnTo>
                    <a:lnTo>
                      <a:pt x="170" y="1"/>
                    </a:lnTo>
                    <a:lnTo>
                      <a:pt x="168" y="0"/>
                    </a:lnTo>
                    <a:lnTo>
                      <a:pt x="165" y="1"/>
                    </a:lnTo>
                    <a:lnTo>
                      <a:pt x="163" y="2"/>
                    </a:lnTo>
                    <a:lnTo>
                      <a:pt x="162" y="3"/>
                    </a:lnTo>
                    <a:lnTo>
                      <a:pt x="162"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42" name="Freeform 869"/>
              <p:cNvSpPr/>
              <p:nvPr/>
            </p:nvSpPr>
            <p:spPr bwMode="auto">
              <a:xfrm>
                <a:off x="4262438" y="1685925"/>
                <a:ext cx="85725" cy="147638"/>
              </a:xfrm>
              <a:custGeom>
                <a:avLst/>
                <a:gdLst/>
                <a:ahLst/>
                <a:cxnLst>
                  <a:cxn ang="0">
                    <a:pos x="152" y="2"/>
                  </a:cxn>
                  <a:cxn ang="0">
                    <a:pos x="152" y="2"/>
                  </a:cxn>
                  <a:cxn ang="0">
                    <a:pos x="133" y="39"/>
                  </a:cxn>
                  <a:cxn ang="0">
                    <a:pos x="112" y="76"/>
                  </a:cxn>
                  <a:cxn ang="0">
                    <a:pos x="92" y="113"/>
                  </a:cxn>
                  <a:cxn ang="0">
                    <a:pos x="74" y="150"/>
                  </a:cxn>
                  <a:cxn ang="0">
                    <a:pos x="74" y="150"/>
                  </a:cxn>
                  <a:cxn ang="0">
                    <a:pos x="69" y="160"/>
                  </a:cxn>
                  <a:cxn ang="0">
                    <a:pos x="64" y="167"/>
                  </a:cxn>
                  <a:cxn ang="0">
                    <a:pos x="53" y="183"/>
                  </a:cxn>
                  <a:cxn ang="0">
                    <a:pos x="42" y="198"/>
                  </a:cxn>
                  <a:cxn ang="0">
                    <a:pos x="30" y="213"/>
                  </a:cxn>
                  <a:cxn ang="0">
                    <a:pos x="30" y="213"/>
                  </a:cxn>
                  <a:cxn ang="0">
                    <a:pos x="21" y="228"/>
                  </a:cxn>
                  <a:cxn ang="0">
                    <a:pos x="14" y="242"/>
                  </a:cxn>
                  <a:cxn ang="0">
                    <a:pos x="7" y="258"/>
                  </a:cxn>
                  <a:cxn ang="0">
                    <a:pos x="0" y="273"/>
                  </a:cxn>
                  <a:cxn ang="0">
                    <a:pos x="0" y="273"/>
                  </a:cxn>
                  <a:cxn ang="0">
                    <a:pos x="0" y="275"/>
                  </a:cxn>
                  <a:cxn ang="0">
                    <a:pos x="0" y="276"/>
                  </a:cxn>
                  <a:cxn ang="0">
                    <a:pos x="1" y="277"/>
                  </a:cxn>
                  <a:cxn ang="0">
                    <a:pos x="3" y="278"/>
                  </a:cxn>
                  <a:cxn ang="0">
                    <a:pos x="5" y="278"/>
                  </a:cxn>
                  <a:cxn ang="0">
                    <a:pos x="7" y="278"/>
                  </a:cxn>
                  <a:cxn ang="0">
                    <a:pos x="9" y="277"/>
                  </a:cxn>
                  <a:cxn ang="0">
                    <a:pos x="10" y="275"/>
                  </a:cxn>
                  <a:cxn ang="0">
                    <a:pos x="10" y="275"/>
                  </a:cxn>
                  <a:cxn ang="0">
                    <a:pos x="16" y="259"/>
                  </a:cxn>
                  <a:cxn ang="0">
                    <a:pos x="24" y="243"/>
                  </a:cxn>
                  <a:cxn ang="0">
                    <a:pos x="32" y="229"/>
                  </a:cxn>
                  <a:cxn ang="0">
                    <a:pos x="43" y="214"/>
                  </a:cxn>
                  <a:cxn ang="0">
                    <a:pos x="62" y="186"/>
                  </a:cxn>
                  <a:cxn ang="0">
                    <a:pos x="73" y="171"/>
                  </a:cxn>
                  <a:cxn ang="0">
                    <a:pos x="81" y="156"/>
                  </a:cxn>
                  <a:cxn ang="0">
                    <a:pos x="81" y="156"/>
                  </a:cxn>
                  <a:cxn ang="0">
                    <a:pos x="121" y="81"/>
                  </a:cxn>
                  <a:cxn ang="0">
                    <a:pos x="141" y="44"/>
                  </a:cxn>
                  <a:cxn ang="0">
                    <a:pos x="160" y="7"/>
                  </a:cxn>
                  <a:cxn ang="0">
                    <a:pos x="160" y="7"/>
                  </a:cxn>
                  <a:cxn ang="0">
                    <a:pos x="162" y="5"/>
                  </a:cxn>
                  <a:cxn ang="0">
                    <a:pos x="160" y="3"/>
                  </a:cxn>
                  <a:cxn ang="0">
                    <a:pos x="159" y="1"/>
                  </a:cxn>
                  <a:cxn ang="0">
                    <a:pos x="158" y="0"/>
                  </a:cxn>
                  <a:cxn ang="0">
                    <a:pos x="156" y="0"/>
                  </a:cxn>
                  <a:cxn ang="0">
                    <a:pos x="155" y="0"/>
                  </a:cxn>
                  <a:cxn ang="0">
                    <a:pos x="153" y="0"/>
                  </a:cxn>
                  <a:cxn ang="0">
                    <a:pos x="152" y="2"/>
                  </a:cxn>
                  <a:cxn ang="0">
                    <a:pos x="152" y="2"/>
                  </a:cxn>
                </a:cxnLst>
                <a:rect l="0" t="0" r="r" b="b"/>
                <a:pathLst>
                  <a:path w="162" h="278">
                    <a:moveTo>
                      <a:pt x="152" y="2"/>
                    </a:moveTo>
                    <a:lnTo>
                      <a:pt x="152" y="2"/>
                    </a:lnTo>
                    <a:lnTo>
                      <a:pt x="133" y="39"/>
                    </a:lnTo>
                    <a:lnTo>
                      <a:pt x="112" y="76"/>
                    </a:lnTo>
                    <a:lnTo>
                      <a:pt x="92" y="113"/>
                    </a:lnTo>
                    <a:lnTo>
                      <a:pt x="74" y="150"/>
                    </a:lnTo>
                    <a:lnTo>
                      <a:pt x="74" y="150"/>
                    </a:lnTo>
                    <a:lnTo>
                      <a:pt x="69" y="160"/>
                    </a:lnTo>
                    <a:lnTo>
                      <a:pt x="64" y="167"/>
                    </a:lnTo>
                    <a:lnTo>
                      <a:pt x="53" y="183"/>
                    </a:lnTo>
                    <a:lnTo>
                      <a:pt x="42" y="198"/>
                    </a:lnTo>
                    <a:lnTo>
                      <a:pt x="30" y="213"/>
                    </a:lnTo>
                    <a:lnTo>
                      <a:pt x="30" y="213"/>
                    </a:lnTo>
                    <a:lnTo>
                      <a:pt x="21" y="228"/>
                    </a:lnTo>
                    <a:lnTo>
                      <a:pt x="14" y="242"/>
                    </a:lnTo>
                    <a:lnTo>
                      <a:pt x="7" y="258"/>
                    </a:lnTo>
                    <a:lnTo>
                      <a:pt x="0" y="273"/>
                    </a:lnTo>
                    <a:lnTo>
                      <a:pt x="0" y="273"/>
                    </a:lnTo>
                    <a:lnTo>
                      <a:pt x="0" y="275"/>
                    </a:lnTo>
                    <a:lnTo>
                      <a:pt x="0" y="276"/>
                    </a:lnTo>
                    <a:lnTo>
                      <a:pt x="1" y="277"/>
                    </a:lnTo>
                    <a:lnTo>
                      <a:pt x="3" y="278"/>
                    </a:lnTo>
                    <a:lnTo>
                      <a:pt x="5" y="278"/>
                    </a:lnTo>
                    <a:lnTo>
                      <a:pt x="7" y="278"/>
                    </a:lnTo>
                    <a:lnTo>
                      <a:pt x="9" y="277"/>
                    </a:lnTo>
                    <a:lnTo>
                      <a:pt x="10" y="275"/>
                    </a:lnTo>
                    <a:lnTo>
                      <a:pt x="10" y="275"/>
                    </a:lnTo>
                    <a:lnTo>
                      <a:pt x="16" y="259"/>
                    </a:lnTo>
                    <a:lnTo>
                      <a:pt x="24" y="243"/>
                    </a:lnTo>
                    <a:lnTo>
                      <a:pt x="32" y="229"/>
                    </a:lnTo>
                    <a:lnTo>
                      <a:pt x="43" y="214"/>
                    </a:lnTo>
                    <a:lnTo>
                      <a:pt x="62" y="186"/>
                    </a:lnTo>
                    <a:lnTo>
                      <a:pt x="73" y="171"/>
                    </a:lnTo>
                    <a:lnTo>
                      <a:pt x="81" y="156"/>
                    </a:lnTo>
                    <a:lnTo>
                      <a:pt x="81" y="156"/>
                    </a:lnTo>
                    <a:lnTo>
                      <a:pt x="121" y="81"/>
                    </a:lnTo>
                    <a:lnTo>
                      <a:pt x="141" y="44"/>
                    </a:lnTo>
                    <a:lnTo>
                      <a:pt x="160" y="7"/>
                    </a:lnTo>
                    <a:lnTo>
                      <a:pt x="160" y="7"/>
                    </a:lnTo>
                    <a:lnTo>
                      <a:pt x="162" y="5"/>
                    </a:lnTo>
                    <a:lnTo>
                      <a:pt x="160" y="3"/>
                    </a:lnTo>
                    <a:lnTo>
                      <a:pt x="159" y="1"/>
                    </a:lnTo>
                    <a:lnTo>
                      <a:pt x="158" y="0"/>
                    </a:lnTo>
                    <a:lnTo>
                      <a:pt x="156" y="0"/>
                    </a:lnTo>
                    <a:lnTo>
                      <a:pt x="155" y="0"/>
                    </a:lnTo>
                    <a:lnTo>
                      <a:pt x="153" y="0"/>
                    </a:lnTo>
                    <a:lnTo>
                      <a:pt x="152" y="2"/>
                    </a:lnTo>
                    <a:lnTo>
                      <a:pt x="152"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43" name="Freeform 870"/>
              <p:cNvSpPr/>
              <p:nvPr/>
            </p:nvSpPr>
            <p:spPr bwMode="auto">
              <a:xfrm>
                <a:off x="4297363" y="1711325"/>
                <a:ext cx="71438" cy="134938"/>
              </a:xfrm>
              <a:custGeom>
                <a:avLst/>
                <a:gdLst/>
                <a:ahLst/>
                <a:cxnLst>
                  <a:cxn ang="0">
                    <a:pos x="123" y="3"/>
                  </a:cxn>
                  <a:cxn ang="0">
                    <a:pos x="123" y="3"/>
                  </a:cxn>
                  <a:cxn ang="0">
                    <a:pos x="118" y="16"/>
                  </a:cxn>
                  <a:cxn ang="0">
                    <a:pos x="111" y="27"/>
                  </a:cxn>
                  <a:cxn ang="0">
                    <a:pos x="105" y="38"/>
                  </a:cxn>
                  <a:cxn ang="0">
                    <a:pos x="100" y="51"/>
                  </a:cxn>
                  <a:cxn ang="0">
                    <a:pos x="100" y="51"/>
                  </a:cxn>
                  <a:cxn ang="0">
                    <a:pos x="93" y="68"/>
                  </a:cxn>
                  <a:cxn ang="0">
                    <a:pos x="86" y="87"/>
                  </a:cxn>
                  <a:cxn ang="0">
                    <a:pos x="72" y="122"/>
                  </a:cxn>
                  <a:cxn ang="0">
                    <a:pos x="72" y="122"/>
                  </a:cxn>
                  <a:cxn ang="0">
                    <a:pos x="65" y="139"/>
                  </a:cxn>
                  <a:cxn ang="0">
                    <a:pos x="56" y="154"/>
                  </a:cxn>
                  <a:cxn ang="0">
                    <a:pos x="38" y="186"/>
                  </a:cxn>
                  <a:cxn ang="0">
                    <a:pos x="18" y="217"/>
                  </a:cxn>
                  <a:cxn ang="0">
                    <a:pos x="9" y="233"/>
                  </a:cxn>
                  <a:cxn ang="0">
                    <a:pos x="0" y="249"/>
                  </a:cxn>
                  <a:cxn ang="0">
                    <a:pos x="0" y="249"/>
                  </a:cxn>
                  <a:cxn ang="0">
                    <a:pos x="0" y="250"/>
                  </a:cxn>
                  <a:cxn ang="0">
                    <a:pos x="0" y="252"/>
                  </a:cxn>
                  <a:cxn ang="0">
                    <a:pos x="4" y="255"/>
                  </a:cxn>
                  <a:cxn ang="0">
                    <a:pos x="5" y="255"/>
                  </a:cxn>
                  <a:cxn ang="0">
                    <a:pos x="7" y="255"/>
                  </a:cxn>
                  <a:cxn ang="0">
                    <a:pos x="8" y="255"/>
                  </a:cxn>
                  <a:cxn ang="0">
                    <a:pos x="9" y="253"/>
                  </a:cxn>
                  <a:cxn ang="0">
                    <a:pos x="9" y="253"/>
                  </a:cxn>
                  <a:cxn ang="0">
                    <a:pos x="17" y="238"/>
                  </a:cxn>
                  <a:cxn ang="0">
                    <a:pos x="25" y="223"/>
                  </a:cxn>
                  <a:cxn ang="0">
                    <a:pos x="43" y="193"/>
                  </a:cxn>
                  <a:cxn ang="0">
                    <a:pos x="61" y="163"/>
                  </a:cxn>
                  <a:cxn ang="0">
                    <a:pos x="70" y="148"/>
                  </a:cxn>
                  <a:cxn ang="0">
                    <a:pos x="77" y="132"/>
                  </a:cxn>
                  <a:cxn ang="0">
                    <a:pos x="77" y="132"/>
                  </a:cxn>
                  <a:cxn ang="0">
                    <a:pos x="90" y="101"/>
                  </a:cxn>
                  <a:cxn ang="0">
                    <a:pos x="103" y="69"/>
                  </a:cxn>
                  <a:cxn ang="0">
                    <a:pos x="103" y="69"/>
                  </a:cxn>
                  <a:cxn ang="0">
                    <a:pos x="110" y="53"/>
                  </a:cxn>
                  <a:cxn ang="0">
                    <a:pos x="118" y="37"/>
                  </a:cxn>
                  <a:cxn ang="0">
                    <a:pos x="125" y="22"/>
                  </a:cxn>
                  <a:cxn ang="0">
                    <a:pos x="133" y="5"/>
                  </a:cxn>
                  <a:cxn ang="0">
                    <a:pos x="133" y="5"/>
                  </a:cxn>
                  <a:cxn ang="0">
                    <a:pos x="134" y="3"/>
                  </a:cxn>
                  <a:cxn ang="0">
                    <a:pos x="133" y="2"/>
                  </a:cxn>
                  <a:cxn ang="0">
                    <a:pos x="132" y="1"/>
                  </a:cxn>
                  <a:cxn ang="0">
                    <a:pos x="130" y="0"/>
                  </a:cxn>
                  <a:cxn ang="0">
                    <a:pos x="126" y="0"/>
                  </a:cxn>
                  <a:cxn ang="0">
                    <a:pos x="124" y="1"/>
                  </a:cxn>
                  <a:cxn ang="0">
                    <a:pos x="123" y="3"/>
                  </a:cxn>
                  <a:cxn ang="0">
                    <a:pos x="123" y="3"/>
                  </a:cxn>
                </a:cxnLst>
                <a:rect l="0" t="0" r="r" b="b"/>
                <a:pathLst>
                  <a:path w="134" h="255">
                    <a:moveTo>
                      <a:pt x="123" y="3"/>
                    </a:moveTo>
                    <a:lnTo>
                      <a:pt x="123" y="3"/>
                    </a:lnTo>
                    <a:lnTo>
                      <a:pt x="118" y="16"/>
                    </a:lnTo>
                    <a:lnTo>
                      <a:pt x="111" y="27"/>
                    </a:lnTo>
                    <a:lnTo>
                      <a:pt x="105" y="38"/>
                    </a:lnTo>
                    <a:lnTo>
                      <a:pt x="100" y="51"/>
                    </a:lnTo>
                    <a:lnTo>
                      <a:pt x="100" y="51"/>
                    </a:lnTo>
                    <a:lnTo>
                      <a:pt x="93" y="68"/>
                    </a:lnTo>
                    <a:lnTo>
                      <a:pt x="86" y="87"/>
                    </a:lnTo>
                    <a:lnTo>
                      <a:pt x="72" y="122"/>
                    </a:lnTo>
                    <a:lnTo>
                      <a:pt x="72" y="122"/>
                    </a:lnTo>
                    <a:lnTo>
                      <a:pt x="65" y="139"/>
                    </a:lnTo>
                    <a:lnTo>
                      <a:pt x="56" y="154"/>
                    </a:lnTo>
                    <a:lnTo>
                      <a:pt x="38" y="186"/>
                    </a:lnTo>
                    <a:lnTo>
                      <a:pt x="18" y="217"/>
                    </a:lnTo>
                    <a:lnTo>
                      <a:pt x="9" y="233"/>
                    </a:lnTo>
                    <a:lnTo>
                      <a:pt x="0" y="249"/>
                    </a:lnTo>
                    <a:lnTo>
                      <a:pt x="0" y="249"/>
                    </a:lnTo>
                    <a:lnTo>
                      <a:pt x="0" y="250"/>
                    </a:lnTo>
                    <a:lnTo>
                      <a:pt x="0" y="252"/>
                    </a:lnTo>
                    <a:lnTo>
                      <a:pt x="4" y="255"/>
                    </a:lnTo>
                    <a:lnTo>
                      <a:pt x="5" y="255"/>
                    </a:lnTo>
                    <a:lnTo>
                      <a:pt x="7" y="255"/>
                    </a:lnTo>
                    <a:lnTo>
                      <a:pt x="8" y="255"/>
                    </a:lnTo>
                    <a:lnTo>
                      <a:pt x="9" y="253"/>
                    </a:lnTo>
                    <a:lnTo>
                      <a:pt x="9" y="253"/>
                    </a:lnTo>
                    <a:lnTo>
                      <a:pt x="17" y="238"/>
                    </a:lnTo>
                    <a:lnTo>
                      <a:pt x="25" y="223"/>
                    </a:lnTo>
                    <a:lnTo>
                      <a:pt x="43" y="193"/>
                    </a:lnTo>
                    <a:lnTo>
                      <a:pt x="61" y="163"/>
                    </a:lnTo>
                    <a:lnTo>
                      <a:pt x="70" y="148"/>
                    </a:lnTo>
                    <a:lnTo>
                      <a:pt x="77" y="132"/>
                    </a:lnTo>
                    <a:lnTo>
                      <a:pt x="77" y="132"/>
                    </a:lnTo>
                    <a:lnTo>
                      <a:pt x="90" y="101"/>
                    </a:lnTo>
                    <a:lnTo>
                      <a:pt x="103" y="69"/>
                    </a:lnTo>
                    <a:lnTo>
                      <a:pt x="103" y="69"/>
                    </a:lnTo>
                    <a:lnTo>
                      <a:pt x="110" y="53"/>
                    </a:lnTo>
                    <a:lnTo>
                      <a:pt x="118" y="37"/>
                    </a:lnTo>
                    <a:lnTo>
                      <a:pt x="125" y="22"/>
                    </a:lnTo>
                    <a:lnTo>
                      <a:pt x="133" y="5"/>
                    </a:lnTo>
                    <a:lnTo>
                      <a:pt x="133" y="5"/>
                    </a:lnTo>
                    <a:lnTo>
                      <a:pt x="134" y="3"/>
                    </a:lnTo>
                    <a:lnTo>
                      <a:pt x="133" y="2"/>
                    </a:lnTo>
                    <a:lnTo>
                      <a:pt x="132" y="1"/>
                    </a:lnTo>
                    <a:lnTo>
                      <a:pt x="130" y="0"/>
                    </a:lnTo>
                    <a:lnTo>
                      <a:pt x="126" y="0"/>
                    </a:lnTo>
                    <a:lnTo>
                      <a:pt x="124" y="1"/>
                    </a:lnTo>
                    <a:lnTo>
                      <a:pt x="123" y="3"/>
                    </a:lnTo>
                    <a:lnTo>
                      <a:pt x="123"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44" name="Freeform 871"/>
              <p:cNvSpPr/>
              <p:nvPr/>
            </p:nvSpPr>
            <p:spPr bwMode="auto">
              <a:xfrm>
                <a:off x="4235450" y="1423988"/>
                <a:ext cx="49213" cy="88900"/>
              </a:xfrm>
              <a:custGeom>
                <a:avLst/>
                <a:gdLst/>
                <a:ahLst/>
                <a:cxnLst>
                  <a:cxn ang="0">
                    <a:pos x="89" y="0"/>
                  </a:cxn>
                  <a:cxn ang="0">
                    <a:pos x="89" y="0"/>
                  </a:cxn>
                  <a:cxn ang="0">
                    <a:pos x="85" y="2"/>
                  </a:cxn>
                  <a:cxn ang="0">
                    <a:pos x="82" y="5"/>
                  </a:cxn>
                  <a:cxn ang="0">
                    <a:pos x="76" y="11"/>
                  </a:cxn>
                  <a:cxn ang="0">
                    <a:pos x="68" y="25"/>
                  </a:cxn>
                  <a:cxn ang="0">
                    <a:pos x="68" y="25"/>
                  </a:cxn>
                  <a:cxn ang="0">
                    <a:pos x="52" y="54"/>
                  </a:cxn>
                  <a:cxn ang="0">
                    <a:pos x="37" y="81"/>
                  </a:cxn>
                  <a:cxn ang="0">
                    <a:pos x="37" y="81"/>
                  </a:cxn>
                  <a:cxn ang="0">
                    <a:pos x="24" y="107"/>
                  </a:cxn>
                  <a:cxn ang="0">
                    <a:pos x="17" y="120"/>
                  </a:cxn>
                  <a:cxn ang="0">
                    <a:pos x="10" y="132"/>
                  </a:cxn>
                  <a:cxn ang="0">
                    <a:pos x="10" y="132"/>
                  </a:cxn>
                  <a:cxn ang="0">
                    <a:pos x="5" y="139"/>
                  </a:cxn>
                  <a:cxn ang="0">
                    <a:pos x="2" y="147"/>
                  </a:cxn>
                  <a:cxn ang="0">
                    <a:pos x="0" y="154"/>
                  </a:cxn>
                  <a:cxn ang="0">
                    <a:pos x="0" y="158"/>
                  </a:cxn>
                  <a:cxn ang="0">
                    <a:pos x="0" y="163"/>
                  </a:cxn>
                  <a:cxn ang="0">
                    <a:pos x="0" y="163"/>
                  </a:cxn>
                  <a:cxn ang="0">
                    <a:pos x="1" y="164"/>
                  </a:cxn>
                  <a:cxn ang="0">
                    <a:pos x="2" y="165"/>
                  </a:cxn>
                  <a:cxn ang="0">
                    <a:pos x="4" y="166"/>
                  </a:cxn>
                  <a:cxn ang="0">
                    <a:pos x="6" y="166"/>
                  </a:cxn>
                  <a:cxn ang="0">
                    <a:pos x="7" y="165"/>
                  </a:cxn>
                  <a:cxn ang="0">
                    <a:pos x="9" y="164"/>
                  </a:cxn>
                  <a:cxn ang="0">
                    <a:pos x="9" y="162"/>
                  </a:cxn>
                  <a:cxn ang="0">
                    <a:pos x="9" y="160"/>
                  </a:cxn>
                  <a:cxn ang="0">
                    <a:pos x="9" y="160"/>
                  </a:cxn>
                  <a:cxn ang="0">
                    <a:pos x="9" y="155"/>
                  </a:cxn>
                  <a:cxn ang="0">
                    <a:pos x="9" y="151"/>
                  </a:cxn>
                  <a:cxn ang="0">
                    <a:pos x="11" y="148"/>
                  </a:cxn>
                  <a:cxn ang="0">
                    <a:pos x="13" y="143"/>
                  </a:cxn>
                  <a:cxn ang="0">
                    <a:pos x="18" y="137"/>
                  </a:cxn>
                  <a:cxn ang="0">
                    <a:pos x="20" y="134"/>
                  </a:cxn>
                  <a:cxn ang="0">
                    <a:pos x="22" y="131"/>
                  </a:cxn>
                  <a:cxn ang="0">
                    <a:pos x="22" y="131"/>
                  </a:cxn>
                  <a:cxn ang="0">
                    <a:pos x="34" y="108"/>
                  </a:cxn>
                  <a:cxn ang="0">
                    <a:pos x="45" y="87"/>
                  </a:cxn>
                  <a:cxn ang="0">
                    <a:pos x="45" y="87"/>
                  </a:cxn>
                  <a:cxn ang="0">
                    <a:pos x="57" y="65"/>
                  </a:cxn>
                  <a:cxn ang="0">
                    <a:pos x="68" y="44"/>
                  </a:cxn>
                  <a:cxn ang="0">
                    <a:pos x="68" y="44"/>
                  </a:cxn>
                  <a:cxn ang="0">
                    <a:pos x="78" y="25"/>
                  </a:cxn>
                  <a:cxn ang="0">
                    <a:pos x="84" y="15"/>
                  </a:cxn>
                  <a:cxn ang="0">
                    <a:pos x="87" y="12"/>
                  </a:cxn>
                  <a:cxn ang="0">
                    <a:pos x="92" y="9"/>
                  </a:cxn>
                  <a:cxn ang="0">
                    <a:pos x="92" y="9"/>
                  </a:cxn>
                  <a:cxn ang="0">
                    <a:pos x="93" y="8"/>
                  </a:cxn>
                  <a:cxn ang="0">
                    <a:pos x="94" y="7"/>
                  </a:cxn>
                  <a:cxn ang="0">
                    <a:pos x="94" y="3"/>
                  </a:cxn>
                  <a:cxn ang="0">
                    <a:pos x="94" y="2"/>
                  </a:cxn>
                  <a:cxn ang="0">
                    <a:pos x="93" y="1"/>
                  </a:cxn>
                  <a:cxn ang="0">
                    <a:pos x="91" y="0"/>
                  </a:cxn>
                  <a:cxn ang="0">
                    <a:pos x="89" y="0"/>
                  </a:cxn>
                  <a:cxn ang="0">
                    <a:pos x="89" y="0"/>
                  </a:cxn>
                </a:cxnLst>
                <a:rect l="0" t="0" r="r" b="b"/>
                <a:pathLst>
                  <a:path w="94" h="166">
                    <a:moveTo>
                      <a:pt x="89" y="0"/>
                    </a:moveTo>
                    <a:lnTo>
                      <a:pt x="89" y="0"/>
                    </a:lnTo>
                    <a:lnTo>
                      <a:pt x="85" y="2"/>
                    </a:lnTo>
                    <a:lnTo>
                      <a:pt x="82" y="5"/>
                    </a:lnTo>
                    <a:lnTo>
                      <a:pt x="76" y="11"/>
                    </a:lnTo>
                    <a:lnTo>
                      <a:pt x="68" y="25"/>
                    </a:lnTo>
                    <a:lnTo>
                      <a:pt x="68" y="25"/>
                    </a:lnTo>
                    <a:lnTo>
                      <a:pt x="52" y="54"/>
                    </a:lnTo>
                    <a:lnTo>
                      <a:pt x="37" y="81"/>
                    </a:lnTo>
                    <a:lnTo>
                      <a:pt x="37" y="81"/>
                    </a:lnTo>
                    <a:lnTo>
                      <a:pt x="24" y="107"/>
                    </a:lnTo>
                    <a:lnTo>
                      <a:pt x="17" y="120"/>
                    </a:lnTo>
                    <a:lnTo>
                      <a:pt x="10" y="132"/>
                    </a:lnTo>
                    <a:lnTo>
                      <a:pt x="10" y="132"/>
                    </a:lnTo>
                    <a:lnTo>
                      <a:pt x="5" y="139"/>
                    </a:lnTo>
                    <a:lnTo>
                      <a:pt x="2" y="147"/>
                    </a:lnTo>
                    <a:lnTo>
                      <a:pt x="0" y="154"/>
                    </a:lnTo>
                    <a:lnTo>
                      <a:pt x="0" y="158"/>
                    </a:lnTo>
                    <a:lnTo>
                      <a:pt x="0" y="163"/>
                    </a:lnTo>
                    <a:lnTo>
                      <a:pt x="0" y="163"/>
                    </a:lnTo>
                    <a:lnTo>
                      <a:pt x="1" y="164"/>
                    </a:lnTo>
                    <a:lnTo>
                      <a:pt x="2" y="165"/>
                    </a:lnTo>
                    <a:lnTo>
                      <a:pt x="4" y="166"/>
                    </a:lnTo>
                    <a:lnTo>
                      <a:pt x="6" y="166"/>
                    </a:lnTo>
                    <a:lnTo>
                      <a:pt x="7" y="165"/>
                    </a:lnTo>
                    <a:lnTo>
                      <a:pt x="9" y="164"/>
                    </a:lnTo>
                    <a:lnTo>
                      <a:pt x="9" y="162"/>
                    </a:lnTo>
                    <a:lnTo>
                      <a:pt x="9" y="160"/>
                    </a:lnTo>
                    <a:lnTo>
                      <a:pt x="9" y="160"/>
                    </a:lnTo>
                    <a:lnTo>
                      <a:pt x="9" y="155"/>
                    </a:lnTo>
                    <a:lnTo>
                      <a:pt x="9" y="151"/>
                    </a:lnTo>
                    <a:lnTo>
                      <a:pt x="11" y="148"/>
                    </a:lnTo>
                    <a:lnTo>
                      <a:pt x="13" y="143"/>
                    </a:lnTo>
                    <a:lnTo>
                      <a:pt x="18" y="137"/>
                    </a:lnTo>
                    <a:lnTo>
                      <a:pt x="20" y="134"/>
                    </a:lnTo>
                    <a:lnTo>
                      <a:pt x="22" y="131"/>
                    </a:lnTo>
                    <a:lnTo>
                      <a:pt x="22" y="131"/>
                    </a:lnTo>
                    <a:lnTo>
                      <a:pt x="34" y="108"/>
                    </a:lnTo>
                    <a:lnTo>
                      <a:pt x="45" y="87"/>
                    </a:lnTo>
                    <a:lnTo>
                      <a:pt x="45" y="87"/>
                    </a:lnTo>
                    <a:lnTo>
                      <a:pt x="57" y="65"/>
                    </a:lnTo>
                    <a:lnTo>
                      <a:pt x="68" y="44"/>
                    </a:lnTo>
                    <a:lnTo>
                      <a:pt x="68" y="44"/>
                    </a:lnTo>
                    <a:lnTo>
                      <a:pt x="78" y="25"/>
                    </a:lnTo>
                    <a:lnTo>
                      <a:pt x="84" y="15"/>
                    </a:lnTo>
                    <a:lnTo>
                      <a:pt x="87" y="12"/>
                    </a:lnTo>
                    <a:lnTo>
                      <a:pt x="92" y="9"/>
                    </a:lnTo>
                    <a:lnTo>
                      <a:pt x="92" y="9"/>
                    </a:lnTo>
                    <a:lnTo>
                      <a:pt x="93" y="8"/>
                    </a:lnTo>
                    <a:lnTo>
                      <a:pt x="94" y="7"/>
                    </a:lnTo>
                    <a:lnTo>
                      <a:pt x="94" y="3"/>
                    </a:lnTo>
                    <a:lnTo>
                      <a:pt x="94" y="2"/>
                    </a:lnTo>
                    <a:lnTo>
                      <a:pt x="93" y="1"/>
                    </a:lnTo>
                    <a:lnTo>
                      <a:pt x="91" y="0"/>
                    </a:lnTo>
                    <a:lnTo>
                      <a:pt x="89" y="0"/>
                    </a:lnTo>
                    <a:lnTo>
                      <a:pt x="89" y="0"/>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45" name="Freeform 872"/>
              <p:cNvSpPr/>
              <p:nvPr/>
            </p:nvSpPr>
            <p:spPr bwMode="auto">
              <a:xfrm>
                <a:off x="4275138" y="1435100"/>
                <a:ext cx="65088" cy="107950"/>
              </a:xfrm>
              <a:custGeom>
                <a:avLst/>
                <a:gdLst/>
                <a:ahLst/>
                <a:cxnLst>
                  <a:cxn ang="0">
                    <a:pos x="117" y="0"/>
                  </a:cxn>
                  <a:cxn ang="0">
                    <a:pos x="117" y="0"/>
                  </a:cxn>
                  <a:cxn ang="0">
                    <a:pos x="106" y="9"/>
                  </a:cxn>
                  <a:cxn ang="0">
                    <a:pos x="97" y="18"/>
                  </a:cxn>
                  <a:cxn ang="0">
                    <a:pos x="89" y="27"/>
                  </a:cxn>
                  <a:cxn ang="0">
                    <a:pos x="82" y="39"/>
                  </a:cxn>
                  <a:cxn ang="0">
                    <a:pos x="74" y="50"/>
                  </a:cxn>
                  <a:cxn ang="0">
                    <a:pos x="68" y="61"/>
                  </a:cxn>
                  <a:cxn ang="0">
                    <a:pos x="58" y="84"/>
                  </a:cxn>
                  <a:cxn ang="0">
                    <a:pos x="58" y="84"/>
                  </a:cxn>
                  <a:cxn ang="0">
                    <a:pos x="31" y="142"/>
                  </a:cxn>
                  <a:cxn ang="0">
                    <a:pos x="18" y="170"/>
                  </a:cxn>
                  <a:cxn ang="0">
                    <a:pos x="9" y="183"/>
                  </a:cxn>
                  <a:cxn ang="0">
                    <a:pos x="1" y="197"/>
                  </a:cxn>
                  <a:cxn ang="0">
                    <a:pos x="1" y="197"/>
                  </a:cxn>
                  <a:cxn ang="0">
                    <a:pos x="0" y="199"/>
                  </a:cxn>
                  <a:cxn ang="0">
                    <a:pos x="1" y="201"/>
                  </a:cxn>
                  <a:cxn ang="0">
                    <a:pos x="1" y="202"/>
                  </a:cxn>
                  <a:cxn ang="0">
                    <a:pos x="3" y="203"/>
                  </a:cxn>
                  <a:cxn ang="0">
                    <a:pos x="4" y="204"/>
                  </a:cxn>
                  <a:cxn ang="0">
                    <a:pos x="6" y="204"/>
                  </a:cxn>
                  <a:cxn ang="0">
                    <a:pos x="8" y="203"/>
                  </a:cxn>
                  <a:cxn ang="0">
                    <a:pos x="9" y="202"/>
                  </a:cxn>
                  <a:cxn ang="0">
                    <a:pos x="9" y="202"/>
                  </a:cxn>
                  <a:cxn ang="0">
                    <a:pos x="23" y="180"/>
                  </a:cxn>
                  <a:cxn ang="0">
                    <a:pos x="36" y="157"/>
                  </a:cxn>
                  <a:cxn ang="0">
                    <a:pos x="48" y="134"/>
                  </a:cxn>
                  <a:cxn ang="0">
                    <a:pos x="57" y="110"/>
                  </a:cxn>
                  <a:cxn ang="0">
                    <a:pos x="57" y="110"/>
                  </a:cxn>
                  <a:cxn ang="0">
                    <a:pos x="68" y="83"/>
                  </a:cxn>
                  <a:cxn ang="0">
                    <a:pos x="74" y="69"/>
                  </a:cxn>
                  <a:cxn ang="0">
                    <a:pos x="82" y="54"/>
                  </a:cxn>
                  <a:cxn ang="0">
                    <a:pos x="90" y="41"/>
                  </a:cxn>
                  <a:cxn ang="0">
                    <a:pos x="100" y="28"/>
                  </a:cxn>
                  <a:cxn ang="0">
                    <a:pos x="111" y="18"/>
                  </a:cxn>
                  <a:cxn ang="0">
                    <a:pos x="122" y="9"/>
                  </a:cxn>
                  <a:cxn ang="0">
                    <a:pos x="122" y="9"/>
                  </a:cxn>
                  <a:cxn ang="0">
                    <a:pos x="123" y="8"/>
                  </a:cxn>
                  <a:cxn ang="0">
                    <a:pos x="124" y="6"/>
                  </a:cxn>
                  <a:cxn ang="0">
                    <a:pos x="124" y="4"/>
                  </a:cxn>
                  <a:cxn ang="0">
                    <a:pos x="123" y="3"/>
                  </a:cxn>
                  <a:cxn ang="0">
                    <a:pos x="122" y="2"/>
                  </a:cxn>
                  <a:cxn ang="0">
                    <a:pos x="120" y="0"/>
                  </a:cxn>
                  <a:cxn ang="0">
                    <a:pos x="119" y="0"/>
                  </a:cxn>
                  <a:cxn ang="0">
                    <a:pos x="117" y="0"/>
                  </a:cxn>
                  <a:cxn ang="0">
                    <a:pos x="117" y="0"/>
                  </a:cxn>
                </a:cxnLst>
                <a:rect l="0" t="0" r="r" b="b"/>
                <a:pathLst>
                  <a:path w="124" h="204">
                    <a:moveTo>
                      <a:pt x="117" y="0"/>
                    </a:moveTo>
                    <a:lnTo>
                      <a:pt x="117" y="0"/>
                    </a:lnTo>
                    <a:lnTo>
                      <a:pt x="106" y="9"/>
                    </a:lnTo>
                    <a:lnTo>
                      <a:pt x="97" y="18"/>
                    </a:lnTo>
                    <a:lnTo>
                      <a:pt x="89" y="27"/>
                    </a:lnTo>
                    <a:lnTo>
                      <a:pt x="82" y="39"/>
                    </a:lnTo>
                    <a:lnTo>
                      <a:pt x="74" y="50"/>
                    </a:lnTo>
                    <a:lnTo>
                      <a:pt x="68" y="61"/>
                    </a:lnTo>
                    <a:lnTo>
                      <a:pt x="58" y="84"/>
                    </a:lnTo>
                    <a:lnTo>
                      <a:pt x="58" y="84"/>
                    </a:lnTo>
                    <a:lnTo>
                      <a:pt x="31" y="142"/>
                    </a:lnTo>
                    <a:lnTo>
                      <a:pt x="18" y="170"/>
                    </a:lnTo>
                    <a:lnTo>
                      <a:pt x="9" y="183"/>
                    </a:lnTo>
                    <a:lnTo>
                      <a:pt x="1" y="197"/>
                    </a:lnTo>
                    <a:lnTo>
                      <a:pt x="1" y="197"/>
                    </a:lnTo>
                    <a:lnTo>
                      <a:pt x="0" y="199"/>
                    </a:lnTo>
                    <a:lnTo>
                      <a:pt x="1" y="201"/>
                    </a:lnTo>
                    <a:lnTo>
                      <a:pt x="1" y="202"/>
                    </a:lnTo>
                    <a:lnTo>
                      <a:pt x="3" y="203"/>
                    </a:lnTo>
                    <a:lnTo>
                      <a:pt x="4" y="204"/>
                    </a:lnTo>
                    <a:lnTo>
                      <a:pt x="6" y="204"/>
                    </a:lnTo>
                    <a:lnTo>
                      <a:pt x="8" y="203"/>
                    </a:lnTo>
                    <a:lnTo>
                      <a:pt x="9" y="202"/>
                    </a:lnTo>
                    <a:lnTo>
                      <a:pt x="9" y="202"/>
                    </a:lnTo>
                    <a:lnTo>
                      <a:pt x="23" y="180"/>
                    </a:lnTo>
                    <a:lnTo>
                      <a:pt x="36" y="157"/>
                    </a:lnTo>
                    <a:lnTo>
                      <a:pt x="48" y="134"/>
                    </a:lnTo>
                    <a:lnTo>
                      <a:pt x="57" y="110"/>
                    </a:lnTo>
                    <a:lnTo>
                      <a:pt x="57" y="110"/>
                    </a:lnTo>
                    <a:lnTo>
                      <a:pt x="68" y="83"/>
                    </a:lnTo>
                    <a:lnTo>
                      <a:pt x="74" y="69"/>
                    </a:lnTo>
                    <a:lnTo>
                      <a:pt x="82" y="54"/>
                    </a:lnTo>
                    <a:lnTo>
                      <a:pt x="90" y="41"/>
                    </a:lnTo>
                    <a:lnTo>
                      <a:pt x="100" y="28"/>
                    </a:lnTo>
                    <a:lnTo>
                      <a:pt x="111" y="18"/>
                    </a:lnTo>
                    <a:lnTo>
                      <a:pt x="122" y="9"/>
                    </a:lnTo>
                    <a:lnTo>
                      <a:pt x="122" y="9"/>
                    </a:lnTo>
                    <a:lnTo>
                      <a:pt x="123" y="8"/>
                    </a:lnTo>
                    <a:lnTo>
                      <a:pt x="124" y="6"/>
                    </a:lnTo>
                    <a:lnTo>
                      <a:pt x="124" y="4"/>
                    </a:lnTo>
                    <a:lnTo>
                      <a:pt x="123" y="3"/>
                    </a:lnTo>
                    <a:lnTo>
                      <a:pt x="122" y="2"/>
                    </a:lnTo>
                    <a:lnTo>
                      <a:pt x="120" y="0"/>
                    </a:lnTo>
                    <a:lnTo>
                      <a:pt x="119" y="0"/>
                    </a:lnTo>
                    <a:lnTo>
                      <a:pt x="117" y="0"/>
                    </a:lnTo>
                    <a:lnTo>
                      <a:pt x="117" y="0"/>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46" name="Freeform 873"/>
              <p:cNvSpPr/>
              <p:nvPr/>
            </p:nvSpPr>
            <p:spPr bwMode="auto">
              <a:xfrm>
                <a:off x="4318000" y="1447800"/>
                <a:ext cx="74613" cy="104775"/>
              </a:xfrm>
              <a:custGeom>
                <a:avLst/>
                <a:gdLst/>
                <a:ahLst/>
                <a:cxnLst>
                  <a:cxn ang="0">
                    <a:pos x="132" y="3"/>
                  </a:cxn>
                  <a:cxn ang="0">
                    <a:pos x="132" y="3"/>
                  </a:cxn>
                  <a:cxn ang="0">
                    <a:pos x="130" y="8"/>
                  </a:cxn>
                  <a:cxn ang="0">
                    <a:pos x="127" y="14"/>
                  </a:cxn>
                  <a:cxn ang="0">
                    <a:pos x="123" y="19"/>
                  </a:cxn>
                  <a:cxn ang="0">
                    <a:pos x="118" y="23"/>
                  </a:cxn>
                  <a:cxn ang="0">
                    <a:pos x="108" y="32"/>
                  </a:cxn>
                  <a:cxn ang="0">
                    <a:pos x="100" y="42"/>
                  </a:cxn>
                  <a:cxn ang="0">
                    <a:pos x="100" y="42"/>
                  </a:cxn>
                  <a:cxn ang="0">
                    <a:pos x="85" y="62"/>
                  </a:cxn>
                  <a:cxn ang="0">
                    <a:pos x="71" y="83"/>
                  </a:cxn>
                  <a:cxn ang="0">
                    <a:pos x="71" y="83"/>
                  </a:cxn>
                  <a:cxn ang="0">
                    <a:pos x="36" y="133"/>
                  </a:cxn>
                  <a:cxn ang="0">
                    <a:pos x="36" y="133"/>
                  </a:cxn>
                  <a:cxn ang="0">
                    <a:pos x="28" y="148"/>
                  </a:cxn>
                  <a:cxn ang="0">
                    <a:pos x="19" y="163"/>
                  </a:cxn>
                  <a:cxn ang="0">
                    <a:pos x="11" y="178"/>
                  </a:cxn>
                  <a:cxn ang="0">
                    <a:pos x="6" y="184"/>
                  </a:cxn>
                  <a:cxn ang="0">
                    <a:pos x="1" y="191"/>
                  </a:cxn>
                  <a:cxn ang="0">
                    <a:pos x="1" y="191"/>
                  </a:cxn>
                  <a:cxn ang="0">
                    <a:pos x="0" y="192"/>
                  </a:cxn>
                  <a:cxn ang="0">
                    <a:pos x="0" y="194"/>
                  </a:cxn>
                  <a:cxn ang="0">
                    <a:pos x="0" y="196"/>
                  </a:cxn>
                  <a:cxn ang="0">
                    <a:pos x="1" y="198"/>
                  </a:cxn>
                  <a:cxn ang="0">
                    <a:pos x="3" y="199"/>
                  </a:cxn>
                  <a:cxn ang="0">
                    <a:pos x="4" y="200"/>
                  </a:cxn>
                  <a:cxn ang="0">
                    <a:pos x="6" y="199"/>
                  </a:cxn>
                  <a:cxn ang="0">
                    <a:pos x="7" y="198"/>
                  </a:cxn>
                  <a:cxn ang="0">
                    <a:pos x="7" y="198"/>
                  </a:cxn>
                  <a:cxn ang="0">
                    <a:pos x="15" y="187"/>
                  </a:cxn>
                  <a:cxn ang="0">
                    <a:pos x="22" y="176"/>
                  </a:cxn>
                  <a:cxn ang="0">
                    <a:pos x="35" y="153"/>
                  </a:cxn>
                  <a:cxn ang="0">
                    <a:pos x="35" y="153"/>
                  </a:cxn>
                  <a:cxn ang="0">
                    <a:pos x="44" y="139"/>
                  </a:cxn>
                  <a:cxn ang="0">
                    <a:pos x="54" y="124"/>
                  </a:cxn>
                  <a:cxn ang="0">
                    <a:pos x="74" y="95"/>
                  </a:cxn>
                  <a:cxn ang="0">
                    <a:pos x="74" y="95"/>
                  </a:cxn>
                  <a:cxn ang="0">
                    <a:pos x="108" y="46"/>
                  </a:cxn>
                  <a:cxn ang="0">
                    <a:pos x="108" y="46"/>
                  </a:cxn>
                  <a:cxn ang="0">
                    <a:pos x="112" y="41"/>
                  </a:cxn>
                  <a:cxn ang="0">
                    <a:pos x="117" y="36"/>
                  </a:cxn>
                  <a:cxn ang="0">
                    <a:pos x="127" y="27"/>
                  </a:cxn>
                  <a:cxn ang="0">
                    <a:pos x="132" y="23"/>
                  </a:cxn>
                  <a:cxn ang="0">
                    <a:pos x="136" y="18"/>
                  </a:cxn>
                  <a:cxn ang="0">
                    <a:pos x="139" y="12"/>
                  </a:cxn>
                  <a:cxn ang="0">
                    <a:pos x="141" y="5"/>
                  </a:cxn>
                  <a:cxn ang="0">
                    <a:pos x="141" y="5"/>
                  </a:cxn>
                  <a:cxn ang="0">
                    <a:pos x="141" y="3"/>
                  </a:cxn>
                  <a:cxn ang="0">
                    <a:pos x="140" y="2"/>
                  </a:cxn>
                  <a:cxn ang="0">
                    <a:pos x="139" y="1"/>
                  </a:cxn>
                  <a:cxn ang="0">
                    <a:pos x="138" y="0"/>
                  </a:cxn>
                  <a:cxn ang="0">
                    <a:pos x="136" y="0"/>
                  </a:cxn>
                  <a:cxn ang="0">
                    <a:pos x="134" y="0"/>
                  </a:cxn>
                  <a:cxn ang="0">
                    <a:pos x="133" y="1"/>
                  </a:cxn>
                  <a:cxn ang="0">
                    <a:pos x="132" y="3"/>
                  </a:cxn>
                  <a:cxn ang="0">
                    <a:pos x="132" y="3"/>
                  </a:cxn>
                </a:cxnLst>
                <a:rect l="0" t="0" r="r" b="b"/>
                <a:pathLst>
                  <a:path w="141" h="200">
                    <a:moveTo>
                      <a:pt x="132" y="3"/>
                    </a:moveTo>
                    <a:lnTo>
                      <a:pt x="132" y="3"/>
                    </a:lnTo>
                    <a:lnTo>
                      <a:pt x="130" y="8"/>
                    </a:lnTo>
                    <a:lnTo>
                      <a:pt x="127" y="14"/>
                    </a:lnTo>
                    <a:lnTo>
                      <a:pt x="123" y="19"/>
                    </a:lnTo>
                    <a:lnTo>
                      <a:pt x="118" y="23"/>
                    </a:lnTo>
                    <a:lnTo>
                      <a:pt x="108" y="32"/>
                    </a:lnTo>
                    <a:lnTo>
                      <a:pt x="100" y="42"/>
                    </a:lnTo>
                    <a:lnTo>
                      <a:pt x="100" y="42"/>
                    </a:lnTo>
                    <a:lnTo>
                      <a:pt x="85" y="62"/>
                    </a:lnTo>
                    <a:lnTo>
                      <a:pt x="71" y="83"/>
                    </a:lnTo>
                    <a:lnTo>
                      <a:pt x="71" y="83"/>
                    </a:lnTo>
                    <a:lnTo>
                      <a:pt x="36" y="133"/>
                    </a:lnTo>
                    <a:lnTo>
                      <a:pt x="36" y="133"/>
                    </a:lnTo>
                    <a:lnTo>
                      <a:pt x="28" y="148"/>
                    </a:lnTo>
                    <a:lnTo>
                      <a:pt x="19" y="163"/>
                    </a:lnTo>
                    <a:lnTo>
                      <a:pt x="11" y="178"/>
                    </a:lnTo>
                    <a:lnTo>
                      <a:pt x="6" y="184"/>
                    </a:lnTo>
                    <a:lnTo>
                      <a:pt x="1" y="191"/>
                    </a:lnTo>
                    <a:lnTo>
                      <a:pt x="1" y="191"/>
                    </a:lnTo>
                    <a:lnTo>
                      <a:pt x="0" y="192"/>
                    </a:lnTo>
                    <a:lnTo>
                      <a:pt x="0" y="194"/>
                    </a:lnTo>
                    <a:lnTo>
                      <a:pt x="0" y="196"/>
                    </a:lnTo>
                    <a:lnTo>
                      <a:pt x="1" y="198"/>
                    </a:lnTo>
                    <a:lnTo>
                      <a:pt x="3" y="199"/>
                    </a:lnTo>
                    <a:lnTo>
                      <a:pt x="4" y="200"/>
                    </a:lnTo>
                    <a:lnTo>
                      <a:pt x="6" y="199"/>
                    </a:lnTo>
                    <a:lnTo>
                      <a:pt x="7" y="198"/>
                    </a:lnTo>
                    <a:lnTo>
                      <a:pt x="7" y="198"/>
                    </a:lnTo>
                    <a:lnTo>
                      <a:pt x="15" y="187"/>
                    </a:lnTo>
                    <a:lnTo>
                      <a:pt x="22" y="176"/>
                    </a:lnTo>
                    <a:lnTo>
                      <a:pt x="35" y="153"/>
                    </a:lnTo>
                    <a:lnTo>
                      <a:pt x="35" y="153"/>
                    </a:lnTo>
                    <a:lnTo>
                      <a:pt x="44" y="139"/>
                    </a:lnTo>
                    <a:lnTo>
                      <a:pt x="54" y="124"/>
                    </a:lnTo>
                    <a:lnTo>
                      <a:pt x="74" y="95"/>
                    </a:lnTo>
                    <a:lnTo>
                      <a:pt x="74" y="95"/>
                    </a:lnTo>
                    <a:lnTo>
                      <a:pt x="108" y="46"/>
                    </a:lnTo>
                    <a:lnTo>
                      <a:pt x="108" y="46"/>
                    </a:lnTo>
                    <a:lnTo>
                      <a:pt x="112" y="41"/>
                    </a:lnTo>
                    <a:lnTo>
                      <a:pt x="117" y="36"/>
                    </a:lnTo>
                    <a:lnTo>
                      <a:pt x="127" y="27"/>
                    </a:lnTo>
                    <a:lnTo>
                      <a:pt x="132" y="23"/>
                    </a:lnTo>
                    <a:lnTo>
                      <a:pt x="136" y="18"/>
                    </a:lnTo>
                    <a:lnTo>
                      <a:pt x="139" y="12"/>
                    </a:lnTo>
                    <a:lnTo>
                      <a:pt x="141" y="5"/>
                    </a:lnTo>
                    <a:lnTo>
                      <a:pt x="141" y="5"/>
                    </a:lnTo>
                    <a:lnTo>
                      <a:pt x="141" y="3"/>
                    </a:lnTo>
                    <a:lnTo>
                      <a:pt x="140" y="2"/>
                    </a:lnTo>
                    <a:lnTo>
                      <a:pt x="139" y="1"/>
                    </a:lnTo>
                    <a:lnTo>
                      <a:pt x="138" y="0"/>
                    </a:lnTo>
                    <a:lnTo>
                      <a:pt x="136" y="0"/>
                    </a:lnTo>
                    <a:lnTo>
                      <a:pt x="134" y="0"/>
                    </a:lnTo>
                    <a:lnTo>
                      <a:pt x="133" y="1"/>
                    </a:lnTo>
                    <a:lnTo>
                      <a:pt x="132" y="3"/>
                    </a:lnTo>
                    <a:lnTo>
                      <a:pt x="132"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47" name="Freeform 874"/>
              <p:cNvSpPr/>
              <p:nvPr/>
            </p:nvSpPr>
            <p:spPr bwMode="auto">
              <a:xfrm>
                <a:off x="4367213" y="1470025"/>
                <a:ext cx="53975" cy="92075"/>
              </a:xfrm>
              <a:custGeom>
                <a:avLst/>
                <a:gdLst/>
                <a:ahLst/>
                <a:cxnLst>
                  <a:cxn ang="0">
                    <a:pos x="100" y="3"/>
                  </a:cxn>
                  <a:cxn ang="0">
                    <a:pos x="100" y="3"/>
                  </a:cxn>
                  <a:cxn ang="0">
                    <a:pos x="98" y="1"/>
                  </a:cxn>
                  <a:cxn ang="0">
                    <a:pos x="96" y="0"/>
                  </a:cxn>
                  <a:cxn ang="0">
                    <a:pos x="94" y="0"/>
                  </a:cxn>
                  <a:cxn ang="0">
                    <a:pos x="92" y="1"/>
                  </a:cxn>
                  <a:cxn ang="0">
                    <a:pos x="86" y="6"/>
                  </a:cxn>
                  <a:cxn ang="0">
                    <a:pos x="86" y="6"/>
                  </a:cxn>
                  <a:cxn ang="0">
                    <a:pos x="85" y="8"/>
                  </a:cxn>
                  <a:cxn ang="0">
                    <a:pos x="86" y="11"/>
                  </a:cxn>
                  <a:cxn ang="0">
                    <a:pos x="87" y="13"/>
                  </a:cxn>
                  <a:cxn ang="0">
                    <a:pos x="91" y="14"/>
                  </a:cxn>
                  <a:cxn ang="0">
                    <a:pos x="91" y="14"/>
                  </a:cxn>
                  <a:cxn ang="0">
                    <a:pos x="89" y="21"/>
                  </a:cxn>
                  <a:cxn ang="0">
                    <a:pos x="85" y="31"/>
                  </a:cxn>
                  <a:cxn ang="0">
                    <a:pos x="81" y="39"/>
                  </a:cxn>
                  <a:cxn ang="0">
                    <a:pos x="77" y="47"/>
                  </a:cxn>
                  <a:cxn ang="0">
                    <a:pos x="67" y="64"/>
                  </a:cxn>
                  <a:cxn ang="0">
                    <a:pos x="58" y="77"/>
                  </a:cxn>
                  <a:cxn ang="0">
                    <a:pos x="58" y="77"/>
                  </a:cxn>
                  <a:cxn ang="0">
                    <a:pos x="44" y="99"/>
                  </a:cxn>
                  <a:cxn ang="0">
                    <a:pos x="31" y="119"/>
                  </a:cxn>
                  <a:cxn ang="0">
                    <a:pos x="18" y="141"/>
                  </a:cxn>
                  <a:cxn ang="0">
                    <a:pos x="4" y="163"/>
                  </a:cxn>
                  <a:cxn ang="0">
                    <a:pos x="4" y="163"/>
                  </a:cxn>
                  <a:cxn ang="0">
                    <a:pos x="2" y="165"/>
                  </a:cxn>
                  <a:cxn ang="0">
                    <a:pos x="1" y="169"/>
                  </a:cxn>
                  <a:cxn ang="0">
                    <a:pos x="1" y="169"/>
                  </a:cxn>
                  <a:cxn ang="0">
                    <a:pos x="0" y="171"/>
                  </a:cxn>
                  <a:cxn ang="0">
                    <a:pos x="1" y="172"/>
                  </a:cxn>
                  <a:cxn ang="0">
                    <a:pos x="3" y="174"/>
                  </a:cxn>
                  <a:cxn ang="0">
                    <a:pos x="6" y="174"/>
                  </a:cxn>
                  <a:cxn ang="0">
                    <a:pos x="8" y="174"/>
                  </a:cxn>
                  <a:cxn ang="0">
                    <a:pos x="9" y="172"/>
                  </a:cxn>
                  <a:cxn ang="0">
                    <a:pos x="9" y="172"/>
                  </a:cxn>
                  <a:cxn ang="0">
                    <a:pos x="10" y="171"/>
                  </a:cxn>
                  <a:cxn ang="0">
                    <a:pos x="11" y="170"/>
                  </a:cxn>
                  <a:cxn ang="0">
                    <a:pos x="11" y="170"/>
                  </a:cxn>
                  <a:cxn ang="0">
                    <a:pos x="13" y="169"/>
                  </a:cxn>
                  <a:cxn ang="0">
                    <a:pos x="14" y="168"/>
                  </a:cxn>
                  <a:cxn ang="0">
                    <a:pos x="14" y="167"/>
                  </a:cxn>
                  <a:cxn ang="0">
                    <a:pos x="14" y="165"/>
                  </a:cxn>
                  <a:cxn ang="0">
                    <a:pos x="14" y="165"/>
                  </a:cxn>
                  <a:cxn ang="0">
                    <a:pos x="30" y="141"/>
                  </a:cxn>
                  <a:cxn ang="0">
                    <a:pos x="44" y="116"/>
                  </a:cxn>
                  <a:cxn ang="0">
                    <a:pos x="60" y="93"/>
                  </a:cxn>
                  <a:cxn ang="0">
                    <a:pos x="75" y="69"/>
                  </a:cxn>
                  <a:cxn ang="0">
                    <a:pos x="75" y="69"/>
                  </a:cxn>
                  <a:cxn ang="0">
                    <a:pos x="84" y="54"/>
                  </a:cxn>
                  <a:cxn ang="0">
                    <a:pos x="93" y="37"/>
                  </a:cxn>
                  <a:cxn ang="0">
                    <a:pos x="96" y="29"/>
                  </a:cxn>
                  <a:cxn ang="0">
                    <a:pos x="99" y="19"/>
                  </a:cxn>
                  <a:cxn ang="0">
                    <a:pos x="100" y="11"/>
                  </a:cxn>
                  <a:cxn ang="0">
                    <a:pos x="100" y="3"/>
                  </a:cxn>
                  <a:cxn ang="0">
                    <a:pos x="100" y="3"/>
                  </a:cxn>
                </a:cxnLst>
                <a:rect l="0" t="0" r="r" b="b"/>
                <a:pathLst>
                  <a:path w="100" h="174">
                    <a:moveTo>
                      <a:pt x="100" y="3"/>
                    </a:moveTo>
                    <a:lnTo>
                      <a:pt x="100" y="3"/>
                    </a:lnTo>
                    <a:lnTo>
                      <a:pt x="98" y="1"/>
                    </a:lnTo>
                    <a:lnTo>
                      <a:pt x="96" y="0"/>
                    </a:lnTo>
                    <a:lnTo>
                      <a:pt x="94" y="0"/>
                    </a:lnTo>
                    <a:lnTo>
                      <a:pt x="92" y="1"/>
                    </a:lnTo>
                    <a:lnTo>
                      <a:pt x="86" y="6"/>
                    </a:lnTo>
                    <a:lnTo>
                      <a:pt x="86" y="6"/>
                    </a:lnTo>
                    <a:lnTo>
                      <a:pt x="85" y="8"/>
                    </a:lnTo>
                    <a:lnTo>
                      <a:pt x="86" y="11"/>
                    </a:lnTo>
                    <a:lnTo>
                      <a:pt x="87" y="13"/>
                    </a:lnTo>
                    <a:lnTo>
                      <a:pt x="91" y="14"/>
                    </a:lnTo>
                    <a:lnTo>
                      <a:pt x="91" y="14"/>
                    </a:lnTo>
                    <a:lnTo>
                      <a:pt x="89" y="21"/>
                    </a:lnTo>
                    <a:lnTo>
                      <a:pt x="85" y="31"/>
                    </a:lnTo>
                    <a:lnTo>
                      <a:pt x="81" y="39"/>
                    </a:lnTo>
                    <a:lnTo>
                      <a:pt x="77" y="47"/>
                    </a:lnTo>
                    <a:lnTo>
                      <a:pt x="67" y="64"/>
                    </a:lnTo>
                    <a:lnTo>
                      <a:pt x="58" y="77"/>
                    </a:lnTo>
                    <a:lnTo>
                      <a:pt x="58" y="77"/>
                    </a:lnTo>
                    <a:lnTo>
                      <a:pt x="44" y="99"/>
                    </a:lnTo>
                    <a:lnTo>
                      <a:pt x="31" y="119"/>
                    </a:lnTo>
                    <a:lnTo>
                      <a:pt x="18" y="141"/>
                    </a:lnTo>
                    <a:lnTo>
                      <a:pt x="4" y="163"/>
                    </a:lnTo>
                    <a:lnTo>
                      <a:pt x="4" y="163"/>
                    </a:lnTo>
                    <a:lnTo>
                      <a:pt x="2" y="165"/>
                    </a:lnTo>
                    <a:lnTo>
                      <a:pt x="1" y="169"/>
                    </a:lnTo>
                    <a:lnTo>
                      <a:pt x="1" y="169"/>
                    </a:lnTo>
                    <a:lnTo>
                      <a:pt x="0" y="171"/>
                    </a:lnTo>
                    <a:lnTo>
                      <a:pt x="1" y="172"/>
                    </a:lnTo>
                    <a:lnTo>
                      <a:pt x="3" y="174"/>
                    </a:lnTo>
                    <a:lnTo>
                      <a:pt x="6" y="174"/>
                    </a:lnTo>
                    <a:lnTo>
                      <a:pt x="8" y="174"/>
                    </a:lnTo>
                    <a:lnTo>
                      <a:pt x="9" y="172"/>
                    </a:lnTo>
                    <a:lnTo>
                      <a:pt x="9" y="172"/>
                    </a:lnTo>
                    <a:lnTo>
                      <a:pt x="10" y="171"/>
                    </a:lnTo>
                    <a:lnTo>
                      <a:pt x="11" y="170"/>
                    </a:lnTo>
                    <a:lnTo>
                      <a:pt x="11" y="170"/>
                    </a:lnTo>
                    <a:lnTo>
                      <a:pt x="13" y="169"/>
                    </a:lnTo>
                    <a:lnTo>
                      <a:pt x="14" y="168"/>
                    </a:lnTo>
                    <a:lnTo>
                      <a:pt x="14" y="167"/>
                    </a:lnTo>
                    <a:lnTo>
                      <a:pt x="14" y="165"/>
                    </a:lnTo>
                    <a:lnTo>
                      <a:pt x="14" y="165"/>
                    </a:lnTo>
                    <a:lnTo>
                      <a:pt x="30" y="141"/>
                    </a:lnTo>
                    <a:lnTo>
                      <a:pt x="44" y="116"/>
                    </a:lnTo>
                    <a:lnTo>
                      <a:pt x="60" y="93"/>
                    </a:lnTo>
                    <a:lnTo>
                      <a:pt x="75" y="69"/>
                    </a:lnTo>
                    <a:lnTo>
                      <a:pt x="75" y="69"/>
                    </a:lnTo>
                    <a:lnTo>
                      <a:pt x="84" y="54"/>
                    </a:lnTo>
                    <a:lnTo>
                      <a:pt x="93" y="37"/>
                    </a:lnTo>
                    <a:lnTo>
                      <a:pt x="96" y="29"/>
                    </a:lnTo>
                    <a:lnTo>
                      <a:pt x="99" y="19"/>
                    </a:lnTo>
                    <a:lnTo>
                      <a:pt x="100" y="11"/>
                    </a:lnTo>
                    <a:lnTo>
                      <a:pt x="100" y="3"/>
                    </a:lnTo>
                    <a:lnTo>
                      <a:pt x="100"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48" name="Freeform 875"/>
              <p:cNvSpPr/>
              <p:nvPr/>
            </p:nvSpPr>
            <p:spPr bwMode="auto">
              <a:xfrm>
                <a:off x="4392613" y="1492250"/>
                <a:ext cx="60325" cy="103188"/>
              </a:xfrm>
              <a:custGeom>
                <a:avLst/>
                <a:gdLst/>
                <a:ahLst/>
                <a:cxnLst>
                  <a:cxn ang="0">
                    <a:pos x="106" y="3"/>
                  </a:cxn>
                  <a:cxn ang="0">
                    <a:pos x="106" y="3"/>
                  </a:cxn>
                  <a:cxn ang="0">
                    <a:pos x="79" y="51"/>
                  </a:cxn>
                  <a:cxn ang="0">
                    <a:pos x="65" y="74"/>
                  </a:cxn>
                  <a:cxn ang="0">
                    <a:pos x="50" y="98"/>
                  </a:cxn>
                  <a:cxn ang="0">
                    <a:pos x="50" y="98"/>
                  </a:cxn>
                  <a:cxn ang="0">
                    <a:pos x="36" y="120"/>
                  </a:cxn>
                  <a:cxn ang="0">
                    <a:pos x="23" y="141"/>
                  </a:cxn>
                  <a:cxn ang="0">
                    <a:pos x="11" y="164"/>
                  </a:cxn>
                  <a:cxn ang="0">
                    <a:pos x="5" y="177"/>
                  </a:cxn>
                  <a:cxn ang="0">
                    <a:pos x="0" y="189"/>
                  </a:cxn>
                  <a:cxn ang="0">
                    <a:pos x="0" y="189"/>
                  </a:cxn>
                  <a:cxn ang="0">
                    <a:pos x="0" y="191"/>
                  </a:cxn>
                  <a:cxn ang="0">
                    <a:pos x="1" y="192"/>
                  </a:cxn>
                  <a:cxn ang="0">
                    <a:pos x="2" y="193"/>
                  </a:cxn>
                  <a:cxn ang="0">
                    <a:pos x="3" y="194"/>
                  </a:cxn>
                  <a:cxn ang="0">
                    <a:pos x="5" y="194"/>
                  </a:cxn>
                  <a:cxn ang="0">
                    <a:pos x="7" y="194"/>
                  </a:cxn>
                  <a:cxn ang="0">
                    <a:pos x="8" y="193"/>
                  </a:cxn>
                  <a:cxn ang="0">
                    <a:pos x="10" y="191"/>
                  </a:cxn>
                  <a:cxn ang="0">
                    <a:pos x="10" y="191"/>
                  </a:cxn>
                  <a:cxn ang="0">
                    <a:pos x="15" y="179"/>
                  </a:cxn>
                  <a:cxn ang="0">
                    <a:pos x="21" y="166"/>
                  </a:cxn>
                  <a:cxn ang="0">
                    <a:pos x="33" y="142"/>
                  </a:cxn>
                  <a:cxn ang="0">
                    <a:pos x="48" y="119"/>
                  </a:cxn>
                  <a:cxn ang="0">
                    <a:pos x="63" y="96"/>
                  </a:cxn>
                  <a:cxn ang="0">
                    <a:pos x="63" y="96"/>
                  </a:cxn>
                  <a:cxn ang="0">
                    <a:pos x="77" y="74"/>
                  </a:cxn>
                  <a:cxn ang="0">
                    <a:pos x="89" y="53"/>
                  </a:cxn>
                  <a:cxn ang="0">
                    <a:pos x="114" y="7"/>
                  </a:cxn>
                  <a:cxn ang="0">
                    <a:pos x="114" y="7"/>
                  </a:cxn>
                  <a:cxn ang="0">
                    <a:pos x="114" y="5"/>
                  </a:cxn>
                  <a:cxn ang="0">
                    <a:pos x="114" y="4"/>
                  </a:cxn>
                  <a:cxn ang="0">
                    <a:pos x="113" y="2"/>
                  </a:cxn>
                  <a:cxn ang="0">
                    <a:pos x="112" y="1"/>
                  </a:cxn>
                  <a:cxn ang="0">
                    <a:pos x="110" y="0"/>
                  </a:cxn>
                  <a:cxn ang="0">
                    <a:pos x="109" y="0"/>
                  </a:cxn>
                  <a:cxn ang="0">
                    <a:pos x="107" y="1"/>
                  </a:cxn>
                  <a:cxn ang="0">
                    <a:pos x="106" y="3"/>
                  </a:cxn>
                  <a:cxn ang="0">
                    <a:pos x="106" y="3"/>
                  </a:cxn>
                </a:cxnLst>
                <a:rect l="0" t="0" r="r" b="b"/>
                <a:pathLst>
                  <a:path w="114" h="194">
                    <a:moveTo>
                      <a:pt x="106" y="3"/>
                    </a:moveTo>
                    <a:lnTo>
                      <a:pt x="106" y="3"/>
                    </a:lnTo>
                    <a:lnTo>
                      <a:pt x="79" y="51"/>
                    </a:lnTo>
                    <a:lnTo>
                      <a:pt x="65" y="74"/>
                    </a:lnTo>
                    <a:lnTo>
                      <a:pt x="50" y="98"/>
                    </a:lnTo>
                    <a:lnTo>
                      <a:pt x="50" y="98"/>
                    </a:lnTo>
                    <a:lnTo>
                      <a:pt x="36" y="120"/>
                    </a:lnTo>
                    <a:lnTo>
                      <a:pt x="23" y="141"/>
                    </a:lnTo>
                    <a:lnTo>
                      <a:pt x="11" y="164"/>
                    </a:lnTo>
                    <a:lnTo>
                      <a:pt x="5" y="177"/>
                    </a:lnTo>
                    <a:lnTo>
                      <a:pt x="0" y="189"/>
                    </a:lnTo>
                    <a:lnTo>
                      <a:pt x="0" y="189"/>
                    </a:lnTo>
                    <a:lnTo>
                      <a:pt x="0" y="191"/>
                    </a:lnTo>
                    <a:lnTo>
                      <a:pt x="1" y="192"/>
                    </a:lnTo>
                    <a:lnTo>
                      <a:pt x="2" y="193"/>
                    </a:lnTo>
                    <a:lnTo>
                      <a:pt x="3" y="194"/>
                    </a:lnTo>
                    <a:lnTo>
                      <a:pt x="5" y="194"/>
                    </a:lnTo>
                    <a:lnTo>
                      <a:pt x="7" y="194"/>
                    </a:lnTo>
                    <a:lnTo>
                      <a:pt x="8" y="193"/>
                    </a:lnTo>
                    <a:lnTo>
                      <a:pt x="10" y="191"/>
                    </a:lnTo>
                    <a:lnTo>
                      <a:pt x="10" y="191"/>
                    </a:lnTo>
                    <a:lnTo>
                      <a:pt x="15" y="179"/>
                    </a:lnTo>
                    <a:lnTo>
                      <a:pt x="21" y="166"/>
                    </a:lnTo>
                    <a:lnTo>
                      <a:pt x="33" y="142"/>
                    </a:lnTo>
                    <a:lnTo>
                      <a:pt x="48" y="119"/>
                    </a:lnTo>
                    <a:lnTo>
                      <a:pt x="63" y="96"/>
                    </a:lnTo>
                    <a:lnTo>
                      <a:pt x="63" y="96"/>
                    </a:lnTo>
                    <a:lnTo>
                      <a:pt x="77" y="74"/>
                    </a:lnTo>
                    <a:lnTo>
                      <a:pt x="89" y="53"/>
                    </a:lnTo>
                    <a:lnTo>
                      <a:pt x="114" y="7"/>
                    </a:lnTo>
                    <a:lnTo>
                      <a:pt x="114" y="7"/>
                    </a:lnTo>
                    <a:lnTo>
                      <a:pt x="114" y="5"/>
                    </a:lnTo>
                    <a:lnTo>
                      <a:pt x="114" y="4"/>
                    </a:lnTo>
                    <a:lnTo>
                      <a:pt x="113" y="2"/>
                    </a:lnTo>
                    <a:lnTo>
                      <a:pt x="112" y="1"/>
                    </a:lnTo>
                    <a:lnTo>
                      <a:pt x="110" y="0"/>
                    </a:lnTo>
                    <a:lnTo>
                      <a:pt x="109" y="0"/>
                    </a:lnTo>
                    <a:lnTo>
                      <a:pt x="107" y="1"/>
                    </a:lnTo>
                    <a:lnTo>
                      <a:pt x="106" y="3"/>
                    </a:lnTo>
                    <a:lnTo>
                      <a:pt x="106"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49" name="Freeform 876"/>
              <p:cNvSpPr/>
              <p:nvPr/>
            </p:nvSpPr>
            <p:spPr bwMode="auto">
              <a:xfrm>
                <a:off x="4422775" y="1514475"/>
                <a:ext cx="60325" cy="95250"/>
              </a:xfrm>
              <a:custGeom>
                <a:avLst/>
                <a:gdLst/>
                <a:ahLst/>
                <a:cxnLst>
                  <a:cxn ang="0">
                    <a:pos x="106" y="1"/>
                  </a:cxn>
                  <a:cxn ang="0">
                    <a:pos x="106" y="1"/>
                  </a:cxn>
                  <a:cxn ang="0">
                    <a:pos x="99" y="10"/>
                  </a:cxn>
                  <a:cxn ang="0">
                    <a:pos x="93" y="18"/>
                  </a:cxn>
                  <a:cxn ang="0">
                    <a:pos x="87" y="27"/>
                  </a:cxn>
                  <a:cxn ang="0">
                    <a:pos x="82" y="35"/>
                  </a:cxn>
                  <a:cxn ang="0">
                    <a:pos x="72" y="54"/>
                  </a:cxn>
                  <a:cxn ang="0">
                    <a:pos x="63" y="74"/>
                  </a:cxn>
                  <a:cxn ang="0">
                    <a:pos x="63" y="74"/>
                  </a:cxn>
                  <a:cxn ang="0">
                    <a:pos x="33" y="123"/>
                  </a:cxn>
                  <a:cxn ang="0">
                    <a:pos x="18" y="148"/>
                  </a:cxn>
                  <a:cxn ang="0">
                    <a:pos x="1" y="173"/>
                  </a:cxn>
                  <a:cxn ang="0">
                    <a:pos x="1" y="173"/>
                  </a:cxn>
                  <a:cxn ang="0">
                    <a:pos x="0" y="175"/>
                  </a:cxn>
                  <a:cxn ang="0">
                    <a:pos x="0" y="177"/>
                  </a:cxn>
                  <a:cxn ang="0">
                    <a:pos x="1" y="178"/>
                  </a:cxn>
                  <a:cxn ang="0">
                    <a:pos x="2" y="179"/>
                  </a:cxn>
                  <a:cxn ang="0">
                    <a:pos x="6" y="180"/>
                  </a:cxn>
                  <a:cxn ang="0">
                    <a:pos x="7" y="179"/>
                  </a:cxn>
                  <a:cxn ang="0">
                    <a:pos x="9" y="178"/>
                  </a:cxn>
                  <a:cxn ang="0">
                    <a:pos x="9" y="178"/>
                  </a:cxn>
                  <a:cxn ang="0">
                    <a:pos x="25" y="155"/>
                  </a:cxn>
                  <a:cxn ang="0">
                    <a:pos x="39" y="133"/>
                  </a:cxn>
                  <a:cxn ang="0">
                    <a:pos x="66" y="86"/>
                  </a:cxn>
                  <a:cxn ang="0">
                    <a:pos x="66" y="86"/>
                  </a:cxn>
                  <a:cxn ang="0">
                    <a:pos x="77" y="65"/>
                  </a:cxn>
                  <a:cxn ang="0">
                    <a:pos x="87" y="45"/>
                  </a:cxn>
                  <a:cxn ang="0">
                    <a:pos x="93" y="35"/>
                  </a:cxn>
                  <a:cxn ang="0">
                    <a:pos x="98" y="26"/>
                  </a:cxn>
                  <a:cxn ang="0">
                    <a:pos x="105" y="17"/>
                  </a:cxn>
                  <a:cxn ang="0">
                    <a:pos x="113" y="8"/>
                  </a:cxn>
                  <a:cxn ang="0">
                    <a:pos x="113" y="8"/>
                  </a:cxn>
                  <a:cxn ang="0">
                    <a:pos x="114" y="7"/>
                  </a:cxn>
                  <a:cxn ang="0">
                    <a:pos x="115" y="4"/>
                  </a:cxn>
                  <a:cxn ang="0">
                    <a:pos x="114" y="2"/>
                  </a:cxn>
                  <a:cxn ang="0">
                    <a:pos x="113" y="1"/>
                  </a:cxn>
                  <a:cxn ang="0">
                    <a:pos x="112" y="0"/>
                  </a:cxn>
                  <a:cxn ang="0">
                    <a:pos x="110" y="0"/>
                  </a:cxn>
                  <a:cxn ang="0">
                    <a:pos x="107" y="0"/>
                  </a:cxn>
                  <a:cxn ang="0">
                    <a:pos x="106" y="1"/>
                  </a:cxn>
                  <a:cxn ang="0">
                    <a:pos x="106" y="1"/>
                  </a:cxn>
                </a:cxnLst>
                <a:rect l="0" t="0" r="r" b="b"/>
                <a:pathLst>
                  <a:path w="115" h="180">
                    <a:moveTo>
                      <a:pt x="106" y="1"/>
                    </a:moveTo>
                    <a:lnTo>
                      <a:pt x="106" y="1"/>
                    </a:lnTo>
                    <a:lnTo>
                      <a:pt x="99" y="10"/>
                    </a:lnTo>
                    <a:lnTo>
                      <a:pt x="93" y="18"/>
                    </a:lnTo>
                    <a:lnTo>
                      <a:pt x="87" y="27"/>
                    </a:lnTo>
                    <a:lnTo>
                      <a:pt x="82" y="35"/>
                    </a:lnTo>
                    <a:lnTo>
                      <a:pt x="72" y="54"/>
                    </a:lnTo>
                    <a:lnTo>
                      <a:pt x="63" y="74"/>
                    </a:lnTo>
                    <a:lnTo>
                      <a:pt x="63" y="74"/>
                    </a:lnTo>
                    <a:lnTo>
                      <a:pt x="33" y="123"/>
                    </a:lnTo>
                    <a:lnTo>
                      <a:pt x="18" y="148"/>
                    </a:lnTo>
                    <a:lnTo>
                      <a:pt x="1" y="173"/>
                    </a:lnTo>
                    <a:lnTo>
                      <a:pt x="1" y="173"/>
                    </a:lnTo>
                    <a:lnTo>
                      <a:pt x="0" y="175"/>
                    </a:lnTo>
                    <a:lnTo>
                      <a:pt x="0" y="177"/>
                    </a:lnTo>
                    <a:lnTo>
                      <a:pt x="1" y="178"/>
                    </a:lnTo>
                    <a:lnTo>
                      <a:pt x="2" y="179"/>
                    </a:lnTo>
                    <a:lnTo>
                      <a:pt x="6" y="180"/>
                    </a:lnTo>
                    <a:lnTo>
                      <a:pt x="7" y="179"/>
                    </a:lnTo>
                    <a:lnTo>
                      <a:pt x="9" y="178"/>
                    </a:lnTo>
                    <a:lnTo>
                      <a:pt x="9" y="178"/>
                    </a:lnTo>
                    <a:lnTo>
                      <a:pt x="25" y="155"/>
                    </a:lnTo>
                    <a:lnTo>
                      <a:pt x="39" y="133"/>
                    </a:lnTo>
                    <a:lnTo>
                      <a:pt x="66" y="86"/>
                    </a:lnTo>
                    <a:lnTo>
                      <a:pt x="66" y="86"/>
                    </a:lnTo>
                    <a:lnTo>
                      <a:pt x="77" y="65"/>
                    </a:lnTo>
                    <a:lnTo>
                      <a:pt x="87" y="45"/>
                    </a:lnTo>
                    <a:lnTo>
                      <a:pt x="93" y="35"/>
                    </a:lnTo>
                    <a:lnTo>
                      <a:pt x="98" y="26"/>
                    </a:lnTo>
                    <a:lnTo>
                      <a:pt x="105" y="17"/>
                    </a:lnTo>
                    <a:lnTo>
                      <a:pt x="113" y="8"/>
                    </a:lnTo>
                    <a:lnTo>
                      <a:pt x="113" y="8"/>
                    </a:lnTo>
                    <a:lnTo>
                      <a:pt x="114" y="7"/>
                    </a:lnTo>
                    <a:lnTo>
                      <a:pt x="115" y="4"/>
                    </a:lnTo>
                    <a:lnTo>
                      <a:pt x="114" y="2"/>
                    </a:lnTo>
                    <a:lnTo>
                      <a:pt x="113" y="1"/>
                    </a:lnTo>
                    <a:lnTo>
                      <a:pt x="112" y="0"/>
                    </a:lnTo>
                    <a:lnTo>
                      <a:pt x="110" y="0"/>
                    </a:lnTo>
                    <a:lnTo>
                      <a:pt x="107" y="0"/>
                    </a:lnTo>
                    <a:lnTo>
                      <a:pt x="106" y="1"/>
                    </a:lnTo>
                    <a:lnTo>
                      <a:pt x="106"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50" name="Freeform 877"/>
              <p:cNvSpPr/>
              <p:nvPr/>
            </p:nvSpPr>
            <p:spPr bwMode="auto">
              <a:xfrm>
                <a:off x="4451350" y="1538288"/>
                <a:ext cx="58738" cy="96838"/>
              </a:xfrm>
              <a:custGeom>
                <a:avLst/>
                <a:gdLst/>
                <a:ahLst/>
                <a:cxnLst>
                  <a:cxn ang="0">
                    <a:pos x="104" y="2"/>
                  </a:cxn>
                  <a:cxn ang="0">
                    <a:pos x="104" y="2"/>
                  </a:cxn>
                  <a:cxn ang="0">
                    <a:pos x="100" y="8"/>
                  </a:cxn>
                  <a:cxn ang="0">
                    <a:pos x="94" y="14"/>
                  </a:cxn>
                  <a:cxn ang="0">
                    <a:pos x="89" y="20"/>
                  </a:cxn>
                  <a:cxn ang="0">
                    <a:pos x="86" y="23"/>
                  </a:cxn>
                  <a:cxn ang="0">
                    <a:pos x="85" y="27"/>
                  </a:cxn>
                  <a:cxn ang="0">
                    <a:pos x="85" y="27"/>
                  </a:cxn>
                  <a:cxn ang="0">
                    <a:pos x="80" y="41"/>
                  </a:cxn>
                  <a:cxn ang="0">
                    <a:pos x="73" y="54"/>
                  </a:cxn>
                  <a:cxn ang="0">
                    <a:pos x="58" y="79"/>
                  </a:cxn>
                  <a:cxn ang="0">
                    <a:pos x="58" y="79"/>
                  </a:cxn>
                  <a:cxn ang="0">
                    <a:pos x="29" y="128"/>
                  </a:cxn>
                  <a:cxn ang="0">
                    <a:pos x="14" y="153"/>
                  </a:cxn>
                  <a:cxn ang="0">
                    <a:pos x="0" y="177"/>
                  </a:cxn>
                  <a:cxn ang="0">
                    <a:pos x="0" y="177"/>
                  </a:cxn>
                  <a:cxn ang="0">
                    <a:pos x="0" y="179"/>
                  </a:cxn>
                  <a:cxn ang="0">
                    <a:pos x="0" y="181"/>
                  </a:cxn>
                  <a:cxn ang="0">
                    <a:pos x="1" y="183"/>
                  </a:cxn>
                  <a:cxn ang="0">
                    <a:pos x="2" y="184"/>
                  </a:cxn>
                  <a:cxn ang="0">
                    <a:pos x="5" y="185"/>
                  </a:cxn>
                  <a:cxn ang="0">
                    <a:pos x="7" y="184"/>
                  </a:cxn>
                  <a:cxn ang="0">
                    <a:pos x="8" y="183"/>
                  </a:cxn>
                  <a:cxn ang="0">
                    <a:pos x="8" y="183"/>
                  </a:cxn>
                  <a:cxn ang="0">
                    <a:pos x="11" y="178"/>
                  </a:cxn>
                  <a:cxn ang="0">
                    <a:pos x="15" y="175"/>
                  </a:cxn>
                  <a:cxn ang="0">
                    <a:pos x="15" y="175"/>
                  </a:cxn>
                  <a:cxn ang="0">
                    <a:pos x="17" y="173"/>
                  </a:cxn>
                  <a:cxn ang="0">
                    <a:pos x="18" y="171"/>
                  </a:cxn>
                  <a:cxn ang="0">
                    <a:pos x="18" y="168"/>
                  </a:cxn>
                  <a:cxn ang="0">
                    <a:pos x="17" y="167"/>
                  </a:cxn>
                  <a:cxn ang="0">
                    <a:pos x="17" y="167"/>
                  </a:cxn>
                  <a:cxn ang="0">
                    <a:pos x="39" y="129"/>
                  </a:cxn>
                  <a:cxn ang="0">
                    <a:pos x="63" y="91"/>
                  </a:cxn>
                  <a:cxn ang="0">
                    <a:pos x="63" y="91"/>
                  </a:cxn>
                  <a:cxn ang="0">
                    <a:pos x="76" y="69"/>
                  </a:cxn>
                  <a:cxn ang="0">
                    <a:pos x="82" y="58"/>
                  </a:cxn>
                  <a:cxn ang="0">
                    <a:pos x="89" y="45"/>
                  </a:cxn>
                  <a:cxn ang="0">
                    <a:pos x="89" y="45"/>
                  </a:cxn>
                  <a:cxn ang="0">
                    <a:pos x="94" y="35"/>
                  </a:cxn>
                  <a:cxn ang="0">
                    <a:pos x="100" y="25"/>
                  </a:cxn>
                  <a:cxn ang="0">
                    <a:pos x="112" y="7"/>
                  </a:cxn>
                  <a:cxn ang="0">
                    <a:pos x="112" y="7"/>
                  </a:cxn>
                  <a:cxn ang="0">
                    <a:pos x="113" y="5"/>
                  </a:cxn>
                  <a:cxn ang="0">
                    <a:pos x="113" y="3"/>
                  </a:cxn>
                  <a:cxn ang="0">
                    <a:pos x="112" y="2"/>
                  </a:cxn>
                  <a:cxn ang="0">
                    <a:pos x="111" y="1"/>
                  </a:cxn>
                  <a:cxn ang="0">
                    <a:pos x="109" y="0"/>
                  </a:cxn>
                  <a:cxn ang="0">
                    <a:pos x="107" y="0"/>
                  </a:cxn>
                  <a:cxn ang="0">
                    <a:pos x="106" y="1"/>
                  </a:cxn>
                  <a:cxn ang="0">
                    <a:pos x="104" y="2"/>
                  </a:cxn>
                  <a:cxn ang="0">
                    <a:pos x="104" y="2"/>
                  </a:cxn>
                </a:cxnLst>
                <a:rect l="0" t="0" r="r" b="b"/>
                <a:pathLst>
                  <a:path w="113" h="185">
                    <a:moveTo>
                      <a:pt x="104" y="2"/>
                    </a:moveTo>
                    <a:lnTo>
                      <a:pt x="104" y="2"/>
                    </a:lnTo>
                    <a:lnTo>
                      <a:pt x="100" y="8"/>
                    </a:lnTo>
                    <a:lnTo>
                      <a:pt x="94" y="14"/>
                    </a:lnTo>
                    <a:lnTo>
                      <a:pt x="89" y="20"/>
                    </a:lnTo>
                    <a:lnTo>
                      <a:pt x="86" y="23"/>
                    </a:lnTo>
                    <a:lnTo>
                      <a:pt x="85" y="27"/>
                    </a:lnTo>
                    <a:lnTo>
                      <a:pt x="85" y="27"/>
                    </a:lnTo>
                    <a:lnTo>
                      <a:pt x="80" y="41"/>
                    </a:lnTo>
                    <a:lnTo>
                      <a:pt x="73" y="54"/>
                    </a:lnTo>
                    <a:lnTo>
                      <a:pt x="58" y="79"/>
                    </a:lnTo>
                    <a:lnTo>
                      <a:pt x="58" y="79"/>
                    </a:lnTo>
                    <a:lnTo>
                      <a:pt x="29" y="128"/>
                    </a:lnTo>
                    <a:lnTo>
                      <a:pt x="14" y="153"/>
                    </a:lnTo>
                    <a:lnTo>
                      <a:pt x="0" y="177"/>
                    </a:lnTo>
                    <a:lnTo>
                      <a:pt x="0" y="177"/>
                    </a:lnTo>
                    <a:lnTo>
                      <a:pt x="0" y="179"/>
                    </a:lnTo>
                    <a:lnTo>
                      <a:pt x="0" y="181"/>
                    </a:lnTo>
                    <a:lnTo>
                      <a:pt x="1" y="183"/>
                    </a:lnTo>
                    <a:lnTo>
                      <a:pt x="2" y="184"/>
                    </a:lnTo>
                    <a:lnTo>
                      <a:pt x="5" y="185"/>
                    </a:lnTo>
                    <a:lnTo>
                      <a:pt x="7" y="184"/>
                    </a:lnTo>
                    <a:lnTo>
                      <a:pt x="8" y="183"/>
                    </a:lnTo>
                    <a:lnTo>
                      <a:pt x="8" y="183"/>
                    </a:lnTo>
                    <a:lnTo>
                      <a:pt x="11" y="178"/>
                    </a:lnTo>
                    <a:lnTo>
                      <a:pt x="15" y="175"/>
                    </a:lnTo>
                    <a:lnTo>
                      <a:pt x="15" y="175"/>
                    </a:lnTo>
                    <a:lnTo>
                      <a:pt x="17" y="173"/>
                    </a:lnTo>
                    <a:lnTo>
                      <a:pt x="18" y="171"/>
                    </a:lnTo>
                    <a:lnTo>
                      <a:pt x="18" y="168"/>
                    </a:lnTo>
                    <a:lnTo>
                      <a:pt x="17" y="167"/>
                    </a:lnTo>
                    <a:lnTo>
                      <a:pt x="17" y="167"/>
                    </a:lnTo>
                    <a:lnTo>
                      <a:pt x="39" y="129"/>
                    </a:lnTo>
                    <a:lnTo>
                      <a:pt x="63" y="91"/>
                    </a:lnTo>
                    <a:lnTo>
                      <a:pt x="63" y="91"/>
                    </a:lnTo>
                    <a:lnTo>
                      <a:pt x="76" y="69"/>
                    </a:lnTo>
                    <a:lnTo>
                      <a:pt x="82" y="58"/>
                    </a:lnTo>
                    <a:lnTo>
                      <a:pt x="89" y="45"/>
                    </a:lnTo>
                    <a:lnTo>
                      <a:pt x="89" y="45"/>
                    </a:lnTo>
                    <a:lnTo>
                      <a:pt x="94" y="35"/>
                    </a:lnTo>
                    <a:lnTo>
                      <a:pt x="100" y="25"/>
                    </a:lnTo>
                    <a:lnTo>
                      <a:pt x="112" y="7"/>
                    </a:lnTo>
                    <a:lnTo>
                      <a:pt x="112" y="7"/>
                    </a:lnTo>
                    <a:lnTo>
                      <a:pt x="113" y="5"/>
                    </a:lnTo>
                    <a:lnTo>
                      <a:pt x="113" y="3"/>
                    </a:lnTo>
                    <a:lnTo>
                      <a:pt x="112" y="2"/>
                    </a:lnTo>
                    <a:lnTo>
                      <a:pt x="111" y="1"/>
                    </a:lnTo>
                    <a:lnTo>
                      <a:pt x="109" y="0"/>
                    </a:lnTo>
                    <a:lnTo>
                      <a:pt x="107" y="0"/>
                    </a:lnTo>
                    <a:lnTo>
                      <a:pt x="106" y="1"/>
                    </a:lnTo>
                    <a:lnTo>
                      <a:pt x="104" y="2"/>
                    </a:lnTo>
                    <a:lnTo>
                      <a:pt x="104"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51" name="Freeform 878"/>
              <p:cNvSpPr/>
              <p:nvPr/>
            </p:nvSpPr>
            <p:spPr bwMode="auto">
              <a:xfrm>
                <a:off x="4473575" y="1566863"/>
                <a:ext cx="66675" cy="101600"/>
              </a:xfrm>
              <a:custGeom>
                <a:avLst/>
                <a:gdLst/>
                <a:ahLst/>
                <a:cxnLst>
                  <a:cxn ang="0">
                    <a:pos x="119" y="4"/>
                  </a:cxn>
                  <a:cxn ang="0">
                    <a:pos x="119" y="4"/>
                  </a:cxn>
                  <a:cxn ang="0">
                    <a:pos x="118" y="9"/>
                  </a:cxn>
                  <a:cxn ang="0">
                    <a:pos x="116" y="13"/>
                  </a:cxn>
                  <a:cxn ang="0">
                    <a:pos x="111" y="22"/>
                  </a:cxn>
                  <a:cxn ang="0">
                    <a:pos x="99" y="40"/>
                  </a:cxn>
                  <a:cxn ang="0">
                    <a:pos x="99" y="40"/>
                  </a:cxn>
                  <a:cxn ang="0">
                    <a:pos x="91" y="51"/>
                  </a:cxn>
                  <a:cxn ang="0">
                    <a:pos x="83" y="61"/>
                  </a:cxn>
                  <a:cxn ang="0">
                    <a:pos x="74" y="73"/>
                  </a:cxn>
                  <a:cxn ang="0">
                    <a:pos x="67" y="84"/>
                  </a:cxn>
                  <a:cxn ang="0">
                    <a:pos x="67" y="84"/>
                  </a:cxn>
                  <a:cxn ang="0">
                    <a:pos x="34" y="134"/>
                  </a:cxn>
                  <a:cxn ang="0">
                    <a:pos x="18" y="159"/>
                  </a:cxn>
                  <a:cxn ang="0">
                    <a:pos x="1" y="183"/>
                  </a:cxn>
                  <a:cxn ang="0">
                    <a:pos x="1" y="183"/>
                  </a:cxn>
                  <a:cxn ang="0">
                    <a:pos x="0" y="184"/>
                  </a:cxn>
                  <a:cxn ang="0">
                    <a:pos x="0" y="186"/>
                  </a:cxn>
                  <a:cxn ang="0">
                    <a:pos x="1" y="188"/>
                  </a:cxn>
                  <a:cxn ang="0">
                    <a:pos x="2" y="190"/>
                  </a:cxn>
                  <a:cxn ang="0">
                    <a:pos x="4" y="190"/>
                  </a:cxn>
                  <a:cxn ang="0">
                    <a:pos x="6" y="190"/>
                  </a:cxn>
                  <a:cxn ang="0">
                    <a:pos x="7" y="190"/>
                  </a:cxn>
                  <a:cxn ang="0">
                    <a:pos x="9" y="187"/>
                  </a:cxn>
                  <a:cxn ang="0">
                    <a:pos x="9" y="187"/>
                  </a:cxn>
                  <a:cxn ang="0">
                    <a:pos x="27" y="161"/>
                  </a:cxn>
                  <a:cxn ang="0">
                    <a:pos x="44" y="135"/>
                  </a:cxn>
                  <a:cxn ang="0">
                    <a:pos x="81" y="81"/>
                  </a:cxn>
                  <a:cxn ang="0">
                    <a:pos x="81" y="81"/>
                  </a:cxn>
                  <a:cxn ang="0">
                    <a:pos x="88" y="71"/>
                  </a:cxn>
                  <a:cxn ang="0">
                    <a:pos x="96" y="59"/>
                  </a:cxn>
                  <a:cxn ang="0">
                    <a:pos x="103" y="49"/>
                  </a:cxn>
                  <a:cxn ang="0">
                    <a:pos x="111" y="38"/>
                  </a:cxn>
                  <a:cxn ang="0">
                    <a:pos x="111" y="38"/>
                  </a:cxn>
                  <a:cxn ang="0">
                    <a:pos x="121" y="23"/>
                  </a:cxn>
                  <a:cxn ang="0">
                    <a:pos x="125" y="15"/>
                  </a:cxn>
                  <a:cxn ang="0">
                    <a:pos x="128" y="7"/>
                  </a:cxn>
                  <a:cxn ang="0">
                    <a:pos x="128" y="7"/>
                  </a:cxn>
                  <a:cxn ang="0">
                    <a:pos x="128" y="5"/>
                  </a:cxn>
                  <a:cxn ang="0">
                    <a:pos x="127" y="3"/>
                  </a:cxn>
                  <a:cxn ang="0">
                    <a:pos x="124" y="0"/>
                  </a:cxn>
                  <a:cxn ang="0">
                    <a:pos x="123" y="0"/>
                  </a:cxn>
                  <a:cxn ang="0">
                    <a:pos x="121" y="0"/>
                  </a:cxn>
                  <a:cxn ang="0">
                    <a:pos x="120" y="3"/>
                  </a:cxn>
                  <a:cxn ang="0">
                    <a:pos x="119" y="4"/>
                  </a:cxn>
                  <a:cxn ang="0">
                    <a:pos x="119" y="4"/>
                  </a:cxn>
                </a:cxnLst>
                <a:rect l="0" t="0" r="r" b="b"/>
                <a:pathLst>
                  <a:path w="128" h="190">
                    <a:moveTo>
                      <a:pt x="119" y="4"/>
                    </a:moveTo>
                    <a:lnTo>
                      <a:pt x="119" y="4"/>
                    </a:lnTo>
                    <a:lnTo>
                      <a:pt x="118" y="9"/>
                    </a:lnTo>
                    <a:lnTo>
                      <a:pt x="116" y="13"/>
                    </a:lnTo>
                    <a:lnTo>
                      <a:pt x="111" y="22"/>
                    </a:lnTo>
                    <a:lnTo>
                      <a:pt x="99" y="40"/>
                    </a:lnTo>
                    <a:lnTo>
                      <a:pt x="99" y="40"/>
                    </a:lnTo>
                    <a:lnTo>
                      <a:pt x="91" y="51"/>
                    </a:lnTo>
                    <a:lnTo>
                      <a:pt x="83" y="61"/>
                    </a:lnTo>
                    <a:lnTo>
                      <a:pt x="74" y="73"/>
                    </a:lnTo>
                    <a:lnTo>
                      <a:pt x="67" y="84"/>
                    </a:lnTo>
                    <a:lnTo>
                      <a:pt x="67" y="84"/>
                    </a:lnTo>
                    <a:lnTo>
                      <a:pt x="34" y="134"/>
                    </a:lnTo>
                    <a:lnTo>
                      <a:pt x="18" y="159"/>
                    </a:lnTo>
                    <a:lnTo>
                      <a:pt x="1" y="183"/>
                    </a:lnTo>
                    <a:lnTo>
                      <a:pt x="1" y="183"/>
                    </a:lnTo>
                    <a:lnTo>
                      <a:pt x="0" y="184"/>
                    </a:lnTo>
                    <a:lnTo>
                      <a:pt x="0" y="186"/>
                    </a:lnTo>
                    <a:lnTo>
                      <a:pt x="1" y="188"/>
                    </a:lnTo>
                    <a:lnTo>
                      <a:pt x="2" y="190"/>
                    </a:lnTo>
                    <a:lnTo>
                      <a:pt x="4" y="190"/>
                    </a:lnTo>
                    <a:lnTo>
                      <a:pt x="6" y="190"/>
                    </a:lnTo>
                    <a:lnTo>
                      <a:pt x="7" y="190"/>
                    </a:lnTo>
                    <a:lnTo>
                      <a:pt x="9" y="187"/>
                    </a:lnTo>
                    <a:lnTo>
                      <a:pt x="9" y="187"/>
                    </a:lnTo>
                    <a:lnTo>
                      <a:pt x="27" y="161"/>
                    </a:lnTo>
                    <a:lnTo>
                      <a:pt x="44" y="135"/>
                    </a:lnTo>
                    <a:lnTo>
                      <a:pt x="81" y="81"/>
                    </a:lnTo>
                    <a:lnTo>
                      <a:pt x="81" y="81"/>
                    </a:lnTo>
                    <a:lnTo>
                      <a:pt x="88" y="71"/>
                    </a:lnTo>
                    <a:lnTo>
                      <a:pt x="96" y="59"/>
                    </a:lnTo>
                    <a:lnTo>
                      <a:pt x="103" y="49"/>
                    </a:lnTo>
                    <a:lnTo>
                      <a:pt x="111" y="38"/>
                    </a:lnTo>
                    <a:lnTo>
                      <a:pt x="111" y="38"/>
                    </a:lnTo>
                    <a:lnTo>
                      <a:pt x="121" y="23"/>
                    </a:lnTo>
                    <a:lnTo>
                      <a:pt x="125" y="15"/>
                    </a:lnTo>
                    <a:lnTo>
                      <a:pt x="128" y="7"/>
                    </a:lnTo>
                    <a:lnTo>
                      <a:pt x="128" y="7"/>
                    </a:lnTo>
                    <a:lnTo>
                      <a:pt x="128" y="5"/>
                    </a:lnTo>
                    <a:lnTo>
                      <a:pt x="127" y="3"/>
                    </a:lnTo>
                    <a:lnTo>
                      <a:pt x="124" y="0"/>
                    </a:lnTo>
                    <a:lnTo>
                      <a:pt x="123" y="0"/>
                    </a:lnTo>
                    <a:lnTo>
                      <a:pt x="121" y="0"/>
                    </a:lnTo>
                    <a:lnTo>
                      <a:pt x="120" y="3"/>
                    </a:lnTo>
                    <a:lnTo>
                      <a:pt x="119" y="4"/>
                    </a:lnTo>
                    <a:lnTo>
                      <a:pt x="119"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52" name="Freeform 879"/>
              <p:cNvSpPr/>
              <p:nvPr/>
            </p:nvSpPr>
            <p:spPr bwMode="auto">
              <a:xfrm>
                <a:off x="4500563" y="1595438"/>
                <a:ext cx="76200" cy="107950"/>
              </a:xfrm>
              <a:custGeom>
                <a:avLst/>
                <a:gdLst/>
                <a:ahLst/>
                <a:cxnLst>
                  <a:cxn ang="0">
                    <a:pos x="133" y="2"/>
                  </a:cxn>
                  <a:cxn ang="0">
                    <a:pos x="133" y="2"/>
                  </a:cxn>
                  <a:cxn ang="0">
                    <a:pos x="116" y="23"/>
                  </a:cxn>
                  <a:cxn ang="0">
                    <a:pos x="100" y="45"/>
                  </a:cxn>
                  <a:cxn ang="0">
                    <a:pos x="100" y="45"/>
                  </a:cxn>
                  <a:cxn ang="0">
                    <a:pos x="81" y="70"/>
                  </a:cxn>
                  <a:cxn ang="0">
                    <a:pos x="72" y="84"/>
                  </a:cxn>
                  <a:cxn ang="0">
                    <a:pos x="63" y="96"/>
                  </a:cxn>
                  <a:cxn ang="0">
                    <a:pos x="63" y="96"/>
                  </a:cxn>
                  <a:cxn ang="0">
                    <a:pos x="53" y="107"/>
                  </a:cxn>
                  <a:cxn ang="0">
                    <a:pos x="44" y="119"/>
                  </a:cxn>
                  <a:cxn ang="0">
                    <a:pos x="36" y="131"/>
                  </a:cxn>
                  <a:cxn ang="0">
                    <a:pos x="29" y="144"/>
                  </a:cxn>
                  <a:cxn ang="0">
                    <a:pos x="0" y="196"/>
                  </a:cxn>
                  <a:cxn ang="0">
                    <a:pos x="0" y="196"/>
                  </a:cxn>
                  <a:cxn ang="0">
                    <a:pos x="0" y="198"/>
                  </a:cxn>
                  <a:cxn ang="0">
                    <a:pos x="0" y="201"/>
                  </a:cxn>
                  <a:cxn ang="0">
                    <a:pos x="1" y="202"/>
                  </a:cxn>
                  <a:cxn ang="0">
                    <a:pos x="2" y="203"/>
                  </a:cxn>
                  <a:cxn ang="0">
                    <a:pos x="4" y="204"/>
                  </a:cxn>
                  <a:cxn ang="0">
                    <a:pos x="5" y="204"/>
                  </a:cxn>
                  <a:cxn ang="0">
                    <a:pos x="7" y="203"/>
                  </a:cxn>
                  <a:cxn ang="0">
                    <a:pos x="8" y="202"/>
                  </a:cxn>
                  <a:cxn ang="0">
                    <a:pos x="8" y="202"/>
                  </a:cxn>
                  <a:cxn ang="0">
                    <a:pos x="25" y="173"/>
                  </a:cxn>
                  <a:cxn ang="0">
                    <a:pos x="41" y="145"/>
                  </a:cxn>
                  <a:cxn ang="0">
                    <a:pos x="60" y="117"/>
                  </a:cxn>
                  <a:cxn ang="0">
                    <a:pos x="79" y="91"/>
                  </a:cxn>
                  <a:cxn ang="0">
                    <a:pos x="79" y="91"/>
                  </a:cxn>
                  <a:cxn ang="0">
                    <a:pos x="86" y="81"/>
                  </a:cxn>
                  <a:cxn ang="0">
                    <a:pos x="94" y="70"/>
                  </a:cxn>
                  <a:cxn ang="0">
                    <a:pos x="108" y="50"/>
                  </a:cxn>
                  <a:cxn ang="0">
                    <a:pos x="108" y="50"/>
                  </a:cxn>
                  <a:cxn ang="0">
                    <a:pos x="125" y="28"/>
                  </a:cxn>
                  <a:cxn ang="0">
                    <a:pos x="141" y="6"/>
                  </a:cxn>
                  <a:cxn ang="0">
                    <a:pos x="141" y="6"/>
                  </a:cxn>
                  <a:cxn ang="0">
                    <a:pos x="142" y="5"/>
                  </a:cxn>
                  <a:cxn ang="0">
                    <a:pos x="141" y="3"/>
                  </a:cxn>
                  <a:cxn ang="0">
                    <a:pos x="141" y="1"/>
                  </a:cxn>
                  <a:cxn ang="0">
                    <a:pos x="139" y="0"/>
                  </a:cxn>
                  <a:cxn ang="0">
                    <a:pos x="136" y="0"/>
                  </a:cxn>
                  <a:cxn ang="0">
                    <a:pos x="134" y="0"/>
                  </a:cxn>
                  <a:cxn ang="0">
                    <a:pos x="133" y="2"/>
                  </a:cxn>
                  <a:cxn ang="0">
                    <a:pos x="133" y="2"/>
                  </a:cxn>
                </a:cxnLst>
                <a:rect l="0" t="0" r="r" b="b"/>
                <a:pathLst>
                  <a:path w="142" h="204">
                    <a:moveTo>
                      <a:pt x="133" y="2"/>
                    </a:moveTo>
                    <a:lnTo>
                      <a:pt x="133" y="2"/>
                    </a:lnTo>
                    <a:lnTo>
                      <a:pt x="116" y="23"/>
                    </a:lnTo>
                    <a:lnTo>
                      <a:pt x="100" y="45"/>
                    </a:lnTo>
                    <a:lnTo>
                      <a:pt x="100" y="45"/>
                    </a:lnTo>
                    <a:lnTo>
                      <a:pt x="81" y="70"/>
                    </a:lnTo>
                    <a:lnTo>
                      <a:pt x="72" y="84"/>
                    </a:lnTo>
                    <a:lnTo>
                      <a:pt x="63" y="96"/>
                    </a:lnTo>
                    <a:lnTo>
                      <a:pt x="63" y="96"/>
                    </a:lnTo>
                    <a:lnTo>
                      <a:pt x="53" y="107"/>
                    </a:lnTo>
                    <a:lnTo>
                      <a:pt x="44" y="119"/>
                    </a:lnTo>
                    <a:lnTo>
                      <a:pt x="36" y="131"/>
                    </a:lnTo>
                    <a:lnTo>
                      <a:pt x="29" y="144"/>
                    </a:lnTo>
                    <a:lnTo>
                      <a:pt x="0" y="196"/>
                    </a:lnTo>
                    <a:lnTo>
                      <a:pt x="0" y="196"/>
                    </a:lnTo>
                    <a:lnTo>
                      <a:pt x="0" y="198"/>
                    </a:lnTo>
                    <a:lnTo>
                      <a:pt x="0" y="201"/>
                    </a:lnTo>
                    <a:lnTo>
                      <a:pt x="1" y="202"/>
                    </a:lnTo>
                    <a:lnTo>
                      <a:pt x="2" y="203"/>
                    </a:lnTo>
                    <a:lnTo>
                      <a:pt x="4" y="204"/>
                    </a:lnTo>
                    <a:lnTo>
                      <a:pt x="5" y="204"/>
                    </a:lnTo>
                    <a:lnTo>
                      <a:pt x="7" y="203"/>
                    </a:lnTo>
                    <a:lnTo>
                      <a:pt x="8" y="202"/>
                    </a:lnTo>
                    <a:lnTo>
                      <a:pt x="8" y="202"/>
                    </a:lnTo>
                    <a:lnTo>
                      <a:pt x="25" y="173"/>
                    </a:lnTo>
                    <a:lnTo>
                      <a:pt x="41" y="145"/>
                    </a:lnTo>
                    <a:lnTo>
                      <a:pt x="60" y="117"/>
                    </a:lnTo>
                    <a:lnTo>
                      <a:pt x="79" y="91"/>
                    </a:lnTo>
                    <a:lnTo>
                      <a:pt x="79" y="91"/>
                    </a:lnTo>
                    <a:lnTo>
                      <a:pt x="86" y="81"/>
                    </a:lnTo>
                    <a:lnTo>
                      <a:pt x="94" y="70"/>
                    </a:lnTo>
                    <a:lnTo>
                      <a:pt x="108" y="50"/>
                    </a:lnTo>
                    <a:lnTo>
                      <a:pt x="108" y="50"/>
                    </a:lnTo>
                    <a:lnTo>
                      <a:pt x="125" y="28"/>
                    </a:lnTo>
                    <a:lnTo>
                      <a:pt x="141" y="6"/>
                    </a:lnTo>
                    <a:lnTo>
                      <a:pt x="141" y="6"/>
                    </a:lnTo>
                    <a:lnTo>
                      <a:pt x="142" y="5"/>
                    </a:lnTo>
                    <a:lnTo>
                      <a:pt x="141" y="3"/>
                    </a:lnTo>
                    <a:lnTo>
                      <a:pt x="141" y="1"/>
                    </a:lnTo>
                    <a:lnTo>
                      <a:pt x="139" y="0"/>
                    </a:lnTo>
                    <a:lnTo>
                      <a:pt x="136" y="0"/>
                    </a:lnTo>
                    <a:lnTo>
                      <a:pt x="134" y="0"/>
                    </a:lnTo>
                    <a:lnTo>
                      <a:pt x="133" y="2"/>
                    </a:lnTo>
                    <a:lnTo>
                      <a:pt x="133"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53" name="Freeform 880"/>
              <p:cNvSpPr/>
              <p:nvPr/>
            </p:nvSpPr>
            <p:spPr bwMode="auto">
              <a:xfrm>
                <a:off x="4510088" y="1630363"/>
                <a:ext cx="80963" cy="125413"/>
              </a:xfrm>
              <a:custGeom>
                <a:avLst/>
                <a:gdLst/>
                <a:ahLst/>
                <a:cxnLst>
                  <a:cxn ang="0">
                    <a:pos x="143" y="2"/>
                  </a:cxn>
                  <a:cxn ang="0">
                    <a:pos x="143" y="2"/>
                  </a:cxn>
                  <a:cxn ang="0">
                    <a:pos x="110" y="58"/>
                  </a:cxn>
                  <a:cxn ang="0">
                    <a:pos x="77" y="114"/>
                  </a:cxn>
                  <a:cxn ang="0">
                    <a:pos x="77" y="114"/>
                  </a:cxn>
                  <a:cxn ang="0">
                    <a:pos x="58" y="143"/>
                  </a:cxn>
                  <a:cxn ang="0">
                    <a:pos x="39" y="172"/>
                  </a:cxn>
                  <a:cxn ang="0">
                    <a:pos x="20" y="201"/>
                  </a:cxn>
                  <a:cxn ang="0">
                    <a:pos x="1" y="230"/>
                  </a:cxn>
                  <a:cxn ang="0">
                    <a:pos x="1" y="230"/>
                  </a:cxn>
                  <a:cxn ang="0">
                    <a:pos x="0" y="232"/>
                  </a:cxn>
                  <a:cxn ang="0">
                    <a:pos x="0" y="234"/>
                  </a:cxn>
                  <a:cxn ang="0">
                    <a:pos x="1" y="235"/>
                  </a:cxn>
                  <a:cxn ang="0">
                    <a:pos x="2" y="236"/>
                  </a:cxn>
                  <a:cxn ang="0">
                    <a:pos x="4" y="237"/>
                  </a:cxn>
                  <a:cxn ang="0">
                    <a:pos x="7" y="237"/>
                  </a:cxn>
                  <a:cxn ang="0">
                    <a:pos x="8" y="236"/>
                  </a:cxn>
                  <a:cxn ang="0">
                    <a:pos x="10" y="235"/>
                  </a:cxn>
                  <a:cxn ang="0">
                    <a:pos x="10" y="235"/>
                  </a:cxn>
                  <a:cxn ang="0">
                    <a:pos x="44" y="180"/>
                  </a:cxn>
                  <a:cxn ang="0">
                    <a:pos x="62" y="152"/>
                  </a:cxn>
                  <a:cxn ang="0">
                    <a:pos x="80" y="125"/>
                  </a:cxn>
                  <a:cxn ang="0">
                    <a:pos x="80" y="125"/>
                  </a:cxn>
                  <a:cxn ang="0">
                    <a:pos x="99" y="96"/>
                  </a:cxn>
                  <a:cxn ang="0">
                    <a:pos x="117" y="67"/>
                  </a:cxn>
                  <a:cxn ang="0">
                    <a:pos x="134" y="36"/>
                  </a:cxn>
                  <a:cxn ang="0">
                    <a:pos x="151" y="8"/>
                  </a:cxn>
                  <a:cxn ang="0">
                    <a:pos x="151" y="8"/>
                  </a:cxn>
                  <a:cxn ang="0">
                    <a:pos x="152" y="5"/>
                  </a:cxn>
                  <a:cxn ang="0">
                    <a:pos x="152" y="3"/>
                  </a:cxn>
                  <a:cxn ang="0">
                    <a:pos x="151" y="2"/>
                  </a:cxn>
                  <a:cxn ang="0">
                    <a:pos x="150" y="1"/>
                  </a:cxn>
                  <a:cxn ang="0">
                    <a:pos x="148" y="0"/>
                  </a:cxn>
                  <a:cxn ang="0">
                    <a:pos x="146" y="0"/>
                  </a:cxn>
                  <a:cxn ang="0">
                    <a:pos x="145" y="1"/>
                  </a:cxn>
                  <a:cxn ang="0">
                    <a:pos x="143" y="2"/>
                  </a:cxn>
                  <a:cxn ang="0">
                    <a:pos x="143" y="2"/>
                  </a:cxn>
                </a:cxnLst>
                <a:rect l="0" t="0" r="r" b="b"/>
                <a:pathLst>
                  <a:path w="152" h="237">
                    <a:moveTo>
                      <a:pt x="143" y="2"/>
                    </a:moveTo>
                    <a:lnTo>
                      <a:pt x="143" y="2"/>
                    </a:lnTo>
                    <a:lnTo>
                      <a:pt x="110" y="58"/>
                    </a:lnTo>
                    <a:lnTo>
                      <a:pt x="77" y="114"/>
                    </a:lnTo>
                    <a:lnTo>
                      <a:pt x="77" y="114"/>
                    </a:lnTo>
                    <a:lnTo>
                      <a:pt x="58" y="143"/>
                    </a:lnTo>
                    <a:lnTo>
                      <a:pt x="39" y="172"/>
                    </a:lnTo>
                    <a:lnTo>
                      <a:pt x="20" y="201"/>
                    </a:lnTo>
                    <a:lnTo>
                      <a:pt x="1" y="230"/>
                    </a:lnTo>
                    <a:lnTo>
                      <a:pt x="1" y="230"/>
                    </a:lnTo>
                    <a:lnTo>
                      <a:pt x="0" y="232"/>
                    </a:lnTo>
                    <a:lnTo>
                      <a:pt x="0" y="234"/>
                    </a:lnTo>
                    <a:lnTo>
                      <a:pt x="1" y="235"/>
                    </a:lnTo>
                    <a:lnTo>
                      <a:pt x="2" y="236"/>
                    </a:lnTo>
                    <a:lnTo>
                      <a:pt x="4" y="237"/>
                    </a:lnTo>
                    <a:lnTo>
                      <a:pt x="7" y="237"/>
                    </a:lnTo>
                    <a:lnTo>
                      <a:pt x="8" y="236"/>
                    </a:lnTo>
                    <a:lnTo>
                      <a:pt x="10" y="235"/>
                    </a:lnTo>
                    <a:lnTo>
                      <a:pt x="10" y="235"/>
                    </a:lnTo>
                    <a:lnTo>
                      <a:pt x="44" y="180"/>
                    </a:lnTo>
                    <a:lnTo>
                      <a:pt x="62" y="152"/>
                    </a:lnTo>
                    <a:lnTo>
                      <a:pt x="80" y="125"/>
                    </a:lnTo>
                    <a:lnTo>
                      <a:pt x="80" y="125"/>
                    </a:lnTo>
                    <a:lnTo>
                      <a:pt x="99" y="96"/>
                    </a:lnTo>
                    <a:lnTo>
                      <a:pt x="117" y="67"/>
                    </a:lnTo>
                    <a:lnTo>
                      <a:pt x="134" y="36"/>
                    </a:lnTo>
                    <a:lnTo>
                      <a:pt x="151" y="8"/>
                    </a:lnTo>
                    <a:lnTo>
                      <a:pt x="151" y="8"/>
                    </a:lnTo>
                    <a:lnTo>
                      <a:pt x="152" y="5"/>
                    </a:lnTo>
                    <a:lnTo>
                      <a:pt x="152" y="3"/>
                    </a:lnTo>
                    <a:lnTo>
                      <a:pt x="151" y="2"/>
                    </a:lnTo>
                    <a:lnTo>
                      <a:pt x="150" y="1"/>
                    </a:lnTo>
                    <a:lnTo>
                      <a:pt x="148" y="0"/>
                    </a:lnTo>
                    <a:lnTo>
                      <a:pt x="146" y="0"/>
                    </a:lnTo>
                    <a:lnTo>
                      <a:pt x="145" y="1"/>
                    </a:lnTo>
                    <a:lnTo>
                      <a:pt x="143" y="2"/>
                    </a:lnTo>
                    <a:lnTo>
                      <a:pt x="143"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54" name="Freeform 881"/>
              <p:cNvSpPr/>
              <p:nvPr/>
            </p:nvSpPr>
            <p:spPr bwMode="auto">
              <a:xfrm>
                <a:off x="4525963" y="1682750"/>
                <a:ext cx="73025" cy="115888"/>
              </a:xfrm>
              <a:custGeom>
                <a:avLst/>
                <a:gdLst/>
                <a:ahLst/>
                <a:cxnLst>
                  <a:cxn ang="0">
                    <a:pos x="129" y="2"/>
                  </a:cxn>
                  <a:cxn ang="0">
                    <a:pos x="129" y="2"/>
                  </a:cxn>
                  <a:cxn ang="0">
                    <a:pos x="112" y="29"/>
                  </a:cxn>
                  <a:cxn ang="0">
                    <a:pos x="94" y="56"/>
                  </a:cxn>
                  <a:cxn ang="0">
                    <a:pos x="78" y="84"/>
                  </a:cxn>
                  <a:cxn ang="0">
                    <a:pos x="63" y="112"/>
                  </a:cxn>
                  <a:cxn ang="0">
                    <a:pos x="63" y="112"/>
                  </a:cxn>
                  <a:cxn ang="0">
                    <a:pos x="54" y="129"/>
                  </a:cxn>
                  <a:cxn ang="0">
                    <a:pos x="45" y="144"/>
                  </a:cxn>
                  <a:cxn ang="0">
                    <a:pos x="25" y="175"/>
                  </a:cxn>
                  <a:cxn ang="0">
                    <a:pos x="25" y="175"/>
                  </a:cxn>
                  <a:cxn ang="0">
                    <a:pos x="19" y="184"/>
                  </a:cxn>
                  <a:cxn ang="0">
                    <a:pos x="12" y="194"/>
                  </a:cxn>
                  <a:cxn ang="0">
                    <a:pos x="6" y="202"/>
                  </a:cxn>
                  <a:cxn ang="0">
                    <a:pos x="1" y="212"/>
                  </a:cxn>
                  <a:cxn ang="0">
                    <a:pos x="1" y="212"/>
                  </a:cxn>
                  <a:cxn ang="0">
                    <a:pos x="0" y="214"/>
                  </a:cxn>
                  <a:cxn ang="0">
                    <a:pos x="1" y="216"/>
                  </a:cxn>
                  <a:cxn ang="0">
                    <a:pos x="2" y="217"/>
                  </a:cxn>
                  <a:cxn ang="0">
                    <a:pos x="4" y="218"/>
                  </a:cxn>
                  <a:cxn ang="0">
                    <a:pos x="7" y="218"/>
                  </a:cxn>
                  <a:cxn ang="0">
                    <a:pos x="9" y="217"/>
                  </a:cxn>
                  <a:cxn ang="0">
                    <a:pos x="11" y="215"/>
                  </a:cxn>
                  <a:cxn ang="0">
                    <a:pos x="11" y="215"/>
                  </a:cxn>
                  <a:cxn ang="0">
                    <a:pos x="13" y="209"/>
                  </a:cxn>
                  <a:cxn ang="0">
                    <a:pos x="16" y="204"/>
                  </a:cxn>
                  <a:cxn ang="0">
                    <a:pos x="23" y="194"/>
                  </a:cxn>
                  <a:cxn ang="0">
                    <a:pos x="31" y="182"/>
                  </a:cxn>
                  <a:cxn ang="0">
                    <a:pos x="38" y="172"/>
                  </a:cxn>
                  <a:cxn ang="0">
                    <a:pos x="38" y="172"/>
                  </a:cxn>
                  <a:cxn ang="0">
                    <a:pos x="71" y="117"/>
                  </a:cxn>
                  <a:cxn ang="0">
                    <a:pos x="71" y="117"/>
                  </a:cxn>
                  <a:cxn ang="0">
                    <a:pos x="103" y="61"/>
                  </a:cxn>
                  <a:cxn ang="0">
                    <a:pos x="120" y="35"/>
                  </a:cxn>
                  <a:cxn ang="0">
                    <a:pos x="138" y="8"/>
                  </a:cxn>
                  <a:cxn ang="0">
                    <a:pos x="138" y="8"/>
                  </a:cxn>
                  <a:cxn ang="0">
                    <a:pos x="139" y="6"/>
                  </a:cxn>
                  <a:cxn ang="0">
                    <a:pos x="139" y="5"/>
                  </a:cxn>
                  <a:cxn ang="0">
                    <a:pos x="138" y="2"/>
                  </a:cxn>
                  <a:cxn ang="0">
                    <a:pos x="137" y="1"/>
                  </a:cxn>
                  <a:cxn ang="0">
                    <a:pos x="132" y="0"/>
                  </a:cxn>
                  <a:cxn ang="0">
                    <a:pos x="131" y="1"/>
                  </a:cxn>
                  <a:cxn ang="0">
                    <a:pos x="129" y="2"/>
                  </a:cxn>
                  <a:cxn ang="0">
                    <a:pos x="129" y="2"/>
                  </a:cxn>
                </a:cxnLst>
                <a:rect l="0" t="0" r="r" b="b"/>
                <a:pathLst>
                  <a:path w="139" h="218">
                    <a:moveTo>
                      <a:pt x="129" y="2"/>
                    </a:moveTo>
                    <a:lnTo>
                      <a:pt x="129" y="2"/>
                    </a:lnTo>
                    <a:lnTo>
                      <a:pt x="112" y="29"/>
                    </a:lnTo>
                    <a:lnTo>
                      <a:pt x="94" y="56"/>
                    </a:lnTo>
                    <a:lnTo>
                      <a:pt x="78" y="84"/>
                    </a:lnTo>
                    <a:lnTo>
                      <a:pt x="63" y="112"/>
                    </a:lnTo>
                    <a:lnTo>
                      <a:pt x="63" y="112"/>
                    </a:lnTo>
                    <a:lnTo>
                      <a:pt x="54" y="129"/>
                    </a:lnTo>
                    <a:lnTo>
                      <a:pt x="45" y="144"/>
                    </a:lnTo>
                    <a:lnTo>
                      <a:pt x="25" y="175"/>
                    </a:lnTo>
                    <a:lnTo>
                      <a:pt x="25" y="175"/>
                    </a:lnTo>
                    <a:lnTo>
                      <a:pt x="19" y="184"/>
                    </a:lnTo>
                    <a:lnTo>
                      <a:pt x="12" y="194"/>
                    </a:lnTo>
                    <a:lnTo>
                      <a:pt x="6" y="202"/>
                    </a:lnTo>
                    <a:lnTo>
                      <a:pt x="1" y="212"/>
                    </a:lnTo>
                    <a:lnTo>
                      <a:pt x="1" y="212"/>
                    </a:lnTo>
                    <a:lnTo>
                      <a:pt x="0" y="214"/>
                    </a:lnTo>
                    <a:lnTo>
                      <a:pt x="1" y="216"/>
                    </a:lnTo>
                    <a:lnTo>
                      <a:pt x="2" y="217"/>
                    </a:lnTo>
                    <a:lnTo>
                      <a:pt x="4" y="218"/>
                    </a:lnTo>
                    <a:lnTo>
                      <a:pt x="7" y="218"/>
                    </a:lnTo>
                    <a:lnTo>
                      <a:pt x="9" y="217"/>
                    </a:lnTo>
                    <a:lnTo>
                      <a:pt x="11" y="215"/>
                    </a:lnTo>
                    <a:lnTo>
                      <a:pt x="11" y="215"/>
                    </a:lnTo>
                    <a:lnTo>
                      <a:pt x="13" y="209"/>
                    </a:lnTo>
                    <a:lnTo>
                      <a:pt x="16" y="204"/>
                    </a:lnTo>
                    <a:lnTo>
                      <a:pt x="23" y="194"/>
                    </a:lnTo>
                    <a:lnTo>
                      <a:pt x="31" y="182"/>
                    </a:lnTo>
                    <a:lnTo>
                      <a:pt x="38" y="172"/>
                    </a:lnTo>
                    <a:lnTo>
                      <a:pt x="38" y="172"/>
                    </a:lnTo>
                    <a:lnTo>
                      <a:pt x="71" y="117"/>
                    </a:lnTo>
                    <a:lnTo>
                      <a:pt x="71" y="117"/>
                    </a:lnTo>
                    <a:lnTo>
                      <a:pt x="103" y="61"/>
                    </a:lnTo>
                    <a:lnTo>
                      <a:pt x="120" y="35"/>
                    </a:lnTo>
                    <a:lnTo>
                      <a:pt x="138" y="8"/>
                    </a:lnTo>
                    <a:lnTo>
                      <a:pt x="138" y="8"/>
                    </a:lnTo>
                    <a:lnTo>
                      <a:pt x="139" y="6"/>
                    </a:lnTo>
                    <a:lnTo>
                      <a:pt x="139" y="5"/>
                    </a:lnTo>
                    <a:lnTo>
                      <a:pt x="138" y="2"/>
                    </a:lnTo>
                    <a:lnTo>
                      <a:pt x="137" y="1"/>
                    </a:lnTo>
                    <a:lnTo>
                      <a:pt x="132" y="0"/>
                    </a:lnTo>
                    <a:lnTo>
                      <a:pt x="131" y="1"/>
                    </a:lnTo>
                    <a:lnTo>
                      <a:pt x="129" y="2"/>
                    </a:lnTo>
                    <a:lnTo>
                      <a:pt x="129"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55" name="Freeform 882"/>
              <p:cNvSpPr/>
              <p:nvPr/>
            </p:nvSpPr>
            <p:spPr bwMode="auto">
              <a:xfrm>
                <a:off x="4548188" y="1728788"/>
                <a:ext cx="57150" cy="90488"/>
              </a:xfrm>
              <a:custGeom>
                <a:avLst/>
                <a:gdLst/>
                <a:ahLst/>
                <a:cxnLst>
                  <a:cxn ang="0">
                    <a:pos x="100" y="2"/>
                  </a:cxn>
                  <a:cxn ang="0">
                    <a:pos x="100" y="2"/>
                  </a:cxn>
                  <a:cxn ang="0">
                    <a:pos x="94" y="12"/>
                  </a:cxn>
                  <a:cxn ang="0">
                    <a:pos x="85" y="20"/>
                  </a:cxn>
                  <a:cxn ang="0">
                    <a:pos x="79" y="28"/>
                  </a:cxn>
                  <a:cxn ang="0">
                    <a:pos x="73" y="37"/>
                  </a:cxn>
                  <a:cxn ang="0">
                    <a:pos x="73" y="37"/>
                  </a:cxn>
                  <a:cxn ang="0">
                    <a:pos x="63" y="58"/>
                  </a:cxn>
                  <a:cxn ang="0">
                    <a:pos x="51" y="79"/>
                  </a:cxn>
                  <a:cxn ang="0">
                    <a:pos x="51" y="79"/>
                  </a:cxn>
                  <a:cxn ang="0">
                    <a:pos x="26" y="122"/>
                  </a:cxn>
                  <a:cxn ang="0">
                    <a:pos x="14" y="143"/>
                  </a:cxn>
                  <a:cxn ang="0">
                    <a:pos x="0" y="163"/>
                  </a:cxn>
                  <a:cxn ang="0">
                    <a:pos x="0" y="163"/>
                  </a:cxn>
                  <a:cxn ang="0">
                    <a:pos x="0" y="165"/>
                  </a:cxn>
                  <a:cxn ang="0">
                    <a:pos x="0" y="166"/>
                  </a:cxn>
                  <a:cxn ang="0">
                    <a:pos x="1" y="169"/>
                  </a:cxn>
                  <a:cxn ang="0">
                    <a:pos x="2" y="170"/>
                  </a:cxn>
                  <a:cxn ang="0">
                    <a:pos x="5" y="171"/>
                  </a:cxn>
                  <a:cxn ang="0">
                    <a:pos x="7" y="170"/>
                  </a:cxn>
                  <a:cxn ang="0">
                    <a:pos x="8" y="169"/>
                  </a:cxn>
                  <a:cxn ang="0">
                    <a:pos x="8" y="169"/>
                  </a:cxn>
                  <a:cxn ang="0">
                    <a:pos x="20" y="149"/>
                  </a:cxn>
                  <a:cxn ang="0">
                    <a:pos x="32" y="129"/>
                  </a:cxn>
                  <a:cxn ang="0">
                    <a:pos x="43" y="110"/>
                  </a:cxn>
                  <a:cxn ang="0">
                    <a:pos x="55" y="91"/>
                  </a:cxn>
                  <a:cxn ang="0">
                    <a:pos x="55" y="91"/>
                  </a:cxn>
                  <a:cxn ang="0">
                    <a:pos x="62" y="81"/>
                  </a:cxn>
                  <a:cxn ang="0">
                    <a:pos x="68" y="70"/>
                  </a:cxn>
                  <a:cxn ang="0">
                    <a:pos x="78" y="49"/>
                  </a:cxn>
                  <a:cxn ang="0">
                    <a:pos x="78" y="49"/>
                  </a:cxn>
                  <a:cxn ang="0">
                    <a:pos x="81" y="43"/>
                  </a:cxn>
                  <a:cxn ang="0">
                    <a:pos x="84" y="37"/>
                  </a:cxn>
                  <a:cxn ang="0">
                    <a:pos x="93" y="27"/>
                  </a:cxn>
                  <a:cxn ang="0">
                    <a:pos x="101" y="18"/>
                  </a:cxn>
                  <a:cxn ang="0">
                    <a:pos x="108" y="7"/>
                  </a:cxn>
                  <a:cxn ang="0">
                    <a:pos x="108" y="7"/>
                  </a:cxn>
                  <a:cxn ang="0">
                    <a:pos x="108" y="5"/>
                  </a:cxn>
                  <a:cxn ang="0">
                    <a:pos x="108" y="3"/>
                  </a:cxn>
                  <a:cxn ang="0">
                    <a:pos x="107" y="2"/>
                  </a:cxn>
                  <a:cxn ang="0">
                    <a:pos x="106" y="0"/>
                  </a:cxn>
                  <a:cxn ang="0">
                    <a:pos x="105" y="0"/>
                  </a:cxn>
                  <a:cxn ang="0">
                    <a:pos x="103" y="0"/>
                  </a:cxn>
                  <a:cxn ang="0">
                    <a:pos x="101" y="1"/>
                  </a:cxn>
                  <a:cxn ang="0">
                    <a:pos x="100" y="2"/>
                  </a:cxn>
                  <a:cxn ang="0">
                    <a:pos x="100" y="2"/>
                  </a:cxn>
                </a:cxnLst>
                <a:rect l="0" t="0" r="r" b="b"/>
                <a:pathLst>
                  <a:path w="108" h="171">
                    <a:moveTo>
                      <a:pt x="100" y="2"/>
                    </a:moveTo>
                    <a:lnTo>
                      <a:pt x="100" y="2"/>
                    </a:lnTo>
                    <a:lnTo>
                      <a:pt x="94" y="12"/>
                    </a:lnTo>
                    <a:lnTo>
                      <a:pt x="85" y="20"/>
                    </a:lnTo>
                    <a:lnTo>
                      <a:pt x="79" y="28"/>
                    </a:lnTo>
                    <a:lnTo>
                      <a:pt x="73" y="37"/>
                    </a:lnTo>
                    <a:lnTo>
                      <a:pt x="73" y="37"/>
                    </a:lnTo>
                    <a:lnTo>
                      <a:pt x="63" y="58"/>
                    </a:lnTo>
                    <a:lnTo>
                      <a:pt x="51" y="79"/>
                    </a:lnTo>
                    <a:lnTo>
                      <a:pt x="51" y="79"/>
                    </a:lnTo>
                    <a:lnTo>
                      <a:pt x="26" y="122"/>
                    </a:lnTo>
                    <a:lnTo>
                      <a:pt x="14" y="143"/>
                    </a:lnTo>
                    <a:lnTo>
                      <a:pt x="0" y="163"/>
                    </a:lnTo>
                    <a:lnTo>
                      <a:pt x="0" y="163"/>
                    </a:lnTo>
                    <a:lnTo>
                      <a:pt x="0" y="165"/>
                    </a:lnTo>
                    <a:lnTo>
                      <a:pt x="0" y="166"/>
                    </a:lnTo>
                    <a:lnTo>
                      <a:pt x="1" y="169"/>
                    </a:lnTo>
                    <a:lnTo>
                      <a:pt x="2" y="170"/>
                    </a:lnTo>
                    <a:lnTo>
                      <a:pt x="5" y="171"/>
                    </a:lnTo>
                    <a:lnTo>
                      <a:pt x="7" y="170"/>
                    </a:lnTo>
                    <a:lnTo>
                      <a:pt x="8" y="169"/>
                    </a:lnTo>
                    <a:lnTo>
                      <a:pt x="8" y="169"/>
                    </a:lnTo>
                    <a:lnTo>
                      <a:pt x="20" y="149"/>
                    </a:lnTo>
                    <a:lnTo>
                      <a:pt x="32" y="129"/>
                    </a:lnTo>
                    <a:lnTo>
                      <a:pt x="43" y="110"/>
                    </a:lnTo>
                    <a:lnTo>
                      <a:pt x="55" y="91"/>
                    </a:lnTo>
                    <a:lnTo>
                      <a:pt x="55" y="91"/>
                    </a:lnTo>
                    <a:lnTo>
                      <a:pt x="62" y="81"/>
                    </a:lnTo>
                    <a:lnTo>
                      <a:pt x="68" y="70"/>
                    </a:lnTo>
                    <a:lnTo>
                      <a:pt x="78" y="49"/>
                    </a:lnTo>
                    <a:lnTo>
                      <a:pt x="78" y="49"/>
                    </a:lnTo>
                    <a:lnTo>
                      <a:pt x="81" y="43"/>
                    </a:lnTo>
                    <a:lnTo>
                      <a:pt x="84" y="37"/>
                    </a:lnTo>
                    <a:lnTo>
                      <a:pt x="93" y="27"/>
                    </a:lnTo>
                    <a:lnTo>
                      <a:pt x="101" y="18"/>
                    </a:lnTo>
                    <a:lnTo>
                      <a:pt x="108" y="7"/>
                    </a:lnTo>
                    <a:lnTo>
                      <a:pt x="108" y="7"/>
                    </a:lnTo>
                    <a:lnTo>
                      <a:pt x="108" y="5"/>
                    </a:lnTo>
                    <a:lnTo>
                      <a:pt x="108" y="3"/>
                    </a:lnTo>
                    <a:lnTo>
                      <a:pt x="107" y="2"/>
                    </a:lnTo>
                    <a:lnTo>
                      <a:pt x="106" y="0"/>
                    </a:lnTo>
                    <a:lnTo>
                      <a:pt x="105" y="0"/>
                    </a:lnTo>
                    <a:lnTo>
                      <a:pt x="103" y="0"/>
                    </a:lnTo>
                    <a:lnTo>
                      <a:pt x="101" y="1"/>
                    </a:lnTo>
                    <a:lnTo>
                      <a:pt x="100" y="2"/>
                    </a:lnTo>
                    <a:lnTo>
                      <a:pt x="100"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56" name="Freeform 883"/>
              <p:cNvSpPr/>
              <p:nvPr/>
            </p:nvSpPr>
            <p:spPr bwMode="auto">
              <a:xfrm>
                <a:off x="4575175" y="1773238"/>
                <a:ext cx="30163" cy="47625"/>
              </a:xfrm>
              <a:custGeom>
                <a:avLst/>
                <a:gdLst/>
                <a:ahLst/>
                <a:cxnLst>
                  <a:cxn ang="0">
                    <a:pos x="57" y="4"/>
                  </a:cxn>
                  <a:cxn ang="0">
                    <a:pos x="57" y="3"/>
                  </a:cxn>
                  <a:cxn ang="0">
                    <a:pos x="57" y="3"/>
                  </a:cxn>
                  <a:cxn ang="0">
                    <a:pos x="56" y="1"/>
                  </a:cxn>
                  <a:cxn ang="0">
                    <a:pos x="54" y="0"/>
                  </a:cxn>
                  <a:cxn ang="0">
                    <a:pos x="51" y="0"/>
                  </a:cxn>
                  <a:cxn ang="0">
                    <a:pos x="49" y="1"/>
                  </a:cxn>
                  <a:cxn ang="0">
                    <a:pos x="49" y="1"/>
                  </a:cxn>
                  <a:cxn ang="0">
                    <a:pos x="45" y="6"/>
                  </a:cxn>
                  <a:cxn ang="0">
                    <a:pos x="41" y="11"/>
                  </a:cxn>
                  <a:cxn ang="0">
                    <a:pos x="34" y="23"/>
                  </a:cxn>
                  <a:cxn ang="0">
                    <a:pos x="34" y="23"/>
                  </a:cxn>
                  <a:cxn ang="0">
                    <a:pos x="27" y="38"/>
                  </a:cxn>
                  <a:cxn ang="0">
                    <a:pos x="19" y="54"/>
                  </a:cxn>
                  <a:cxn ang="0">
                    <a:pos x="1" y="84"/>
                  </a:cxn>
                  <a:cxn ang="0">
                    <a:pos x="1" y="84"/>
                  </a:cxn>
                  <a:cxn ang="0">
                    <a:pos x="0" y="86"/>
                  </a:cxn>
                  <a:cxn ang="0">
                    <a:pos x="0" y="87"/>
                  </a:cxn>
                  <a:cxn ang="0">
                    <a:pos x="1" y="89"/>
                  </a:cxn>
                  <a:cxn ang="0">
                    <a:pos x="3" y="90"/>
                  </a:cxn>
                  <a:cxn ang="0">
                    <a:pos x="4" y="90"/>
                  </a:cxn>
                  <a:cxn ang="0">
                    <a:pos x="6" y="90"/>
                  </a:cxn>
                  <a:cxn ang="0">
                    <a:pos x="8" y="90"/>
                  </a:cxn>
                  <a:cxn ang="0">
                    <a:pos x="10" y="88"/>
                  </a:cxn>
                  <a:cxn ang="0">
                    <a:pos x="10" y="88"/>
                  </a:cxn>
                  <a:cxn ang="0">
                    <a:pos x="25" y="61"/>
                  </a:cxn>
                  <a:cxn ang="0">
                    <a:pos x="41" y="33"/>
                  </a:cxn>
                  <a:cxn ang="0">
                    <a:pos x="41" y="33"/>
                  </a:cxn>
                  <a:cxn ang="0">
                    <a:pos x="47" y="21"/>
                  </a:cxn>
                  <a:cxn ang="0">
                    <a:pos x="50" y="14"/>
                  </a:cxn>
                  <a:cxn ang="0">
                    <a:pos x="54" y="9"/>
                  </a:cxn>
                  <a:cxn ang="0">
                    <a:pos x="54" y="9"/>
                  </a:cxn>
                  <a:cxn ang="0">
                    <a:pos x="57" y="7"/>
                  </a:cxn>
                  <a:cxn ang="0">
                    <a:pos x="57" y="6"/>
                  </a:cxn>
                  <a:cxn ang="0">
                    <a:pos x="57" y="4"/>
                  </a:cxn>
                  <a:cxn ang="0">
                    <a:pos x="57" y="4"/>
                  </a:cxn>
                </a:cxnLst>
                <a:rect l="0" t="0" r="r" b="b"/>
                <a:pathLst>
                  <a:path w="57" h="90">
                    <a:moveTo>
                      <a:pt x="57" y="4"/>
                    </a:moveTo>
                    <a:lnTo>
                      <a:pt x="57" y="3"/>
                    </a:lnTo>
                    <a:lnTo>
                      <a:pt x="57" y="3"/>
                    </a:lnTo>
                    <a:lnTo>
                      <a:pt x="56" y="1"/>
                    </a:lnTo>
                    <a:lnTo>
                      <a:pt x="54" y="0"/>
                    </a:lnTo>
                    <a:lnTo>
                      <a:pt x="51" y="0"/>
                    </a:lnTo>
                    <a:lnTo>
                      <a:pt x="49" y="1"/>
                    </a:lnTo>
                    <a:lnTo>
                      <a:pt x="49" y="1"/>
                    </a:lnTo>
                    <a:lnTo>
                      <a:pt x="45" y="6"/>
                    </a:lnTo>
                    <a:lnTo>
                      <a:pt x="41" y="11"/>
                    </a:lnTo>
                    <a:lnTo>
                      <a:pt x="34" y="23"/>
                    </a:lnTo>
                    <a:lnTo>
                      <a:pt x="34" y="23"/>
                    </a:lnTo>
                    <a:lnTo>
                      <a:pt x="27" y="38"/>
                    </a:lnTo>
                    <a:lnTo>
                      <a:pt x="19" y="54"/>
                    </a:lnTo>
                    <a:lnTo>
                      <a:pt x="1" y="84"/>
                    </a:lnTo>
                    <a:lnTo>
                      <a:pt x="1" y="84"/>
                    </a:lnTo>
                    <a:lnTo>
                      <a:pt x="0" y="86"/>
                    </a:lnTo>
                    <a:lnTo>
                      <a:pt x="0" y="87"/>
                    </a:lnTo>
                    <a:lnTo>
                      <a:pt x="1" y="89"/>
                    </a:lnTo>
                    <a:lnTo>
                      <a:pt x="3" y="90"/>
                    </a:lnTo>
                    <a:lnTo>
                      <a:pt x="4" y="90"/>
                    </a:lnTo>
                    <a:lnTo>
                      <a:pt x="6" y="90"/>
                    </a:lnTo>
                    <a:lnTo>
                      <a:pt x="8" y="90"/>
                    </a:lnTo>
                    <a:lnTo>
                      <a:pt x="10" y="88"/>
                    </a:lnTo>
                    <a:lnTo>
                      <a:pt x="10" y="88"/>
                    </a:lnTo>
                    <a:lnTo>
                      <a:pt x="25" y="61"/>
                    </a:lnTo>
                    <a:lnTo>
                      <a:pt x="41" y="33"/>
                    </a:lnTo>
                    <a:lnTo>
                      <a:pt x="41" y="33"/>
                    </a:lnTo>
                    <a:lnTo>
                      <a:pt x="47" y="21"/>
                    </a:lnTo>
                    <a:lnTo>
                      <a:pt x="50" y="14"/>
                    </a:lnTo>
                    <a:lnTo>
                      <a:pt x="54" y="9"/>
                    </a:lnTo>
                    <a:lnTo>
                      <a:pt x="54" y="9"/>
                    </a:lnTo>
                    <a:lnTo>
                      <a:pt x="57" y="7"/>
                    </a:lnTo>
                    <a:lnTo>
                      <a:pt x="57" y="6"/>
                    </a:lnTo>
                    <a:lnTo>
                      <a:pt x="57" y="4"/>
                    </a:lnTo>
                    <a:lnTo>
                      <a:pt x="57"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57" name="Freeform 884"/>
              <p:cNvSpPr/>
              <p:nvPr/>
            </p:nvSpPr>
            <p:spPr bwMode="auto">
              <a:xfrm>
                <a:off x="4257675" y="1222375"/>
                <a:ext cx="34925" cy="82550"/>
              </a:xfrm>
              <a:custGeom>
                <a:avLst/>
                <a:gdLst/>
                <a:ahLst/>
                <a:cxnLst>
                  <a:cxn ang="0">
                    <a:pos x="57" y="4"/>
                  </a:cxn>
                  <a:cxn ang="0">
                    <a:pos x="57" y="4"/>
                  </a:cxn>
                  <a:cxn ang="0">
                    <a:pos x="56" y="12"/>
                  </a:cxn>
                  <a:cxn ang="0">
                    <a:pos x="53" y="21"/>
                  </a:cxn>
                  <a:cxn ang="0">
                    <a:pos x="45" y="39"/>
                  </a:cxn>
                  <a:cxn ang="0">
                    <a:pos x="37" y="56"/>
                  </a:cxn>
                  <a:cxn ang="0">
                    <a:pos x="30" y="72"/>
                  </a:cxn>
                  <a:cxn ang="0">
                    <a:pos x="30" y="72"/>
                  </a:cxn>
                  <a:cxn ang="0">
                    <a:pos x="24" y="89"/>
                  </a:cxn>
                  <a:cxn ang="0">
                    <a:pos x="18" y="107"/>
                  </a:cxn>
                  <a:cxn ang="0">
                    <a:pos x="11" y="125"/>
                  </a:cxn>
                  <a:cxn ang="0">
                    <a:pos x="4" y="142"/>
                  </a:cxn>
                  <a:cxn ang="0">
                    <a:pos x="4" y="142"/>
                  </a:cxn>
                  <a:cxn ang="0">
                    <a:pos x="1" y="143"/>
                  </a:cxn>
                  <a:cxn ang="0">
                    <a:pos x="1" y="144"/>
                  </a:cxn>
                  <a:cxn ang="0">
                    <a:pos x="0" y="146"/>
                  </a:cxn>
                  <a:cxn ang="0">
                    <a:pos x="0" y="150"/>
                  </a:cxn>
                  <a:cxn ang="0">
                    <a:pos x="0" y="150"/>
                  </a:cxn>
                  <a:cxn ang="0">
                    <a:pos x="1" y="154"/>
                  </a:cxn>
                  <a:cxn ang="0">
                    <a:pos x="4" y="156"/>
                  </a:cxn>
                  <a:cxn ang="0">
                    <a:pos x="7" y="156"/>
                  </a:cxn>
                  <a:cxn ang="0">
                    <a:pos x="8" y="155"/>
                  </a:cxn>
                  <a:cxn ang="0">
                    <a:pos x="9" y="154"/>
                  </a:cxn>
                  <a:cxn ang="0">
                    <a:pos x="9" y="154"/>
                  </a:cxn>
                  <a:cxn ang="0">
                    <a:pos x="17" y="136"/>
                  </a:cxn>
                  <a:cxn ang="0">
                    <a:pos x="23" y="118"/>
                  </a:cxn>
                  <a:cxn ang="0">
                    <a:pos x="36" y="83"/>
                  </a:cxn>
                  <a:cxn ang="0">
                    <a:pos x="36" y="83"/>
                  </a:cxn>
                  <a:cxn ang="0">
                    <a:pos x="44" y="64"/>
                  </a:cxn>
                  <a:cxn ang="0">
                    <a:pos x="54" y="44"/>
                  </a:cxn>
                  <a:cxn ang="0">
                    <a:pos x="58" y="35"/>
                  </a:cxn>
                  <a:cxn ang="0">
                    <a:pos x="62" y="24"/>
                  </a:cxn>
                  <a:cxn ang="0">
                    <a:pos x="65" y="14"/>
                  </a:cxn>
                  <a:cxn ang="0">
                    <a:pos x="67" y="4"/>
                  </a:cxn>
                  <a:cxn ang="0">
                    <a:pos x="67" y="4"/>
                  </a:cxn>
                  <a:cxn ang="0">
                    <a:pos x="66" y="2"/>
                  </a:cxn>
                  <a:cxn ang="0">
                    <a:pos x="66" y="1"/>
                  </a:cxn>
                  <a:cxn ang="0">
                    <a:pos x="64" y="0"/>
                  </a:cxn>
                  <a:cxn ang="0">
                    <a:pos x="63" y="0"/>
                  </a:cxn>
                  <a:cxn ang="0">
                    <a:pos x="59" y="1"/>
                  </a:cxn>
                  <a:cxn ang="0">
                    <a:pos x="58" y="2"/>
                  </a:cxn>
                  <a:cxn ang="0">
                    <a:pos x="57" y="4"/>
                  </a:cxn>
                  <a:cxn ang="0">
                    <a:pos x="57" y="4"/>
                  </a:cxn>
                </a:cxnLst>
                <a:rect l="0" t="0" r="r" b="b"/>
                <a:pathLst>
                  <a:path w="67" h="156">
                    <a:moveTo>
                      <a:pt x="57" y="4"/>
                    </a:moveTo>
                    <a:lnTo>
                      <a:pt x="57" y="4"/>
                    </a:lnTo>
                    <a:lnTo>
                      <a:pt x="56" y="12"/>
                    </a:lnTo>
                    <a:lnTo>
                      <a:pt x="53" y="21"/>
                    </a:lnTo>
                    <a:lnTo>
                      <a:pt x="45" y="39"/>
                    </a:lnTo>
                    <a:lnTo>
                      <a:pt x="37" y="56"/>
                    </a:lnTo>
                    <a:lnTo>
                      <a:pt x="30" y="72"/>
                    </a:lnTo>
                    <a:lnTo>
                      <a:pt x="30" y="72"/>
                    </a:lnTo>
                    <a:lnTo>
                      <a:pt x="24" y="89"/>
                    </a:lnTo>
                    <a:lnTo>
                      <a:pt x="18" y="107"/>
                    </a:lnTo>
                    <a:lnTo>
                      <a:pt x="11" y="125"/>
                    </a:lnTo>
                    <a:lnTo>
                      <a:pt x="4" y="142"/>
                    </a:lnTo>
                    <a:lnTo>
                      <a:pt x="4" y="142"/>
                    </a:lnTo>
                    <a:lnTo>
                      <a:pt x="1" y="143"/>
                    </a:lnTo>
                    <a:lnTo>
                      <a:pt x="1" y="144"/>
                    </a:lnTo>
                    <a:lnTo>
                      <a:pt x="0" y="146"/>
                    </a:lnTo>
                    <a:lnTo>
                      <a:pt x="0" y="150"/>
                    </a:lnTo>
                    <a:lnTo>
                      <a:pt x="0" y="150"/>
                    </a:lnTo>
                    <a:lnTo>
                      <a:pt x="1" y="154"/>
                    </a:lnTo>
                    <a:lnTo>
                      <a:pt x="4" y="156"/>
                    </a:lnTo>
                    <a:lnTo>
                      <a:pt x="7" y="156"/>
                    </a:lnTo>
                    <a:lnTo>
                      <a:pt x="8" y="155"/>
                    </a:lnTo>
                    <a:lnTo>
                      <a:pt x="9" y="154"/>
                    </a:lnTo>
                    <a:lnTo>
                      <a:pt x="9" y="154"/>
                    </a:lnTo>
                    <a:lnTo>
                      <a:pt x="17" y="136"/>
                    </a:lnTo>
                    <a:lnTo>
                      <a:pt x="23" y="118"/>
                    </a:lnTo>
                    <a:lnTo>
                      <a:pt x="36" y="83"/>
                    </a:lnTo>
                    <a:lnTo>
                      <a:pt x="36" y="83"/>
                    </a:lnTo>
                    <a:lnTo>
                      <a:pt x="44" y="64"/>
                    </a:lnTo>
                    <a:lnTo>
                      <a:pt x="54" y="44"/>
                    </a:lnTo>
                    <a:lnTo>
                      <a:pt x="58" y="35"/>
                    </a:lnTo>
                    <a:lnTo>
                      <a:pt x="62" y="24"/>
                    </a:lnTo>
                    <a:lnTo>
                      <a:pt x="65" y="14"/>
                    </a:lnTo>
                    <a:lnTo>
                      <a:pt x="67" y="4"/>
                    </a:lnTo>
                    <a:lnTo>
                      <a:pt x="67" y="4"/>
                    </a:lnTo>
                    <a:lnTo>
                      <a:pt x="66" y="2"/>
                    </a:lnTo>
                    <a:lnTo>
                      <a:pt x="66" y="1"/>
                    </a:lnTo>
                    <a:lnTo>
                      <a:pt x="64" y="0"/>
                    </a:lnTo>
                    <a:lnTo>
                      <a:pt x="63" y="0"/>
                    </a:lnTo>
                    <a:lnTo>
                      <a:pt x="59" y="1"/>
                    </a:lnTo>
                    <a:lnTo>
                      <a:pt x="58" y="2"/>
                    </a:lnTo>
                    <a:lnTo>
                      <a:pt x="57" y="4"/>
                    </a:lnTo>
                    <a:lnTo>
                      <a:pt x="57"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58" name="Freeform 885"/>
              <p:cNvSpPr/>
              <p:nvPr/>
            </p:nvSpPr>
            <p:spPr bwMode="auto">
              <a:xfrm>
                <a:off x="4297363" y="1228725"/>
                <a:ext cx="57150" cy="93663"/>
              </a:xfrm>
              <a:custGeom>
                <a:avLst/>
                <a:gdLst/>
                <a:ahLst/>
                <a:cxnLst>
                  <a:cxn ang="0">
                    <a:pos x="101" y="3"/>
                  </a:cxn>
                  <a:cxn ang="0">
                    <a:pos x="101" y="3"/>
                  </a:cxn>
                  <a:cxn ang="0">
                    <a:pos x="88" y="23"/>
                  </a:cxn>
                  <a:cxn ang="0">
                    <a:pos x="76" y="43"/>
                  </a:cxn>
                  <a:cxn ang="0">
                    <a:pos x="63" y="63"/>
                  </a:cxn>
                  <a:cxn ang="0">
                    <a:pos x="57" y="73"/>
                  </a:cxn>
                  <a:cxn ang="0">
                    <a:pos x="53" y="85"/>
                  </a:cxn>
                  <a:cxn ang="0">
                    <a:pos x="53" y="85"/>
                  </a:cxn>
                  <a:cxn ang="0">
                    <a:pos x="42" y="109"/>
                  </a:cxn>
                  <a:cxn ang="0">
                    <a:pos x="36" y="121"/>
                  </a:cxn>
                  <a:cxn ang="0">
                    <a:pos x="28" y="132"/>
                  </a:cxn>
                  <a:cxn ang="0">
                    <a:pos x="28" y="132"/>
                  </a:cxn>
                  <a:cxn ang="0">
                    <a:pos x="17" y="151"/>
                  </a:cxn>
                  <a:cxn ang="0">
                    <a:pos x="10" y="161"/>
                  </a:cxn>
                  <a:cxn ang="0">
                    <a:pos x="6" y="164"/>
                  </a:cxn>
                  <a:cxn ang="0">
                    <a:pos x="3" y="167"/>
                  </a:cxn>
                  <a:cxn ang="0">
                    <a:pos x="3" y="167"/>
                  </a:cxn>
                  <a:cxn ang="0">
                    <a:pos x="2" y="168"/>
                  </a:cxn>
                  <a:cxn ang="0">
                    <a:pos x="0" y="169"/>
                  </a:cxn>
                  <a:cxn ang="0">
                    <a:pos x="0" y="172"/>
                  </a:cxn>
                  <a:cxn ang="0">
                    <a:pos x="0" y="173"/>
                  </a:cxn>
                  <a:cxn ang="0">
                    <a:pos x="4" y="176"/>
                  </a:cxn>
                  <a:cxn ang="0">
                    <a:pos x="6" y="176"/>
                  </a:cxn>
                  <a:cxn ang="0">
                    <a:pos x="8" y="175"/>
                  </a:cxn>
                  <a:cxn ang="0">
                    <a:pos x="8" y="175"/>
                  </a:cxn>
                  <a:cxn ang="0">
                    <a:pos x="13" y="172"/>
                  </a:cxn>
                  <a:cxn ang="0">
                    <a:pos x="16" y="167"/>
                  </a:cxn>
                  <a:cxn ang="0">
                    <a:pos x="23" y="156"/>
                  </a:cxn>
                  <a:cxn ang="0">
                    <a:pos x="23" y="156"/>
                  </a:cxn>
                  <a:cxn ang="0">
                    <a:pos x="37" y="137"/>
                  </a:cxn>
                  <a:cxn ang="0">
                    <a:pos x="43" y="127"/>
                  </a:cxn>
                  <a:cxn ang="0">
                    <a:pos x="48" y="118"/>
                  </a:cxn>
                  <a:cxn ang="0">
                    <a:pos x="48" y="118"/>
                  </a:cxn>
                  <a:cxn ang="0">
                    <a:pos x="60" y="91"/>
                  </a:cxn>
                  <a:cxn ang="0">
                    <a:pos x="67" y="79"/>
                  </a:cxn>
                  <a:cxn ang="0">
                    <a:pos x="74" y="66"/>
                  </a:cxn>
                  <a:cxn ang="0">
                    <a:pos x="74" y="66"/>
                  </a:cxn>
                  <a:cxn ang="0">
                    <a:pos x="91" y="37"/>
                  </a:cxn>
                  <a:cxn ang="0">
                    <a:pos x="101" y="23"/>
                  </a:cxn>
                  <a:cxn ang="0">
                    <a:pos x="109" y="7"/>
                  </a:cxn>
                  <a:cxn ang="0">
                    <a:pos x="109" y="7"/>
                  </a:cxn>
                  <a:cxn ang="0">
                    <a:pos x="109" y="5"/>
                  </a:cxn>
                  <a:cxn ang="0">
                    <a:pos x="109" y="4"/>
                  </a:cxn>
                  <a:cxn ang="0">
                    <a:pos x="108" y="2"/>
                  </a:cxn>
                  <a:cxn ang="0">
                    <a:pos x="107" y="1"/>
                  </a:cxn>
                  <a:cxn ang="0">
                    <a:pos x="105" y="0"/>
                  </a:cxn>
                  <a:cxn ang="0">
                    <a:pos x="104" y="0"/>
                  </a:cxn>
                  <a:cxn ang="0">
                    <a:pos x="102" y="1"/>
                  </a:cxn>
                  <a:cxn ang="0">
                    <a:pos x="101" y="3"/>
                  </a:cxn>
                  <a:cxn ang="0">
                    <a:pos x="101" y="3"/>
                  </a:cxn>
                </a:cxnLst>
                <a:rect l="0" t="0" r="r" b="b"/>
                <a:pathLst>
                  <a:path w="109" h="176">
                    <a:moveTo>
                      <a:pt x="101" y="3"/>
                    </a:moveTo>
                    <a:lnTo>
                      <a:pt x="101" y="3"/>
                    </a:lnTo>
                    <a:lnTo>
                      <a:pt x="88" y="23"/>
                    </a:lnTo>
                    <a:lnTo>
                      <a:pt x="76" y="43"/>
                    </a:lnTo>
                    <a:lnTo>
                      <a:pt x="63" y="63"/>
                    </a:lnTo>
                    <a:lnTo>
                      <a:pt x="57" y="73"/>
                    </a:lnTo>
                    <a:lnTo>
                      <a:pt x="53" y="85"/>
                    </a:lnTo>
                    <a:lnTo>
                      <a:pt x="53" y="85"/>
                    </a:lnTo>
                    <a:lnTo>
                      <a:pt x="42" y="109"/>
                    </a:lnTo>
                    <a:lnTo>
                      <a:pt x="36" y="121"/>
                    </a:lnTo>
                    <a:lnTo>
                      <a:pt x="28" y="132"/>
                    </a:lnTo>
                    <a:lnTo>
                      <a:pt x="28" y="132"/>
                    </a:lnTo>
                    <a:lnTo>
                      <a:pt x="17" y="151"/>
                    </a:lnTo>
                    <a:lnTo>
                      <a:pt x="10" y="161"/>
                    </a:lnTo>
                    <a:lnTo>
                      <a:pt x="6" y="164"/>
                    </a:lnTo>
                    <a:lnTo>
                      <a:pt x="3" y="167"/>
                    </a:lnTo>
                    <a:lnTo>
                      <a:pt x="3" y="167"/>
                    </a:lnTo>
                    <a:lnTo>
                      <a:pt x="2" y="168"/>
                    </a:lnTo>
                    <a:lnTo>
                      <a:pt x="0" y="169"/>
                    </a:lnTo>
                    <a:lnTo>
                      <a:pt x="0" y="172"/>
                    </a:lnTo>
                    <a:lnTo>
                      <a:pt x="0" y="173"/>
                    </a:lnTo>
                    <a:lnTo>
                      <a:pt x="4" y="176"/>
                    </a:lnTo>
                    <a:lnTo>
                      <a:pt x="6" y="176"/>
                    </a:lnTo>
                    <a:lnTo>
                      <a:pt x="8" y="175"/>
                    </a:lnTo>
                    <a:lnTo>
                      <a:pt x="8" y="175"/>
                    </a:lnTo>
                    <a:lnTo>
                      <a:pt x="13" y="172"/>
                    </a:lnTo>
                    <a:lnTo>
                      <a:pt x="16" y="167"/>
                    </a:lnTo>
                    <a:lnTo>
                      <a:pt x="23" y="156"/>
                    </a:lnTo>
                    <a:lnTo>
                      <a:pt x="23" y="156"/>
                    </a:lnTo>
                    <a:lnTo>
                      <a:pt x="37" y="137"/>
                    </a:lnTo>
                    <a:lnTo>
                      <a:pt x="43" y="127"/>
                    </a:lnTo>
                    <a:lnTo>
                      <a:pt x="48" y="118"/>
                    </a:lnTo>
                    <a:lnTo>
                      <a:pt x="48" y="118"/>
                    </a:lnTo>
                    <a:lnTo>
                      <a:pt x="60" y="91"/>
                    </a:lnTo>
                    <a:lnTo>
                      <a:pt x="67" y="79"/>
                    </a:lnTo>
                    <a:lnTo>
                      <a:pt x="74" y="66"/>
                    </a:lnTo>
                    <a:lnTo>
                      <a:pt x="74" y="66"/>
                    </a:lnTo>
                    <a:lnTo>
                      <a:pt x="91" y="37"/>
                    </a:lnTo>
                    <a:lnTo>
                      <a:pt x="101" y="23"/>
                    </a:lnTo>
                    <a:lnTo>
                      <a:pt x="109" y="7"/>
                    </a:lnTo>
                    <a:lnTo>
                      <a:pt x="109" y="7"/>
                    </a:lnTo>
                    <a:lnTo>
                      <a:pt x="109" y="5"/>
                    </a:lnTo>
                    <a:lnTo>
                      <a:pt x="109" y="4"/>
                    </a:lnTo>
                    <a:lnTo>
                      <a:pt x="108" y="2"/>
                    </a:lnTo>
                    <a:lnTo>
                      <a:pt x="107" y="1"/>
                    </a:lnTo>
                    <a:lnTo>
                      <a:pt x="105" y="0"/>
                    </a:lnTo>
                    <a:lnTo>
                      <a:pt x="104" y="0"/>
                    </a:lnTo>
                    <a:lnTo>
                      <a:pt x="102" y="1"/>
                    </a:lnTo>
                    <a:lnTo>
                      <a:pt x="101" y="3"/>
                    </a:lnTo>
                    <a:lnTo>
                      <a:pt x="101"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59" name="Freeform 886"/>
              <p:cNvSpPr/>
              <p:nvPr/>
            </p:nvSpPr>
            <p:spPr bwMode="auto">
              <a:xfrm>
                <a:off x="4352925" y="1239838"/>
                <a:ext cx="50800" cy="92075"/>
              </a:xfrm>
              <a:custGeom>
                <a:avLst/>
                <a:gdLst/>
                <a:ahLst/>
                <a:cxnLst>
                  <a:cxn ang="0">
                    <a:pos x="85" y="4"/>
                  </a:cxn>
                  <a:cxn ang="0">
                    <a:pos x="85" y="4"/>
                  </a:cxn>
                  <a:cxn ang="0">
                    <a:pos x="82" y="12"/>
                  </a:cxn>
                  <a:cxn ang="0">
                    <a:pos x="79" y="21"/>
                  </a:cxn>
                  <a:cxn ang="0">
                    <a:pos x="75" y="31"/>
                  </a:cxn>
                  <a:cxn ang="0">
                    <a:pos x="71" y="39"/>
                  </a:cxn>
                  <a:cxn ang="0">
                    <a:pos x="71" y="39"/>
                  </a:cxn>
                  <a:cxn ang="0">
                    <a:pos x="63" y="60"/>
                  </a:cxn>
                  <a:cxn ang="0">
                    <a:pos x="54" y="80"/>
                  </a:cxn>
                  <a:cxn ang="0">
                    <a:pos x="54" y="80"/>
                  </a:cxn>
                  <a:cxn ang="0">
                    <a:pos x="43" y="103"/>
                  </a:cxn>
                  <a:cxn ang="0">
                    <a:pos x="31" y="126"/>
                  </a:cxn>
                  <a:cxn ang="0">
                    <a:pos x="16" y="146"/>
                  </a:cxn>
                  <a:cxn ang="0">
                    <a:pos x="1" y="167"/>
                  </a:cxn>
                  <a:cxn ang="0">
                    <a:pos x="1" y="167"/>
                  </a:cxn>
                  <a:cxn ang="0">
                    <a:pos x="0" y="169"/>
                  </a:cxn>
                  <a:cxn ang="0">
                    <a:pos x="0" y="172"/>
                  </a:cxn>
                  <a:cxn ang="0">
                    <a:pos x="2" y="174"/>
                  </a:cxn>
                  <a:cxn ang="0">
                    <a:pos x="4" y="174"/>
                  </a:cxn>
                  <a:cxn ang="0">
                    <a:pos x="9" y="174"/>
                  </a:cxn>
                  <a:cxn ang="0">
                    <a:pos x="9" y="174"/>
                  </a:cxn>
                  <a:cxn ang="0">
                    <a:pos x="12" y="174"/>
                  </a:cxn>
                  <a:cxn ang="0">
                    <a:pos x="13" y="172"/>
                  </a:cxn>
                  <a:cxn ang="0">
                    <a:pos x="13" y="169"/>
                  </a:cxn>
                  <a:cxn ang="0">
                    <a:pos x="12" y="167"/>
                  </a:cxn>
                  <a:cxn ang="0">
                    <a:pos x="12" y="167"/>
                  </a:cxn>
                  <a:cxn ang="0">
                    <a:pos x="27" y="147"/>
                  </a:cxn>
                  <a:cxn ang="0">
                    <a:pos x="40" y="128"/>
                  </a:cxn>
                  <a:cxn ang="0">
                    <a:pos x="51" y="107"/>
                  </a:cxn>
                  <a:cxn ang="0">
                    <a:pos x="62" y="85"/>
                  </a:cxn>
                  <a:cxn ang="0">
                    <a:pos x="62" y="85"/>
                  </a:cxn>
                  <a:cxn ang="0">
                    <a:pos x="72" y="64"/>
                  </a:cxn>
                  <a:cxn ang="0">
                    <a:pos x="80" y="41"/>
                  </a:cxn>
                  <a:cxn ang="0">
                    <a:pos x="80" y="41"/>
                  </a:cxn>
                  <a:cxn ang="0">
                    <a:pos x="85" y="32"/>
                  </a:cxn>
                  <a:cxn ang="0">
                    <a:pos x="89" y="23"/>
                  </a:cxn>
                  <a:cxn ang="0">
                    <a:pos x="92" y="14"/>
                  </a:cxn>
                  <a:cxn ang="0">
                    <a:pos x="95" y="4"/>
                  </a:cxn>
                  <a:cxn ang="0">
                    <a:pos x="95" y="4"/>
                  </a:cxn>
                  <a:cxn ang="0">
                    <a:pos x="94" y="2"/>
                  </a:cxn>
                  <a:cxn ang="0">
                    <a:pos x="94" y="1"/>
                  </a:cxn>
                  <a:cxn ang="0">
                    <a:pos x="92" y="0"/>
                  </a:cxn>
                  <a:cxn ang="0">
                    <a:pos x="91" y="0"/>
                  </a:cxn>
                  <a:cxn ang="0">
                    <a:pos x="87" y="1"/>
                  </a:cxn>
                  <a:cxn ang="0">
                    <a:pos x="86" y="2"/>
                  </a:cxn>
                  <a:cxn ang="0">
                    <a:pos x="85" y="4"/>
                  </a:cxn>
                  <a:cxn ang="0">
                    <a:pos x="85" y="4"/>
                  </a:cxn>
                </a:cxnLst>
                <a:rect l="0" t="0" r="r" b="b"/>
                <a:pathLst>
                  <a:path w="95" h="174">
                    <a:moveTo>
                      <a:pt x="85" y="4"/>
                    </a:moveTo>
                    <a:lnTo>
                      <a:pt x="85" y="4"/>
                    </a:lnTo>
                    <a:lnTo>
                      <a:pt x="82" y="12"/>
                    </a:lnTo>
                    <a:lnTo>
                      <a:pt x="79" y="21"/>
                    </a:lnTo>
                    <a:lnTo>
                      <a:pt x="75" y="31"/>
                    </a:lnTo>
                    <a:lnTo>
                      <a:pt x="71" y="39"/>
                    </a:lnTo>
                    <a:lnTo>
                      <a:pt x="71" y="39"/>
                    </a:lnTo>
                    <a:lnTo>
                      <a:pt x="63" y="60"/>
                    </a:lnTo>
                    <a:lnTo>
                      <a:pt x="54" y="80"/>
                    </a:lnTo>
                    <a:lnTo>
                      <a:pt x="54" y="80"/>
                    </a:lnTo>
                    <a:lnTo>
                      <a:pt x="43" y="103"/>
                    </a:lnTo>
                    <a:lnTo>
                      <a:pt x="31" y="126"/>
                    </a:lnTo>
                    <a:lnTo>
                      <a:pt x="16" y="146"/>
                    </a:lnTo>
                    <a:lnTo>
                      <a:pt x="1" y="167"/>
                    </a:lnTo>
                    <a:lnTo>
                      <a:pt x="1" y="167"/>
                    </a:lnTo>
                    <a:lnTo>
                      <a:pt x="0" y="169"/>
                    </a:lnTo>
                    <a:lnTo>
                      <a:pt x="0" y="172"/>
                    </a:lnTo>
                    <a:lnTo>
                      <a:pt x="2" y="174"/>
                    </a:lnTo>
                    <a:lnTo>
                      <a:pt x="4" y="174"/>
                    </a:lnTo>
                    <a:lnTo>
                      <a:pt x="9" y="174"/>
                    </a:lnTo>
                    <a:lnTo>
                      <a:pt x="9" y="174"/>
                    </a:lnTo>
                    <a:lnTo>
                      <a:pt x="12" y="174"/>
                    </a:lnTo>
                    <a:lnTo>
                      <a:pt x="13" y="172"/>
                    </a:lnTo>
                    <a:lnTo>
                      <a:pt x="13" y="169"/>
                    </a:lnTo>
                    <a:lnTo>
                      <a:pt x="12" y="167"/>
                    </a:lnTo>
                    <a:lnTo>
                      <a:pt x="12" y="167"/>
                    </a:lnTo>
                    <a:lnTo>
                      <a:pt x="27" y="147"/>
                    </a:lnTo>
                    <a:lnTo>
                      <a:pt x="40" y="128"/>
                    </a:lnTo>
                    <a:lnTo>
                      <a:pt x="51" y="107"/>
                    </a:lnTo>
                    <a:lnTo>
                      <a:pt x="62" y="85"/>
                    </a:lnTo>
                    <a:lnTo>
                      <a:pt x="62" y="85"/>
                    </a:lnTo>
                    <a:lnTo>
                      <a:pt x="72" y="64"/>
                    </a:lnTo>
                    <a:lnTo>
                      <a:pt x="80" y="41"/>
                    </a:lnTo>
                    <a:lnTo>
                      <a:pt x="80" y="41"/>
                    </a:lnTo>
                    <a:lnTo>
                      <a:pt x="85" y="32"/>
                    </a:lnTo>
                    <a:lnTo>
                      <a:pt x="89" y="23"/>
                    </a:lnTo>
                    <a:lnTo>
                      <a:pt x="92" y="14"/>
                    </a:lnTo>
                    <a:lnTo>
                      <a:pt x="95" y="4"/>
                    </a:lnTo>
                    <a:lnTo>
                      <a:pt x="95" y="4"/>
                    </a:lnTo>
                    <a:lnTo>
                      <a:pt x="94" y="2"/>
                    </a:lnTo>
                    <a:lnTo>
                      <a:pt x="94" y="1"/>
                    </a:lnTo>
                    <a:lnTo>
                      <a:pt x="92" y="0"/>
                    </a:lnTo>
                    <a:lnTo>
                      <a:pt x="91" y="0"/>
                    </a:lnTo>
                    <a:lnTo>
                      <a:pt x="87" y="1"/>
                    </a:lnTo>
                    <a:lnTo>
                      <a:pt x="86" y="2"/>
                    </a:lnTo>
                    <a:lnTo>
                      <a:pt x="85" y="4"/>
                    </a:lnTo>
                    <a:lnTo>
                      <a:pt x="85"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60" name="Freeform 887"/>
              <p:cNvSpPr/>
              <p:nvPr/>
            </p:nvSpPr>
            <p:spPr bwMode="auto">
              <a:xfrm>
                <a:off x="4408488" y="1254125"/>
                <a:ext cx="52388" cy="79375"/>
              </a:xfrm>
              <a:custGeom>
                <a:avLst/>
                <a:gdLst/>
                <a:ahLst/>
                <a:cxnLst>
                  <a:cxn ang="0">
                    <a:pos x="90" y="5"/>
                  </a:cxn>
                  <a:cxn ang="0">
                    <a:pos x="90" y="5"/>
                  </a:cxn>
                  <a:cxn ang="0">
                    <a:pos x="88" y="14"/>
                  </a:cxn>
                  <a:cxn ang="0">
                    <a:pos x="85" y="24"/>
                  </a:cxn>
                  <a:cxn ang="0">
                    <a:pos x="80" y="34"/>
                  </a:cxn>
                  <a:cxn ang="0">
                    <a:pos x="74" y="44"/>
                  </a:cxn>
                  <a:cxn ang="0">
                    <a:pos x="61" y="63"/>
                  </a:cxn>
                  <a:cxn ang="0">
                    <a:pos x="49" y="79"/>
                  </a:cxn>
                  <a:cxn ang="0">
                    <a:pos x="49" y="79"/>
                  </a:cxn>
                  <a:cxn ang="0">
                    <a:pos x="23" y="111"/>
                  </a:cxn>
                  <a:cxn ang="0">
                    <a:pos x="11" y="128"/>
                  </a:cxn>
                  <a:cxn ang="0">
                    <a:pos x="0" y="144"/>
                  </a:cxn>
                  <a:cxn ang="0">
                    <a:pos x="0" y="144"/>
                  </a:cxn>
                  <a:cxn ang="0">
                    <a:pos x="0" y="146"/>
                  </a:cxn>
                  <a:cxn ang="0">
                    <a:pos x="0" y="148"/>
                  </a:cxn>
                  <a:cxn ang="0">
                    <a:pos x="1" y="149"/>
                  </a:cxn>
                  <a:cxn ang="0">
                    <a:pos x="2" y="150"/>
                  </a:cxn>
                  <a:cxn ang="0">
                    <a:pos x="4" y="151"/>
                  </a:cxn>
                  <a:cxn ang="0">
                    <a:pos x="5" y="151"/>
                  </a:cxn>
                  <a:cxn ang="0">
                    <a:pos x="7" y="150"/>
                  </a:cxn>
                  <a:cxn ang="0">
                    <a:pos x="8" y="149"/>
                  </a:cxn>
                  <a:cxn ang="0">
                    <a:pos x="8" y="149"/>
                  </a:cxn>
                  <a:cxn ang="0">
                    <a:pos x="16" y="139"/>
                  </a:cxn>
                  <a:cxn ang="0">
                    <a:pos x="22" y="129"/>
                  </a:cxn>
                  <a:cxn ang="0">
                    <a:pos x="37" y="110"/>
                  </a:cxn>
                  <a:cxn ang="0">
                    <a:pos x="37" y="110"/>
                  </a:cxn>
                  <a:cxn ang="0">
                    <a:pos x="52" y="93"/>
                  </a:cxn>
                  <a:cxn ang="0">
                    <a:pos x="60" y="82"/>
                  </a:cxn>
                  <a:cxn ang="0">
                    <a:pos x="65" y="73"/>
                  </a:cxn>
                  <a:cxn ang="0">
                    <a:pos x="65" y="73"/>
                  </a:cxn>
                  <a:cxn ang="0">
                    <a:pos x="76" y="56"/>
                  </a:cxn>
                  <a:cxn ang="0">
                    <a:pos x="86" y="40"/>
                  </a:cxn>
                  <a:cxn ang="0">
                    <a:pos x="91" y="32"/>
                  </a:cxn>
                  <a:cxn ang="0">
                    <a:pos x="95" y="23"/>
                  </a:cxn>
                  <a:cxn ang="0">
                    <a:pos x="98" y="14"/>
                  </a:cxn>
                  <a:cxn ang="0">
                    <a:pos x="99" y="5"/>
                  </a:cxn>
                  <a:cxn ang="0">
                    <a:pos x="99" y="5"/>
                  </a:cxn>
                  <a:cxn ang="0">
                    <a:pos x="99" y="3"/>
                  </a:cxn>
                  <a:cxn ang="0">
                    <a:pos x="98" y="1"/>
                  </a:cxn>
                  <a:cxn ang="0">
                    <a:pos x="97" y="1"/>
                  </a:cxn>
                  <a:cxn ang="0">
                    <a:pos x="95" y="0"/>
                  </a:cxn>
                  <a:cxn ang="0">
                    <a:pos x="92" y="1"/>
                  </a:cxn>
                  <a:cxn ang="0">
                    <a:pos x="91" y="3"/>
                  </a:cxn>
                  <a:cxn ang="0">
                    <a:pos x="90" y="5"/>
                  </a:cxn>
                  <a:cxn ang="0">
                    <a:pos x="90" y="5"/>
                  </a:cxn>
                </a:cxnLst>
                <a:rect l="0" t="0" r="r" b="b"/>
                <a:pathLst>
                  <a:path w="99" h="151">
                    <a:moveTo>
                      <a:pt x="90" y="5"/>
                    </a:moveTo>
                    <a:lnTo>
                      <a:pt x="90" y="5"/>
                    </a:lnTo>
                    <a:lnTo>
                      <a:pt x="88" y="14"/>
                    </a:lnTo>
                    <a:lnTo>
                      <a:pt x="85" y="24"/>
                    </a:lnTo>
                    <a:lnTo>
                      <a:pt x="80" y="34"/>
                    </a:lnTo>
                    <a:lnTo>
                      <a:pt x="74" y="44"/>
                    </a:lnTo>
                    <a:lnTo>
                      <a:pt x="61" y="63"/>
                    </a:lnTo>
                    <a:lnTo>
                      <a:pt x="49" y="79"/>
                    </a:lnTo>
                    <a:lnTo>
                      <a:pt x="49" y="79"/>
                    </a:lnTo>
                    <a:lnTo>
                      <a:pt x="23" y="111"/>
                    </a:lnTo>
                    <a:lnTo>
                      <a:pt x="11" y="128"/>
                    </a:lnTo>
                    <a:lnTo>
                      <a:pt x="0" y="144"/>
                    </a:lnTo>
                    <a:lnTo>
                      <a:pt x="0" y="144"/>
                    </a:lnTo>
                    <a:lnTo>
                      <a:pt x="0" y="146"/>
                    </a:lnTo>
                    <a:lnTo>
                      <a:pt x="0" y="148"/>
                    </a:lnTo>
                    <a:lnTo>
                      <a:pt x="1" y="149"/>
                    </a:lnTo>
                    <a:lnTo>
                      <a:pt x="2" y="150"/>
                    </a:lnTo>
                    <a:lnTo>
                      <a:pt x="4" y="151"/>
                    </a:lnTo>
                    <a:lnTo>
                      <a:pt x="5" y="151"/>
                    </a:lnTo>
                    <a:lnTo>
                      <a:pt x="7" y="150"/>
                    </a:lnTo>
                    <a:lnTo>
                      <a:pt x="8" y="149"/>
                    </a:lnTo>
                    <a:lnTo>
                      <a:pt x="8" y="149"/>
                    </a:lnTo>
                    <a:lnTo>
                      <a:pt x="16" y="139"/>
                    </a:lnTo>
                    <a:lnTo>
                      <a:pt x="22" y="129"/>
                    </a:lnTo>
                    <a:lnTo>
                      <a:pt x="37" y="110"/>
                    </a:lnTo>
                    <a:lnTo>
                      <a:pt x="37" y="110"/>
                    </a:lnTo>
                    <a:lnTo>
                      <a:pt x="52" y="93"/>
                    </a:lnTo>
                    <a:lnTo>
                      <a:pt x="60" y="82"/>
                    </a:lnTo>
                    <a:lnTo>
                      <a:pt x="65" y="73"/>
                    </a:lnTo>
                    <a:lnTo>
                      <a:pt x="65" y="73"/>
                    </a:lnTo>
                    <a:lnTo>
                      <a:pt x="76" y="56"/>
                    </a:lnTo>
                    <a:lnTo>
                      <a:pt x="86" y="40"/>
                    </a:lnTo>
                    <a:lnTo>
                      <a:pt x="91" y="32"/>
                    </a:lnTo>
                    <a:lnTo>
                      <a:pt x="95" y="23"/>
                    </a:lnTo>
                    <a:lnTo>
                      <a:pt x="98" y="14"/>
                    </a:lnTo>
                    <a:lnTo>
                      <a:pt x="99" y="5"/>
                    </a:lnTo>
                    <a:lnTo>
                      <a:pt x="99" y="5"/>
                    </a:lnTo>
                    <a:lnTo>
                      <a:pt x="99" y="3"/>
                    </a:lnTo>
                    <a:lnTo>
                      <a:pt x="98" y="1"/>
                    </a:lnTo>
                    <a:lnTo>
                      <a:pt x="97" y="1"/>
                    </a:lnTo>
                    <a:lnTo>
                      <a:pt x="95" y="0"/>
                    </a:lnTo>
                    <a:lnTo>
                      <a:pt x="92" y="1"/>
                    </a:lnTo>
                    <a:lnTo>
                      <a:pt x="91" y="3"/>
                    </a:lnTo>
                    <a:lnTo>
                      <a:pt x="90" y="5"/>
                    </a:lnTo>
                    <a:lnTo>
                      <a:pt x="90"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61" name="Freeform 888"/>
              <p:cNvSpPr/>
              <p:nvPr/>
            </p:nvSpPr>
            <p:spPr bwMode="auto">
              <a:xfrm>
                <a:off x="4465638" y="1258888"/>
                <a:ext cx="50800" cy="90488"/>
              </a:xfrm>
              <a:custGeom>
                <a:avLst/>
                <a:gdLst/>
                <a:ahLst/>
                <a:cxnLst>
                  <a:cxn ang="0">
                    <a:pos x="85" y="4"/>
                  </a:cxn>
                  <a:cxn ang="0">
                    <a:pos x="85" y="4"/>
                  </a:cxn>
                  <a:cxn ang="0">
                    <a:pos x="83" y="13"/>
                  </a:cxn>
                  <a:cxn ang="0">
                    <a:pos x="80" y="24"/>
                  </a:cxn>
                  <a:cxn ang="0">
                    <a:pos x="75" y="33"/>
                  </a:cxn>
                  <a:cxn ang="0">
                    <a:pos x="71" y="42"/>
                  </a:cxn>
                  <a:cxn ang="0">
                    <a:pos x="59" y="61"/>
                  </a:cxn>
                  <a:cxn ang="0">
                    <a:pos x="48" y="78"/>
                  </a:cxn>
                  <a:cxn ang="0">
                    <a:pos x="48" y="78"/>
                  </a:cxn>
                  <a:cxn ang="0">
                    <a:pos x="36" y="99"/>
                  </a:cxn>
                  <a:cxn ang="0">
                    <a:pos x="24" y="121"/>
                  </a:cxn>
                  <a:cxn ang="0">
                    <a:pos x="13" y="142"/>
                  </a:cxn>
                  <a:cxn ang="0">
                    <a:pos x="1" y="164"/>
                  </a:cxn>
                  <a:cxn ang="0">
                    <a:pos x="1" y="164"/>
                  </a:cxn>
                  <a:cxn ang="0">
                    <a:pos x="0" y="166"/>
                  </a:cxn>
                  <a:cxn ang="0">
                    <a:pos x="0" y="167"/>
                  </a:cxn>
                  <a:cxn ang="0">
                    <a:pos x="1" y="169"/>
                  </a:cxn>
                  <a:cxn ang="0">
                    <a:pos x="3" y="170"/>
                  </a:cxn>
                  <a:cxn ang="0">
                    <a:pos x="4" y="170"/>
                  </a:cxn>
                  <a:cxn ang="0">
                    <a:pos x="6" y="170"/>
                  </a:cxn>
                  <a:cxn ang="0">
                    <a:pos x="8" y="170"/>
                  </a:cxn>
                  <a:cxn ang="0">
                    <a:pos x="9" y="168"/>
                  </a:cxn>
                  <a:cxn ang="0">
                    <a:pos x="9" y="168"/>
                  </a:cxn>
                  <a:cxn ang="0">
                    <a:pos x="22" y="146"/>
                  </a:cxn>
                  <a:cxn ang="0">
                    <a:pos x="35" y="123"/>
                  </a:cxn>
                  <a:cxn ang="0">
                    <a:pos x="47" y="99"/>
                  </a:cxn>
                  <a:cxn ang="0">
                    <a:pos x="61" y="77"/>
                  </a:cxn>
                  <a:cxn ang="0">
                    <a:pos x="61" y="77"/>
                  </a:cxn>
                  <a:cxn ang="0">
                    <a:pos x="71" y="61"/>
                  </a:cxn>
                  <a:cxn ang="0">
                    <a:pos x="81" y="43"/>
                  </a:cxn>
                  <a:cxn ang="0">
                    <a:pos x="85" y="34"/>
                  </a:cxn>
                  <a:cxn ang="0">
                    <a:pos x="89" y="25"/>
                  </a:cxn>
                  <a:cxn ang="0">
                    <a:pos x="93" y="15"/>
                  </a:cxn>
                  <a:cxn ang="0">
                    <a:pos x="95" y="6"/>
                  </a:cxn>
                  <a:cxn ang="0">
                    <a:pos x="95" y="6"/>
                  </a:cxn>
                  <a:cxn ang="0">
                    <a:pos x="95" y="4"/>
                  </a:cxn>
                  <a:cxn ang="0">
                    <a:pos x="94" y="3"/>
                  </a:cxn>
                  <a:cxn ang="0">
                    <a:pos x="90" y="1"/>
                  </a:cxn>
                  <a:cxn ang="0">
                    <a:pos x="89" y="0"/>
                  </a:cxn>
                  <a:cxn ang="0">
                    <a:pos x="87" y="1"/>
                  </a:cxn>
                  <a:cxn ang="0">
                    <a:pos x="86" y="2"/>
                  </a:cxn>
                  <a:cxn ang="0">
                    <a:pos x="85" y="4"/>
                  </a:cxn>
                  <a:cxn ang="0">
                    <a:pos x="85" y="4"/>
                  </a:cxn>
                </a:cxnLst>
                <a:rect l="0" t="0" r="r" b="b"/>
                <a:pathLst>
                  <a:path w="95" h="170">
                    <a:moveTo>
                      <a:pt x="85" y="4"/>
                    </a:moveTo>
                    <a:lnTo>
                      <a:pt x="85" y="4"/>
                    </a:lnTo>
                    <a:lnTo>
                      <a:pt x="83" y="13"/>
                    </a:lnTo>
                    <a:lnTo>
                      <a:pt x="80" y="24"/>
                    </a:lnTo>
                    <a:lnTo>
                      <a:pt x="75" y="33"/>
                    </a:lnTo>
                    <a:lnTo>
                      <a:pt x="71" y="42"/>
                    </a:lnTo>
                    <a:lnTo>
                      <a:pt x="59" y="61"/>
                    </a:lnTo>
                    <a:lnTo>
                      <a:pt x="48" y="78"/>
                    </a:lnTo>
                    <a:lnTo>
                      <a:pt x="48" y="78"/>
                    </a:lnTo>
                    <a:lnTo>
                      <a:pt x="36" y="99"/>
                    </a:lnTo>
                    <a:lnTo>
                      <a:pt x="24" y="121"/>
                    </a:lnTo>
                    <a:lnTo>
                      <a:pt x="13" y="142"/>
                    </a:lnTo>
                    <a:lnTo>
                      <a:pt x="1" y="164"/>
                    </a:lnTo>
                    <a:lnTo>
                      <a:pt x="1" y="164"/>
                    </a:lnTo>
                    <a:lnTo>
                      <a:pt x="0" y="166"/>
                    </a:lnTo>
                    <a:lnTo>
                      <a:pt x="0" y="167"/>
                    </a:lnTo>
                    <a:lnTo>
                      <a:pt x="1" y="169"/>
                    </a:lnTo>
                    <a:lnTo>
                      <a:pt x="3" y="170"/>
                    </a:lnTo>
                    <a:lnTo>
                      <a:pt x="4" y="170"/>
                    </a:lnTo>
                    <a:lnTo>
                      <a:pt x="6" y="170"/>
                    </a:lnTo>
                    <a:lnTo>
                      <a:pt x="8" y="170"/>
                    </a:lnTo>
                    <a:lnTo>
                      <a:pt x="9" y="168"/>
                    </a:lnTo>
                    <a:lnTo>
                      <a:pt x="9" y="168"/>
                    </a:lnTo>
                    <a:lnTo>
                      <a:pt x="22" y="146"/>
                    </a:lnTo>
                    <a:lnTo>
                      <a:pt x="35" y="123"/>
                    </a:lnTo>
                    <a:lnTo>
                      <a:pt x="47" y="99"/>
                    </a:lnTo>
                    <a:lnTo>
                      <a:pt x="61" y="77"/>
                    </a:lnTo>
                    <a:lnTo>
                      <a:pt x="61" y="77"/>
                    </a:lnTo>
                    <a:lnTo>
                      <a:pt x="71" y="61"/>
                    </a:lnTo>
                    <a:lnTo>
                      <a:pt x="81" y="43"/>
                    </a:lnTo>
                    <a:lnTo>
                      <a:pt x="85" y="34"/>
                    </a:lnTo>
                    <a:lnTo>
                      <a:pt x="89" y="25"/>
                    </a:lnTo>
                    <a:lnTo>
                      <a:pt x="93" y="15"/>
                    </a:lnTo>
                    <a:lnTo>
                      <a:pt x="95" y="6"/>
                    </a:lnTo>
                    <a:lnTo>
                      <a:pt x="95" y="6"/>
                    </a:lnTo>
                    <a:lnTo>
                      <a:pt x="95" y="4"/>
                    </a:lnTo>
                    <a:lnTo>
                      <a:pt x="94" y="3"/>
                    </a:lnTo>
                    <a:lnTo>
                      <a:pt x="90" y="1"/>
                    </a:lnTo>
                    <a:lnTo>
                      <a:pt x="89" y="0"/>
                    </a:lnTo>
                    <a:lnTo>
                      <a:pt x="87" y="1"/>
                    </a:lnTo>
                    <a:lnTo>
                      <a:pt x="86" y="2"/>
                    </a:lnTo>
                    <a:lnTo>
                      <a:pt x="85" y="4"/>
                    </a:lnTo>
                    <a:lnTo>
                      <a:pt x="85"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62" name="Freeform 889"/>
              <p:cNvSpPr/>
              <p:nvPr/>
            </p:nvSpPr>
            <p:spPr bwMode="auto">
              <a:xfrm>
                <a:off x="4513263" y="1276350"/>
                <a:ext cx="47625" cy="93663"/>
              </a:xfrm>
              <a:custGeom>
                <a:avLst/>
                <a:gdLst/>
                <a:ahLst/>
                <a:cxnLst>
                  <a:cxn ang="0">
                    <a:pos x="81" y="3"/>
                  </a:cxn>
                  <a:cxn ang="0">
                    <a:pos x="81" y="3"/>
                  </a:cxn>
                  <a:cxn ang="0">
                    <a:pos x="66" y="45"/>
                  </a:cxn>
                  <a:cxn ang="0">
                    <a:pos x="57" y="66"/>
                  </a:cxn>
                  <a:cxn ang="0">
                    <a:pos x="48" y="87"/>
                  </a:cxn>
                  <a:cxn ang="0">
                    <a:pos x="48" y="87"/>
                  </a:cxn>
                  <a:cxn ang="0">
                    <a:pos x="38" y="107"/>
                  </a:cxn>
                  <a:cxn ang="0">
                    <a:pos x="27" y="128"/>
                  </a:cxn>
                  <a:cxn ang="0">
                    <a:pos x="15" y="149"/>
                  </a:cxn>
                  <a:cxn ang="0">
                    <a:pos x="2" y="167"/>
                  </a:cxn>
                  <a:cxn ang="0">
                    <a:pos x="2" y="167"/>
                  </a:cxn>
                  <a:cxn ang="0">
                    <a:pos x="0" y="168"/>
                  </a:cxn>
                  <a:cxn ang="0">
                    <a:pos x="0" y="170"/>
                  </a:cxn>
                  <a:cxn ang="0">
                    <a:pos x="2" y="173"/>
                  </a:cxn>
                  <a:cxn ang="0">
                    <a:pos x="4" y="175"/>
                  </a:cxn>
                  <a:cxn ang="0">
                    <a:pos x="5" y="175"/>
                  </a:cxn>
                  <a:cxn ang="0">
                    <a:pos x="7" y="175"/>
                  </a:cxn>
                  <a:cxn ang="0">
                    <a:pos x="8" y="173"/>
                  </a:cxn>
                  <a:cxn ang="0">
                    <a:pos x="13" y="168"/>
                  </a:cxn>
                  <a:cxn ang="0">
                    <a:pos x="13" y="168"/>
                  </a:cxn>
                  <a:cxn ang="0">
                    <a:pos x="14" y="167"/>
                  </a:cxn>
                  <a:cxn ang="0">
                    <a:pos x="14" y="165"/>
                  </a:cxn>
                  <a:cxn ang="0">
                    <a:pos x="14" y="165"/>
                  </a:cxn>
                  <a:cxn ang="0">
                    <a:pos x="24" y="150"/>
                  </a:cxn>
                  <a:cxn ang="0">
                    <a:pos x="34" y="132"/>
                  </a:cxn>
                  <a:cxn ang="0">
                    <a:pos x="42" y="116"/>
                  </a:cxn>
                  <a:cxn ang="0">
                    <a:pos x="51" y="99"/>
                  </a:cxn>
                  <a:cxn ang="0">
                    <a:pos x="51" y="99"/>
                  </a:cxn>
                  <a:cxn ang="0">
                    <a:pos x="57" y="88"/>
                  </a:cxn>
                  <a:cxn ang="0">
                    <a:pos x="63" y="76"/>
                  </a:cxn>
                  <a:cxn ang="0">
                    <a:pos x="73" y="54"/>
                  </a:cxn>
                  <a:cxn ang="0">
                    <a:pos x="82" y="30"/>
                  </a:cxn>
                  <a:cxn ang="0">
                    <a:pos x="90" y="5"/>
                  </a:cxn>
                  <a:cxn ang="0">
                    <a:pos x="90" y="5"/>
                  </a:cxn>
                  <a:cxn ang="0">
                    <a:pos x="90" y="3"/>
                  </a:cxn>
                  <a:cxn ang="0">
                    <a:pos x="89" y="2"/>
                  </a:cxn>
                  <a:cxn ang="0">
                    <a:pos x="88" y="1"/>
                  </a:cxn>
                  <a:cxn ang="0">
                    <a:pos x="87" y="0"/>
                  </a:cxn>
                  <a:cxn ang="0">
                    <a:pos x="85" y="0"/>
                  </a:cxn>
                  <a:cxn ang="0">
                    <a:pos x="83" y="0"/>
                  </a:cxn>
                  <a:cxn ang="0">
                    <a:pos x="82" y="1"/>
                  </a:cxn>
                  <a:cxn ang="0">
                    <a:pos x="81" y="3"/>
                  </a:cxn>
                  <a:cxn ang="0">
                    <a:pos x="81" y="3"/>
                  </a:cxn>
                </a:cxnLst>
                <a:rect l="0" t="0" r="r" b="b"/>
                <a:pathLst>
                  <a:path w="90" h="175">
                    <a:moveTo>
                      <a:pt x="81" y="3"/>
                    </a:moveTo>
                    <a:lnTo>
                      <a:pt x="81" y="3"/>
                    </a:lnTo>
                    <a:lnTo>
                      <a:pt x="66" y="45"/>
                    </a:lnTo>
                    <a:lnTo>
                      <a:pt x="57" y="66"/>
                    </a:lnTo>
                    <a:lnTo>
                      <a:pt x="48" y="87"/>
                    </a:lnTo>
                    <a:lnTo>
                      <a:pt x="48" y="87"/>
                    </a:lnTo>
                    <a:lnTo>
                      <a:pt x="38" y="107"/>
                    </a:lnTo>
                    <a:lnTo>
                      <a:pt x="27" y="128"/>
                    </a:lnTo>
                    <a:lnTo>
                      <a:pt x="15" y="149"/>
                    </a:lnTo>
                    <a:lnTo>
                      <a:pt x="2" y="167"/>
                    </a:lnTo>
                    <a:lnTo>
                      <a:pt x="2" y="167"/>
                    </a:lnTo>
                    <a:lnTo>
                      <a:pt x="0" y="168"/>
                    </a:lnTo>
                    <a:lnTo>
                      <a:pt x="0" y="170"/>
                    </a:lnTo>
                    <a:lnTo>
                      <a:pt x="2" y="173"/>
                    </a:lnTo>
                    <a:lnTo>
                      <a:pt x="4" y="175"/>
                    </a:lnTo>
                    <a:lnTo>
                      <a:pt x="5" y="175"/>
                    </a:lnTo>
                    <a:lnTo>
                      <a:pt x="7" y="175"/>
                    </a:lnTo>
                    <a:lnTo>
                      <a:pt x="8" y="173"/>
                    </a:lnTo>
                    <a:lnTo>
                      <a:pt x="13" y="168"/>
                    </a:lnTo>
                    <a:lnTo>
                      <a:pt x="13" y="168"/>
                    </a:lnTo>
                    <a:lnTo>
                      <a:pt x="14" y="167"/>
                    </a:lnTo>
                    <a:lnTo>
                      <a:pt x="14" y="165"/>
                    </a:lnTo>
                    <a:lnTo>
                      <a:pt x="14" y="165"/>
                    </a:lnTo>
                    <a:lnTo>
                      <a:pt x="24" y="150"/>
                    </a:lnTo>
                    <a:lnTo>
                      <a:pt x="34" y="132"/>
                    </a:lnTo>
                    <a:lnTo>
                      <a:pt x="42" y="116"/>
                    </a:lnTo>
                    <a:lnTo>
                      <a:pt x="51" y="99"/>
                    </a:lnTo>
                    <a:lnTo>
                      <a:pt x="51" y="99"/>
                    </a:lnTo>
                    <a:lnTo>
                      <a:pt x="57" y="88"/>
                    </a:lnTo>
                    <a:lnTo>
                      <a:pt x="63" y="76"/>
                    </a:lnTo>
                    <a:lnTo>
                      <a:pt x="73" y="54"/>
                    </a:lnTo>
                    <a:lnTo>
                      <a:pt x="82" y="30"/>
                    </a:lnTo>
                    <a:lnTo>
                      <a:pt x="90" y="5"/>
                    </a:lnTo>
                    <a:lnTo>
                      <a:pt x="90" y="5"/>
                    </a:lnTo>
                    <a:lnTo>
                      <a:pt x="90" y="3"/>
                    </a:lnTo>
                    <a:lnTo>
                      <a:pt x="89" y="2"/>
                    </a:lnTo>
                    <a:lnTo>
                      <a:pt x="88" y="1"/>
                    </a:lnTo>
                    <a:lnTo>
                      <a:pt x="87" y="0"/>
                    </a:lnTo>
                    <a:lnTo>
                      <a:pt x="85" y="0"/>
                    </a:lnTo>
                    <a:lnTo>
                      <a:pt x="83" y="0"/>
                    </a:lnTo>
                    <a:lnTo>
                      <a:pt x="82" y="1"/>
                    </a:lnTo>
                    <a:lnTo>
                      <a:pt x="81" y="3"/>
                    </a:lnTo>
                    <a:lnTo>
                      <a:pt x="81"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63" name="Freeform 890"/>
              <p:cNvSpPr/>
              <p:nvPr/>
            </p:nvSpPr>
            <p:spPr bwMode="auto">
              <a:xfrm>
                <a:off x="4538663" y="1304925"/>
                <a:ext cx="44450" cy="92075"/>
              </a:xfrm>
              <a:custGeom>
                <a:avLst/>
                <a:gdLst/>
                <a:ahLst/>
                <a:cxnLst>
                  <a:cxn ang="0">
                    <a:pos x="75" y="5"/>
                  </a:cxn>
                  <a:cxn ang="0">
                    <a:pos x="75" y="5"/>
                  </a:cxn>
                  <a:cxn ang="0">
                    <a:pos x="74" y="16"/>
                  </a:cxn>
                  <a:cxn ang="0">
                    <a:pos x="71" y="26"/>
                  </a:cxn>
                  <a:cxn ang="0">
                    <a:pos x="68" y="38"/>
                  </a:cxn>
                  <a:cxn ang="0">
                    <a:pos x="64" y="48"/>
                  </a:cxn>
                  <a:cxn ang="0">
                    <a:pos x="54" y="69"/>
                  </a:cxn>
                  <a:cxn ang="0">
                    <a:pos x="43" y="88"/>
                  </a:cxn>
                  <a:cxn ang="0">
                    <a:pos x="43" y="88"/>
                  </a:cxn>
                  <a:cxn ang="0">
                    <a:pos x="22" y="128"/>
                  </a:cxn>
                  <a:cxn ang="0">
                    <a:pos x="10" y="148"/>
                  </a:cxn>
                  <a:cxn ang="0">
                    <a:pos x="0" y="168"/>
                  </a:cxn>
                  <a:cxn ang="0">
                    <a:pos x="0" y="168"/>
                  </a:cxn>
                  <a:cxn ang="0">
                    <a:pos x="0" y="170"/>
                  </a:cxn>
                  <a:cxn ang="0">
                    <a:pos x="0" y="172"/>
                  </a:cxn>
                  <a:cxn ang="0">
                    <a:pos x="1" y="173"/>
                  </a:cxn>
                  <a:cxn ang="0">
                    <a:pos x="2" y="174"/>
                  </a:cxn>
                  <a:cxn ang="0">
                    <a:pos x="4" y="175"/>
                  </a:cxn>
                  <a:cxn ang="0">
                    <a:pos x="5" y="175"/>
                  </a:cxn>
                  <a:cxn ang="0">
                    <a:pos x="7" y="174"/>
                  </a:cxn>
                  <a:cxn ang="0">
                    <a:pos x="8" y="173"/>
                  </a:cxn>
                  <a:cxn ang="0">
                    <a:pos x="8" y="173"/>
                  </a:cxn>
                  <a:cxn ang="0">
                    <a:pos x="21" y="148"/>
                  </a:cxn>
                  <a:cxn ang="0">
                    <a:pos x="34" y="125"/>
                  </a:cxn>
                  <a:cxn ang="0">
                    <a:pos x="61" y="78"/>
                  </a:cxn>
                  <a:cxn ang="0">
                    <a:pos x="61" y="78"/>
                  </a:cxn>
                  <a:cxn ang="0">
                    <a:pos x="69" y="61"/>
                  </a:cxn>
                  <a:cxn ang="0">
                    <a:pos x="77" y="42"/>
                  </a:cxn>
                  <a:cxn ang="0">
                    <a:pos x="80" y="33"/>
                  </a:cxn>
                  <a:cxn ang="0">
                    <a:pos x="83" y="23"/>
                  </a:cxn>
                  <a:cxn ang="0">
                    <a:pos x="84" y="14"/>
                  </a:cxn>
                  <a:cxn ang="0">
                    <a:pos x="85" y="5"/>
                  </a:cxn>
                  <a:cxn ang="0">
                    <a:pos x="85" y="5"/>
                  </a:cxn>
                  <a:cxn ang="0">
                    <a:pos x="85" y="3"/>
                  </a:cxn>
                  <a:cxn ang="0">
                    <a:pos x="84" y="1"/>
                  </a:cxn>
                  <a:cxn ang="0">
                    <a:pos x="82" y="0"/>
                  </a:cxn>
                  <a:cxn ang="0">
                    <a:pos x="81" y="0"/>
                  </a:cxn>
                  <a:cxn ang="0">
                    <a:pos x="78" y="0"/>
                  </a:cxn>
                  <a:cxn ang="0">
                    <a:pos x="77" y="1"/>
                  </a:cxn>
                  <a:cxn ang="0">
                    <a:pos x="75" y="3"/>
                  </a:cxn>
                  <a:cxn ang="0">
                    <a:pos x="75" y="5"/>
                  </a:cxn>
                  <a:cxn ang="0">
                    <a:pos x="75" y="5"/>
                  </a:cxn>
                </a:cxnLst>
                <a:rect l="0" t="0" r="r" b="b"/>
                <a:pathLst>
                  <a:path w="85" h="175">
                    <a:moveTo>
                      <a:pt x="75" y="5"/>
                    </a:moveTo>
                    <a:lnTo>
                      <a:pt x="75" y="5"/>
                    </a:lnTo>
                    <a:lnTo>
                      <a:pt x="74" y="16"/>
                    </a:lnTo>
                    <a:lnTo>
                      <a:pt x="71" y="26"/>
                    </a:lnTo>
                    <a:lnTo>
                      <a:pt x="68" y="38"/>
                    </a:lnTo>
                    <a:lnTo>
                      <a:pt x="64" y="48"/>
                    </a:lnTo>
                    <a:lnTo>
                      <a:pt x="54" y="69"/>
                    </a:lnTo>
                    <a:lnTo>
                      <a:pt x="43" y="88"/>
                    </a:lnTo>
                    <a:lnTo>
                      <a:pt x="43" y="88"/>
                    </a:lnTo>
                    <a:lnTo>
                      <a:pt x="22" y="128"/>
                    </a:lnTo>
                    <a:lnTo>
                      <a:pt x="10" y="148"/>
                    </a:lnTo>
                    <a:lnTo>
                      <a:pt x="0" y="168"/>
                    </a:lnTo>
                    <a:lnTo>
                      <a:pt x="0" y="168"/>
                    </a:lnTo>
                    <a:lnTo>
                      <a:pt x="0" y="170"/>
                    </a:lnTo>
                    <a:lnTo>
                      <a:pt x="0" y="172"/>
                    </a:lnTo>
                    <a:lnTo>
                      <a:pt x="1" y="173"/>
                    </a:lnTo>
                    <a:lnTo>
                      <a:pt x="2" y="174"/>
                    </a:lnTo>
                    <a:lnTo>
                      <a:pt x="4" y="175"/>
                    </a:lnTo>
                    <a:lnTo>
                      <a:pt x="5" y="175"/>
                    </a:lnTo>
                    <a:lnTo>
                      <a:pt x="7" y="174"/>
                    </a:lnTo>
                    <a:lnTo>
                      <a:pt x="8" y="173"/>
                    </a:lnTo>
                    <a:lnTo>
                      <a:pt x="8" y="173"/>
                    </a:lnTo>
                    <a:lnTo>
                      <a:pt x="21" y="148"/>
                    </a:lnTo>
                    <a:lnTo>
                      <a:pt x="34" y="125"/>
                    </a:lnTo>
                    <a:lnTo>
                      <a:pt x="61" y="78"/>
                    </a:lnTo>
                    <a:lnTo>
                      <a:pt x="61" y="78"/>
                    </a:lnTo>
                    <a:lnTo>
                      <a:pt x="69" y="61"/>
                    </a:lnTo>
                    <a:lnTo>
                      <a:pt x="77" y="42"/>
                    </a:lnTo>
                    <a:lnTo>
                      <a:pt x="80" y="33"/>
                    </a:lnTo>
                    <a:lnTo>
                      <a:pt x="83" y="23"/>
                    </a:lnTo>
                    <a:lnTo>
                      <a:pt x="84" y="14"/>
                    </a:lnTo>
                    <a:lnTo>
                      <a:pt x="85" y="5"/>
                    </a:lnTo>
                    <a:lnTo>
                      <a:pt x="85" y="5"/>
                    </a:lnTo>
                    <a:lnTo>
                      <a:pt x="85" y="3"/>
                    </a:lnTo>
                    <a:lnTo>
                      <a:pt x="84" y="1"/>
                    </a:lnTo>
                    <a:lnTo>
                      <a:pt x="82" y="0"/>
                    </a:lnTo>
                    <a:lnTo>
                      <a:pt x="81" y="0"/>
                    </a:lnTo>
                    <a:lnTo>
                      <a:pt x="78" y="0"/>
                    </a:lnTo>
                    <a:lnTo>
                      <a:pt x="77" y="1"/>
                    </a:lnTo>
                    <a:lnTo>
                      <a:pt x="75" y="3"/>
                    </a:lnTo>
                    <a:lnTo>
                      <a:pt x="75" y="5"/>
                    </a:lnTo>
                    <a:lnTo>
                      <a:pt x="75"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64" name="Freeform 891"/>
              <p:cNvSpPr/>
              <p:nvPr/>
            </p:nvSpPr>
            <p:spPr bwMode="auto">
              <a:xfrm>
                <a:off x="4568825" y="1336675"/>
                <a:ext cx="44450" cy="87313"/>
              </a:xfrm>
              <a:custGeom>
                <a:avLst/>
                <a:gdLst/>
                <a:ahLst/>
                <a:cxnLst>
                  <a:cxn ang="0">
                    <a:pos x="85" y="4"/>
                  </a:cxn>
                  <a:cxn ang="0">
                    <a:pos x="85" y="4"/>
                  </a:cxn>
                  <a:cxn ang="0">
                    <a:pos x="85" y="2"/>
                  </a:cxn>
                  <a:cxn ang="0">
                    <a:pos x="82" y="1"/>
                  </a:cxn>
                  <a:cxn ang="0">
                    <a:pos x="79" y="0"/>
                  </a:cxn>
                  <a:cxn ang="0">
                    <a:pos x="78" y="0"/>
                  </a:cxn>
                  <a:cxn ang="0">
                    <a:pos x="76" y="1"/>
                  </a:cxn>
                  <a:cxn ang="0">
                    <a:pos x="75" y="2"/>
                  </a:cxn>
                  <a:cxn ang="0">
                    <a:pos x="75" y="4"/>
                  </a:cxn>
                  <a:cxn ang="0">
                    <a:pos x="75" y="4"/>
                  </a:cxn>
                  <a:cxn ang="0">
                    <a:pos x="75" y="14"/>
                  </a:cxn>
                  <a:cxn ang="0">
                    <a:pos x="73" y="23"/>
                  </a:cxn>
                  <a:cxn ang="0">
                    <a:pos x="69" y="33"/>
                  </a:cxn>
                  <a:cxn ang="0">
                    <a:pos x="64" y="42"/>
                  </a:cxn>
                  <a:cxn ang="0">
                    <a:pos x="52" y="59"/>
                  </a:cxn>
                  <a:cxn ang="0">
                    <a:pos x="47" y="69"/>
                  </a:cxn>
                  <a:cxn ang="0">
                    <a:pos x="43" y="77"/>
                  </a:cxn>
                  <a:cxn ang="0">
                    <a:pos x="43" y="77"/>
                  </a:cxn>
                  <a:cxn ang="0">
                    <a:pos x="35" y="96"/>
                  </a:cxn>
                  <a:cxn ang="0">
                    <a:pos x="27" y="113"/>
                  </a:cxn>
                  <a:cxn ang="0">
                    <a:pos x="27" y="113"/>
                  </a:cxn>
                  <a:cxn ang="0">
                    <a:pos x="16" y="137"/>
                  </a:cxn>
                  <a:cxn ang="0">
                    <a:pos x="10" y="147"/>
                  </a:cxn>
                  <a:cxn ang="0">
                    <a:pos x="6" y="152"/>
                  </a:cxn>
                  <a:cxn ang="0">
                    <a:pos x="2" y="157"/>
                  </a:cxn>
                  <a:cxn ang="0">
                    <a:pos x="2" y="157"/>
                  </a:cxn>
                  <a:cxn ang="0">
                    <a:pos x="0" y="159"/>
                  </a:cxn>
                  <a:cxn ang="0">
                    <a:pos x="0" y="162"/>
                  </a:cxn>
                  <a:cxn ang="0">
                    <a:pos x="1" y="164"/>
                  </a:cxn>
                  <a:cxn ang="0">
                    <a:pos x="4" y="165"/>
                  </a:cxn>
                  <a:cxn ang="0">
                    <a:pos x="9" y="165"/>
                  </a:cxn>
                  <a:cxn ang="0">
                    <a:pos x="9" y="165"/>
                  </a:cxn>
                  <a:cxn ang="0">
                    <a:pos x="11" y="165"/>
                  </a:cxn>
                  <a:cxn ang="0">
                    <a:pos x="13" y="163"/>
                  </a:cxn>
                  <a:cxn ang="0">
                    <a:pos x="13" y="161"/>
                  </a:cxn>
                  <a:cxn ang="0">
                    <a:pos x="13" y="159"/>
                  </a:cxn>
                  <a:cxn ang="0">
                    <a:pos x="13" y="159"/>
                  </a:cxn>
                  <a:cxn ang="0">
                    <a:pos x="16" y="155"/>
                  </a:cxn>
                  <a:cxn ang="0">
                    <a:pos x="19" y="149"/>
                  </a:cxn>
                  <a:cxn ang="0">
                    <a:pos x="25" y="139"/>
                  </a:cxn>
                  <a:cxn ang="0">
                    <a:pos x="25" y="139"/>
                  </a:cxn>
                  <a:cxn ang="0">
                    <a:pos x="37" y="113"/>
                  </a:cxn>
                  <a:cxn ang="0">
                    <a:pos x="49" y="87"/>
                  </a:cxn>
                  <a:cxn ang="0">
                    <a:pos x="49" y="87"/>
                  </a:cxn>
                  <a:cxn ang="0">
                    <a:pos x="54" y="77"/>
                  </a:cxn>
                  <a:cxn ang="0">
                    <a:pos x="60" y="68"/>
                  </a:cxn>
                  <a:cxn ang="0">
                    <a:pos x="72" y="47"/>
                  </a:cxn>
                  <a:cxn ang="0">
                    <a:pos x="77" y="37"/>
                  </a:cxn>
                  <a:cxn ang="0">
                    <a:pos x="81" y="26"/>
                  </a:cxn>
                  <a:cxn ang="0">
                    <a:pos x="85" y="15"/>
                  </a:cxn>
                  <a:cxn ang="0">
                    <a:pos x="85" y="10"/>
                  </a:cxn>
                  <a:cxn ang="0">
                    <a:pos x="85" y="4"/>
                  </a:cxn>
                  <a:cxn ang="0">
                    <a:pos x="85" y="4"/>
                  </a:cxn>
                </a:cxnLst>
                <a:rect l="0" t="0" r="r" b="b"/>
                <a:pathLst>
                  <a:path w="85" h="165">
                    <a:moveTo>
                      <a:pt x="85" y="4"/>
                    </a:moveTo>
                    <a:lnTo>
                      <a:pt x="85" y="4"/>
                    </a:lnTo>
                    <a:lnTo>
                      <a:pt x="85" y="2"/>
                    </a:lnTo>
                    <a:lnTo>
                      <a:pt x="82" y="1"/>
                    </a:lnTo>
                    <a:lnTo>
                      <a:pt x="79" y="0"/>
                    </a:lnTo>
                    <a:lnTo>
                      <a:pt x="78" y="0"/>
                    </a:lnTo>
                    <a:lnTo>
                      <a:pt x="76" y="1"/>
                    </a:lnTo>
                    <a:lnTo>
                      <a:pt x="75" y="2"/>
                    </a:lnTo>
                    <a:lnTo>
                      <a:pt x="75" y="4"/>
                    </a:lnTo>
                    <a:lnTo>
                      <a:pt x="75" y="4"/>
                    </a:lnTo>
                    <a:lnTo>
                      <a:pt x="75" y="14"/>
                    </a:lnTo>
                    <a:lnTo>
                      <a:pt x="73" y="23"/>
                    </a:lnTo>
                    <a:lnTo>
                      <a:pt x="69" y="33"/>
                    </a:lnTo>
                    <a:lnTo>
                      <a:pt x="64" y="42"/>
                    </a:lnTo>
                    <a:lnTo>
                      <a:pt x="52" y="59"/>
                    </a:lnTo>
                    <a:lnTo>
                      <a:pt x="47" y="69"/>
                    </a:lnTo>
                    <a:lnTo>
                      <a:pt x="43" y="77"/>
                    </a:lnTo>
                    <a:lnTo>
                      <a:pt x="43" y="77"/>
                    </a:lnTo>
                    <a:lnTo>
                      <a:pt x="35" y="96"/>
                    </a:lnTo>
                    <a:lnTo>
                      <a:pt x="27" y="113"/>
                    </a:lnTo>
                    <a:lnTo>
                      <a:pt x="27" y="113"/>
                    </a:lnTo>
                    <a:lnTo>
                      <a:pt x="16" y="137"/>
                    </a:lnTo>
                    <a:lnTo>
                      <a:pt x="10" y="147"/>
                    </a:lnTo>
                    <a:lnTo>
                      <a:pt x="6" y="152"/>
                    </a:lnTo>
                    <a:lnTo>
                      <a:pt x="2" y="157"/>
                    </a:lnTo>
                    <a:lnTo>
                      <a:pt x="2" y="157"/>
                    </a:lnTo>
                    <a:lnTo>
                      <a:pt x="0" y="159"/>
                    </a:lnTo>
                    <a:lnTo>
                      <a:pt x="0" y="162"/>
                    </a:lnTo>
                    <a:lnTo>
                      <a:pt x="1" y="164"/>
                    </a:lnTo>
                    <a:lnTo>
                      <a:pt x="4" y="165"/>
                    </a:lnTo>
                    <a:lnTo>
                      <a:pt x="9" y="165"/>
                    </a:lnTo>
                    <a:lnTo>
                      <a:pt x="9" y="165"/>
                    </a:lnTo>
                    <a:lnTo>
                      <a:pt x="11" y="165"/>
                    </a:lnTo>
                    <a:lnTo>
                      <a:pt x="13" y="163"/>
                    </a:lnTo>
                    <a:lnTo>
                      <a:pt x="13" y="161"/>
                    </a:lnTo>
                    <a:lnTo>
                      <a:pt x="13" y="159"/>
                    </a:lnTo>
                    <a:lnTo>
                      <a:pt x="13" y="159"/>
                    </a:lnTo>
                    <a:lnTo>
                      <a:pt x="16" y="155"/>
                    </a:lnTo>
                    <a:lnTo>
                      <a:pt x="19" y="149"/>
                    </a:lnTo>
                    <a:lnTo>
                      <a:pt x="25" y="139"/>
                    </a:lnTo>
                    <a:lnTo>
                      <a:pt x="25" y="139"/>
                    </a:lnTo>
                    <a:lnTo>
                      <a:pt x="37" y="113"/>
                    </a:lnTo>
                    <a:lnTo>
                      <a:pt x="49" y="87"/>
                    </a:lnTo>
                    <a:lnTo>
                      <a:pt x="49" y="87"/>
                    </a:lnTo>
                    <a:lnTo>
                      <a:pt x="54" y="77"/>
                    </a:lnTo>
                    <a:lnTo>
                      <a:pt x="60" y="68"/>
                    </a:lnTo>
                    <a:lnTo>
                      <a:pt x="72" y="47"/>
                    </a:lnTo>
                    <a:lnTo>
                      <a:pt x="77" y="37"/>
                    </a:lnTo>
                    <a:lnTo>
                      <a:pt x="81" y="26"/>
                    </a:lnTo>
                    <a:lnTo>
                      <a:pt x="85" y="15"/>
                    </a:lnTo>
                    <a:lnTo>
                      <a:pt x="85" y="10"/>
                    </a:lnTo>
                    <a:lnTo>
                      <a:pt x="85" y="4"/>
                    </a:lnTo>
                    <a:lnTo>
                      <a:pt x="85"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65" name="Freeform 892"/>
              <p:cNvSpPr/>
              <p:nvPr/>
            </p:nvSpPr>
            <p:spPr bwMode="auto">
              <a:xfrm>
                <a:off x="4608513" y="1366838"/>
                <a:ext cx="47625" cy="85725"/>
              </a:xfrm>
              <a:custGeom>
                <a:avLst/>
                <a:gdLst/>
                <a:ahLst/>
                <a:cxnLst>
                  <a:cxn ang="0">
                    <a:pos x="81" y="5"/>
                  </a:cxn>
                  <a:cxn ang="0">
                    <a:pos x="81" y="5"/>
                  </a:cxn>
                  <a:cxn ang="0">
                    <a:pos x="80" y="15"/>
                  </a:cxn>
                  <a:cxn ang="0">
                    <a:pos x="77" y="25"/>
                  </a:cxn>
                  <a:cxn ang="0">
                    <a:pos x="73" y="36"/>
                  </a:cxn>
                  <a:cxn ang="0">
                    <a:pos x="67" y="46"/>
                  </a:cxn>
                  <a:cxn ang="0">
                    <a:pos x="56" y="64"/>
                  </a:cxn>
                  <a:cxn ang="0">
                    <a:pos x="46" y="83"/>
                  </a:cxn>
                  <a:cxn ang="0">
                    <a:pos x="46" y="83"/>
                  </a:cxn>
                  <a:cxn ang="0">
                    <a:pos x="34" y="101"/>
                  </a:cxn>
                  <a:cxn ang="0">
                    <a:pos x="23" y="119"/>
                  </a:cxn>
                  <a:cxn ang="0">
                    <a:pos x="1" y="154"/>
                  </a:cxn>
                  <a:cxn ang="0">
                    <a:pos x="1" y="154"/>
                  </a:cxn>
                  <a:cxn ang="0">
                    <a:pos x="0" y="156"/>
                  </a:cxn>
                  <a:cxn ang="0">
                    <a:pos x="0" y="158"/>
                  </a:cxn>
                  <a:cxn ang="0">
                    <a:pos x="1" y="159"/>
                  </a:cxn>
                  <a:cxn ang="0">
                    <a:pos x="2" y="160"/>
                  </a:cxn>
                  <a:cxn ang="0">
                    <a:pos x="4" y="162"/>
                  </a:cxn>
                  <a:cxn ang="0">
                    <a:pos x="6" y="162"/>
                  </a:cxn>
                  <a:cxn ang="0">
                    <a:pos x="7" y="160"/>
                  </a:cxn>
                  <a:cxn ang="0">
                    <a:pos x="10" y="159"/>
                  </a:cxn>
                  <a:cxn ang="0">
                    <a:pos x="10" y="159"/>
                  </a:cxn>
                  <a:cxn ang="0">
                    <a:pos x="33" y="120"/>
                  </a:cxn>
                  <a:cxn ang="0">
                    <a:pos x="46" y="101"/>
                  </a:cxn>
                  <a:cxn ang="0">
                    <a:pos x="57" y="81"/>
                  </a:cxn>
                  <a:cxn ang="0">
                    <a:pos x="57" y="81"/>
                  </a:cxn>
                  <a:cxn ang="0">
                    <a:pos x="68" y="62"/>
                  </a:cxn>
                  <a:cxn ang="0">
                    <a:pos x="79" y="45"/>
                  </a:cxn>
                  <a:cxn ang="0">
                    <a:pos x="83" y="34"/>
                  </a:cxn>
                  <a:cxn ang="0">
                    <a:pos x="86" y="25"/>
                  </a:cxn>
                  <a:cxn ang="0">
                    <a:pos x="89" y="15"/>
                  </a:cxn>
                  <a:cxn ang="0">
                    <a:pos x="90" y="5"/>
                  </a:cxn>
                  <a:cxn ang="0">
                    <a:pos x="90" y="5"/>
                  </a:cxn>
                  <a:cxn ang="0">
                    <a:pos x="90" y="2"/>
                  </a:cxn>
                  <a:cxn ang="0">
                    <a:pos x="89" y="1"/>
                  </a:cxn>
                  <a:cxn ang="0">
                    <a:pos x="88" y="0"/>
                  </a:cxn>
                  <a:cxn ang="0">
                    <a:pos x="86" y="0"/>
                  </a:cxn>
                  <a:cxn ang="0">
                    <a:pos x="83" y="1"/>
                  </a:cxn>
                  <a:cxn ang="0">
                    <a:pos x="82" y="2"/>
                  </a:cxn>
                  <a:cxn ang="0">
                    <a:pos x="81" y="5"/>
                  </a:cxn>
                  <a:cxn ang="0">
                    <a:pos x="81" y="5"/>
                  </a:cxn>
                </a:cxnLst>
                <a:rect l="0" t="0" r="r" b="b"/>
                <a:pathLst>
                  <a:path w="90" h="162">
                    <a:moveTo>
                      <a:pt x="81" y="5"/>
                    </a:moveTo>
                    <a:lnTo>
                      <a:pt x="81" y="5"/>
                    </a:lnTo>
                    <a:lnTo>
                      <a:pt x="80" y="15"/>
                    </a:lnTo>
                    <a:lnTo>
                      <a:pt x="77" y="25"/>
                    </a:lnTo>
                    <a:lnTo>
                      <a:pt x="73" y="36"/>
                    </a:lnTo>
                    <a:lnTo>
                      <a:pt x="67" y="46"/>
                    </a:lnTo>
                    <a:lnTo>
                      <a:pt x="56" y="64"/>
                    </a:lnTo>
                    <a:lnTo>
                      <a:pt x="46" y="83"/>
                    </a:lnTo>
                    <a:lnTo>
                      <a:pt x="46" y="83"/>
                    </a:lnTo>
                    <a:lnTo>
                      <a:pt x="34" y="101"/>
                    </a:lnTo>
                    <a:lnTo>
                      <a:pt x="23" y="119"/>
                    </a:lnTo>
                    <a:lnTo>
                      <a:pt x="1" y="154"/>
                    </a:lnTo>
                    <a:lnTo>
                      <a:pt x="1" y="154"/>
                    </a:lnTo>
                    <a:lnTo>
                      <a:pt x="0" y="156"/>
                    </a:lnTo>
                    <a:lnTo>
                      <a:pt x="0" y="158"/>
                    </a:lnTo>
                    <a:lnTo>
                      <a:pt x="1" y="159"/>
                    </a:lnTo>
                    <a:lnTo>
                      <a:pt x="2" y="160"/>
                    </a:lnTo>
                    <a:lnTo>
                      <a:pt x="4" y="162"/>
                    </a:lnTo>
                    <a:lnTo>
                      <a:pt x="6" y="162"/>
                    </a:lnTo>
                    <a:lnTo>
                      <a:pt x="7" y="160"/>
                    </a:lnTo>
                    <a:lnTo>
                      <a:pt x="10" y="159"/>
                    </a:lnTo>
                    <a:lnTo>
                      <a:pt x="10" y="159"/>
                    </a:lnTo>
                    <a:lnTo>
                      <a:pt x="33" y="120"/>
                    </a:lnTo>
                    <a:lnTo>
                      <a:pt x="46" y="101"/>
                    </a:lnTo>
                    <a:lnTo>
                      <a:pt x="57" y="81"/>
                    </a:lnTo>
                    <a:lnTo>
                      <a:pt x="57" y="81"/>
                    </a:lnTo>
                    <a:lnTo>
                      <a:pt x="68" y="62"/>
                    </a:lnTo>
                    <a:lnTo>
                      <a:pt x="79" y="45"/>
                    </a:lnTo>
                    <a:lnTo>
                      <a:pt x="83" y="34"/>
                    </a:lnTo>
                    <a:lnTo>
                      <a:pt x="86" y="25"/>
                    </a:lnTo>
                    <a:lnTo>
                      <a:pt x="89" y="15"/>
                    </a:lnTo>
                    <a:lnTo>
                      <a:pt x="90" y="5"/>
                    </a:lnTo>
                    <a:lnTo>
                      <a:pt x="90" y="5"/>
                    </a:lnTo>
                    <a:lnTo>
                      <a:pt x="90" y="2"/>
                    </a:lnTo>
                    <a:lnTo>
                      <a:pt x="89" y="1"/>
                    </a:lnTo>
                    <a:lnTo>
                      <a:pt x="88" y="0"/>
                    </a:lnTo>
                    <a:lnTo>
                      <a:pt x="86" y="0"/>
                    </a:lnTo>
                    <a:lnTo>
                      <a:pt x="83" y="1"/>
                    </a:lnTo>
                    <a:lnTo>
                      <a:pt x="82" y="2"/>
                    </a:lnTo>
                    <a:lnTo>
                      <a:pt x="81" y="5"/>
                    </a:lnTo>
                    <a:lnTo>
                      <a:pt x="81"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66" name="Freeform 893"/>
              <p:cNvSpPr/>
              <p:nvPr/>
            </p:nvSpPr>
            <p:spPr bwMode="auto">
              <a:xfrm>
                <a:off x="4632325" y="1397000"/>
                <a:ext cx="49213" cy="85725"/>
              </a:xfrm>
              <a:custGeom>
                <a:avLst/>
                <a:gdLst/>
                <a:ahLst/>
                <a:cxnLst>
                  <a:cxn ang="0">
                    <a:pos x="84" y="0"/>
                  </a:cxn>
                  <a:cxn ang="0">
                    <a:pos x="84" y="0"/>
                  </a:cxn>
                  <a:cxn ang="0">
                    <a:pos x="81" y="3"/>
                  </a:cxn>
                  <a:cxn ang="0">
                    <a:pos x="78" y="6"/>
                  </a:cxn>
                  <a:cxn ang="0">
                    <a:pos x="73" y="14"/>
                  </a:cxn>
                  <a:cxn ang="0">
                    <a:pos x="65" y="29"/>
                  </a:cxn>
                  <a:cxn ang="0">
                    <a:pos x="65" y="29"/>
                  </a:cxn>
                  <a:cxn ang="0">
                    <a:pos x="56" y="46"/>
                  </a:cxn>
                  <a:cxn ang="0">
                    <a:pos x="47" y="61"/>
                  </a:cxn>
                  <a:cxn ang="0">
                    <a:pos x="31" y="93"/>
                  </a:cxn>
                  <a:cxn ang="0">
                    <a:pos x="31" y="93"/>
                  </a:cxn>
                  <a:cxn ang="0">
                    <a:pos x="19" y="114"/>
                  </a:cxn>
                  <a:cxn ang="0">
                    <a:pos x="6" y="133"/>
                  </a:cxn>
                  <a:cxn ang="0">
                    <a:pos x="6" y="133"/>
                  </a:cxn>
                  <a:cxn ang="0">
                    <a:pos x="2" y="140"/>
                  </a:cxn>
                  <a:cxn ang="0">
                    <a:pos x="0" y="146"/>
                  </a:cxn>
                  <a:cxn ang="0">
                    <a:pos x="0" y="152"/>
                  </a:cxn>
                  <a:cxn ang="0">
                    <a:pos x="1" y="156"/>
                  </a:cxn>
                  <a:cxn ang="0">
                    <a:pos x="3" y="159"/>
                  </a:cxn>
                  <a:cxn ang="0">
                    <a:pos x="3" y="159"/>
                  </a:cxn>
                  <a:cxn ang="0">
                    <a:pos x="5" y="160"/>
                  </a:cxn>
                  <a:cxn ang="0">
                    <a:pos x="7" y="161"/>
                  </a:cxn>
                  <a:cxn ang="0">
                    <a:pos x="10" y="160"/>
                  </a:cxn>
                  <a:cxn ang="0">
                    <a:pos x="11" y="158"/>
                  </a:cxn>
                  <a:cxn ang="0">
                    <a:pos x="12" y="156"/>
                  </a:cxn>
                  <a:cxn ang="0">
                    <a:pos x="12" y="156"/>
                  </a:cxn>
                  <a:cxn ang="0">
                    <a:pos x="14" y="155"/>
                  </a:cxn>
                  <a:cxn ang="0">
                    <a:pos x="15" y="154"/>
                  </a:cxn>
                  <a:cxn ang="0">
                    <a:pos x="15" y="150"/>
                  </a:cxn>
                  <a:cxn ang="0">
                    <a:pos x="15" y="149"/>
                  </a:cxn>
                  <a:cxn ang="0">
                    <a:pos x="13" y="148"/>
                  </a:cxn>
                  <a:cxn ang="0">
                    <a:pos x="12" y="147"/>
                  </a:cxn>
                  <a:cxn ang="0">
                    <a:pos x="10" y="147"/>
                  </a:cxn>
                  <a:cxn ang="0">
                    <a:pos x="10" y="147"/>
                  </a:cxn>
                  <a:cxn ang="0">
                    <a:pos x="9" y="148"/>
                  </a:cxn>
                  <a:cxn ang="0">
                    <a:pos x="9" y="148"/>
                  </a:cxn>
                  <a:cxn ang="0">
                    <a:pos x="10" y="145"/>
                  </a:cxn>
                  <a:cxn ang="0">
                    <a:pos x="11" y="142"/>
                  </a:cxn>
                  <a:cxn ang="0">
                    <a:pos x="16" y="136"/>
                  </a:cxn>
                  <a:cxn ang="0">
                    <a:pos x="21" y="130"/>
                  </a:cxn>
                  <a:cxn ang="0">
                    <a:pos x="24" y="125"/>
                  </a:cxn>
                  <a:cxn ang="0">
                    <a:pos x="24" y="125"/>
                  </a:cxn>
                  <a:cxn ang="0">
                    <a:pos x="47" y="83"/>
                  </a:cxn>
                  <a:cxn ang="0">
                    <a:pos x="47" y="83"/>
                  </a:cxn>
                  <a:cxn ang="0">
                    <a:pos x="59" y="61"/>
                  </a:cxn>
                  <a:cxn ang="0">
                    <a:pos x="70" y="40"/>
                  </a:cxn>
                  <a:cxn ang="0">
                    <a:pos x="70" y="40"/>
                  </a:cxn>
                  <a:cxn ang="0">
                    <a:pos x="78" y="24"/>
                  </a:cxn>
                  <a:cxn ang="0">
                    <a:pos x="83" y="15"/>
                  </a:cxn>
                  <a:cxn ang="0">
                    <a:pos x="86" y="12"/>
                  </a:cxn>
                  <a:cxn ang="0">
                    <a:pos x="90" y="8"/>
                  </a:cxn>
                  <a:cxn ang="0">
                    <a:pos x="90" y="8"/>
                  </a:cxn>
                  <a:cxn ang="0">
                    <a:pos x="91" y="7"/>
                  </a:cxn>
                  <a:cxn ang="0">
                    <a:pos x="92" y="6"/>
                  </a:cxn>
                  <a:cxn ang="0">
                    <a:pos x="92" y="4"/>
                  </a:cxn>
                  <a:cxn ang="0">
                    <a:pos x="91" y="2"/>
                  </a:cxn>
                  <a:cxn ang="0">
                    <a:pos x="90" y="1"/>
                  </a:cxn>
                  <a:cxn ang="0">
                    <a:pos x="88" y="0"/>
                  </a:cxn>
                  <a:cxn ang="0">
                    <a:pos x="86" y="0"/>
                  </a:cxn>
                  <a:cxn ang="0">
                    <a:pos x="84" y="0"/>
                  </a:cxn>
                  <a:cxn ang="0">
                    <a:pos x="84" y="0"/>
                  </a:cxn>
                </a:cxnLst>
                <a:rect l="0" t="0" r="r" b="b"/>
                <a:pathLst>
                  <a:path w="92" h="161">
                    <a:moveTo>
                      <a:pt x="84" y="0"/>
                    </a:moveTo>
                    <a:lnTo>
                      <a:pt x="84" y="0"/>
                    </a:lnTo>
                    <a:lnTo>
                      <a:pt x="81" y="3"/>
                    </a:lnTo>
                    <a:lnTo>
                      <a:pt x="78" y="6"/>
                    </a:lnTo>
                    <a:lnTo>
                      <a:pt x="73" y="14"/>
                    </a:lnTo>
                    <a:lnTo>
                      <a:pt x="65" y="29"/>
                    </a:lnTo>
                    <a:lnTo>
                      <a:pt x="65" y="29"/>
                    </a:lnTo>
                    <a:lnTo>
                      <a:pt x="56" y="46"/>
                    </a:lnTo>
                    <a:lnTo>
                      <a:pt x="47" y="61"/>
                    </a:lnTo>
                    <a:lnTo>
                      <a:pt x="31" y="93"/>
                    </a:lnTo>
                    <a:lnTo>
                      <a:pt x="31" y="93"/>
                    </a:lnTo>
                    <a:lnTo>
                      <a:pt x="19" y="114"/>
                    </a:lnTo>
                    <a:lnTo>
                      <a:pt x="6" y="133"/>
                    </a:lnTo>
                    <a:lnTo>
                      <a:pt x="6" y="133"/>
                    </a:lnTo>
                    <a:lnTo>
                      <a:pt x="2" y="140"/>
                    </a:lnTo>
                    <a:lnTo>
                      <a:pt x="0" y="146"/>
                    </a:lnTo>
                    <a:lnTo>
                      <a:pt x="0" y="152"/>
                    </a:lnTo>
                    <a:lnTo>
                      <a:pt x="1" y="156"/>
                    </a:lnTo>
                    <a:lnTo>
                      <a:pt x="3" y="159"/>
                    </a:lnTo>
                    <a:lnTo>
                      <a:pt x="3" y="159"/>
                    </a:lnTo>
                    <a:lnTo>
                      <a:pt x="5" y="160"/>
                    </a:lnTo>
                    <a:lnTo>
                      <a:pt x="7" y="161"/>
                    </a:lnTo>
                    <a:lnTo>
                      <a:pt x="10" y="160"/>
                    </a:lnTo>
                    <a:lnTo>
                      <a:pt x="11" y="158"/>
                    </a:lnTo>
                    <a:lnTo>
                      <a:pt x="12" y="156"/>
                    </a:lnTo>
                    <a:lnTo>
                      <a:pt x="12" y="156"/>
                    </a:lnTo>
                    <a:lnTo>
                      <a:pt x="14" y="155"/>
                    </a:lnTo>
                    <a:lnTo>
                      <a:pt x="15" y="154"/>
                    </a:lnTo>
                    <a:lnTo>
                      <a:pt x="15" y="150"/>
                    </a:lnTo>
                    <a:lnTo>
                      <a:pt x="15" y="149"/>
                    </a:lnTo>
                    <a:lnTo>
                      <a:pt x="13" y="148"/>
                    </a:lnTo>
                    <a:lnTo>
                      <a:pt x="12" y="147"/>
                    </a:lnTo>
                    <a:lnTo>
                      <a:pt x="10" y="147"/>
                    </a:lnTo>
                    <a:lnTo>
                      <a:pt x="10" y="147"/>
                    </a:lnTo>
                    <a:lnTo>
                      <a:pt x="9" y="148"/>
                    </a:lnTo>
                    <a:lnTo>
                      <a:pt x="9" y="148"/>
                    </a:lnTo>
                    <a:lnTo>
                      <a:pt x="10" y="145"/>
                    </a:lnTo>
                    <a:lnTo>
                      <a:pt x="11" y="142"/>
                    </a:lnTo>
                    <a:lnTo>
                      <a:pt x="16" y="136"/>
                    </a:lnTo>
                    <a:lnTo>
                      <a:pt x="21" y="130"/>
                    </a:lnTo>
                    <a:lnTo>
                      <a:pt x="24" y="125"/>
                    </a:lnTo>
                    <a:lnTo>
                      <a:pt x="24" y="125"/>
                    </a:lnTo>
                    <a:lnTo>
                      <a:pt x="47" y="83"/>
                    </a:lnTo>
                    <a:lnTo>
                      <a:pt x="47" y="83"/>
                    </a:lnTo>
                    <a:lnTo>
                      <a:pt x="59" y="61"/>
                    </a:lnTo>
                    <a:lnTo>
                      <a:pt x="70" y="40"/>
                    </a:lnTo>
                    <a:lnTo>
                      <a:pt x="70" y="40"/>
                    </a:lnTo>
                    <a:lnTo>
                      <a:pt x="78" y="24"/>
                    </a:lnTo>
                    <a:lnTo>
                      <a:pt x="83" y="15"/>
                    </a:lnTo>
                    <a:lnTo>
                      <a:pt x="86" y="12"/>
                    </a:lnTo>
                    <a:lnTo>
                      <a:pt x="90" y="8"/>
                    </a:lnTo>
                    <a:lnTo>
                      <a:pt x="90" y="8"/>
                    </a:lnTo>
                    <a:lnTo>
                      <a:pt x="91" y="7"/>
                    </a:lnTo>
                    <a:lnTo>
                      <a:pt x="92" y="6"/>
                    </a:lnTo>
                    <a:lnTo>
                      <a:pt x="92" y="4"/>
                    </a:lnTo>
                    <a:lnTo>
                      <a:pt x="91" y="2"/>
                    </a:lnTo>
                    <a:lnTo>
                      <a:pt x="90" y="1"/>
                    </a:lnTo>
                    <a:lnTo>
                      <a:pt x="88" y="0"/>
                    </a:lnTo>
                    <a:lnTo>
                      <a:pt x="86" y="0"/>
                    </a:lnTo>
                    <a:lnTo>
                      <a:pt x="84" y="0"/>
                    </a:lnTo>
                    <a:lnTo>
                      <a:pt x="84" y="0"/>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67" name="Freeform 894"/>
              <p:cNvSpPr/>
              <p:nvPr/>
            </p:nvSpPr>
            <p:spPr bwMode="auto">
              <a:xfrm>
                <a:off x="4654550" y="1414463"/>
                <a:ext cx="52388" cy="85725"/>
              </a:xfrm>
              <a:custGeom>
                <a:avLst/>
                <a:gdLst/>
                <a:ahLst/>
                <a:cxnLst>
                  <a:cxn ang="0">
                    <a:pos x="90" y="3"/>
                  </a:cxn>
                  <a:cxn ang="0">
                    <a:pos x="90" y="3"/>
                  </a:cxn>
                  <a:cxn ang="0">
                    <a:pos x="89" y="9"/>
                  </a:cxn>
                  <a:cxn ang="0">
                    <a:pos x="86" y="13"/>
                  </a:cxn>
                  <a:cxn ang="0">
                    <a:pos x="79" y="23"/>
                  </a:cxn>
                  <a:cxn ang="0">
                    <a:pos x="67" y="41"/>
                  </a:cxn>
                  <a:cxn ang="0">
                    <a:pos x="67" y="41"/>
                  </a:cxn>
                  <a:cxn ang="0">
                    <a:pos x="53" y="61"/>
                  </a:cxn>
                  <a:cxn ang="0">
                    <a:pos x="38" y="83"/>
                  </a:cxn>
                  <a:cxn ang="0">
                    <a:pos x="38" y="83"/>
                  </a:cxn>
                  <a:cxn ang="0">
                    <a:pos x="33" y="94"/>
                  </a:cxn>
                  <a:cxn ang="0">
                    <a:pos x="28" y="107"/>
                  </a:cxn>
                  <a:cxn ang="0">
                    <a:pos x="23" y="119"/>
                  </a:cxn>
                  <a:cxn ang="0">
                    <a:pos x="20" y="124"/>
                  </a:cxn>
                  <a:cxn ang="0">
                    <a:pos x="15" y="129"/>
                  </a:cxn>
                  <a:cxn ang="0">
                    <a:pos x="15" y="129"/>
                  </a:cxn>
                  <a:cxn ang="0">
                    <a:pos x="10" y="136"/>
                  </a:cxn>
                  <a:cxn ang="0">
                    <a:pos x="6" y="142"/>
                  </a:cxn>
                  <a:cxn ang="0">
                    <a:pos x="3" y="148"/>
                  </a:cxn>
                  <a:cxn ang="0">
                    <a:pos x="0" y="155"/>
                  </a:cxn>
                  <a:cxn ang="0">
                    <a:pos x="0" y="155"/>
                  </a:cxn>
                  <a:cxn ang="0">
                    <a:pos x="0" y="157"/>
                  </a:cxn>
                  <a:cxn ang="0">
                    <a:pos x="0" y="159"/>
                  </a:cxn>
                  <a:cxn ang="0">
                    <a:pos x="1" y="160"/>
                  </a:cxn>
                  <a:cxn ang="0">
                    <a:pos x="3" y="161"/>
                  </a:cxn>
                  <a:cxn ang="0">
                    <a:pos x="6" y="160"/>
                  </a:cxn>
                  <a:cxn ang="0">
                    <a:pos x="8" y="159"/>
                  </a:cxn>
                  <a:cxn ang="0">
                    <a:pos x="9" y="158"/>
                  </a:cxn>
                  <a:cxn ang="0">
                    <a:pos x="9" y="158"/>
                  </a:cxn>
                  <a:cxn ang="0">
                    <a:pos x="13" y="149"/>
                  </a:cxn>
                  <a:cxn ang="0">
                    <a:pos x="20" y="141"/>
                  </a:cxn>
                  <a:cxn ang="0">
                    <a:pos x="26" y="132"/>
                  </a:cxn>
                  <a:cxn ang="0">
                    <a:pos x="31" y="123"/>
                  </a:cxn>
                  <a:cxn ang="0">
                    <a:pos x="31" y="123"/>
                  </a:cxn>
                  <a:cxn ang="0">
                    <a:pos x="40" y="101"/>
                  </a:cxn>
                  <a:cxn ang="0">
                    <a:pos x="45" y="91"/>
                  </a:cxn>
                  <a:cxn ang="0">
                    <a:pos x="51" y="81"/>
                  </a:cxn>
                  <a:cxn ang="0">
                    <a:pos x="51" y="81"/>
                  </a:cxn>
                  <a:cxn ang="0">
                    <a:pos x="65" y="59"/>
                  </a:cxn>
                  <a:cxn ang="0">
                    <a:pos x="79" y="38"/>
                  </a:cxn>
                  <a:cxn ang="0">
                    <a:pos x="79" y="38"/>
                  </a:cxn>
                  <a:cxn ang="0">
                    <a:pos x="91" y="23"/>
                  </a:cxn>
                  <a:cxn ang="0">
                    <a:pos x="96" y="15"/>
                  </a:cxn>
                  <a:cxn ang="0">
                    <a:pos x="98" y="11"/>
                  </a:cxn>
                  <a:cxn ang="0">
                    <a:pos x="99" y="6"/>
                  </a:cxn>
                  <a:cxn ang="0">
                    <a:pos x="99" y="6"/>
                  </a:cxn>
                  <a:cxn ang="0">
                    <a:pos x="99" y="4"/>
                  </a:cxn>
                  <a:cxn ang="0">
                    <a:pos x="98" y="2"/>
                  </a:cxn>
                  <a:cxn ang="0">
                    <a:pos x="97" y="1"/>
                  </a:cxn>
                  <a:cxn ang="0">
                    <a:pos x="95" y="0"/>
                  </a:cxn>
                  <a:cxn ang="0">
                    <a:pos x="94" y="0"/>
                  </a:cxn>
                  <a:cxn ang="0">
                    <a:pos x="92" y="0"/>
                  </a:cxn>
                  <a:cxn ang="0">
                    <a:pos x="91" y="2"/>
                  </a:cxn>
                  <a:cxn ang="0">
                    <a:pos x="90" y="3"/>
                  </a:cxn>
                  <a:cxn ang="0">
                    <a:pos x="90" y="3"/>
                  </a:cxn>
                </a:cxnLst>
                <a:rect l="0" t="0" r="r" b="b"/>
                <a:pathLst>
                  <a:path w="99" h="161">
                    <a:moveTo>
                      <a:pt x="90" y="3"/>
                    </a:moveTo>
                    <a:lnTo>
                      <a:pt x="90" y="3"/>
                    </a:lnTo>
                    <a:lnTo>
                      <a:pt x="89" y="9"/>
                    </a:lnTo>
                    <a:lnTo>
                      <a:pt x="86" y="13"/>
                    </a:lnTo>
                    <a:lnTo>
                      <a:pt x="79" y="23"/>
                    </a:lnTo>
                    <a:lnTo>
                      <a:pt x="67" y="41"/>
                    </a:lnTo>
                    <a:lnTo>
                      <a:pt x="67" y="41"/>
                    </a:lnTo>
                    <a:lnTo>
                      <a:pt x="53" y="61"/>
                    </a:lnTo>
                    <a:lnTo>
                      <a:pt x="38" y="83"/>
                    </a:lnTo>
                    <a:lnTo>
                      <a:pt x="38" y="83"/>
                    </a:lnTo>
                    <a:lnTo>
                      <a:pt x="33" y="94"/>
                    </a:lnTo>
                    <a:lnTo>
                      <a:pt x="28" y="107"/>
                    </a:lnTo>
                    <a:lnTo>
                      <a:pt x="23" y="119"/>
                    </a:lnTo>
                    <a:lnTo>
                      <a:pt x="20" y="124"/>
                    </a:lnTo>
                    <a:lnTo>
                      <a:pt x="15" y="129"/>
                    </a:lnTo>
                    <a:lnTo>
                      <a:pt x="15" y="129"/>
                    </a:lnTo>
                    <a:lnTo>
                      <a:pt x="10" y="136"/>
                    </a:lnTo>
                    <a:lnTo>
                      <a:pt x="6" y="142"/>
                    </a:lnTo>
                    <a:lnTo>
                      <a:pt x="3" y="148"/>
                    </a:lnTo>
                    <a:lnTo>
                      <a:pt x="0" y="155"/>
                    </a:lnTo>
                    <a:lnTo>
                      <a:pt x="0" y="155"/>
                    </a:lnTo>
                    <a:lnTo>
                      <a:pt x="0" y="157"/>
                    </a:lnTo>
                    <a:lnTo>
                      <a:pt x="0" y="159"/>
                    </a:lnTo>
                    <a:lnTo>
                      <a:pt x="1" y="160"/>
                    </a:lnTo>
                    <a:lnTo>
                      <a:pt x="3" y="161"/>
                    </a:lnTo>
                    <a:lnTo>
                      <a:pt x="6" y="160"/>
                    </a:lnTo>
                    <a:lnTo>
                      <a:pt x="8" y="159"/>
                    </a:lnTo>
                    <a:lnTo>
                      <a:pt x="9" y="158"/>
                    </a:lnTo>
                    <a:lnTo>
                      <a:pt x="9" y="158"/>
                    </a:lnTo>
                    <a:lnTo>
                      <a:pt x="13" y="149"/>
                    </a:lnTo>
                    <a:lnTo>
                      <a:pt x="20" y="141"/>
                    </a:lnTo>
                    <a:lnTo>
                      <a:pt x="26" y="132"/>
                    </a:lnTo>
                    <a:lnTo>
                      <a:pt x="31" y="123"/>
                    </a:lnTo>
                    <a:lnTo>
                      <a:pt x="31" y="123"/>
                    </a:lnTo>
                    <a:lnTo>
                      <a:pt x="40" y="101"/>
                    </a:lnTo>
                    <a:lnTo>
                      <a:pt x="45" y="91"/>
                    </a:lnTo>
                    <a:lnTo>
                      <a:pt x="51" y="81"/>
                    </a:lnTo>
                    <a:lnTo>
                      <a:pt x="51" y="81"/>
                    </a:lnTo>
                    <a:lnTo>
                      <a:pt x="65" y="59"/>
                    </a:lnTo>
                    <a:lnTo>
                      <a:pt x="79" y="38"/>
                    </a:lnTo>
                    <a:lnTo>
                      <a:pt x="79" y="38"/>
                    </a:lnTo>
                    <a:lnTo>
                      <a:pt x="91" y="23"/>
                    </a:lnTo>
                    <a:lnTo>
                      <a:pt x="96" y="15"/>
                    </a:lnTo>
                    <a:lnTo>
                      <a:pt x="98" y="11"/>
                    </a:lnTo>
                    <a:lnTo>
                      <a:pt x="99" y="6"/>
                    </a:lnTo>
                    <a:lnTo>
                      <a:pt x="99" y="6"/>
                    </a:lnTo>
                    <a:lnTo>
                      <a:pt x="99" y="4"/>
                    </a:lnTo>
                    <a:lnTo>
                      <a:pt x="98" y="2"/>
                    </a:lnTo>
                    <a:lnTo>
                      <a:pt x="97" y="1"/>
                    </a:lnTo>
                    <a:lnTo>
                      <a:pt x="95" y="0"/>
                    </a:lnTo>
                    <a:lnTo>
                      <a:pt x="94" y="0"/>
                    </a:lnTo>
                    <a:lnTo>
                      <a:pt x="92" y="0"/>
                    </a:lnTo>
                    <a:lnTo>
                      <a:pt x="91" y="2"/>
                    </a:lnTo>
                    <a:lnTo>
                      <a:pt x="90" y="3"/>
                    </a:lnTo>
                    <a:lnTo>
                      <a:pt x="90"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68" name="Freeform 895"/>
              <p:cNvSpPr/>
              <p:nvPr/>
            </p:nvSpPr>
            <p:spPr bwMode="auto">
              <a:xfrm>
                <a:off x="4678363" y="1439863"/>
                <a:ext cx="60325" cy="100013"/>
              </a:xfrm>
              <a:custGeom>
                <a:avLst/>
                <a:gdLst/>
                <a:ahLst/>
                <a:cxnLst>
                  <a:cxn ang="0">
                    <a:pos x="106" y="1"/>
                  </a:cxn>
                  <a:cxn ang="0">
                    <a:pos x="106" y="1"/>
                  </a:cxn>
                  <a:cxn ang="0">
                    <a:pos x="89" y="20"/>
                  </a:cxn>
                  <a:cxn ang="0">
                    <a:pos x="74" y="41"/>
                  </a:cxn>
                  <a:cxn ang="0">
                    <a:pos x="59" y="62"/>
                  </a:cxn>
                  <a:cxn ang="0">
                    <a:pos x="53" y="73"/>
                  </a:cxn>
                  <a:cxn ang="0">
                    <a:pos x="47" y="84"/>
                  </a:cxn>
                  <a:cxn ang="0">
                    <a:pos x="47" y="84"/>
                  </a:cxn>
                  <a:cxn ang="0">
                    <a:pos x="35" y="109"/>
                  </a:cxn>
                  <a:cxn ang="0">
                    <a:pos x="23" y="133"/>
                  </a:cxn>
                  <a:cxn ang="0">
                    <a:pos x="13" y="158"/>
                  </a:cxn>
                  <a:cxn ang="0">
                    <a:pos x="0" y="183"/>
                  </a:cxn>
                  <a:cxn ang="0">
                    <a:pos x="0" y="183"/>
                  </a:cxn>
                  <a:cxn ang="0">
                    <a:pos x="0" y="184"/>
                  </a:cxn>
                  <a:cxn ang="0">
                    <a:pos x="0" y="186"/>
                  </a:cxn>
                  <a:cxn ang="0">
                    <a:pos x="1" y="188"/>
                  </a:cxn>
                  <a:cxn ang="0">
                    <a:pos x="3" y="189"/>
                  </a:cxn>
                  <a:cxn ang="0">
                    <a:pos x="5" y="189"/>
                  </a:cxn>
                  <a:cxn ang="0">
                    <a:pos x="6" y="189"/>
                  </a:cxn>
                  <a:cxn ang="0">
                    <a:pos x="8" y="189"/>
                  </a:cxn>
                  <a:cxn ang="0">
                    <a:pos x="9" y="187"/>
                  </a:cxn>
                  <a:cxn ang="0">
                    <a:pos x="9" y="187"/>
                  </a:cxn>
                  <a:cxn ang="0">
                    <a:pos x="19" y="166"/>
                  </a:cxn>
                  <a:cxn ang="0">
                    <a:pos x="28" y="144"/>
                  </a:cxn>
                  <a:cxn ang="0">
                    <a:pos x="38" y="124"/>
                  </a:cxn>
                  <a:cxn ang="0">
                    <a:pos x="48" y="103"/>
                  </a:cxn>
                  <a:cxn ang="0">
                    <a:pos x="48" y="103"/>
                  </a:cxn>
                  <a:cxn ang="0">
                    <a:pos x="62" y="78"/>
                  </a:cxn>
                  <a:cxn ang="0">
                    <a:pos x="78" y="53"/>
                  </a:cxn>
                  <a:cxn ang="0">
                    <a:pos x="94" y="31"/>
                  </a:cxn>
                  <a:cxn ang="0">
                    <a:pos x="112" y="8"/>
                  </a:cxn>
                  <a:cxn ang="0">
                    <a:pos x="112" y="8"/>
                  </a:cxn>
                  <a:cxn ang="0">
                    <a:pos x="113" y="6"/>
                  </a:cxn>
                  <a:cxn ang="0">
                    <a:pos x="113" y="4"/>
                  </a:cxn>
                  <a:cxn ang="0">
                    <a:pos x="112" y="1"/>
                  </a:cxn>
                  <a:cxn ang="0">
                    <a:pos x="111" y="0"/>
                  </a:cxn>
                  <a:cxn ang="0">
                    <a:pos x="109" y="0"/>
                  </a:cxn>
                  <a:cxn ang="0">
                    <a:pos x="107" y="0"/>
                  </a:cxn>
                  <a:cxn ang="0">
                    <a:pos x="106" y="1"/>
                  </a:cxn>
                  <a:cxn ang="0">
                    <a:pos x="106" y="1"/>
                  </a:cxn>
                </a:cxnLst>
                <a:rect l="0" t="0" r="r" b="b"/>
                <a:pathLst>
                  <a:path w="113" h="189">
                    <a:moveTo>
                      <a:pt x="106" y="1"/>
                    </a:moveTo>
                    <a:lnTo>
                      <a:pt x="106" y="1"/>
                    </a:lnTo>
                    <a:lnTo>
                      <a:pt x="89" y="20"/>
                    </a:lnTo>
                    <a:lnTo>
                      <a:pt x="74" y="41"/>
                    </a:lnTo>
                    <a:lnTo>
                      <a:pt x="59" y="62"/>
                    </a:lnTo>
                    <a:lnTo>
                      <a:pt x="53" y="73"/>
                    </a:lnTo>
                    <a:lnTo>
                      <a:pt x="47" y="84"/>
                    </a:lnTo>
                    <a:lnTo>
                      <a:pt x="47" y="84"/>
                    </a:lnTo>
                    <a:lnTo>
                      <a:pt x="35" y="109"/>
                    </a:lnTo>
                    <a:lnTo>
                      <a:pt x="23" y="133"/>
                    </a:lnTo>
                    <a:lnTo>
                      <a:pt x="13" y="158"/>
                    </a:lnTo>
                    <a:lnTo>
                      <a:pt x="0" y="183"/>
                    </a:lnTo>
                    <a:lnTo>
                      <a:pt x="0" y="183"/>
                    </a:lnTo>
                    <a:lnTo>
                      <a:pt x="0" y="184"/>
                    </a:lnTo>
                    <a:lnTo>
                      <a:pt x="0" y="186"/>
                    </a:lnTo>
                    <a:lnTo>
                      <a:pt x="1" y="188"/>
                    </a:lnTo>
                    <a:lnTo>
                      <a:pt x="3" y="189"/>
                    </a:lnTo>
                    <a:lnTo>
                      <a:pt x="5" y="189"/>
                    </a:lnTo>
                    <a:lnTo>
                      <a:pt x="6" y="189"/>
                    </a:lnTo>
                    <a:lnTo>
                      <a:pt x="8" y="189"/>
                    </a:lnTo>
                    <a:lnTo>
                      <a:pt x="9" y="187"/>
                    </a:lnTo>
                    <a:lnTo>
                      <a:pt x="9" y="187"/>
                    </a:lnTo>
                    <a:lnTo>
                      <a:pt x="19" y="166"/>
                    </a:lnTo>
                    <a:lnTo>
                      <a:pt x="28" y="144"/>
                    </a:lnTo>
                    <a:lnTo>
                      <a:pt x="38" y="124"/>
                    </a:lnTo>
                    <a:lnTo>
                      <a:pt x="48" y="103"/>
                    </a:lnTo>
                    <a:lnTo>
                      <a:pt x="48" y="103"/>
                    </a:lnTo>
                    <a:lnTo>
                      <a:pt x="62" y="78"/>
                    </a:lnTo>
                    <a:lnTo>
                      <a:pt x="78" y="53"/>
                    </a:lnTo>
                    <a:lnTo>
                      <a:pt x="94" y="31"/>
                    </a:lnTo>
                    <a:lnTo>
                      <a:pt x="112" y="8"/>
                    </a:lnTo>
                    <a:lnTo>
                      <a:pt x="112" y="8"/>
                    </a:lnTo>
                    <a:lnTo>
                      <a:pt x="113" y="6"/>
                    </a:lnTo>
                    <a:lnTo>
                      <a:pt x="113" y="4"/>
                    </a:lnTo>
                    <a:lnTo>
                      <a:pt x="112" y="1"/>
                    </a:lnTo>
                    <a:lnTo>
                      <a:pt x="111" y="0"/>
                    </a:lnTo>
                    <a:lnTo>
                      <a:pt x="109" y="0"/>
                    </a:lnTo>
                    <a:lnTo>
                      <a:pt x="107" y="0"/>
                    </a:lnTo>
                    <a:lnTo>
                      <a:pt x="106" y="1"/>
                    </a:lnTo>
                    <a:lnTo>
                      <a:pt x="106"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69" name="Freeform 896"/>
              <p:cNvSpPr/>
              <p:nvPr/>
            </p:nvSpPr>
            <p:spPr bwMode="auto">
              <a:xfrm>
                <a:off x="4706938" y="1471613"/>
                <a:ext cx="66675" cy="106363"/>
              </a:xfrm>
              <a:custGeom>
                <a:avLst/>
                <a:gdLst/>
                <a:ahLst/>
                <a:cxnLst>
                  <a:cxn ang="0">
                    <a:pos x="120" y="2"/>
                  </a:cxn>
                  <a:cxn ang="0">
                    <a:pos x="120" y="2"/>
                  </a:cxn>
                  <a:cxn ang="0">
                    <a:pos x="112" y="12"/>
                  </a:cxn>
                  <a:cxn ang="0">
                    <a:pos x="104" y="23"/>
                  </a:cxn>
                  <a:cxn ang="0">
                    <a:pos x="90" y="46"/>
                  </a:cxn>
                  <a:cxn ang="0">
                    <a:pos x="77" y="70"/>
                  </a:cxn>
                  <a:cxn ang="0">
                    <a:pos x="62" y="93"/>
                  </a:cxn>
                  <a:cxn ang="0">
                    <a:pos x="62" y="93"/>
                  </a:cxn>
                  <a:cxn ang="0">
                    <a:pos x="32" y="138"/>
                  </a:cxn>
                  <a:cxn ang="0">
                    <a:pos x="18" y="162"/>
                  </a:cxn>
                  <a:cxn ang="0">
                    <a:pos x="4" y="186"/>
                  </a:cxn>
                  <a:cxn ang="0">
                    <a:pos x="4" y="186"/>
                  </a:cxn>
                  <a:cxn ang="0">
                    <a:pos x="1" y="187"/>
                  </a:cxn>
                  <a:cxn ang="0">
                    <a:pos x="0" y="188"/>
                  </a:cxn>
                  <a:cxn ang="0">
                    <a:pos x="0" y="190"/>
                  </a:cxn>
                  <a:cxn ang="0">
                    <a:pos x="0" y="195"/>
                  </a:cxn>
                  <a:cxn ang="0">
                    <a:pos x="0" y="195"/>
                  </a:cxn>
                  <a:cxn ang="0">
                    <a:pos x="1" y="198"/>
                  </a:cxn>
                  <a:cxn ang="0">
                    <a:pos x="4" y="199"/>
                  </a:cxn>
                  <a:cxn ang="0">
                    <a:pos x="6" y="199"/>
                  </a:cxn>
                  <a:cxn ang="0">
                    <a:pos x="8" y="198"/>
                  </a:cxn>
                  <a:cxn ang="0">
                    <a:pos x="9" y="197"/>
                  </a:cxn>
                  <a:cxn ang="0">
                    <a:pos x="9" y="197"/>
                  </a:cxn>
                  <a:cxn ang="0">
                    <a:pos x="22" y="174"/>
                  </a:cxn>
                  <a:cxn ang="0">
                    <a:pos x="35" y="154"/>
                  </a:cxn>
                  <a:cxn ang="0">
                    <a:pos x="63" y="110"/>
                  </a:cxn>
                  <a:cxn ang="0">
                    <a:pos x="63" y="110"/>
                  </a:cxn>
                  <a:cxn ang="0">
                    <a:pos x="79" y="84"/>
                  </a:cxn>
                  <a:cxn ang="0">
                    <a:pos x="93" y="59"/>
                  </a:cxn>
                  <a:cxn ang="0">
                    <a:pos x="110" y="33"/>
                  </a:cxn>
                  <a:cxn ang="0">
                    <a:pos x="118" y="20"/>
                  </a:cxn>
                  <a:cxn ang="0">
                    <a:pos x="127" y="8"/>
                  </a:cxn>
                  <a:cxn ang="0">
                    <a:pos x="127" y="8"/>
                  </a:cxn>
                  <a:cxn ang="0">
                    <a:pos x="128" y="7"/>
                  </a:cxn>
                  <a:cxn ang="0">
                    <a:pos x="128" y="5"/>
                  </a:cxn>
                  <a:cxn ang="0">
                    <a:pos x="126" y="2"/>
                  </a:cxn>
                  <a:cxn ang="0">
                    <a:pos x="125" y="1"/>
                  </a:cxn>
                  <a:cxn ang="0">
                    <a:pos x="123" y="0"/>
                  </a:cxn>
                  <a:cxn ang="0">
                    <a:pos x="122" y="1"/>
                  </a:cxn>
                  <a:cxn ang="0">
                    <a:pos x="120" y="2"/>
                  </a:cxn>
                  <a:cxn ang="0">
                    <a:pos x="120" y="2"/>
                  </a:cxn>
                </a:cxnLst>
                <a:rect l="0" t="0" r="r" b="b"/>
                <a:pathLst>
                  <a:path w="128" h="199">
                    <a:moveTo>
                      <a:pt x="120" y="2"/>
                    </a:moveTo>
                    <a:lnTo>
                      <a:pt x="120" y="2"/>
                    </a:lnTo>
                    <a:lnTo>
                      <a:pt x="112" y="12"/>
                    </a:lnTo>
                    <a:lnTo>
                      <a:pt x="104" y="23"/>
                    </a:lnTo>
                    <a:lnTo>
                      <a:pt x="90" y="46"/>
                    </a:lnTo>
                    <a:lnTo>
                      <a:pt x="77" y="70"/>
                    </a:lnTo>
                    <a:lnTo>
                      <a:pt x="62" y="93"/>
                    </a:lnTo>
                    <a:lnTo>
                      <a:pt x="62" y="93"/>
                    </a:lnTo>
                    <a:lnTo>
                      <a:pt x="32" y="138"/>
                    </a:lnTo>
                    <a:lnTo>
                      <a:pt x="18" y="162"/>
                    </a:lnTo>
                    <a:lnTo>
                      <a:pt x="4" y="186"/>
                    </a:lnTo>
                    <a:lnTo>
                      <a:pt x="4" y="186"/>
                    </a:lnTo>
                    <a:lnTo>
                      <a:pt x="1" y="187"/>
                    </a:lnTo>
                    <a:lnTo>
                      <a:pt x="0" y="188"/>
                    </a:lnTo>
                    <a:lnTo>
                      <a:pt x="0" y="190"/>
                    </a:lnTo>
                    <a:lnTo>
                      <a:pt x="0" y="195"/>
                    </a:lnTo>
                    <a:lnTo>
                      <a:pt x="0" y="195"/>
                    </a:lnTo>
                    <a:lnTo>
                      <a:pt x="1" y="198"/>
                    </a:lnTo>
                    <a:lnTo>
                      <a:pt x="4" y="199"/>
                    </a:lnTo>
                    <a:lnTo>
                      <a:pt x="6" y="199"/>
                    </a:lnTo>
                    <a:lnTo>
                      <a:pt x="8" y="198"/>
                    </a:lnTo>
                    <a:lnTo>
                      <a:pt x="9" y="197"/>
                    </a:lnTo>
                    <a:lnTo>
                      <a:pt x="9" y="197"/>
                    </a:lnTo>
                    <a:lnTo>
                      <a:pt x="22" y="174"/>
                    </a:lnTo>
                    <a:lnTo>
                      <a:pt x="35" y="154"/>
                    </a:lnTo>
                    <a:lnTo>
                      <a:pt x="63" y="110"/>
                    </a:lnTo>
                    <a:lnTo>
                      <a:pt x="63" y="110"/>
                    </a:lnTo>
                    <a:lnTo>
                      <a:pt x="79" y="84"/>
                    </a:lnTo>
                    <a:lnTo>
                      <a:pt x="93" y="59"/>
                    </a:lnTo>
                    <a:lnTo>
                      <a:pt x="110" y="33"/>
                    </a:lnTo>
                    <a:lnTo>
                      <a:pt x="118" y="20"/>
                    </a:lnTo>
                    <a:lnTo>
                      <a:pt x="127" y="8"/>
                    </a:lnTo>
                    <a:lnTo>
                      <a:pt x="127" y="8"/>
                    </a:lnTo>
                    <a:lnTo>
                      <a:pt x="128" y="7"/>
                    </a:lnTo>
                    <a:lnTo>
                      <a:pt x="128" y="5"/>
                    </a:lnTo>
                    <a:lnTo>
                      <a:pt x="126" y="2"/>
                    </a:lnTo>
                    <a:lnTo>
                      <a:pt x="125" y="1"/>
                    </a:lnTo>
                    <a:lnTo>
                      <a:pt x="123" y="0"/>
                    </a:lnTo>
                    <a:lnTo>
                      <a:pt x="122" y="1"/>
                    </a:lnTo>
                    <a:lnTo>
                      <a:pt x="120" y="2"/>
                    </a:lnTo>
                    <a:lnTo>
                      <a:pt x="120"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70" name="Freeform 897"/>
              <p:cNvSpPr/>
              <p:nvPr/>
            </p:nvSpPr>
            <p:spPr bwMode="auto">
              <a:xfrm>
                <a:off x="4729163" y="1522413"/>
                <a:ext cx="65088" cy="112713"/>
              </a:xfrm>
              <a:custGeom>
                <a:avLst/>
                <a:gdLst/>
                <a:ahLst/>
                <a:cxnLst>
                  <a:cxn ang="0">
                    <a:pos x="115" y="4"/>
                  </a:cxn>
                  <a:cxn ang="0">
                    <a:pos x="115" y="4"/>
                  </a:cxn>
                  <a:cxn ang="0">
                    <a:pos x="110" y="18"/>
                  </a:cxn>
                  <a:cxn ang="0">
                    <a:pos x="105" y="32"/>
                  </a:cxn>
                  <a:cxn ang="0">
                    <a:pos x="99" y="45"/>
                  </a:cxn>
                  <a:cxn ang="0">
                    <a:pos x="91" y="59"/>
                  </a:cxn>
                  <a:cxn ang="0">
                    <a:pos x="77" y="85"/>
                  </a:cxn>
                  <a:cxn ang="0">
                    <a:pos x="63" y="111"/>
                  </a:cxn>
                  <a:cxn ang="0">
                    <a:pos x="63" y="111"/>
                  </a:cxn>
                  <a:cxn ang="0">
                    <a:pos x="56" y="124"/>
                  </a:cxn>
                  <a:cxn ang="0">
                    <a:pos x="49" y="137"/>
                  </a:cxn>
                  <a:cxn ang="0">
                    <a:pos x="35" y="162"/>
                  </a:cxn>
                  <a:cxn ang="0">
                    <a:pos x="35" y="162"/>
                  </a:cxn>
                  <a:cxn ang="0">
                    <a:pos x="26" y="173"/>
                  </a:cxn>
                  <a:cxn ang="0">
                    <a:pos x="18" y="185"/>
                  </a:cxn>
                  <a:cxn ang="0">
                    <a:pos x="10" y="195"/>
                  </a:cxn>
                  <a:cxn ang="0">
                    <a:pos x="1" y="206"/>
                  </a:cxn>
                  <a:cxn ang="0">
                    <a:pos x="1" y="206"/>
                  </a:cxn>
                  <a:cxn ang="0">
                    <a:pos x="0" y="208"/>
                  </a:cxn>
                  <a:cxn ang="0">
                    <a:pos x="1" y="210"/>
                  </a:cxn>
                  <a:cxn ang="0">
                    <a:pos x="1" y="212"/>
                  </a:cxn>
                  <a:cxn ang="0">
                    <a:pos x="4" y="213"/>
                  </a:cxn>
                  <a:cxn ang="0">
                    <a:pos x="5" y="214"/>
                  </a:cxn>
                  <a:cxn ang="0">
                    <a:pos x="7" y="214"/>
                  </a:cxn>
                  <a:cxn ang="0">
                    <a:pos x="9" y="213"/>
                  </a:cxn>
                  <a:cxn ang="0">
                    <a:pos x="10" y="212"/>
                  </a:cxn>
                  <a:cxn ang="0">
                    <a:pos x="10" y="212"/>
                  </a:cxn>
                  <a:cxn ang="0">
                    <a:pos x="18" y="200"/>
                  </a:cxn>
                  <a:cxn ang="0">
                    <a:pos x="26" y="189"/>
                  </a:cxn>
                  <a:cxn ang="0">
                    <a:pos x="35" y="178"/>
                  </a:cxn>
                  <a:cxn ang="0">
                    <a:pos x="42" y="167"/>
                  </a:cxn>
                  <a:cxn ang="0">
                    <a:pos x="42" y="167"/>
                  </a:cxn>
                  <a:cxn ang="0">
                    <a:pos x="59" y="138"/>
                  </a:cxn>
                  <a:cxn ang="0">
                    <a:pos x="75" y="109"/>
                  </a:cxn>
                  <a:cxn ang="0">
                    <a:pos x="75" y="109"/>
                  </a:cxn>
                  <a:cxn ang="0">
                    <a:pos x="88" y="83"/>
                  </a:cxn>
                  <a:cxn ang="0">
                    <a:pos x="102" y="59"/>
                  </a:cxn>
                  <a:cxn ang="0">
                    <a:pos x="109" y="46"/>
                  </a:cxn>
                  <a:cxn ang="0">
                    <a:pos x="114" y="33"/>
                  </a:cxn>
                  <a:cxn ang="0">
                    <a:pos x="119" y="19"/>
                  </a:cxn>
                  <a:cxn ang="0">
                    <a:pos x="124" y="6"/>
                  </a:cxn>
                  <a:cxn ang="0">
                    <a:pos x="124" y="6"/>
                  </a:cxn>
                  <a:cxn ang="0">
                    <a:pos x="124" y="4"/>
                  </a:cxn>
                  <a:cxn ang="0">
                    <a:pos x="123" y="3"/>
                  </a:cxn>
                  <a:cxn ang="0">
                    <a:pos x="122" y="1"/>
                  </a:cxn>
                  <a:cxn ang="0">
                    <a:pos x="120" y="1"/>
                  </a:cxn>
                  <a:cxn ang="0">
                    <a:pos x="119" y="0"/>
                  </a:cxn>
                  <a:cxn ang="0">
                    <a:pos x="117" y="1"/>
                  </a:cxn>
                  <a:cxn ang="0">
                    <a:pos x="116" y="2"/>
                  </a:cxn>
                  <a:cxn ang="0">
                    <a:pos x="115" y="4"/>
                  </a:cxn>
                  <a:cxn ang="0">
                    <a:pos x="115" y="4"/>
                  </a:cxn>
                </a:cxnLst>
                <a:rect l="0" t="0" r="r" b="b"/>
                <a:pathLst>
                  <a:path w="124" h="214">
                    <a:moveTo>
                      <a:pt x="115" y="4"/>
                    </a:moveTo>
                    <a:lnTo>
                      <a:pt x="115" y="4"/>
                    </a:lnTo>
                    <a:lnTo>
                      <a:pt x="110" y="18"/>
                    </a:lnTo>
                    <a:lnTo>
                      <a:pt x="105" y="32"/>
                    </a:lnTo>
                    <a:lnTo>
                      <a:pt x="99" y="45"/>
                    </a:lnTo>
                    <a:lnTo>
                      <a:pt x="91" y="59"/>
                    </a:lnTo>
                    <a:lnTo>
                      <a:pt x="77" y="85"/>
                    </a:lnTo>
                    <a:lnTo>
                      <a:pt x="63" y="111"/>
                    </a:lnTo>
                    <a:lnTo>
                      <a:pt x="63" y="111"/>
                    </a:lnTo>
                    <a:lnTo>
                      <a:pt x="56" y="124"/>
                    </a:lnTo>
                    <a:lnTo>
                      <a:pt x="49" y="137"/>
                    </a:lnTo>
                    <a:lnTo>
                      <a:pt x="35" y="162"/>
                    </a:lnTo>
                    <a:lnTo>
                      <a:pt x="35" y="162"/>
                    </a:lnTo>
                    <a:lnTo>
                      <a:pt x="26" y="173"/>
                    </a:lnTo>
                    <a:lnTo>
                      <a:pt x="18" y="185"/>
                    </a:lnTo>
                    <a:lnTo>
                      <a:pt x="10" y="195"/>
                    </a:lnTo>
                    <a:lnTo>
                      <a:pt x="1" y="206"/>
                    </a:lnTo>
                    <a:lnTo>
                      <a:pt x="1" y="206"/>
                    </a:lnTo>
                    <a:lnTo>
                      <a:pt x="0" y="208"/>
                    </a:lnTo>
                    <a:lnTo>
                      <a:pt x="1" y="210"/>
                    </a:lnTo>
                    <a:lnTo>
                      <a:pt x="1" y="212"/>
                    </a:lnTo>
                    <a:lnTo>
                      <a:pt x="4" y="213"/>
                    </a:lnTo>
                    <a:lnTo>
                      <a:pt x="5" y="214"/>
                    </a:lnTo>
                    <a:lnTo>
                      <a:pt x="7" y="214"/>
                    </a:lnTo>
                    <a:lnTo>
                      <a:pt x="9" y="213"/>
                    </a:lnTo>
                    <a:lnTo>
                      <a:pt x="10" y="212"/>
                    </a:lnTo>
                    <a:lnTo>
                      <a:pt x="10" y="212"/>
                    </a:lnTo>
                    <a:lnTo>
                      <a:pt x="18" y="200"/>
                    </a:lnTo>
                    <a:lnTo>
                      <a:pt x="26" y="189"/>
                    </a:lnTo>
                    <a:lnTo>
                      <a:pt x="35" y="178"/>
                    </a:lnTo>
                    <a:lnTo>
                      <a:pt x="42" y="167"/>
                    </a:lnTo>
                    <a:lnTo>
                      <a:pt x="42" y="167"/>
                    </a:lnTo>
                    <a:lnTo>
                      <a:pt x="59" y="138"/>
                    </a:lnTo>
                    <a:lnTo>
                      <a:pt x="75" y="109"/>
                    </a:lnTo>
                    <a:lnTo>
                      <a:pt x="75" y="109"/>
                    </a:lnTo>
                    <a:lnTo>
                      <a:pt x="88" y="83"/>
                    </a:lnTo>
                    <a:lnTo>
                      <a:pt x="102" y="59"/>
                    </a:lnTo>
                    <a:lnTo>
                      <a:pt x="109" y="46"/>
                    </a:lnTo>
                    <a:lnTo>
                      <a:pt x="114" y="33"/>
                    </a:lnTo>
                    <a:lnTo>
                      <a:pt x="119" y="19"/>
                    </a:lnTo>
                    <a:lnTo>
                      <a:pt x="124" y="6"/>
                    </a:lnTo>
                    <a:lnTo>
                      <a:pt x="124" y="6"/>
                    </a:lnTo>
                    <a:lnTo>
                      <a:pt x="124" y="4"/>
                    </a:lnTo>
                    <a:lnTo>
                      <a:pt x="123" y="3"/>
                    </a:lnTo>
                    <a:lnTo>
                      <a:pt x="122" y="1"/>
                    </a:lnTo>
                    <a:lnTo>
                      <a:pt x="120" y="1"/>
                    </a:lnTo>
                    <a:lnTo>
                      <a:pt x="119" y="0"/>
                    </a:lnTo>
                    <a:lnTo>
                      <a:pt x="117" y="1"/>
                    </a:lnTo>
                    <a:lnTo>
                      <a:pt x="116" y="2"/>
                    </a:lnTo>
                    <a:lnTo>
                      <a:pt x="115" y="4"/>
                    </a:lnTo>
                    <a:lnTo>
                      <a:pt x="115"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71" name="Freeform 898"/>
              <p:cNvSpPr/>
              <p:nvPr/>
            </p:nvSpPr>
            <p:spPr bwMode="auto">
              <a:xfrm>
                <a:off x="4733925" y="1582738"/>
                <a:ext cx="63500" cy="107950"/>
              </a:xfrm>
              <a:custGeom>
                <a:avLst/>
                <a:gdLst/>
                <a:ahLst/>
                <a:cxnLst>
                  <a:cxn ang="0">
                    <a:pos x="109" y="2"/>
                  </a:cxn>
                  <a:cxn ang="0">
                    <a:pos x="109" y="2"/>
                  </a:cxn>
                  <a:cxn ang="0">
                    <a:pos x="101" y="14"/>
                  </a:cxn>
                  <a:cxn ang="0">
                    <a:pos x="94" y="25"/>
                  </a:cxn>
                  <a:cxn ang="0">
                    <a:pos x="80" y="48"/>
                  </a:cxn>
                  <a:cxn ang="0">
                    <a:pos x="68" y="73"/>
                  </a:cxn>
                  <a:cxn ang="0">
                    <a:pos x="57" y="99"/>
                  </a:cxn>
                  <a:cxn ang="0">
                    <a:pos x="57" y="99"/>
                  </a:cxn>
                  <a:cxn ang="0">
                    <a:pos x="50" y="111"/>
                  </a:cxn>
                  <a:cxn ang="0">
                    <a:pos x="44" y="123"/>
                  </a:cxn>
                  <a:cxn ang="0">
                    <a:pos x="29" y="148"/>
                  </a:cxn>
                  <a:cxn ang="0">
                    <a:pos x="14" y="173"/>
                  </a:cxn>
                  <a:cxn ang="0">
                    <a:pos x="7" y="185"/>
                  </a:cxn>
                  <a:cxn ang="0">
                    <a:pos x="0" y="198"/>
                  </a:cxn>
                  <a:cxn ang="0">
                    <a:pos x="0" y="198"/>
                  </a:cxn>
                  <a:cxn ang="0">
                    <a:pos x="0" y="200"/>
                  </a:cxn>
                  <a:cxn ang="0">
                    <a:pos x="0" y="202"/>
                  </a:cxn>
                  <a:cxn ang="0">
                    <a:pos x="1" y="203"/>
                  </a:cxn>
                  <a:cxn ang="0">
                    <a:pos x="2" y="204"/>
                  </a:cxn>
                  <a:cxn ang="0">
                    <a:pos x="4" y="205"/>
                  </a:cxn>
                  <a:cxn ang="0">
                    <a:pos x="5" y="205"/>
                  </a:cxn>
                  <a:cxn ang="0">
                    <a:pos x="7" y="204"/>
                  </a:cxn>
                  <a:cxn ang="0">
                    <a:pos x="8" y="203"/>
                  </a:cxn>
                  <a:cxn ang="0">
                    <a:pos x="8" y="203"/>
                  </a:cxn>
                  <a:cxn ang="0">
                    <a:pos x="19" y="180"/>
                  </a:cxn>
                  <a:cxn ang="0">
                    <a:pos x="32" y="158"/>
                  </a:cxn>
                  <a:cxn ang="0">
                    <a:pos x="58" y="116"/>
                  </a:cxn>
                  <a:cxn ang="0">
                    <a:pos x="58" y="116"/>
                  </a:cxn>
                  <a:cxn ang="0">
                    <a:pos x="65" y="103"/>
                  </a:cxn>
                  <a:cxn ang="0">
                    <a:pos x="72" y="89"/>
                  </a:cxn>
                  <a:cxn ang="0">
                    <a:pos x="84" y="61"/>
                  </a:cxn>
                  <a:cxn ang="0">
                    <a:pos x="92" y="48"/>
                  </a:cxn>
                  <a:cxn ang="0">
                    <a:pos x="99" y="34"/>
                  </a:cxn>
                  <a:cxn ang="0">
                    <a:pos x="107" y="21"/>
                  </a:cxn>
                  <a:cxn ang="0">
                    <a:pos x="116" y="9"/>
                  </a:cxn>
                  <a:cxn ang="0">
                    <a:pos x="116" y="9"/>
                  </a:cxn>
                  <a:cxn ang="0">
                    <a:pos x="118" y="8"/>
                  </a:cxn>
                  <a:cxn ang="0">
                    <a:pos x="118" y="6"/>
                  </a:cxn>
                  <a:cxn ang="0">
                    <a:pos x="115" y="2"/>
                  </a:cxn>
                  <a:cxn ang="0">
                    <a:pos x="114" y="1"/>
                  </a:cxn>
                  <a:cxn ang="0">
                    <a:pos x="113" y="0"/>
                  </a:cxn>
                  <a:cxn ang="0">
                    <a:pos x="111" y="1"/>
                  </a:cxn>
                  <a:cxn ang="0">
                    <a:pos x="109" y="2"/>
                  </a:cxn>
                  <a:cxn ang="0">
                    <a:pos x="109" y="2"/>
                  </a:cxn>
                </a:cxnLst>
                <a:rect l="0" t="0" r="r" b="b"/>
                <a:pathLst>
                  <a:path w="118" h="205">
                    <a:moveTo>
                      <a:pt x="109" y="2"/>
                    </a:moveTo>
                    <a:lnTo>
                      <a:pt x="109" y="2"/>
                    </a:lnTo>
                    <a:lnTo>
                      <a:pt x="101" y="14"/>
                    </a:lnTo>
                    <a:lnTo>
                      <a:pt x="94" y="25"/>
                    </a:lnTo>
                    <a:lnTo>
                      <a:pt x="80" y="48"/>
                    </a:lnTo>
                    <a:lnTo>
                      <a:pt x="68" y="73"/>
                    </a:lnTo>
                    <a:lnTo>
                      <a:pt x="57" y="99"/>
                    </a:lnTo>
                    <a:lnTo>
                      <a:pt x="57" y="99"/>
                    </a:lnTo>
                    <a:lnTo>
                      <a:pt x="50" y="111"/>
                    </a:lnTo>
                    <a:lnTo>
                      <a:pt x="44" y="123"/>
                    </a:lnTo>
                    <a:lnTo>
                      <a:pt x="29" y="148"/>
                    </a:lnTo>
                    <a:lnTo>
                      <a:pt x="14" y="173"/>
                    </a:lnTo>
                    <a:lnTo>
                      <a:pt x="7" y="185"/>
                    </a:lnTo>
                    <a:lnTo>
                      <a:pt x="0" y="198"/>
                    </a:lnTo>
                    <a:lnTo>
                      <a:pt x="0" y="198"/>
                    </a:lnTo>
                    <a:lnTo>
                      <a:pt x="0" y="200"/>
                    </a:lnTo>
                    <a:lnTo>
                      <a:pt x="0" y="202"/>
                    </a:lnTo>
                    <a:lnTo>
                      <a:pt x="1" y="203"/>
                    </a:lnTo>
                    <a:lnTo>
                      <a:pt x="2" y="204"/>
                    </a:lnTo>
                    <a:lnTo>
                      <a:pt x="4" y="205"/>
                    </a:lnTo>
                    <a:lnTo>
                      <a:pt x="5" y="205"/>
                    </a:lnTo>
                    <a:lnTo>
                      <a:pt x="7" y="204"/>
                    </a:lnTo>
                    <a:lnTo>
                      <a:pt x="8" y="203"/>
                    </a:lnTo>
                    <a:lnTo>
                      <a:pt x="8" y="203"/>
                    </a:lnTo>
                    <a:lnTo>
                      <a:pt x="19" y="180"/>
                    </a:lnTo>
                    <a:lnTo>
                      <a:pt x="32" y="158"/>
                    </a:lnTo>
                    <a:lnTo>
                      <a:pt x="58" y="116"/>
                    </a:lnTo>
                    <a:lnTo>
                      <a:pt x="58" y="116"/>
                    </a:lnTo>
                    <a:lnTo>
                      <a:pt x="65" y="103"/>
                    </a:lnTo>
                    <a:lnTo>
                      <a:pt x="72" y="89"/>
                    </a:lnTo>
                    <a:lnTo>
                      <a:pt x="84" y="61"/>
                    </a:lnTo>
                    <a:lnTo>
                      <a:pt x="92" y="48"/>
                    </a:lnTo>
                    <a:lnTo>
                      <a:pt x="99" y="34"/>
                    </a:lnTo>
                    <a:lnTo>
                      <a:pt x="107" y="21"/>
                    </a:lnTo>
                    <a:lnTo>
                      <a:pt x="116" y="9"/>
                    </a:lnTo>
                    <a:lnTo>
                      <a:pt x="116" y="9"/>
                    </a:lnTo>
                    <a:lnTo>
                      <a:pt x="118" y="8"/>
                    </a:lnTo>
                    <a:lnTo>
                      <a:pt x="118" y="6"/>
                    </a:lnTo>
                    <a:lnTo>
                      <a:pt x="115" y="2"/>
                    </a:lnTo>
                    <a:lnTo>
                      <a:pt x="114" y="1"/>
                    </a:lnTo>
                    <a:lnTo>
                      <a:pt x="113" y="0"/>
                    </a:lnTo>
                    <a:lnTo>
                      <a:pt x="111" y="1"/>
                    </a:lnTo>
                    <a:lnTo>
                      <a:pt x="109" y="2"/>
                    </a:lnTo>
                    <a:lnTo>
                      <a:pt x="109"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72" name="Freeform 899"/>
              <p:cNvSpPr/>
              <p:nvPr/>
            </p:nvSpPr>
            <p:spPr bwMode="auto">
              <a:xfrm>
                <a:off x="4746625" y="1630363"/>
                <a:ext cx="68263" cy="120650"/>
              </a:xfrm>
              <a:custGeom>
                <a:avLst/>
                <a:gdLst/>
                <a:ahLst/>
                <a:cxnLst>
                  <a:cxn ang="0">
                    <a:pos x="119" y="3"/>
                  </a:cxn>
                  <a:cxn ang="0">
                    <a:pos x="119" y="3"/>
                  </a:cxn>
                  <a:cxn ang="0">
                    <a:pos x="118" y="10"/>
                  </a:cxn>
                  <a:cxn ang="0">
                    <a:pos x="116" y="16"/>
                  </a:cxn>
                  <a:cxn ang="0">
                    <a:pos x="109" y="29"/>
                  </a:cxn>
                  <a:cxn ang="0">
                    <a:pos x="96" y="54"/>
                  </a:cxn>
                  <a:cxn ang="0">
                    <a:pos x="96" y="54"/>
                  </a:cxn>
                  <a:cxn ang="0">
                    <a:pos x="86" y="69"/>
                  </a:cxn>
                  <a:cxn ang="0">
                    <a:pos x="77" y="84"/>
                  </a:cxn>
                  <a:cxn ang="0">
                    <a:pos x="58" y="112"/>
                  </a:cxn>
                  <a:cxn ang="0">
                    <a:pos x="58" y="112"/>
                  </a:cxn>
                  <a:cxn ang="0">
                    <a:pos x="43" y="137"/>
                  </a:cxn>
                  <a:cxn ang="0">
                    <a:pos x="27" y="161"/>
                  </a:cxn>
                  <a:cxn ang="0">
                    <a:pos x="20" y="174"/>
                  </a:cxn>
                  <a:cxn ang="0">
                    <a:pos x="14" y="187"/>
                  </a:cxn>
                  <a:cxn ang="0">
                    <a:pos x="9" y="201"/>
                  </a:cxn>
                  <a:cxn ang="0">
                    <a:pos x="4" y="214"/>
                  </a:cxn>
                  <a:cxn ang="0">
                    <a:pos x="4" y="214"/>
                  </a:cxn>
                  <a:cxn ang="0">
                    <a:pos x="2" y="215"/>
                  </a:cxn>
                  <a:cxn ang="0">
                    <a:pos x="0" y="218"/>
                  </a:cxn>
                  <a:cxn ang="0">
                    <a:pos x="0" y="222"/>
                  </a:cxn>
                  <a:cxn ang="0">
                    <a:pos x="0" y="222"/>
                  </a:cxn>
                  <a:cxn ang="0">
                    <a:pos x="2" y="224"/>
                  </a:cxn>
                  <a:cxn ang="0">
                    <a:pos x="3" y="226"/>
                  </a:cxn>
                  <a:cxn ang="0">
                    <a:pos x="5" y="228"/>
                  </a:cxn>
                  <a:cxn ang="0">
                    <a:pos x="9" y="226"/>
                  </a:cxn>
                  <a:cxn ang="0">
                    <a:pos x="10" y="225"/>
                  </a:cxn>
                  <a:cxn ang="0">
                    <a:pos x="10" y="224"/>
                  </a:cxn>
                  <a:cxn ang="0">
                    <a:pos x="10" y="224"/>
                  </a:cxn>
                  <a:cxn ang="0">
                    <a:pos x="15" y="208"/>
                  </a:cxn>
                  <a:cxn ang="0">
                    <a:pos x="22" y="192"/>
                  </a:cxn>
                  <a:cxn ang="0">
                    <a:pos x="29" y="176"/>
                  </a:cxn>
                  <a:cxn ang="0">
                    <a:pos x="39" y="160"/>
                  </a:cxn>
                  <a:cxn ang="0">
                    <a:pos x="57" y="130"/>
                  </a:cxn>
                  <a:cxn ang="0">
                    <a:pos x="76" y="101"/>
                  </a:cxn>
                  <a:cxn ang="0">
                    <a:pos x="76" y="101"/>
                  </a:cxn>
                  <a:cxn ang="0">
                    <a:pos x="94" y="74"/>
                  </a:cxn>
                  <a:cxn ang="0">
                    <a:pos x="103" y="59"/>
                  </a:cxn>
                  <a:cxn ang="0">
                    <a:pos x="111" y="44"/>
                  </a:cxn>
                  <a:cxn ang="0">
                    <a:pos x="111" y="44"/>
                  </a:cxn>
                  <a:cxn ang="0">
                    <a:pos x="116" y="34"/>
                  </a:cxn>
                  <a:cxn ang="0">
                    <a:pos x="121" y="25"/>
                  </a:cxn>
                  <a:cxn ang="0">
                    <a:pos x="125" y="16"/>
                  </a:cxn>
                  <a:cxn ang="0">
                    <a:pos x="128" y="12"/>
                  </a:cxn>
                  <a:cxn ang="0">
                    <a:pos x="129" y="6"/>
                  </a:cxn>
                  <a:cxn ang="0">
                    <a:pos x="129" y="6"/>
                  </a:cxn>
                  <a:cxn ang="0">
                    <a:pos x="129" y="4"/>
                  </a:cxn>
                  <a:cxn ang="0">
                    <a:pos x="128" y="2"/>
                  </a:cxn>
                  <a:cxn ang="0">
                    <a:pos x="124" y="0"/>
                  </a:cxn>
                  <a:cxn ang="0">
                    <a:pos x="123" y="0"/>
                  </a:cxn>
                  <a:cxn ang="0">
                    <a:pos x="121" y="0"/>
                  </a:cxn>
                  <a:cxn ang="0">
                    <a:pos x="120" y="1"/>
                  </a:cxn>
                  <a:cxn ang="0">
                    <a:pos x="119" y="3"/>
                  </a:cxn>
                  <a:cxn ang="0">
                    <a:pos x="119" y="3"/>
                  </a:cxn>
                </a:cxnLst>
                <a:rect l="0" t="0" r="r" b="b"/>
                <a:pathLst>
                  <a:path w="129" h="228">
                    <a:moveTo>
                      <a:pt x="119" y="3"/>
                    </a:moveTo>
                    <a:lnTo>
                      <a:pt x="119" y="3"/>
                    </a:lnTo>
                    <a:lnTo>
                      <a:pt x="118" y="10"/>
                    </a:lnTo>
                    <a:lnTo>
                      <a:pt x="116" y="16"/>
                    </a:lnTo>
                    <a:lnTo>
                      <a:pt x="109" y="29"/>
                    </a:lnTo>
                    <a:lnTo>
                      <a:pt x="96" y="54"/>
                    </a:lnTo>
                    <a:lnTo>
                      <a:pt x="96" y="54"/>
                    </a:lnTo>
                    <a:lnTo>
                      <a:pt x="86" y="69"/>
                    </a:lnTo>
                    <a:lnTo>
                      <a:pt x="77" y="84"/>
                    </a:lnTo>
                    <a:lnTo>
                      <a:pt x="58" y="112"/>
                    </a:lnTo>
                    <a:lnTo>
                      <a:pt x="58" y="112"/>
                    </a:lnTo>
                    <a:lnTo>
                      <a:pt x="43" y="137"/>
                    </a:lnTo>
                    <a:lnTo>
                      <a:pt x="27" y="161"/>
                    </a:lnTo>
                    <a:lnTo>
                      <a:pt x="20" y="174"/>
                    </a:lnTo>
                    <a:lnTo>
                      <a:pt x="14" y="187"/>
                    </a:lnTo>
                    <a:lnTo>
                      <a:pt x="9" y="201"/>
                    </a:lnTo>
                    <a:lnTo>
                      <a:pt x="4" y="214"/>
                    </a:lnTo>
                    <a:lnTo>
                      <a:pt x="4" y="214"/>
                    </a:lnTo>
                    <a:lnTo>
                      <a:pt x="2" y="215"/>
                    </a:lnTo>
                    <a:lnTo>
                      <a:pt x="0" y="218"/>
                    </a:lnTo>
                    <a:lnTo>
                      <a:pt x="0" y="222"/>
                    </a:lnTo>
                    <a:lnTo>
                      <a:pt x="0" y="222"/>
                    </a:lnTo>
                    <a:lnTo>
                      <a:pt x="2" y="224"/>
                    </a:lnTo>
                    <a:lnTo>
                      <a:pt x="3" y="226"/>
                    </a:lnTo>
                    <a:lnTo>
                      <a:pt x="5" y="228"/>
                    </a:lnTo>
                    <a:lnTo>
                      <a:pt x="9" y="226"/>
                    </a:lnTo>
                    <a:lnTo>
                      <a:pt x="10" y="225"/>
                    </a:lnTo>
                    <a:lnTo>
                      <a:pt x="10" y="224"/>
                    </a:lnTo>
                    <a:lnTo>
                      <a:pt x="10" y="224"/>
                    </a:lnTo>
                    <a:lnTo>
                      <a:pt x="15" y="208"/>
                    </a:lnTo>
                    <a:lnTo>
                      <a:pt x="22" y="192"/>
                    </a:lnTo>
                    <a:lnTo>
                      <a:pt x="29" y="176"/>
                    </a:lnTo>
                    <a:lnTo>
                      <a:pt x="39" y="160"/>
                    </a:lnTo>
                    <a:lnTo>
                      <a:pt x="57" y="130"/>
                    </a:lnTo>
                    <a:lnTo>
                      <a:pt x="76" y="101"/>
                    </a:lnTo>
                    <a:lnTo>
                      <a:pt x="76" y="101"/>
                    </a:lnTo>
                    <a:lnTo>
                      <a:pt x="94" y="74"/>
                    </a:lnTo>
                    <a:lnTo>
                      <a:pt x="103" y="59"/>
                    </a:lnTo>
                    <a:lnTo>
                      <a:pt x="111" y="44"/>
                    </a:lnTo>
                    <a:lnTo>
                      <a:pt x="111" y="44"/>
                    </a:lnTo>
                    <a:lnTo>
                      <a:pt x="116" y="34"/>
                    </a:lnTo>
                    <a:lnTo>
                      <a:pt x="121" y="25"/>
                    </a:lnTo>
                    <a:lnTo>
                      <a:pt x="125" y="16"/>
                    </a:lnTo>
                    <a:lnTo>
                      <a:pt x="128" y="12"/>
                    </a:lnTo>
                    <a:lnTo>
                      <a:pt x="129" y="6"/>
                    </a:lnTo>
                    <a:lnTo>
                      <a:pt x="129" y="6"/>
                    </a:lnTo>
                    <a:lnTo>
                      <a:pt x="129" y="4"/>
                    </a:lnTo>
                    <a:lnTo>
                      <a:pt x="128" y="2"/>
                    </a:lnTo>
                    <a:lnTo>
                      <a:pt x="124" y="0"/>
                    </a:lnTo>
                    <a:lnTo>
                      <a:pt x="123" y="0"/>
                    </a:lnTo>
                    <a:lnTo>
                      <a:pt x="121" y="0"/>
                    </a:lnTo>
                    <a:lnTo>
                      <a:pt x="120" y="1"/>
                    </a:lnTo>
                    <a:lnTo>
                      <a:pt x="119" y="3"/>
                    </a:lnTo>
                    <a:lnTo>
                      <a:pt x="119"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73" name="Freeform 900"/>
              <p:cNvSpPr/>
              <p:nvPr/>
            </p:nvSpPr>
            <p:spPr bwMode="auto">
              <a:xfrm>
                <a:off x="4746625" y="1685925"/>
                <a:ext cx="85725" cy="127000"/>
              </a:xfrm>
              <a:custGeom>
                <a:avLst/>
                <a:gdLst/>
                <a:ahLst/>
                <a:cxnLst>
                  <a:cxn ang="0">
                    <a:pos x="153" y="2"/>
                  </a:cxn>
                  <a:cxn ang="0">
                    <a:pos x="153" y="2"/>
                  </a:cxn>
                  <a:cxn ang="0">
                    <a:pos x="130" y="34"/>
                  </a:cxn>
                  <a:cxn ang="0">
                    <a:pos x="119" y="49"/>
                  </a:cxn>
                  <a:cxn ang="0">
                    <a:pos x="109" y="67"/>
                  </a:cxn>
                  <a:cxn ang="0">
                    <a:pos x="109" y="67"/>
                  </a:cxn>
                  <a:cxn ang="0">
                    <a:pos x="89" y="101"/>
                  </a:cxn>
                  <a:cxn ang="0">
                    <a:pos x="69" y="135"/>
                  </a:cxn>
                  <a:cxn ang="0">
                    <a:pos x="69" y="135"/>
                  </a:cxn>
                  <a:cxn ang="0">
                    <a:pos x="57" y="151"/>
                  </a:cxn>
                  <a:cxn ang="0">
                    <a:pos x="45" y="167"/>
                  </a:cxn>
                  <a:cxn ang="0">
                    <a:pos x="33" y="183"/>
                  </a:cxn>
                  <a:cxn ang="0">
                    <a:pos x="20" y="199"/>
                  </a:cxn>
                  <a:cxn ang="0">
                    <a:pos x="20" y="199"/>
                  </a:cxn>
                  <a:cxn ang="0">
                    <a:pos x="13" y="208"/>
                  </a:cxn>
                  <a:cxn ang="0">
                    <a:pos x="6" y="217"/>
                  </a:cxn>
                  <a:cxn ang="0">
                    <a:pos x="4" y="222"/>
                  </a:cxn>
                  <a:cxn ang="0">
                    <a:pos x="2" y="227"/>
                  </a:cxn>
                  <a:cxn ang="0">
                    <a:pos x="0" y="232"/>
                  </a:cxn>
                  <a:cxn ang="0">
                    <a:pos x="2" y="237"/>
                  </a:cxn>
                  <a:cxn ang="0">
                    <a:pos x="2" y="237"/>
                  </a:cxn>
                  <a:cxn ang="0">
                    <a:pos x="2" y="239"/>
                  </a:cxn>
                  <a:cxn ang="0">
                    <a:pos x="4" y="240"/>
                  </a:cxn>
                  <a:cxn ang="0">
                    <a:pos x="5" y="241"/>
                  </a:cxn>
                  <a:cxn ang="0">
                    <a:pos x="7" y="241"/>
                  </a:cxn>
                  <a:cxn ang="0">
                    <a:pos x="9" y="240"/>
                  </a:cxn>
                  <a:cxn ang="0">
                    <a:pos x="10" y="239"/>
                  </a:cxn>
                  <a:cxn ang="0">
                    <a:pos x="11" y="237"/>
                  </a:cxn>
                  <a:cxn ang="0">
                    <a:pos x="10" y="235"/>
                  </a:cxn>
                  <a:cxn ang="0">
                    <a:pos x="10" y="235"/>
                  </a:cxn>
                  <a:cxn ang="0">
                    <a:pos x="10" y="232"/>
                  </a:cxn>
                  <a:cxn ang="0">
                    <a:pos x="11" y="229"/>
                  </a:cxn>
                  <a:cxn ang="0">
                    <a:pos x="14" y="222"/>
                  </a:cxn>
                  <a:cxn ang="0">
                    <a:pos x="19" y="214"/>
                  </a:cxn>
                  <a:cxn ang="0">
                    <a:pos x="25" y="205"/>
                  </a:cxn>
                  <a:cxn ang="0">
                    <a:pos x="38" y="190"/>
                  </a:cxn>
                  <a:cxn ang="0">
                    <a:pos x="47" y="179"/>
                  </a:cxn>
                  <a:cxn ang="0">
                    <a:pos x="47" y="179"/>
                  </a:cxn>
                  <a:cxn ang="0">
                    <a:pos x="67" y="152"/>
                  </a:cxn>
                  <a:cxn ang="0">
                    <a:pos x="77" y="139"/>
                  </a:cxn>
                  <a:cxn ang="0">
                    <a:pos x="85" y="125"/>
                  </a:cxn>
                  <a:cxn ang="0">
                    <a:pos x="85" y="125"/>
                  </a:cxn>
                  <a:cxn ang="0">
                    <a:pos x="104" y="95"/>
                  </a:cxn>
                  <a:cxn ang="0">
                    <a:pos x="120" y="64"/>
                  </a:cxn>
                  <a:cxn ang="0">
                    <a:pos x="120" y="64"/>
                  </a:cxn>
                  <a:cxn ang="0">
                    <a:pos x="130" y="49"/>
                  </a:cxn>
                  <a:cxn ang="0">
                    <a:pos x="140" y="35"/>
                  </a:cxn>
                  <a:cxn ang="0">
                    <a:pos x="162" y="7"/>
                  </a:cxn>
                  <a:cxn ang="0">
                    <a:pos x="162" y="7"/>
                  </a:cxn>
                  <a:cxn ang="0">
                    <a:pos x="163" y="5"/>
                  </a:cxn>
                  <a:cxn ang="0">
                    <a:pos x="163" y="3"/>
                  </a:cxn>
                  <a:cxn ang="0">
                    <a:pos x="162" y="2"/>
                  </a:cxn>
                  <a:cxn ang="0">
                    <a:pos x="161" y="1"/>
                  </a:cxn>
                  <a:cxn ang="0">
                    <a:pos x="156" y="0"/>
                  </a:cxn>
                  <a:cxn ang="0">
                    <a:pos x="154" y="1"/>
                  </a:cxn>
                  <a:cxn ang="0">
                    <a:pos x="153" y="2"/>
                  </a:cxn>
                  <a:cxn ang="0">
                    <a:pos x="153" y="2"/>
                  </a:cxn>
                </a:cxnLst>
                <a:rect l="0" t="0" r="r" b="b"/>
                <a:pathLst>
                  <a:path w="163" h="241">
                    <a:moveTo>
                      <a:pt x="153" y="2"/>
                    </a:moveTo>
                    <a:lnTo>
                      <a:pt x="153" y="2"/>
                    </a:lnTo>
                    <a:lnTo>
                      <a:pt x="130" y="34"/>
                    </a:lnTo>
                    <a:lnTo>
                      <a:pt x="119" y="49"/>
                    </a:lnTo>
                    <a:lnTo>
                      <a:pt x="109" y="67"/>
                    </a:lnTo>
                    <a:lnTo>
                      <a:pt x="109" y="67"/>
                    </a:lnTo>
                    <a:lnTo>
                      <a:pt x="89" y="101"/>
                    </a:lnTo>
                    <a:lnTo>
                      <a:pt x="69" y="135"/>
                    </a:lnTo>
                    <a:lnTo>
                      <a:pt x="69" y="135"/>
                    </a:lnTo>
                    <a:lnTo>
                      <a:pt x="57" y="151"/>
                    </a:lnTo>
                    <a:lnTo>
                      <a:pt x="45" y="167"/>
                    </a:lnTo>
                    <a:lnTo>
                      <a:pt x="33" y="183"/>
                    </a:lnTo>
                    <a:lnTo>
                      <a:pt x="20" y="199"/>
                    </a:lnTo>
                    <a:lnTo>
                      <a:pt x="20" y="199"/>
                    </a:lnTo>
                    <a:lnTo>
                      <a:pt x="13" y="208"/>
                    </a:lnTo>
                    <a:lnTo>
                      <a:pt x="6" y="217"/>
                    </a:lnTo>
                    <a:lnTo>
                      <a:pt x="4" y="222"/>
                    </a:lnTo>
                    <a:lnTo>
                      <a:pt x="2" y="227"/>
                    </a:lnTo>
                    <a:lnTo>
                      <a:pt x="0" y="232"/>
                    </a:lnTo>
                    <a:lnTo>
                      <a:pt x="2" y="237"/>
                    </a:lnTo>
                    <a:lnTo>
                      <a:pt x="2" y="237"/>
                    </a:lnTo>
                    <a:lnTo>
                      <a:pt x="2" y="239"/>
                    </a:lnTo>
                    <a:lnTo>
                      <a:pt x="4" y="240"/>
                    </a:lnTo>
                    <a:lnTo>
                      <a:pt x="5" y="241"/>
                    </a:lnTo>
                    <a:lnTo>
                      <a:pt x="7" y="241"/>
                    </a:lnTo>
                    <a:lnTo>
                      <a:pt x="9" y="240"/>
                    </a:lnTo>
                    <a:lnTo>
                      <a:pt x="10" y="239"/>
                    </a:lnTo>
                    <a:lnTo>
                      <a:pt x="11" y="237"/>
                    </a:lnTo>
                    <a:lnTo>
                      <a:pt x="10" y="235"/>
                    </a:lnTo>
                    <a:lnTo>
                      <a:pt x="10" y="235"/>
                    </a:lnTo>
                    <a:lnTo>
                      <a:pt x="10" y="232"/>
                    </a:lnTo>
                    <a:lnTo>
                      <a:pt x="11" y="229"/>
                    </a:lnTo>
                    <a:lnTo>
                      <a:pt x="14" y="222"/>
                    </a:lnTo>
                    <a:lnTo>
                      <a:pt x="19" y="214"/>
                    </a:lnTo>
                    <a:lnTo>
                      <a:pt x="25" y="205"/>
                    </a:lnTo>
                    <a:lnTo>
                      <a:pt x="38" y="190"/>
                    </a:lnTo>
                    <a:lnTo>
                      <a:pt x="47" y="179"/>
                    </a:lnTo>
                    <a:lnTo>
                      <a:pt x="47" y="179"/>
                    </a:lnTo>
                    <a:lnTo>
                      <a:pt x="67" y="152"/>
                    </a:lnTo>
                    <a:lnTo>
                      <a:pt x="77" y="139"/>
                    </a:lnTo>
                    <a:lnTo>
                      <a:pt x="85" y="125"/>
                    </a:lnTo>
                    <a:lnTo>
                      <a:pt x="85" y="125"/>
                    </a:lnTo>
                    <a:lnTo>
                      <a:pt x="104" y="95"/>
                    </a:lnTo>
                    <a:lnTo>
                      <a:pt x="120" y="64"/>
                    </a:lnTo>
                    <a:lnTo>
                      <a:pt x="120" y="64"/>
                    </a:lnTo>
                    <a:lnTo>
                      <a:pt x="130" y="49"/>
                    </a:lnTo>
                    <a:lnTo>
                      <a:pt x="140" y="35"/>
                    </a:lnTo>
                    <a:lnTo>
                      <a:pt x="162" y="7"/>
                    </a:lnTo>
                    <a:lnTo>
                      <a:pt x="162" y="7"/>
                    </a:lnTo>
                    <a:lnTo>
                      <a:pt x="163" y="5"/>
                    </a:lnTo>
                    <a:lnTo>
                      <a:pt x="163" y="3"/>
                    </a:lnTo>
                    <a:lnTo>
                      <a:pt x="162" y="2"/>
                    </a:lnTo>
                    <a:lnTo>
                      <a:pt x="161" y="1"/>
                    </a:lnTo>
                    <a:lnTo>
                      <a:pt x="156" y="0"/>
                    </a:lnTo>
                    <a:lnTo>
                      <a:pt x="154" y="1"/>
                    </a:lnTo>
                    <a:lnTo>
                      <a:pt x="153" y="2"/>
                    </a:lnTo>
                    <a:lnTo>
                      <a:pt x="153"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74" name="Freeform 901"/>
              <p:cNvSpPr/>
              <p:nvPr/>
            </p:nvSpPr>
            <p:spPr bwMode="auto">
              <a:xfrm>
                <a:off x="4772025" y="1747838"/>
                <a:ext cx="61913" cy="90488"/>
              </a:xfrm>
              <a:custGeom>
                <a:avLst/>
                <a:gdLst/>
                <a:ahLst/>
                <a:cxnLst>
                  <a:cxn ang="0">
                    <a:pos x="109" y="3"/>
                  </a:cxn>
                  <a:cxn ang="0">
                    <a:pos x="109" y="3"/>
                  </a:cxn>
                  <a:cxn ang="0">
                    <a:pos x="105" y="12"/>
                  </a:cxn>
                  <a:cxn ang="0">
                    <a:pos x="101" y="21"/>
                  </a:cxn>
                  <a:cxn ang="0">
                    <a:pos x="95" y="29"/>
                  </a:cxn>
                  <a:cxn ang="0">
                    <a:pos x="88" y="38"/>
                  </a:cxn>
                  <a:cxn ang="0">
                    <a:pos x="74" y="53"/>
                  </a:cxn>
                  <a:cxn ang="0">
                    <a:pos x="67" y="61"/>
                  </a:cxn>
                  <a:cxn ang="0">
                    <a:pos x="62" y="69"/>
                  </a:cxn>
                  <a:cxn ang="0">
                    <a:pos x="62" y="69"/>
                  </a:cxn>
                  <a:cxn ang="0">
                    <a:pos x="29" y="114"/>
                  </a:cxn>
                  <a:cxn ang="0">
                    <a:pos x="13" y="138"/>
                  </a:cxn>
                  <a:cxn ang="0">
                    <a:pos x="6" y="150"/>
                  </a:cxn>
                  <a:cxn ang="0">
                    <a:pos x="0" y="164"/>
                  </a:cxn>
                  <a:cxn ang="0">
                    <a:pos x="0" y="164"/>
                  </a:cxn>
                  <a:cxn ang="0">
                    <a:pos x="0" y="166"/>
                  </a:cxn>
                  <a:cxn ang="0">
                    <a:pos x="0" y="168"/>
                  </a:cxn>
                  <a:cxn ang="0">
                    <a:pos x="2" y="170"/>
                  </a:cxn>
                  <a:cxn ang="0">
                    <a:pos x="4" y="171"/>
                  </a:cxn>
                  <a:cxn ang="0">
                    <a:pos x="5" y="171"/>
                  </a:cxn>
                  <a:cxn ang="0">
                    <a:pos x="7" y="170"/>
                  </a:cxn>
                  <a:cxn ang="0">
                    <a:pos x="8" y="168"/>
                  </a:cxn>
                  <a:cxn ang="0">
                    <a:pos x="8" y="168"/>
                  </a:cxn>
                  <a:cxn ang="0">
                    <a:pos x="15" y="155"/>
                  </a:cxn>
                  <a:cxn ang="0">
                    <a:pos x="22" y="143"/>
                  </a:cxn>
                  <a:cxn ang="0">
                    <a:pos x="36" y="119"/>
                  </a:cxn>
                  <a:cxn ang="0">
                    <a:pos x="53" y="96"/>
                  </a:cxn>
                  <a:cxn ang="0">
                    <a:pos x="70" y="74"/>
                  </a:cxn>
                  <a:cxn ang="0">
                    <a:pos x="70" y="74"/>
                  </a:cxn>
                  <a:cxn ang="0">
                    <a:pos x="83" y="58"/>
                  </a:cxn>
                  <a:cxn ang="0">
                    <a:pos x="97" y="42"/>
                  </a:cxn>
                  <a:cxn ang="0">
                    <a:pos x="103" y="32"/>
                  </a:cxn>
                  <a:cxn ang="0">
                    <a:pos x="110" y="24"/>
                  </a:cxn>
                  <a:cxn ang="0">
                    <a:pos x="115" y="15"/>
                  </a:cxn>
                  <a:cxn ang="0">
                    <a:pos x="118" y="6"/>
                  </a:cxn>
                  <a:cxn ang="0">
                    <a:pos x="118" y="6"/>
                  </a:cxn>
                  <a:cxn ang="0">
                    <a:pos x="118" y="3"/>
                  </a:cxn>
                  <a:cxn ang="0">
                    <a:pos x="117" y="2"/>
                  </a:cxn>
                  <a:cxn ang="0">
                    <a:pos x="116" y="0"/>
                  </a:cxn>
                  <a:cxn ang="0">
                    <a:pos x="115" y="0"/>
                  </a:cxn>
                  <a:cxn ang="0">
                    <a:pos x="113" y="0"/>
                  </a:cxn>
                  <a:cxn ang="0">
                    <a:pos x="111" y="0"/>
                  </a:cxn>
                  <a:cxn ang="0">
                    <a:pos x="110" y="1"/>
                  </a:cxn>
                  <a:cxn ang="0">
                    <a:pos x="109" y="3"/>
                  </a:cxn>
                  <a:cxn ang="0">
                    <a:pos x="109" y="3"/>
                  </a:cxn>
                </a:cxnLst>
                <a:rect l="0" t="0" r="r" b="b"/>
                <a:pathLst>
                  <a:path w="118" h="171">
                    <a:moveTo>
                      <a:pt x="109" y="3"/>
                    </a:moveTo>
                    <a:lnTo>
                      <a:pt x="109" y="3"/>
                    </a:lnTo>
                    <a:lnTo>
                      <a:pt x="105" y="12"/>
                    </a:lnTo>
                    <a:lnTo>
                      <a:pt x="101" y="21"/>
                    </a:lnTo>
                    <a:lnTo>
                      <a:pt x="95" y="29"/>
                    </a:lnTo>
                    <a:lnTo>
                      <a:pt x="88" y="38"/>
                    </a:lnTo>
                    <a:lnTo>
                      <a:pt x="74" y="53"/>
                    </a:lnTo>
                    <a:lnTo>
                      <a:pt x="67" y="61"/>
                    </a:lnTo>
                    <a:lnTo>
                      <a:pt x="62" y="69"/>
                    </a:lnTo>
                    <a:lnTo>
                      <a:pt x="62" y="69"/>
                    </a:lnTo>
                    <a:lnTo>
                      <a:pt x="29" y="114"/>
                    </a:lnTo>
                    <a:lnTo>
                      <a:pt x="13" y="138"/>
                    </a:lnTo>
                    <a:lnTo>
                      <a:pt x="6" y="150"/>
                    </a:lnTo>
                    <a:lnTo>
                      <a:pt x="0" y="164"/>
                    </a:lnTo>
                    <a:lnTo>
                      <a:pt x="0" y="164"/>
                    </a:lnTo>
                    <a:lnTo>
                      <a:pt x="0" y="166"/>
                    </a:lnTo>
                    <a:lnTo>
                      <a:pt x="0" y="168"/>
                    </a:lnTo>
                    <a:lnTo>
                      <a:pt x="2" y="170"/>
                    </a:lnTo>
                    <a:lnTo>
                      <a:pt x="4" y="171"/>
                    </a:lnTo>
                    <a:lnTo>
                      <a:pt x="5" y="171"/>
                    </a:lnTo>
                    <a:lnTo>
                      <a:pt x="7" y="170"/>
                    </a:lnTo>
                    <a:lnTo>
                      <a:pt x="8" y="168"/>
                    </a:lnTo>
                    <a:lnTo>
                      <a:pt x="8" y="168"/>
                    </a:lnTo>
                    <a:lnTo>
                      <a:pt x="15" y="155"/>
                    </a:lnTo>
                    <a:lnTo>
                      <a:pt x="22" y="143"/>
                    </a:lnTo>
                    <a:lnTo>
                      <a:pt x="36" y="119"/>
                    </a:lnTo>
                    <a:lnTo>
                      <a:pt x="53" y="96"/>
                    </a:lnTo>
                    <a:lnTo>
                      <a:pt x="70" y="74"/>
                    </a:lnTo>
                    <a:lnTo>
                      <a:pt x="70" y="74"/>
                    </a:lnTo>
                    <a:lnTo>
                      <a:pt x="83" y="58"/>
                    </a:lnTo>
                    <a:lnTo>
                      <a:pt x="97" y="42"/>
                    </a:lnTo>
                    <a:lnTo>
                      <a:pt x="103" y="32"/>
                    </a:lnTo>
                    <a:lnTo>
                      <a:pt x="110" y="24"/>
                    </a:lnTo>
                    <a:lnTo>
                      <a:pt x="115" y="15"/>
                    </a:lnTo>
                    <a:lnTo>
                      <a:pt x="118" y="6"/>
                    </a:lnTo>
                    <a:lnTo>
                      <a:pt x="118" y="6"/>
                    </a:lnTo>
                    <a:lnTo>
                      <a:pt x="118" y="3"/>
                    </a:lnTo>
                    <a:lnTo>
                      <a:pt x="117" y="2"/>
                    </a:lnTo>
                    <a:lnTo>
                      <a:pt x="116" y="0"/>
                    </a:lnTo>
                    <a:lnTo>
                      <a:pt x="115" y="0"/>
                    </a:lnTo>
                    <a:lnTo>
                      <a:pt x="113" y="0"/>
                    </a:lnTo>
                    <a:lnTo>
                      <a:pt x="111" y="0"/>
                    </a:lnTo>
                    <a:lnTo>
                      <a:pt x="110" y="1"/>
                    </a:lnTo>
                    <a:lnTo>
                      <a:pt x="109" y="3"/>
                    </a:lnTo>
                    <a:lnTo>
                      <a:pt x="109"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75" name="Freeform 902"/>
              <p:cNvSpPr>
                <a:spLocks noEditPoints="1"/>
              </p:cNvSpPr>
              <p:nvPr/>
            </p:nvSpPr>
            <p:spPr bwMode="auto">
              <a:xfrm>
                <a:off x="4194175" y="1665288"/>
                <a:ext cx="217488" cy="206375"/>
              </a:xfrm>
              <a:custGeom>
                <a:avLst/>
                <a:gdLst/>
                <a:ahLst/>
                <a:cxnLst>
                  <a:cxn ang="0">
                    <a:pos x="213" y="391"/>
                  </a:cxn>
                  <a:cxn ang="0">
                    <a:pos x="160" y="381"/>
                  </a:cxn>
                  <a:cxn ang="0">
                    <a:pos x="109" y="359"/>
                  </a:cxn>
                  <a:cxn ang="0">
                    <a:pos x="63" y="328"/>
                  </a:cxn>
                  <a:cxn ang="0">
                    <a:pos x="27" y="289"/>
                  </a:cxn>
                  <a:cxn ang="0">
                    <a:pos x="5" y="241"/>
                  </a:cxn>
                  <a:cxn ang="0">
                    <a:pos x="1" y="216"/>
                  </a:cxn>
                  <a:cxn ang="0">
                    <a:pos x="0" y="182"/>
                  </a:cxn>
                  <a:cxn ang="0">
                    <a:pos x="6" y="151"/>
                  </a:cxn>
                  <a:cxn ang="0">
                    <a:pos x="29" y="103"/>
                  </a:cxn>
                  <a:cxn ang="0">
                    <a:pos x="46" y="80"/>
                  </a:cxn>
                  <a:cxn ang="0">
                    <a:pos x="75" y="52"/>
                  </a:cxn>
                  <a:cxn ang="0">
                    <a:pos x="109" y="30"/>
                  </a:cxn>
                  <a:cxn ang="0">
                    <a:pos x="146" y="14"/>
                  </a:cxn>
                  <a:cxn ang="0">
                    <a:pos x="186" y="3"/>
                  </a:cxn>
                  <a:cxn ang="0">
                    <a:pos x="227" y="0"/>
                  </a:cxn>
                  <a:cxn ang="0">
                    <a:pos x="234" y="0"/>
                  </a:cxn>
                  <a:cxn ang="0">
                    <a:pos x="246" y="5"/>
                  </a:cxn>
                  <a:cxn ang="0">
                    <a:pos x="267" y="6"/>
                  </a:cxn>
                  <a:cxn ang="0">
                    <a:pos x="312" y="18"/>
                  </a:cxn>
                  <a:cxn ang="0">
                    <a:pos x="348" y="41"/>
                  </a:cxn>
                  <a:cxn ang="0">
                    <a:pos x="376" y="72"/>
                  </a:cxn>
                  <a:cxn ang="0">
                    <a:pos x="396" y="108"/>
                  </a:cxn>
                  <a:cxn ang="0">
                    <a:pos x="407" y="146"/>
                  </a:cxn>
                  <a:cxn ang="0">
                    <a:pos x="411" y="179"/>
                  </a:cxn>
                  <a:cxn ang="0">
                    <a:pos x="408" y="230"/>
                  </a:cxn>
                  <a:cxn ang="0">
                    <a:pos x="395" y="278"/>
                  </a:cxn>
                  <a:cxn ang="0">
                    <a:pos x="369" y="324"/>
                  </a:cxn>
                  <a:cxn ang="0">
                    <a:pos x="331" y="360"/>
                  </a:cxn>
                  <a:cxn ang="0">
                    <a:pos x="299" y="378"/>
                  </a:cxn>
                  <a:cxn ang="0">
                    <a:pos x="249" y="390"/>
                  </a:cxn>
                  <a:cxn ang="0">
                    <a:pos x="203" y="45"/>
                  </a:cxn>
                  <a:cxn ang="0">
                    <a:pos x="178" y="51"/>
                  </a:cxn>
                  <a:cxn ang="0">
                    <a:pos x="141" y="65"/>
                  </a:cxn>
                  <a:cxn ang="0">
                    <a:pos x="106" y="87"/>
                  </a:cxn>
                  <a:cxn ang="0">
                    <a:pos x="75" y="113"/>
                  </a:cxn>
                  <a:cxn ang="0">
                    <a:pos x="52" y="144"/>
                  </a:cxn>
                  <a:cxn ang="0">
                    <a:pos x="42" y="167"/>
                  </a:cxn>
                  <a:cxn ang="0">
                    <a:pos x="37" y="203"/>
                  </a:cxn>
                  <a:cxn ang="0">
                    <a:pos x="47" y="239"/>
                  </a:cxn>
                  <a:cxn ang="0">
                    <a:pos x="60" y="263"/>
                  </a:cxn>
                  <a:cxn ang="0">
                    <a:pos x="75" y="278"/>
                  </a:cxn>
                  <a:cxn ang="0">
                    <a:pos x="125" y="316"/>
                  </a:cxn>
                  <a:cxn ang="0">
                    <a:pos x="188" y="344"/>
                  </a:cxn>
                  <a:cxn ang="0">
                    <a:pos x="222" y="350"/>
                  </a:cxn>
                  <a:cxn ang="0">
                    <a:pos x="245" y="350"/>
                  </a:cxn>
                  <a:cxn ang="0">
                    <a:pos x="278" y="342"/>
                  </a:cxn>
                  <a:cxn ang="0">
                    <a:pos x="306" y="327"/>
                  </a:cxn>
                  <a:cxn ang="0">
                    <a:pos x="324" y="310"/>
                  </a:cxn>
                  <a:cxn ang="0">
                    <a:pos x="346" y="278"/>
                  </a:cxn>
                  <a:cxn ang="0">
                    <a:pos x="362" y="241"/>
                  </a:cxn>
                  <a:cxn ang="0">
                    <a:pos x="370" y="203"/>
                  </a:cxn>
                  <a:cxn ang="0">
                    <a:pos x="369" y="164"/>
                  </a:cxn>
                  <a:cxn ang="0">
                    <a:pos x="359" y="126"/>
                  </a:cxn>
                  <a:cxn ang="0">
                    <a:pos x="350" y="108"/>
                  </a:cxn>
                  <a:cxn ang="0">
                    <a:pos x="334" y="85"/>
                  </a:cxn>
                  <a:cxn ang="0">
                    <a:pos x="313" y="68"/>
                  </a:cxn>
                  <a:cxn ang="0">
                    <a:pos x="289" y="55"/>
                  </a:cxn>
                  <a:cxn ang="0">
                    <a:pos x="262" y="48"/>
                  </a:cxn>
                  <a:cxn ang="0">
                    <a:pos x="241" y="47"/>
                  </a:cxn>
                  <a:cxn ang="0">
                    <a:pos x="218" y="49"/>
                  </a:cxn>
                  <a:cxn ang="0">
                    <a:pos x="210" y="47"/>
                  </a:cxn>
                </a:cxnLst>
                <a:rect l="0" t="0" r="r" b="b"/>
                <a:pathLst>
                  <a:path w="411" h="391">
                    <a:moveTo>
                      <a:pt x="231" y="391"/>
                    </a:moveTo>
                    <a:lnTo>
                      <a:pt x="231" y="391"/>
                    </a:lnTo>
                    <a:lnTo>
                      <a:pt x="213" y="391"/>
                    </a:lnTo>
                    <a:lnTo>
                      <a:pt x="195" y="389"/>
                    </a:lnTo>
                    <a:lnTo>
                      <a:pt x="178" y="385"/>
                    </a:lnTo>
                    <a:lnTo>
                      <a:pt x="160" y="381"/>
                    </a:lnTo>
                    <a:lnTo>
                      <a:pt x="143" y="374"/>
                    </a:lnTo>
                    <a:lnTo>
                      <a:pt x="125" y="367"/>
                    </a:lnTo>
                    <a:lnTo>
                      <a:pt x="109" y="359"/>
                    </a:lnTo>
                    <a:lnTo>
                      <a:pt x="92" y="350"/>
                    </a:lnTo>
                    <a:lnTo>
                      <a:pt x="78" y="339"/>
                    </a:lnTo>
                    <a:lnTo>
                      <a:pt x="63" y="328"/>
                    </a:lnTo>
                    <a:lnTo>
                      <a:pt x="50" y="315"/>
                    </a:lnTo>
                    <a:lnTo>
                      <a:pt x="37" y="303"/>
                    </a:lnTo>
                    <a:lnTo>
                      <a:pt x="27" y="289"/>
                    </a:lnTo>
                    <a:lnTo>
                      <a:pt x="18" y="273"/>
                    </a:lnTo>
                    <a:lnTo>
                      <a:pt x="11" y="258"/>
                    </a:lnTo>
                    <a:lnTo>
                      <a:pt x="5" y="241"/>
                    </a:lnTo>
                    <a:lnTo>
                      <a:pt x="5" y="241"/>
                    </a:lnTo>
                    <a:lnTo>
                      <a:pt x="3" y="229"/>
                    </a:lnTo>
                    <a:lnTo>
                      <a:pt x="1" y="216"/>
                    </a:lnTo>
                    <a:lnTo>
                      <a:pt x="0" y="204"/>
                    </a:lnTo>
                    <a:lnTo>
                      <a:pt x="0" y="193"/>
                    </a:lnTo>
                    <a:lnTo>
                      <a:pt x="0" y="182"/>
                    </a:lnTo>
                    <a:lnTo>
                      <a:pt x="1" y="171"/>
                    </a:lnTo>
                    <a:lnTo>
                      <a:pt x="3" y="160"/>
                    </a:lnTo>
                    <a:lnTo>
                      <a:pt x="6" y="151"/>
                    </a:lnTo>
                    <a:lnTo>
                      <a:pt x="13" y="133"/>
                    </a:lnTo>
                    <a:lnTo>
                      <a:pt x="20" y="117"/>
                    </a:lnTo>
                    <a:lnTo>
                      <a:pt x="29" y="103"/>
                    </a:lnTo>
                    <a:lnTo>
                      <a:pt x="37" y="89"/>
                    </a:lnTo>
                    <a:lnTo>
                      <a:pt x="37" y="89"/>
                    </a:lnTo>
                    <a:lnTo>
                      <a:pt x="46" y="80"/>
                    </a:lnTo>
                    <a:lnTo>
                      <a:pt x="55" y="70"/>
                    </a:lnTo>
                    <a:lnTo>
                      <a:pt x="64" y="61"/>
                    </a:lnTo>
                    <a:lnTo>
                      <a:pt x="75" y="52"/>
                    </a:lnTo>
                    <a:lnTo>
                      <a:pt x="86" y="45"/>
                    </a:lnTo>
                    <a:lnTo>
                      <a:pt x="97" y="38"/>
                    </a:lnTo>
                    <a:lnTo>
                      <a:pt x="109" y="30"/>
                    </a:lnTo>
                    <a:lnTo>
                      <a:pt x="121" y="24"/>
                    </a:lnTo>
                    <a:lnTo>
                      <a:pt x="134" y="19"/>
                    </a:lnTo>
                    <a:lnTo>
                      <a:pt x="146" y="14"/>
                    </a:lnTo>
                    <a:lnTo>
                      <a:pt x="159" y="10"/>
                    </a:lnTo>
                    <a:lnTo>
                      <a:pt x="173" y="7"/>
                    </a:lnTo>
                    <a:lnTo>
                      <a:pt x="186" y="3"/>
                    </a:lnTo>
                    <a:lnTo>
                      <a:pt x="200" y="1"/>
                    </a:lnTo>
                    <a:lnTo>
                      <a:pt x="213" y="0"/>
                    </a:lnTo>
                    <a:lnTo>
                      <a:pt x="227" y="0"/>
                    </a:lnTo>
                    <a:lnTo>
                      <a:pt x="227" y="0"/>
                    </a:lnTo>
                    <a:lnTo>
                      <a:pt x="234" y="0"/>
                    </a:lnTo>
                    <a:lnTo>
                      <a:pt x="234" y="0"/>
                    </a:lnTo>
                    <a:lnTo>
                      <a:pt x="239" y="1"/>
                    </a:lnTo>
                    <a:lnTo>
                      <a:pt x="243" y="3"/>
                    </a:lnTo>
                    <a:lnTo>
                      <a:pt x="246" y="5"/>
                    </a:lnTo>
                    <a:lnTo>
                      <a:pt x="249" y="5"/>
                    </a:lnTo>
                    <a:lnTo>
                      <a:pt x="249" y="5"/>
                    </a:lnTo>
                    <a:lnTo>
                      <a:pt x="267" y="6"/>
                    </a:lnTo>
                    <a:lnTo>
                      <a:pt x="283" y="9"/>
                    </a:lnTo>
                    <a:lnTo>
                      <a:pt x="299" y="13"/>
                    </a:lnTo>
                    <a:lnTo>
                      <a:pt x="312" y="18"/>
                    </a:lnTo>
                    <a:lnTo>
                      <a:pt x="326" y="24"/>
                    </a:lnTo>
                    <a:lnTo>
                      <a:pt x="338" y="32"/>
                    </a:lnTo>
                    <a:lnTo>
                      <a:pt x="348" y="41"/>
                    </a:lnTo>
                    <a:lnTo>
                      <a:pt x="359" y="50"/>
                    </a:lnTo>
                    <a:lnTo>
                      <a:pt x="368" y="60"/>
                    </a:lnTo>
                    <a:lnTo>
                      <a:pt x="376" y="72"/>
                    </a:lnTo>
                    <a:lnTo>
                      <a:pt x="383" y="83"/>
                    </a:lnTo>
                    <a:lnTo>
                      <a:pt x="390" y="95"/>
                    </a:lnTo>
                    <a:lnTo>
                      <a:pt x="396" y="108"/>
                    </a:lnTo>
                    <a:lnTo>
                      <a:pt x="400" y="120"/>
                    </a:lnTo>
                    <a:lnTo>
                      <a:pt x="404" y="134"/>
                    </a:lnTo>
                    <a:lnTo>
                      <a:pt x="407" y="146"/>
                    </a:lnTo>
                    <a:lnTo>
                      <a:pt x="407" y="146"/>
                    </a:lnTo>
                    <a:lnTo>
                      <a:pt x="409" y="163"/>
                    </a:lnTo>
                    <a:lnTo>
                      <a:pt x="411" y="179"/>
                    </a:lnTo>
                    <a:lnTo>
                      <a:pt x="411" y="196"/>
                    </a:lnTo>
                    <a:lnTo>
                      <a:pt x="410" y="212"/>
                    </a:lnTo>
                    <a:lnTo>
                      <a:pt x="408" y="230"/>
                    </a:lnTo>
                    <a:lnTo>
                      <a:pt x="405" y="246"/>
                    </a:lnTo>
                    <a:lnTo>
                      <a:pt x="400" y="263"/>
                    </a:lnTo>
                    <a:lnTo>
                      <a:pt x="395" y="278"/>
                    </a:lnTo>
                    <a:lnTo>
                      <a:pt x="388" y="295"/>
                    </a:lnTo>
                    <a:lnTo>
                      <a:pt x="378" y="309"/>
                    </a:lnTo>
                    <a:lnTo>
                      <a:pt x="369" y="324"/>
                    </a:lnTo>
                    <a:lnTo>
                      <a:pt x="358" y="337"/>
                    </a:lnTo>
                    <a:lnTo>
                      <a:pt x="345" y="348"/>
                    </a:lnTo>
                    <a:lnTo>
                      <a:pt x="331" y="360"/>
                    </a:lnTo>
                    <a:lnTo>
                      <a:pt x="315" y="370"/>
                    </a:lnTo>
                    <a:lnTo>
                      <a:pt x="299" y="378"/>
                    </a:lnTo>
                    <a:lnTo>
                      <a:pt x="299" y="378"/>
                    </a:lnTo>
                    <a:lnTo>
                      <a:pt x="283" y="384"/>
                    </a:lnTo>
                    <a:lnTo>
                      <a:pt x="267" y="388"/>
                    </a:lnTo>
                    <a:lnTo>
                      <a:pt x="249" y="390"/>
                    </a:lnTo>
                    <a:lnTo>
                      <a:pt x="231" y="391"/>
                    </a:lnTo>
                    <a:lnTo>
                      <a:pt x="231" y="391"/>
                    </a:lnTo>
                    <a:close/>
                    <a:moveTo>
                      <a:pt x="203" y="45"/>
                    </a:moveTo>
                    <a:lnTo>
                      <a:pt x="203" y="45"/>
                    </a:lnTo>
                    <a:lnTo>
                      <a:pt x="190" y="48"/>
                    </a:lnTo>
                    <a:lnTo>
                      <a:pt x="178" y="51"/>
                    </a:lnTo>
                    <a:lnTo>
                      <a:pt x="166" y="55"/>
                    </a:lnTo>
                    <a:lnTo>
                      <a:pt x="153" y="60"/>
                    </a:lnTo>
                    <a:lnTo>
                      <a:pt x="141" y="65"/>
                    </a:lnTo>
                    <a:lnTo>
                      <a:pt x="128" y="72"/>
                    </a:lnTo>
                    <a:lnTo>
                      <a:pt x="117" y="79"/>
                    </a:lnTo>
                    <a:lnTo>
                      <a:pt x="106" y="87"/>
                    </a:lnTo>
                    <a:lnTo>
                      <a:pt x="95" y="95"/>
                    </a:lnTo>
                    <a:lnTo>
                      <a:pt x="85" y="104"/>
                    </a:lnTo>
                    <a:lnTo>
                      <a:pt x="75" y="113"/>
                    </a:lnTo>
                    <a:lnTo>
                      <a:pt x="66" y="123"/>
                    </a:lnTo>
                    <a:lnTo>
                      <a:pt x="58" y="134"/>
                    </a:lnTo>
                    <a:lnTo>
                      <a:pt x="52" y="144"/>
                    </a:lnTo>
                    <a:lnTo>
                      <a:pt x="46" y="155"/>
                    </a:lnTo>
                    <a:lnTo>
                      <a:pt x="42" y="167"/>
                    </a:lnTo>
                    <a:lnTo>
                      <a:pt x="42" y="167"/>
                    </a:lnTo>
                    <a:lnTo>
                      <a:pt x="40" y="178"/>
                    </a:lnTo>
                    <a:lnTo>
                      <a:pt x="37" y="189"/>
                    </a:lnTo>
                    <a:lnTo>
                      <a:pt x="37" y="203"/>
                    </a:lnTo>
                    <a:lnTo>
                      <a:pt x="38" y="217"/>
                    </a:lnTo>
                    <a:lnTo>
                      <a:pt x="44" y="232"/>
                    </a:lnTo>
                    <a:lnTo>
                      <a:pt x="47" y="239"/>
                    </a:lnTo>
                    <a:lnTo>
                      <a:pt x="50" y="247"/>
                    </a:lnTo>
                    <a:lnTo>
                      <a:pt x="55" y="254"/>
                    </a:lnTo>
                    <a:lnTo>
                      <a:pt x="60" y="263"/>
                    </a:lnTo>
                    <a:lnTo>
                      <a:pt x="67" y="270"/>
                    </a:lnTo>
                    <a:lnTo>
                      <a:pt x="75" y="278"/>
                    </a:lnTo>
                    <a:lnTo>
                      <a:pt x="75" y="278"/>
                    </a:lnTo>
                    <a:lnTo>
                      <a:pt x="89" y="292"/>
                    </a:lnTo>
                    <a:lnTo>
                      <a:pt x="107" y="305"/>
                    </a:lnTo>
                    <a:lnTo>
                      <a:pt x="125" y="316"/>
                    </a:lnTo>
                    <a:lnTo>
                      <a:pt x="145" y="328"/>
                    </a:lnTo>
                    <a:lnTo>
                      <a:pt x="167" y="337"/>
                    </a:lnTo>
                    <a:lnTo>
                      <a:pt x="188" y="344"/>
                    </a:lnTo>
                    <a:lnTo>
                      <a:pt x="200" y="346"/>
                    </a:lnTo>
                    <a:lnTo>
                      <a:pt x="211" y="348"/>
                    </a:lnTo>
                    <a:lnTo>
                      <a:pt x="222" y="350"/>
                    </a:lnTo>
                    <a:lnTo>
                      <a:pt x="233" y="351"/>
                    </a:lnTo>
                    <a:lnTo>
                      <a:pt x="233" y="351"/>
                    </a:lnTo>
                    <a:lnTo>
                      <a:pt x="245" y="350"/>
                    </a:lnTo>
                    <a:lnTo>
                      <a:pt x="256" y="348"/>
                    </a:lnTo>
                    <a:lnTo>
                      <a:pt x="267" y="346"/>
                    </a:lnTo>
                    <a:lnTo>
                      <a:pt x="278" y="342"/>
                    </a:lnTo>
                    <a:lnTo>
                      <a:pt x="287" y="338"/>
                    </a:lnTo>
                    <a:lnTo>
                      <a:pt x="297" y="333"/>
                    </a:lnTo>
                    <a:lnTo>
                      <a:pt x="306" y="327"/>
                    </a:lnTo>
                    <a:lnTo>
                      <a:pt x="314" y="320"/>
                    </a:lnTo>
                    <a:lnTo>
                      <a:pt x="314" y="320"/>
                    </a:lnTo>
                    <a:lnTo>
                      <a:pt x="324" y="310"/>
                    </a:lnTo>
                    <a:lnTo>
                      <a:pt x="332" y="300"/>
                    </a:lnTo>
                    <a:lnTo>
                      <a:pt x="340" y="290"/>
                    </a:lnTo>
                    <a:lnTo>
                      <a:pt x="346" y="278"/>
                    </a:lnTo>
                    <a:lnTo>
                      <a:pt x="352" y="266"/>
                    </a:lnTo>
                    <a:lnTo>
                      <a:pt x="358" y="254"/>
                    </a:lnTo>
                    <a:lnTo>
                      <a:pt x="362" y="241"/>
                    </a:lnTo>
                    <a:lnTo>
                      <a:pt x="366" y="229"/>
                    </a:lnTo>
                    <a:lnTo>
                      <a:pt x="368" y="215"/>
                    </a:lnTo>
                    <a:lnTo>
                      <a:pt x="370" y="203"/>
                    </a:lnTo>
                    <a:lnTo>
                      <a:pt x="370" y="189"/>
                    </a:lnTo>
                    <a:lnTo>
                      <a:pt x="370" y="176"/>
                    </a:lnTo>
                    <a:lnTo>
                      <a:pt x="369" y="164"/>
                    </a:lnTo>
                    <a:lnTo>
                      <a:pt x="367" y="151"/>
                    </a:lnTo>
                    <a:lnTo>
                      <a:pt x="364" y="138"/>
                    </a:lnTo>
                    <a:lnTo>
                      <a:pt x="359" y="126"/>
                    </a:lnTo>
                    <a:lnTo>
                      <a:pt x="359" y="126"/>
                    </a:lnTo>
                    <a:lnTo>
                      <a:pt x="356" y="117"/>
                    </a:lnTo>
                    <a:lnTo>
                      <a:pt x="350" y="108"/>
                    </a:lnTo>
                    <a:lnTo>
                      <a:pt x="345" y="101"/>
                    </a:lnTo>
                    <a:lnTo>
                      <a:pt x="340" y="92"/>
                    </a:lnTo>
                    <a:lnTo>
                      <a:pt x="334" y="85"/>
                    </a:lnTo>
                    <a:lnTo>
                      <a:pt x="328" y="79"/>
                    </a:lnTo>
                    <a:lnTo>
                      <a:pt x="320" y="73"/>
                    </a:lnTo>
                    <a:lnTo>
                      <a:pt x="313" y="68"/>
                    </a:lnTo>
                    <a:lnTo>
                      <a:pt x="306" y="63"/>
                    </a:lnTo>
                    <a:lnTo>
                      <a:pt x="298" y="59"/>
                    </a:lnTo>
                    <a:lnTo>
                      <a:pt x="289" y="55"/>
                    </a:lnTo>
                    <a:lnTo>
                      <a:pt x="280" y="52"/>
                    </a:lnTo>
                    <a:lnTo>
                      <a:pt x="271" y="50"/>
                    </a:lnTo>
                    <a:lnTo>
                      <a:pt x="262" y="48"/>
                    </a:lnTo>
                    <a:lnTo>
                      <a:pt x="251" y="47"/>
                    </a:lnTo>
                    <a:lnTo>
                      <a:pt x="241" y="47"/>
                    </a:lnTo>
                    <a:lnTo>
                      <a:pt x="241" y="47"/>
                    </a:lnTo>
                    <a:lnTo>
                      <a:pt x="221" y="48"/>
                    </a:lnTo>
                    <a:lnTo>
                      <a:pt x="221" y="48"/>
                    </a:lnTo>
                    <a:lnTo>
                      <a:pt x="218" y="49"/>
                    </a:lnTo>
                    <a:lnTo>
                      <a:pt x="218" y="49"/>
                    </a:lnTo>
                    <a:lnTo>
                      <a:pt x="214" y="48"/>
                    </a:lnTo>
                    <a:lnTo>
                      <a:pt x="210" y="47"/>
                    </a:lnTo>
                    <a:lnTo>
                      <a:pt x="207" y="45"/>
                    </a:lnTo>
                    <a:lnTo>
                      <a:pt x="203" y="4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76" name="Freeform 903"/>
              <p:cNvSpPr>
                <a:spLocks noEditPoints="1"/>
              </p:cNvSpPr>
              <p:nvPr/>
            </p:nvSpPr>
            <p:spPr bwMode="auto">
              <a:xfrm>
                <a:off x="4197350" y="1404938"/>
                <a:ext cx="449263" cy="444500"/>
              </a:xfrm>
              <a:custGeom>
                <a:avLst/>
                <a:gdLst/>
                <a:ahLst/>
                <a:cxnLst>
                  <a:cxn ang="0">
                    <a:pos x="735" y="833"/>
                  </a:cxn>
                  <a:cxn ang="0">
                    <a:pos x="616" y="832"/>
                  </a:cxn>
                  <a:cxn ang="0">
                    <a:pos x="603" y="831"/>
                  </a:cxn>
                  <a:cxn ang="0">
                    <a:pos x="588" y="829"/>
                  </a:cxn>
                  <a:cxn ang="0">
                    <a:pos x="575" y="811"/>
                  </a:cxn>
                  <a:cxn ang="0">
                    <a:pos x="562" y="767"/>
                  </a:cxn>
                  <a:cxn ang="0">
                    <a:pos x="559" y="714"/>
                  </a:cxn>
                  <a:cxn ang="0">
                    <a:pos x="551" y="661"/>
                  </a:cxn>
                  <a:cxn ang="0">
                    <a:pos x="522" y="582"/>
                  </a:cxn>
                  <a:cxn ang="0">
                    <a:pos x="482" y="510"/>
                  </a:cxn>
                  <a:cxn ang="0">
                    <a:pos x="432" y="444"/>
                  </a:cxn>
                  <a:cxn ang="0">
                    <a:pos x="375" y="389"/>
                  </a:cxn>
                  <a:cxn ang="0">
                    <a:pos x="339" y="363"/>
                  </a:cxn>
                  <a:cxn ang="0">
                    <a:pos x="270" y="330"/>
                  </a:cxn>
                  <a:cxn ang="0">
                    <a:pos x="134" y="299"/>
                  </a:cxn>
                  <a:cxn ang="0">
                    <a:pos x="93" y="296"/>
                  </a:cxn>
                  <a:cxn ang="0">
                    <a:pos x="50" y="287"/>
                  </a:cxn>
                  <a:cxn ang="0">
                    <a:pos x="35" y="271"/>
                  </a:cxn>
                  <a:cxn ang="0">
                    <a:pos x="27" y="263"/>
                  </a:cxn>
                  <a:cxn ang="0">
                    <a:pos x="14" y="223"/>
                  </a:cxn>
                  <a:cxn ang="0">
                    <a:pos x="0" y="99"/>
                  </a:cxn>
                  <a:cxn ang="0">
                    <a:pos x="11" y="14"/>
                  </a:cxn>
                  <a:cxn ang="0">
                    <a:pos x="19" y="3"/>
                  </a:cxn>
                  <a:cxn ang="0">
                    <a:pos x="34" y="1"/>
                  </a:cxn>
                  <a:cxn ang="0">
                    <a:pos x="50" y="11"/>
                  </a:cxn>
                  <a:cxn ang="0">
                    <a:pos x="151" y="17"/>
                  </a:cxn>
                  <a:cxn ang="0">
                    <a:pos x="325" y="50"/>
                  </a:cxn>
                  <a:cxn ang="0">
                    <a:pos x="471" y="111"/>
                  </a:cxn>
                  <a:cxn ang="0">
                    <a:pos x="593" y="201"/>
                  </a:cxn>
                  <a:cxn ang="0">
                    <a:pos x="667" y="284"/>
                  </a:cxn>
                  <a:cxn ang="0">
                    <a:pos x="739" y="398"/>
                  </a:cxn>
                  <a:cxn ang="0">
                    <a:pos x="792" y="526"/>
                  </a:cxn>
                  <a:cxn ang="0">
                    <a:pos x="825" y="672"/>
                  </a:cxn>
                  <a:cxn ang="0">
                    <a:pos x="837" y="799"/>
                  </a:cxn>
                  <a:cxn ang="0">
                    <a:pos x="847" y="815"/>
                  </a:cxn>
                  <a:cxn ang="0">
                    <a:pos x="843" y="833"/>
                  </a:cxn>
                  <a:cxn ang="0">
                    <a:pos x="831" y="838"/>
                  </a:cxn>
                  <a:cxn ang="0">
                    <a:pos x="45" y="65"/>
                  </a:cxn>
                  <a:cxn ang="0">
                    <a:pos x="46" y="157"/>
                  </a:cxn>
                  <a:cxn ang="0">
                    <a:pos x="61" y="237"/>
                  </a:cxn>
                  <a:cxn ang="0">
                    <a:pos x="76" y="249"/>
                  </a:cxn>
                  <a:cxn ang="0">
                    <a:pos x="92" y="257"/>
                  </a:cxn>
                  <a:cxn ang="0">
                    <a:pos x="174" y="267"/>
                  </a:cxn>
                  <a:cxn ang="0">
                    <a:pos x="232" y="274"/>
                  </a:cxn>
                  <a:cxn ang="0">
                    <a:pos x="298" y="295"/>
                  </a:cxn>
                  <a:cxn ang="0">
                    <a:pos x="376" y="335"/>
                  </a:cxn>
                  <a:cxn ang="0">
                    <a:pos x="406" y="360"/>
                  </a:cxn>
                  <a:cxn ang="0">
                    <a:pos x="498" y="465"/>
                  </a:cxn>
                  <a:cxn ang="0">
                    <a:pos x="565" y="574"/>
                  </a:cxn>
                  <a:cxn ang="0">
                    <a:pos x="578" y="611"/>
                  </a:cxn>
                  <a:cxn ang="0">
                    <a:pos x="588" y="680"/>
                  </a:cxn>
                  <a:cxn ang="0">
                    <a:pos x="601" y="759"/>
                  </a:cxn>
                  <a:cxn ang="0">
                    <a:pos x="625" y="791"/>
                  </a:cxn>
                  <a:cxn ang="0">
                    <a:pos x="781" y="793"/>
                  </a:cxn>
                  <a:cxn ang="0">
                    <a:pos x="791" y="740"/>
                  </a:cxn>
                  <a:cxn ang="0">
                    <a:pos x="768" y="594"/>
                  </a:cxn>
                  <a:cxn ang="0">
                    <a:pos x="728" y="467"/>
                  </a:cxn>
                  <a:cxn ang="0">
                    <a:pos x="671" y="358"/>
                  </a:cxn>
                  <a:cxn ang="0">
                    <a:pos x="616" y="287"/>
                  </a:cxn>
                  <a:cxn ang="0">
                    <a:pos x="506" y="187"/>
                  </a:cxn>
                  <a:cxn ang="0">
                    <a:pos x="379" y="115"/>
                  </a:cxn>
                  <a:cxn ang="0">
                    <a:pos x="231" y="71"/>
                  </a:cxn>
                  <a:cxn ang="0">
                    <a:pos x="58" y="53"/>
                  </a:cxn>
                </a:cxnLst>
                <a:rect l="0" t="0" r="r" b="b"/>
                <a:pathLst>
                  <a:path w="847" h="838">
                    <a:moveTo>
                      <a:pt x="829" y="838"/>
                    </a:moveTo>
                    <a:lnTo>
                      <a:pt x="829" y="838"/>
                    </a:lnTo>
                    <a:lnTo>
                      <a:pt x="782" y="835"/>
                    </a:lnTo>
                    <a:lnTo>
                      <a:pt x="735" y="833"/>
                    </a:lnTo>
                    <a:lnTo>
                      <a:pt x="686" y="833"/>
                    </a:lnTo>
                    <a:lnTo>
                      <a:pt x="635" y="832"/>
                    </a:lnTo>
                    <a:lnTo>
                      <a:pt x="616" y="832"/>
                    </a:lnTo>
                    <a:lnTo>
                      <a:pt x="616" y="832"/>
                    </a:lnTo>
                    <a:lnTo>
                      <a:pt x="609" y="831"/>
                    </a:lnTo>
                    <a:lnTo>
                      <a:pt x="606" y="830"/>
                    </a:lnTo>
                    <a:lnTo>
                      <a:pt x="603" y="831"/>
                    </a:lnTo>
                    <a:lnTo>
                      <a:pt x="603" y="831"/>
                    </a:lnTo>
                    <a:lnTo>
                      <a:pt x="599" y="831"/>
                    </a:lnTo>
                    <a:lnTo>
                      <a:pt x="599" y="831"/>
                    </a:lnTo>
                    <a:lnTo>
                      <a:pt x="593" y="831"/>
                    </a:lnTo>
                    <a:lnTo>
                      <a:pt x="588" y="829"/>
                    </a:lnTo>
                    <a:lnTo>
                      <a:pt x="584" y="826"/>
                    </a:lnTo>
                    <a:lnTo>
                      <a:pt x="581" y="822"/>
                    </a:lnTo>
                    <a:lnTo>
                      <a:pt x="581" y="822"/>
                    </a:lnTo>
                    <a:lnTo>
                      <a:pt x="575" y="811"/>
                    </a:lnTo>
                    <a:lnTo>
                      <a:pt x="571" y="800"/>
                    </a:lnTo>
                    <a:lnTo>
                      <a:pt x="567" y="789"/>
                    </a:lnTo>
                    <a:lnTo>
                      <a:pt x="564" y="779"/>
                    </a:lnTo>
                    <a:lnTo>
                      <a:pt x="562" y="767"/>
                    </a:lnTo>
                    <a:lnTo>
                      <a:pt x="561" y="756"/>
                    </a:lnTo>
                    <a:lnTo>
                      <a:pt x="560" y="732"/>
                    </a:lnTo>
                    <a:lnTo>
                      <a:pt x="560" y="732"/>
                    </a:lnTo>
                    <a:lnTo>
                      <a:pt x="559" y="714"/>
                    </a:lnTo>
                    <a:lnTo>
                      <a:pt x="558" y="697"/>
                    </a:lnTo>
                    <a:lnTo>
                      <a:pt x="555" y="679"/>
                    </a:lnTo>
                    <a:lnTo>
                      <a:pt x="551" y="661"/>
                    </a:lnTo>
                    <a:lnTo>
                      <a:pt x="551" y="661"/>
                    </a:lnTo>
                    <a:lnTo>
                      <a:pt x="545" y="641"/>
                    </a:lnTo>
                    <a:lnTo>
                      <a:pt x="538" y="622"/>
                    </a:lnTo>
                    <a:lnTo>
                      <a:pt x="530" y="602"/>
                    </a:lnTo>
                    <a:lnTo>
                      <a:pt x="522" y="582"/>
                    </a:lnTo>
                    <a:lnTo>
                      <a:pt x="513" y="564"/>
                    </a:lnTo>
                    <a:lnTo>
                      <a:pt x="504" y="545"/>
                    </a:lnTo>
                    <a:lnTo>
                      <a:pt x="493" y="528"/>
                    </a:lnTo>
                    <a:lnTo>
                      <a:pt x="482" y="510"/>
                    </a:lnTo>
                    <a:lnTo>
                      <a:pt x="470" y="492"/>
                    </a:lnTo>
                    <a:lnTo>
                      <a:pt x="458" y="476"/>
                    </a:lnTo>
                    <a:lnTo>
                      <a:pt x="446" y="459"/>
                    </a:lnTo>
                    <a:lnTo>
                      <a:pt x="432" y="444"/>
                    </a:lnTo>
                    <a:lnTo>
                      <a:pt x="419" y="429"/>
                    </a:lnTo>
                    <a:lnTo>
                      <a:pt x="404" y="415"/>
                    </a:lnTo>
                    <a:lnTo>
                      <a:pt x="390" y="403"/>
                    </a:lnTo>
                    <a:lnTo>
                      <a:pt x="375" y="389"/>
                    </a:lnTo>
                    <a:lnTo>
                      <a:pt x="375" y="389"/>
                    </a:lnTo>
                    <a:lnTo>
                      <a:pt x="364" y="380"/>
                    </a:lnTo>
                    <a:lnTo>
                      <a:pt x="352" y="372"/>
                    </a:lnTo>
                    <a:lnTo>
                      <a:pt x="339" y="363"/>
                    </a:lnTo>
                    <a:lnTo>
                      <a:pt x="326" y="356"/>
                    </a:lnTo>
                    <a:lnTo>
                      <a:pt x="313" y="349"/>
                    </a:lnTo>
                    <a:lnTo>
                      <a:pt x="299" y="342"/>
                    </a:lnTo>
                    <a:lnTo>
                      <a:pt x="270" y="330"/>
                    </a:lnTo>
                    <a:lnTo>
                      <a:pt x="239" y="320"/>
                    </a:lnTo>
                    <a:lnTo>
                      <a:pt x="206" y="312"/>
                    </a:lnTo>
                    <a:lnTo>
                      <a:pt x="171" y="304"/>
                    </a:lnTo>
                    <a:lnTo>
                      <a:pt x="134" y="299"/>
                    </a:lnTo>
                    <a:lnTo>
                      <a:pt x="134" y="299"/>
                    </a:lnTo>
                    <a:lnTo>
                      <a:pt x="112" y="297"/>
                    </a:lnTo>
                    <a:lnTo>
                      <a:pt x="112" y="297"/>
                    </a:lnTo>
                    <a:lnTo>
                      <a:pt x="93" y="296"/>
                    </a:lnTo>
                    <a:lnTo>
                      <a:pt x="75" y="294"/>
                    </a:lnTo>
                    <a:lnTo>
                      <a:pt x="66" y="292"/>
                    </a:lnTo>
                    <a:lnTo>
                      <a:pt x="57" y="290"/>
                    </a:lnTo>
                    <a:lnTo>
                      <a:pt x="50" y="287"/>
                    </a:lnTo>
                    <a:lnTo>
                      <a:pt x="43" y="283"/>
                    </a:lnTo>
                    <a:lnTo>
                      <a:pt x="43" y="283"/>
                    </a:lnTo>
                    <a:lnTo>
                      <a:pt x="38" y="278"/>
                    </a:lnTo>
                    <a:lnTo>
                      <a:pt x="35" y="271"/>
                    </a:lnTo>
                    <a:lnTo>
                      <a:pt x="33" y="268"/>
                    </a:lnTo>
                    <a:lnTo>
                      <a:pt x="29" y="266"/>
                    </a:lnTo>
                    <a:lnTo>
                      <a:pt x="29" y="266"/>
                    </a:lnTo>
                    <a:lnTo>
                      <a:pt x="27" y="263"/>
                    </a:lnTo>
                    <a:lnTo>
                      <a:pt x="25" y="261"/>
                    </a:lnTo>
                    <a:lnTo>
                      <a:pt x="22" y="255"/>
                    </a:lnTo>
                    <a:lnTo>
                      <a:pt x="22" y="255"/>
                    </a:lnTo>
                    <a:lnTo>
                      <a:pt x="14" y="223"/>
                    </a:lnTo>
                    <a:lnTo>
                      <a:pt x="8" y="191"/>
                    </a:lnTo>
                    <a:lnTo>
                      <a:pt x="4" y="160"/>
                    </a:lnTo>
                    <a:lnTo>
                      <a:pt x="2" y="129"/>
                    </a:lnTo>
                    <a:lnTo>
                      <a:pt x="0" y="99"/>
                    </a:lnTo>
                    <a:lnTo>
                      <a:pt x="3" y="70"/>
                    </a:lnTo>
                    <a:lnTo>
                      <a:pt x="6" y="41"/>
                    </a:lnTo>
                    <a:lnTo>
                      <a:pt x="11" y="14"/>
                    </a:lnTo>
                    <a:lnTo>
                      <a:pt x="11" y="14"/>
                    </a:lnTo>
                    <a:lnTo>
                      <a:pt x="13" y="10"/>
                    </a:lnTo>
                    <a:lnTo>
                      <a:pt x="14" y="7"/>
                    </a:lnTo>
                    <a:lnTo>
                      <a:pt x="16" y="5"/>
                    </a:lnTo>
                    <a:lnTo>
                      <a:pt x="19" y="3"/>
                    </a:lnTo>
                    <a:lnTo>
                      <a:pt x="23" y="1"/>
                    </a:lnTo>
                    <a:lnTo>
                      <a:pt x="28" y="0"/>
                    </a:lnTo>
                    <a:lnTo>
                      <a:pt x="28" y="0"/>
                    </a:lnTo>
                    <a:lnTo>
                      <a:pt x="34" y="1"/>
                    </a:lnTo>
                    <a:lnTo>
                      <a:pt x="39" y="2"/>
                    </a:lnTo>
                    <a:lnTo>
                      <a:pt x="43" y="5"/>
                    </a:lnTo>
                    <a:lnTo>
                      <a:pt x="47" y="8"/>
                    </a:lnTo>
                    <a:lnTo>
                      <a:pt x="50" y="11"/>
                    </a:lnTo>
                    <a:lnTo>
                      <a:pt x="55" y="11"/>
                    </a:lnTo>
                    <a:lnTo>
                      <a:pt x="55" y="11"/>
                    </a:lnTo>
                    <a:lnTo>
                      <a:pt x="105" y="13"/>
                    </a:lnTo>
                    <a:lnTo>
                      <a:pt x="151" y="17"/>
                    </a:lnTo>
                    <a:lnTo>
                      <a:pt x="198" y="23"/>
                    </a:lnTo>
                    <a:lnTo>
                      <a:pt x="241" y="31"/>
                    </a:lnTo>
                    <a:lnTo>
                      <a:pt x="284" y="40"/>
                    </a:lnTo>
                    <a:lnTo>
                      <a:pt x="325" y="50"/>
                    </a:lnTo>
                    <a:lnTo>
                      <a:pt x="364" y="63"/>
                    </a:lnTo>
                    <a:lnTo>
                      <a:pt x="401" y="77"/>
                    </a:lnTo>
                    <a:lnTo>
                      <a:pt x="437" y="94"/>
                    </a:lnTo>
                    <a:lnTo>
                      <a:pt x="471" y="111"/>
                    </a:lnTo>
                    <a:lnTo>
                      <a:pt x="504" y="131"/>
                    </a:lnTo>
                    <a:lnTo>
                      <a:pt x="536" y="153"/>
                    </a:lnTo>
                    <a:lnTo>
                      <a:pt x="564" y="175"/>
                    </a:lnTo>
                    <a:lnTo>
                      <a:pt x="593" y="201"/>
                    </a:lnTo>
                    <a:lnTo>
                      <a:pt x="620" y="228"/>
                    </a:lnTo>
                    <a:lnTo>
                      <a:pt x="645" y="256"/>
                    </a:lnTo>
                    <a:lnTo>
                      <a:pt x="645" y="256"/>
                    </a:lnTo>
                    <a:lnTo>
                      <a:pt x="667" y="284"/>
                    </a:lnTo>
                    <a:lnTo>
                      <a:pt x="686" y="312"/>
                    </a:lnTo>
                    <a:lnTo>
                      <a:pt x="706" y="340"/>
                    </a:lnTo>
                    <a:lnTo>
                      <a:pt x="724" y="368"/>
                    </a:lnTo>
                    <a:lnTo>
                      <a:pt x="739" y="398"/>
                    </a:lnTo>
                    <a:lnTo>
                      <a:pt x="755" y="429"/>
                    </a:lnTo>
                    <a:lnTo>
                      <a:pt x="768" y="460"/>
                    </a:lnTo>
                    <a:lnTo>
                      <a:pt x="780" y="493"/>
                    </a:lnTo>
                    <a:lnTo>
                      <a:pt x="792" y="526"/>
                    </a:lnTo>
                    <a:lnTo>
                      <a:pt x="801" y="562"/>
                    </a:lnTo>
                    <a:lnTo>
                      <a:pt x="810" y="597"/>
                    </a:lnTo>
                    <a:lnTo>
                      <a:pt x="818" y="634"/>
                    </a:lnTo>
                    <a:lnTo>
                      <a:pt x="825" y="672"/>
                    </a:lnTo>
                    <a:lnTo>
                      <a:pt x="830" y="711"/>
                    </a:lnTo>
                    <a:lnTo>
                      <a:pt x="834" y="752"/>
                    </a:lnTo>
                    <a:lnTo>
                      <a:pt x="837" y="794"/>
                    </a:lnTo>
                    <a:lnTo>
                      <a:pt x="837" y="799"/>
                    </a:lnTo>
                    <a:lnTo>
                      <a:pt x="840" y="802"/>
                    </a:lnTo>
                    <a:lnTo>
                      <a:pt x="840" y="802"/>
                    </a:lnTo>
                    <a:lnTo>
                      <a:pt x="844" y="808"/>
                    </a:lnTo>
                    <a:lnTo>
                      <a:pt x="847" y="815"/>
                    </a:lnTo>
                    <a:lnTo>
                      <a:pt x="847" y="822"/>
                    </a:lnTo>
                    <a:lnTo>
                      <a:pt x="846" y="829"/>
                    </a:lnTo>
                    <a:lnTo>
                      <a:pt x="846" y="829"/>
                    </a:lnTo>
                    <a:lnTo>
                      <a:pt x="843" y="833"/>
                    </a:lnTo>
                    <a:lnTo>
                      <a:pt x="840" y="836"/>
                    </a:lnTo>
                    <a:lnTo>
                      <a:pt x="836" y="837"/>
                    </a:lnTo>
                    <a:lnTo>
                      <a:pt x="831" y="838"/>
                    </a:lnTo>
                    <a:lnTo>
                      <a:pt x="831" y="838"/>
                    </a:lnTo>
                    <a:lnTo>
                      <a:pt x="829" y="838"/>
                    </a:lnTo>
                    <a:lnTo>
                      <a:pt x="829" y="838"/>
                    </a:lnTo>
                    <a:close/>
                    <a:moveTo>
                      <a:pt x="45" y="65"/>
                    </a:moveTo>
                    <a:lnTo>
                      <a:pt x="45" y="65"/>
                    </a:lnTo>
                    <a:lnTo>
                      <a:pt x="44" y="89"/>
                    </a:lnTo>
                    <a:lnTo>
                      <a:pt x="43" y="112"/>
                    </a:lnTo>
                    <a:lnTo>
                      <a:pt x="44" y="135"/>
                    </a:lnTo>
                    <a:lnTo>
                      <a:pt x="46" y="157"/>
                    </a:lnTo>
                    <a:lnTo>
                      <a:pt x="49" y="177"/>
                    </a:lnTo>
                    <a:lnTo>
                      <a:pt x="52" y="197"/>
                    </a:lnTo>
                    <a:lnTo>
                      <a:pt x="59" y="232"/>
                    </a:lnTo>
                    <a:lnTo>
                      <a:pt x="61" y="237"/>
                    </a:lnTo>
                    <a:lnTo>
                      <a:pt x="67" y="239"/>
                    </a:lnTo>
                    <a:lnTo>
                      <a:pt x="67" y="239"/>
                    </a:lnTo>
                    <a:lnTo>
                      <a:pt x="72" y="243"/>
                    </a:lnTo>
                    <a:lnTo>
                      <a:pt x="76" y="249"/>
                    </a:lnTo>
                    <a:lnTo>
                      <a:pt x="78" y="253"/>
                    </a:lnTo>
                    <a:lnTo>
                      <a:pt x="82" y="254"/>
                    </a:lnTo>
                    <a:lnTo>
                      <a:pt x="82" y="254"/>
                    </a:lnTo>
                    <a:lnTo>
                      <a:pt x="92" y="257"/>
                    </a:lnTo>
                    <a:lnTo>
                      <a:pt x="103" y="259"/>
                    </a:lnTo>
                    <a:lnTo>
                      <a:pt x="125" y="263"/>
                    </a:lnTo>
                    <a:lnTo>
                      <a:pt x="149" y="265"/>
                    </a:lnTo>
                    <a:lnTo>
                      <a:pt x="174" y="267"/>
                    </a:lnTo>
                    <a:lnTo>
                      <a:pt x="174" y="267"/>
                    </a:lnTo>
                    <a:lnTo>
                      <a:pt x="207" y="270"/>
                    </a:lnTo>
                    <a:lnTo>
                      <a:pt x="220" y="272"/>
                    </a:lnTo>
                    <a:lnTo>
                      <a:pt x="232" y="274"/>
                    </a:lnTo>
                    <a:lnTo>
                      <a:pt x="232" y="274"/>
                    </a:lnTo>
                    <a:lnTo>
                      <a:pt x="254" y="281"/>
                    </a:lnTo>
                    <a:lnTo>
                      <a:pt x="275" y="287"/>
                    </a:lnTo>
                    <a:lnTo>
                      <a:pt x="298" y="295"/>
                    </a:lnTo>
                    <a:lnTo>
                      <a:pt x="321" y="304"/>
                    </a:lnTo>
                    <a:lnTo>
                      <a:pt x="343" y="316"/>
                    </a:lnTo>
                    <a:lnTo>
                      <a:pt x="366" y="328"/>
                    </a:lnTo>
                    <a:lnTo>
                      <a:pt x="376" y="335"/>
                    </a:lnTo>
                    <a:lnTo>
                      <a:pt x="387" y="344"/>
                    </a:lnTo>
                    <a:lnTo>
                      <a:pt x="397" y="352"/>
                    </a:lnTo>
                    <a:lnTo>
                      <a:pt x="406" y="360"/>
                    </a:lnTo>
                    <a:lnTo>
                      <a:pt x="406" y="360"/>
                    </a:lnTo>
                    <a:lnTo>
                      <a:pt x="432" y="386"/>
                    </a:lnTo>
                    <a:lnTo>
                      <a:pt x="456" y="413"/>
                    </a:lnTo>
                    <a:lnTo>
                      <a:pt x="478" y="439"/>
                    </a:lnTo>
                    <a:lnTo>
                      <a:pt x="498" y="465"/>
                    </a:lnTo>
                    <a:lnTo>
                      <a:pt x="517" y="491"/>
                    </a:lnTo>
                    <a:lnTo>
                      <a:pt x="535" y="518"/>
                    </a:lnTo>
                    <a:lnTo>
                      <a:pt x="550" y="545"/>
                    </a:lnTo>
                    <a:lnTo>
                      <a:pt x="565" y="574"/>
                    </a:lnTo>
                    <a:lnTo>
                      <a:pt x="565" y="574"/>
                    </a:lnTo>
                    <a:lnTo>
                      <a:pt x="571" y="585"/>
                    </a:lnTo>
                    <a:lnTo>
                      <a:pt x="575" y="598"/>
                    </a:lnTo>
                    <a:lnTo>
                      <a:pt x="578" y="611"/>
                    </a:lnTo>
                    <a:lnTo>
                      <a:pt x="581" y="625"/>
                    </a:lnTo>
                    <a:lnTo>
                      <a:pt x="585" y="653"/>
                    </a:lnTo>
                    <a:lnTo>
                      <a:pt x="588" y="680"/>
                    </a:lnTo>
                    <a:lnTo>
                      <a:pt x="588" y="680"/>
                    </a:lnTo>
                    <a:lnTo>
                      <a:pt x="591" y="707"/>
                    </a:lnTo>
                    <a:lnTo>
                      <a:pt x="594" y="734"/>
                    </a:lnTo>
                    <a:lnTo>
                      <a:pt x="598" y="747"/>
                    </a:lnTo>
                    <a:lnTo>
                      <a:pt x="601" y="759"/>
                    </a:lnTo>
                    <a:lnTo>
                      <a:pt x="604" y="771"/>
                    </a:lnTo>
                    <a:lnTo>
                      <a:pt x="609" y="783"/>
                    </a:lnTo>
                    <a:lnTo>
                      <a:pt x="612" y="791"/>
                    </a:lnTo>
                    <a:lnTo>
                      <a:pt x="625" y="791"/>
                    </a:lnTo>
                    <a:lnTo>
                      <a:pt x="625" y="791"/>
                    </a:lnTo>
                    <a:lnTo>
                      <a:pt x="704" y="791"/>
                    </a:lnTo>
                    <a:lnTo>
                      <a:pt x="742" y="792"/>
                    </a:lnTo>
                    <a:lnTo>
                      <a:pt x="781" y="793"/>
                    </a:lnTo>
                    <a:lnTo>
                      <a:pt x="795" y="794"/>
                    </a:lnTo>
                    <a:lnTo>
                      <a:pt x="794" y="780"/>
                    </a:lnTo>
                    <a:lnTo>
                      <a:pt x="794" y="780"/>
                    </a:lnTo>
                    <a:lnTo>
                      <a:pt x="791" y="740"/>
                    </a:lnTo>
                    <a:lnTo>
                      <a:pt x="787" y="701"/>
                    </a:lnTo>
                    <a:lnTo>
                      <a:pt x="781" y="664"/>
                    </a:lnTo>
                    <a:lnTo>
                      <a:pt x="775" y="628"/>
                    </a:lnTo>
                    <a:lnTo>
                      <a:pt x="768" y="594"/>
                    </a:lnTo>
                    <a:lnTo>
                      <a:pt x="760" y="560"/>
                    </a:lnTo>
                    <a:lnTo>
                      <a:pt x="750" y="528"/>
                    </a:lnTo>
                    <a:lnTo>
                      <a:pt x="739" y="497"/>
                    </a:lnTo>
                    <a:lnTo>
                      <a:pt x="728" y="467"/>
                    </a:lnTo>
                    <a:lnTo>
                      <a:pt x="715" y="439"/>
                    </a:lnTo>
                    <a:lnTo>
                      <a:pt x="702" y="411"/>
                    </a:lnTo>
                    <a:lnTo>
                      <a:pt x="686" y="384"/>
                    </a:lnTo>
                    <a:lnTo>
                      <a:pt x="671" y="358"/>
                    </a:lnTo>
                    <a:lnTo>
                      <a:pt x="654" y="333"/>
                    </a:lnTo>
                    <a:lnTo>
                      <a:pt x="636" y="310"/>
                    </a:lnTo>
                    <a:lnTo>
                      <a:pt x="616" y="287"/>
                    </a:lnTo>
                    <a:lnTo>
                      <a:pt x="616" y="287"/>
                    </a:lnTo>
                    <a:lnTo>
                      <a:pt x="590" y="259"/>
                    </a:lnTo>
                    <a:lnTo>
                      <a:pt x="562" y="233"/>
                    </a:lnTo>
                    <a:lnTo>
                      <a:pt x="535" y="209"/>
                    </a:lnTo>
                    <a:lnTo>
                      <a:pt x="506" y="187"/>
                    </a:lnTo>
                    <a:lnTo>
                      <a:pt x="476" y="166"/>
                    </a:lnTo>
                    <a:lnTo>
                      <a:pt x="445" y="147"/>
                    </a:lnTo>
                    <a:lnTo>
                      <a:pt x="412" y="131"/>
                    </a:lnTo>
                    <a:lnTo>
                      <a:pt x="379" y="115"/>
                    </a:lnTo>
                    <a:lnTo>
                      <a:pt x="343" y="102"/>
                    </a:lnTo>
                    <a:lnTo>
                      <a:pt x="307" y="90"/>
                    </a:lnTo>
                    <a:lnTo>
                      <a:pt x="270" y="80"/>
                    </a:lnTo>
                    <a:lnTo>
                      <a:pt x="231" y="71"/>
                    </a:lnTo>
                    <a:lnTo>
                      <a:pt x="190" y="65"/>
                    </a:lnTo>
                    <a:lnTo>
                      <a:pt x="147" y="60"/>
                    </a:lnTo>
                    <a:lnTo>
                      <a:pt x="104" y="55"/>
                    </a:lnTo>
                    <a:lnTo>
                      <a:pt x="58" y="53"/>
                    </a:lnTo>
                    <a:lnTo>
                      <a:pt x="47" y="53"/>
                    </a:lnTo>
                    <a:lnTo>
                      <a:pt x="45" y="6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77" name="Freeform 904"/>
              <p:cNvSpPr>
                <a:spLocks noEditPoints="1"/>
              </p:cNvSpPr>
              <p:nvPr/>
            </p:nvSpPr>
            <p:spPr bwMode="auto">
              <a:xfrm>
                <a:off x="4214813" y="1193800"/>
                <a:ext cx="649288" cy="658813"/>
              </a:xfrm>
              <a:custGeom>
                <a:avLst/>
                <a:gdLst/>
                <a:ahLst/>
                <a:cxnLst>
                  <a:cxn ang="0">
                    <a:pos x="980" y="1233"/>
                  </a:cxn>
                  <a:cxn ang="0">
                    <a:pos x="957" y="1244"/>
                  </a:cxn>
                  <a:cxn ang="0">
                    <a:pos x="943" y="1233"/>
                  </a:cxn>
                  <a:cxn ang="0">
                    <a:pos x="933" y="1152"/>
                  </a:cxn>
                  <a:cxn ang="0">
                    <a:pos x="929" y="1000"/>
                  </a:cxn>
                  <a:cxn ang="0">
                    <a:pos x="911" y="872"/>
                  </a:cxn>
                  <a:cxn ang="0">
                    <a:pos x="879" y="776"/>
                  </a:cxn>
                  <a:cxn ang="0">
                    <a:pos x="828" y="668"/>
                  </a:cxn>
                  <a:cxn ang="0">
                    <a:pos x="764" y="576"/>
                  </a:cxn>
                  <a:cxn ang="0">
                    <a:pos x="699" y="508"/>
                  </a:cxn>
                  <a:cxn ang="0">
                    <a:pos x="604" y="435"/>
                  </a:cxn>
                  <a:cxn ang="0">
                    <a:pos x="504" y="380"/>
                  </a:cxn>
                  <a:cxn ang="0">
                    <a:pos x="287" y="307"/>
                  </a:cxn>
                  <a:cxn ang="0">
                    <a:pos x="25" y="257"/>
                  </a:cxn>
                  <a:cxn ang="0">
                    <a:pos x="14" y="251"/>
                  </a:cxn>
                  <a:cxn ang="0">
                    <a:pos x="13" y="231"/>
                  </a:cxn>
                  <a:cxn ang="0">
                    <a:pos x="5" y="215"/>
                  </a:cxn>
                  <a:cxn ang="0">
                    <a:pos x="1" y="69"/>
                  </a:cxn>
                  <a:cxn ang="0">
                    <a:pos x="3" y="8"/>
                  </a:cxn>
                  <a:cxn ang="0">
                    <a:pos x="16" y="0"/>
                  </a:cxn>
                  <a:cxn ang="0">
                    <a:pos x="33" y="2"/>
                  </a:cxn>
                  <a:cxn ang="0">
                    <a:pos x="79" y="13"/>
                  </a:cxn>
                  <a:cxn ang="0">
                    <a:pos x="281" y="38"/>
                  </a:cxn>
                  <a:cxn ang="0">
                    <a:pos x="459" y="74"/>
                  </a:cxn>
                  <a:cxn ang="0">
                    <a:pos x="545" y="107"/>
                  </a:cxn>
                  <a:cxn ang="0">
                    <a:pos x="768" y="239"/>
                  </a:cxn>
                  <a:cxn ang="0">
                    <a:pos x="867" y="321"/>
                  </a:cxn>
                  <a:cxn ang="0">
                    <a:pos x="942" y="400"/>
                  </a:cxn>
                  <a:cxn ang="0">
                    <a:pos x="1027" y="510"/>
                  </a:cxn>
                  <a:cxn ang="0">
                    <a:pos x="1093" y="622"/>
                  </a:cxn>
                  <a:cxn ang="0">
                    <a:pos x="1131" y="712"/>
                  </a:cxn>
                  <a:cxn ang="0">
                    <a:pos x="1178" y="904"/>
                  </a:cxn>
                  <a:cxn ang="0">
                    <a:pos x="1215" y="1189"/>
                  </a:cxn>
                  <a:cxn ang="0">
                    <a:pos x="1227" y="1208"/>
                  </a:cxn>
                  <a:cxn ang="0">
                    <a:pos x="1219" y="1230"/>
                  </a:cxn>
                  <a:cxn ang="0">
                    <a:pos x="1208" y="1232"/>
                  </a:cxn>
                  <a:cxn ang="0">
                    <a:pos x="1106" y="1233"/>
                  </a:cxn>
                  <a:cxn ang="0">
                    <a:pos x="997" y="1244"/>
                  </a:cxn>
                  <a:cxn ang="0">
                    <a:pos x="45" y="117"/>
                  </a:cxn>
                  <a:cxn ang="0">
                    <a:pos x="66" y="221"/>
                  </a:cxn>
                  <a:cxn ang="0">
                    <a:pos x="362" y="283"/>
                  </a:cxn>
                  <a:cxn ang="0">
                    <a:pos x="548" y="352"/>
                  </a:cxn>
                  <a:cxn ang="0">
                    <a:pos x="654" y="414"/>
                  </a:cxn>
                  <a:cxn ang="0">
                    <a:pos x="750" y="498"/>
                  </a:cxn>
                  <a:cxn ang="0">
                    <a:pos x="839" y="609"/>
                  </a:cxn>
                  <a:cxn ang="0">
                    <a:pos x="931" y="792"/>
                  </a:cxn>
                  <a:cxn ang="0">
                    <a:pos x="958" y="912"/>
                  </a:cxn>
                  <a:cxn ang="0">
                    <a:pos x="968" y="1048"/>
                  </a:cxn>
                  <a:cxn ang="0">
                    <a:pos x="995" y="1203"/>
                  </a:cxn>
                  <a:cxn ang="0">
                    <a:pos x="1048" y="1197"/>
                  </a:cxn>
                  <a:cxn ang="0">
                    <a:pos x="1172" y="1175"/>
                  </a:cxn>
                  <a:cxn ang="0">
                    <a:pos x="1146" y="947"/>
                  </a:cxn>
                  <a:cxn ang="0">
                    <a:pos x="1106" y="764"/>
                  </a:cxn>
                  <a:cxn ang="0">
                    <a:pos x="1065" y="665"/>
                  </a:cxn>
                  <a:cxn ang="0">
                    <a:pos x="993" y="536"/>
                  </a:cxn>
                  <a:cxn ang="0">
                    <a:pos x="905" y="420"/>
                  </a:cxn>
                  <a:cxn ang="0">
                    <a:pos x="825" y="340"/>
                  </a:cxn>
                  <a:cxn ang="0">
                    <a:pos x="671" y="222"/>
                  </a:cxn>
                  <a:cxn ang="0">
                    <a:pos x="536" y="148"/>
                  </a:cxn>
                  <a:cxn ang="0">
                    <a:pos x="419" y="106"/>
                  </a:cxn>
                  <a:cxn ang="0">
                    <a:pos x="181" y="68"/>
                  </a:cxn>
                  <a:cxn ang="0">
                    <a:pos x="43" y="65"/>
                  </a:cxn>
                </a:cxnLst>
                <a:rect l="0" t="0" r="r" b="b"/>
                <a:pathLst>
                  <a:path w="1227" h="1244">
                    <a:moveTo>
                      <a:pt x="997" y="1244"/>
                    </a:moveTo>
                    <a:lnTo>
                      <a:pt x="997" y="1244"/>
                    </a:lnTo>
                    <a:lnTo>
                      <a:pt x="992" y="1243"/>
                    </a:lnTo>
                    <a:lnTo>
                      <a:pt x="987" y="1241"/>
                    </a:lnTo>
                    <a:lnTo>
                      <a:pt x="980" y="1233"/>
                    </a:lnTo>
                    <a:lnTo>
                      <a:pt x="971" y="1239"/>
                    </a:lnTo>
                    <a:lnTo>
                      <a:pt x="971" y="1239"/>
                    </a:lnTo>
                    <a:lnTo>
                      <a:pt x="965" y="1243"/>
                    </a:lnTo>
                    <a:lnTo>
                      <a:pt x="957" y="1244"/>
                    </a:lnTo>
                    <a:lnTo>
                      <a:pt x="957" y="1244"/>
                    </a:lnTo>
                    <a:lnTo>
                      <a:pt x="953" y="1243"/>
                    </a:lnTo>
                    <a:lnTo>
                      <a:pt x="948" y="1241"/>
                    </a:lnTo>
                    <a:lnTo>
                      <a:pt x="946" y="1239"/>
                    </a:lnTo>
                    <a:lnTo>
                      <a:pt x="945" y="1236"/>
                    </a:lnTo>
                    <a:lnTo>
                      <a:pt x="943" y="1233"/>
                    </a:lnTo>
                    <a:lnTo>
                      <a:pt x="942" y="1229"/>
                    </a:lnTo>
                    <a:lnTo>
                      <a:pt x="942" y="1229"/>
                    </a:lnTo>
                    <a:lnTo>
                      <a:pt x="939" y="1211"/>
                    </a:lnTo>
                    <a:lnTo>
                      <a:pt x="936" y="1191"/>
                    </a:lnTo>
                    <a:lnTo>
                      <a:pt x="933" y="1152"/>
                    </a:lnTo>
                    <a:lnTo>
                      <a:pt x="932" y="1113"/>
                    </a:lnTo>
                    <a:lnTo>
                      <a:pt x="931" y="1075"/>
                    </a:lnTo>
                    <a:lnTo>
                      <a:pt x="931" y="1075"/>
                    </a:lnTo>
                    <a:lnTo>
                      <a:pt x="930" y="1025"/>
                    </a:lnTo>
                    <a:lnTo>
                      <a:pt x="929" y="1000"/>
                    </a:lnTo>
                    <a:lnTo>
                      <a:pt x="927" y="974"/>
                    </a:lnTo>
                    <a:lnTo>
                      <a:pt x="925" y="948"/>
                    </a:lnTo>
                    <a:lnTo>
                      <a:pt x="921" y="923"/>
                    </a:lnTo>
                    <a:lnTo>
                      <a:pt x="917" y="898"/>
                    </a:lnTo>
                    <a:lnTo>
                      <a:pt x="911" y="872"/>
                    </a:lnTo>
                    <a:lnTo>
                      <a:pt x="911" y="872"/>
                    </a:lnTo>
                    <a:lnTo>
                      <a:pt x="903" y="847"/>
                    </a:lnTo>
                    <a:lnTo>
                      <a:pt x="896" y="822"/>
                    </a:lnTo>
                    <a:lnTo>
                      <a:pt x="888" y="798"/>
                    </a:lnTo>
                    <a:lnTo>
                      <a:pt x="879" y="776"/>
                    </a:lnTo>
                    <a:lnTo>
                      <a:pt x="870" y="753"/>
                    </a:lnTo>
                    <a:lnTo>
                      <a:pt x="860" y="730"/>
                    </a:lnTo>
                    <a:lnTo>
                      <a:pt x="850" y="710"/>
                    </a:lnTo>
                    <a:lnTo>
                      <a:pt x="839" y="688"/>
                    </a:lnTo>
                    <a:lnTo>
                      <a:pt x="828" y="668"/>
                    </a:lnTo>
                    <a:lnTo>
                      <a:pt x="817" y="649"/>
                    </a:lnTo>
                    <a:lnTo>
                      <a:pt x="804" y="629"/>
                    </a:lnTo>
                    <a:lnTo>
                      <a:pt x="791" y="610"/>
                    </a:lnTo>
                    <a:lnTo>
                      <a:pt x="777" y="593"/>
                    </a:lnTo>
                    <a:lnTo>
                      <a:pt x="764" y="576"/>
                    </a:lnTo>
                    <a:lnTo>
                      <a:pt x="749" y="559"/>
                    </a:lnTo>
                    <a:lnTo>
                      <a:pt x="735" y="543"/>
                    </a:lnTo>
                    <a:lnTo>
                      <a:pt x="735" y="543"/>
                    </a:lnTo>
                    <a:lnTo>
                      <a:pt x="717" y="526"/>
                    </a:lnTo>
                    <a:lnTo>
                      <a:pt x="699" y="508"/>
                    </a:lnTo>
                    <a:lnTo>
                      <a:pt x="680" y="493"/>
                    </a:lnTo>
                    <a:lnTo>
                      <a:pt x="662" y="477"/>
                    </a:lnTo>
                    <a:lnTo>
                      <a:pt x="643" y="462"/>
                    </a:lnTo>
                    <a:lnTo>
                      <a:pt x="623" y="448"/>
                    </a:lnTo>
                    <a:lnTo>
                      <a:pt x="604" y="435"/>
                    </a:lnTo>
                    <a:lnTo>
                      <a:pt x="584" y="422"/>
                    </a:lnTo>
                    <a:lnTo>
                      <a:pt x="565" y="411"/>
                    </a:lnTo>
                    <a:lnTo>
                      <a:pt x="544" y="400"/>
                    </a:lnTo>
                    <a:lnTo>
                      <a:pt x="523" y="389"/>
                    </a:lnTo>
                    <a:lnTo>
                      <a:pt x="504" y="380"/>
                    </a:lnTo>
                    <a:lnTo>
                      <a:pt x="461" y="361"/>
                    </a:lnTo>
                    <a:lnTo>
                      <a:pt x="419" y="346"/>
                    </a:lnTo>
                    <a:lnTo>
                      <a:pt x="375" y="332"/>
                    </a:lnTo>
                    <a:lnTo>
                      <a:pt x="331" y="318"/>
                    </a:lnTo>
                    <a:lnTo>
                      <a:pt x="287" y="307"/>
                    </a:lnTo>
                    <a:lnTo>
                      <a:pt x="241" y="296"/>
                    </a:lnTo>
                    <a:lnTo>
                      <a:pt x="195" y="287"/>
                    </a:lnTo>
                    <a:lnTo>
                      <a:pt x="149" y="279"/>
                    </a:lnTo>
                    <a:lnTo>
                      <a:pt x="55" y="262"/>
                    </a:lnTo>
                    <a:lnTo>
                      <a:pt x="25" y="257"/>
                    </a:lnTo>
                    <a:lnTo>
                      <a:pt x="25" y="257"/>
                    </a:lnTo>
                    <a:lnTo>
                      <a:pt x="18" y="254"/>
                    </a:lnTo>
                    <a:lnTo>
                      <a:pt x="16" y="253"/>
                    </a:lnTo>
                    <a:lnTo>
                      <a:pt x="14" y="251"/>
                    </a:lnTo>
                    <a:lnTo>
                      <a:pt x="14" y="251"/>
                    </a:lnTo>
                    <a:lnTo>
                      <a:pt x="12" y="248"/>
                    </a:lnTo>
                    <a:lnTo>
                      <a:pt x="11" y="245"/>
                    </a:lnTo>
                    <a:lnTo>
                      <a:pt x="11" y="241"/>
                    </a:lnTo>
                    <a:lnTo>
                      <a:pt x="12" y="236"/>
                    </a:lnTo>
                    <a:lnTo>
                      <a:pt x="13" y="231"/>
                    </a:lnTo>
                    <a:lnTo>
                      <a:pt x="9" y="227"/>
                    </a:lnTo>
                    <a:lnTo>
                      <a:pt x="9" y="227"/>
                    </a:lnTo>
                    <a:lnTo>
                      <a:pt x="6" y="221"/>
                    </a:lnTo>
                    <a:lnTo>
                      <a:pt x="5" y="215"/>
                    </a:lnTo>
                    <a:lnTo>
                      <a:pt x="5" y="215"/>
                    </a:lnTo>
                    <a:lnTo>
                      <a:pt x="4" y="165"/>
                    </a:lnTo>
                    <a:lnTo>
                      <a:pt x="3" y="117"/>
                    </a:lnTo>
                    <a:lnTo>
                      <a:pt x="3" y="116"/>
                    </a:lnTo>
                    <a:lnTo>
                      <a:pt x="3" y="116"/>
                    </a:lnTo>
                    <a:lnTo>
                      <a:pt x="1" y="69"/>
                    </a:lnTo>
                    <a:lnTo>
                      <a:pt x="0" y="20"/>
                    </a:lnTo>
                    <a:lnTo>
                      <a:pt x="0" y="20"/>
                    </a:lnTo>
                    <a:lnTo>
                      <a:pt x="0" y="15"/>
                    </a:lnTo>
                    <a:lnTo>
                      <a:pt x="1" y="11"/>
                    </a:lnTo>
                    <a:lnTo>
                      <a:pt x="3" y="8"/>
                    </a:lnTo>
                    <a:lnTo>
                      <a:pt x="5" y="5"/>
                    </a:lnTo>
                    <a:lnTo>
                      <a:pt x="5" y="5"/>
                    </a:lnTo>
                    <a:lnTo>
                      <a:pt x="8" y="3"/>
                    </a:lnTo>
                    <a:lnTo>
                      <a:pt x="12" y="1"/>
                    </a:lnTo>
                    <a:lnTo>
                      <a:pt x="16" y="0"/>
                    </a:lnTo>
                    <a:lnTo>
                      <a:pt x="20" y="0"/>
                    </a:lnTo>
                    <a:lnTo>
                      <a:pt x="20" y="0"/>
                    </a:lnTo>
                    <a:lnTo>
                      <a:pt x="24" y="0"/>
                    </a:lnTo>
                    <a:lnTo>
                      <a:pt x="28" y="1"/>
                    </a:lnTo>
                    <a:lnTo>
                      <a:pt x="33" y="2"/>
                    </a:lnTo>
                    <a:lnTo>
                      <a:pt x="36" y="4"/>
                    </a:lnTo>
                    <a:lnTo>
                      <a:pt x="38" y="7"/>
                    </a:lnTo>
                    <a:lnTo>
                      <a:pt x="41" y="7"/>
                    </a:lnTo>
                    <a:lnTo>
                      <a:pt x="41" y="7"/>
                    </a:lnTo>
                    <a:lnTo>
                      <a:pt x="79" y="13"/>
                    </a:lnTo>
                    <a:lnTo>
                      <a:pt x="116" y="19"/>
                    </a:lnTo>
                    <a:lnTo>
                      <a:pt x="191" y="27"/>
                    </a:lnTo>
                    <a:lnTo>
                      <a:pt x="191" y="27"/>
                    </a:lnTo>
                    <a:lnTo>
                      <a:pt x="236" y="32"/>
                    </a:lnTo>
                    <a:lnTo>
                      <a:pt x="281" y="38"/>
                    </a:lnTo>
                    <a:lnTo>
                      <a:pt x="326" y="44"/>
                    </a:lnTo>
                    <a:lnTo>
                      <a:pt x="371" y="53"/>
                    </a:lnTo>
                    <a:lnTo>
                      <a:pt x="416" y="62"/>
                    </a:lnTo>
                    <a:lnTo>
                      <a:pt x="437" y="68"/>
                    </a:lnTo>
                    <a:lnTo>
                      <a:pt x="459" y="74"/>
                    </a:lnTo>
                    <a:lnTo>
                      <a:pt x="481" y="82"/>
                    </a:lnTo>
                    <a:lnTo>
                      <a:pt x="503" y="90"/>
                    </a:lnTo>
                    <a:lnTo>
                      <a:pt x="524" y="98"/>
                    </a:lnTo>
                    <a:lnTo>
                      <a:pt x="545" y="107"/>
                    </a:lnTo>
                    <a:lnTo>
                      <a:pt x="545" y="107"/>
                    </a:lnTo>
                    <a:lnTo>
                      <a:pt x="600" y="135"/>
                    </a:lnTo>
                    <a:lnTo>
                      <a:pt x="651" y="163"/>
                    </a:lnTo>
                    <a:lnTo>
                      <a:pt x="701" y="193"/>
                    </a:lnTo>
                    <a:lnTo>
                      <a:pt x="746" y="223"/>
                    </a:lnTo>
                    <a:lnTo>
                      <a:pt x="768" y="239"/>
                    </a:lnTo>
                    <a:lnTo>
                      <a:pt x="790" y="255"/>
                    </a:lnTo>
                    <a:lnTo>
                      <a:pt x="809" y="271"/>
                    </a:lnTo>
                    <a:lnTo>
                      <a:pt x="830" y="287"/>
                    </a:lnTo>
                    <a:lnTo>
                      <a:pt x="849" y="304"/>
                    </a:lnTo>
                    <a:lnTo>
                      <a:pt x="867" y="321"/>
                    </a:lnTo>
                    <a:lnTo>
                      <a:pt x="885" y="338"/>
                    </a:lnTo>
                    <a:lnTo>
                      <a:pt x="902" y="355"/>
                    </a:lnTo>
                    <a:lnTo>
                      <a:pt x="902" y="355"/>
                    </a:lnTo>
                    <a:lnTo>
                      <a:pt x="922" y="377"/>
                    </a:lnTo>
                    <a:lnTo>
                      <a:pt x="942" y="400"/>
                    </a:lnTo>
                    <a:lnTo>
                      <a:pt x="960" y="421"/>
                    </a:lnTo>
                    <a:lnTo>
                      <a:pt x="979" y="443"/>
                    </a:lnTo>
                    <a:lnTo>
                      <a:pt x="995" y="466"/>
                    </a:lnTo>
                    <a:lnTo>
                      <a:pt x="1012" y="487"/>
                    </a:lnTo>
                    <a:lnTo>
                      <a:pt x="1027" y="510"/>
                    </a:lnTo>
                    <a:lnTo>
                      <a:pt x="1042" y="532"/>
                    </a:lnTo>
                    <a:lnTo>
                      <a:pt x="1056" y="555"/>
                    </a:lnTo>
                    <a:lnTo>
                      <a:pt x="1070" y="577"/>
                    </a:lnTo>
                    <a:lnTo>
                      <a:pt x="1082" y="599"/>
                    </a:lnTo>
                    <a:lnTo>
                      <a:pt x="1093" y="622"/>
                    </a:lnTo>
                    <a:lnTo>
                      <a:pt x="1104" y="645"/>
                    </a:lnTo>
                    <a:lnTo>
                      <a:pt x="1114" y="666"/>
                    </a:lnTo>
                    <a:lnTo>
                      <a:pt x="1122" y="689"/>
                    </a:lnTo>
                    <a:lnTo>
                      <a:pt x="1131" y="712"/>
                    </a:lnTo>
                    <a:lnTo>
                      <a:pt x="1131" y="712"/>
                    </a:lnTo>
                    <a:lnTo>
                      <a:pt x="1139" y="735"/>
                    </a:lnTo>
                    <a:lnTo>
                      <a:pt x="1146" y="759"/>
                    </a:lnTo>
                    <a:lnTo>
                      <a:pt x="1158" y="807"/>
                    </a:lnTo>
                    <a:lnTo>
                      <a:pt x="1169" y="855"/>
                    </a:lnTo>
                    <a:lnTo>
                      <a:pt x="1178" y="904"/>
                    </a:lnTo>
                    <a:lnTo>
                      <a:pt x="1186" y="952"/>
                    </a:lnTo>
                    <a:lnTo>
                      <a:pt x="1193" y="1002"/>
                    </a:lnTo>
                    <a:lnTo>
                      <a:pt x="1205" y="1099"/>
                    </a:lnTo>
                    <a:lnTo>
                      <a:pt x="1205" y="1099"/>
                    </a:lnTo>
                    <a:lnTo>
                      <a:pt x="1215" y="1189"/>
                    </a:lnTo>
                    <a:lnTo>
                      <a:pt x="1216" y="1193"/>
                    </a:lnTo>
                    <a:lnTo>
                      <a:pt x="1219" y="1196"/>
                    </a:lnTo>
                    <a:lnTo>
                      <a:pt x="1219" y="1196"/>
                    </a:lnTo>
                    <a:lnTo>
                      <a:pt x="1224" y="1201"/>
                    </a:lnTo>
                    <a:lnTo>
                      <a:pt x="1227" y="1208"/>
                    </a:lnTo>
                    <a:lnTo>
                      <a:pt x="1227" y="1216"/>
                    </a:lnTo>
                    <a:lnTo>
                      <a:pt x="1226" y="1223"/>
                    </a:lnTo>
                    <a:lnTo>
                      <a:pt x="1226" y="1223"/>
                    </a:lnTo>
                    <a:lnTo>
                      <a:pt x="1222" y="1227"/>
                    </a:lnTo>
                    <a:lnTo>
                      <a:pt x="1219" y="1230"/>
                    </a:lnTo>
                    <a:lnTo>
                      <a:pt x="1215" y="1232"/>
                    </a:lnTo>
                    <a:lnTo>
                      <a:pt x="1210" y="1233"/>
                    </a:lnTo>
                    <a:lnTo>
                      <a:pt x="1210" y="1233"/>
                    </a:lnTo>
                    <a:lnTo>
                      <a:pt x="1208" y="1232"/>
                    </a:lnTo>
                    <a:lnTo>
                      <a:pt x="1208" y="1232"/>
                    </a:lnTo>
                    <a:lnTo>
                      <a:pt x="1188" y="1231"/>
                    </a:lnTo>
                    <a:lnTo>
                      <a:pt x="1167" y="1231"/>
                    </a:lnTo>
                    <a:lnTo>
                      <a:pt x="1167" y="1231"/>
                    </a:lnTo>
                    <a:lnTo>
                      <a:pt x="1137" y="1232"/>
                    </a:lnTo>
                    <a:lnTo>
                      <a:pt x="1106" y="1233"/>
                    </a:lnTo>
                    <a:lnTo>
                      <a:pt x="1046" y="1239"/>
                    </a:lnTo>
                    <a:lnTo>
                      <a:pt x="1046" y="1239"/>
                    </a:lnTo>
                    <a:lnTo>
                      <a:pt x="1000" y="1244"/>
                    </a:lnTo>
                    <a:lnTo>
                      <a:pt x="1000" y="1244"/>
                    </a:lnTo>
                    <a:lnTo>
                      <a:pt x="997" y="1244"/>
                    </a:lnTo>
                    <a:lnTo>
                      <a:pt x="997" y="1244"/>
                    </a:lnTo>
                    <a:close/>
                    <a:moveTo>
                      <a:pt x="43" y="65"/>
                    </a:moveTo>
                    <a:lnTo>
                      <a:pt x="43" y="65"/>
                    </a:lnTo>
                    <a:lnTo>
                      <a:pt x="45" y="117"/>
                    </a:lnTo>
                    <a:lnTo>
                      <a:pt x="45" y="117"/>
                    </a:lnTo>
                    <a:lnTo>
                      <a:pt x="46" y="162"/>
                    </a:lnTo>
                    <a:lnTo>
                      <a:pt x="47" y="208"/>
                    </a:lnTo>
                    <a:lnTo>
                      <a:pt x="47" y="218"/>
                    </a:lnTo>
                    <a:lnTo>
                      <a:pt x="66" y="221"/>
                    </a:lnTo>
                    <a:lnTo>
                      <a:pt x="66" y="221"/>
                    </a:lnTo>
                    <a:lnTo>
                      <a:pt x="166" y="240"/>
                    </a:lnTo>
                    <a:lnTo>
                      <a:pt x="215" y="249"/>
                    </a:lnTo>
                    <a:lnTo>
                      <a:pt x="265" y="259"/>
                    </a:lnTo>
                    <a:lnTo>
                      <a:pt x="314" y="271"/>
                    </a:lnTo>
                    <a:lnTo>
                      <a:pt x="362" y="283"/>
                    </a:lnTo>
                    <a:lnTo>
                      <a:pt x="411" y="297"/>
                    </a:lnTo>
                    <a:lnTo>
                      <a:pt x="457" y="313"/>
                    </a:lnTo>
                    <a:lnTo>
                      <a:pt x="504" y="332"/>
                    </a:lnTo>
                    <a:lnTo>
                      <a:pt x="526" y="341"/>
                    </a:lnTo>
                    <a:lnTo>
                      <a:pt x="548" y="352"/>
                    </a:lnTo>
                    <a:lnTo>
                      <a:pt x="571" y="363"/>
                    </a:lnTo>
                    <a:lnTo>
                      <a:pt x="592" y="375"/>
                    </a:lnTo>
                    <a:lnTo>
                      <a:pt x="613" y="387"/>
                    </a:lnTo>
                    <a:lnTo>
                      <a:pt x="634" y="401"/>
                    </a:lnTo>
                    <a:lnTo>
                      <a:pt x="654" y="414"/>
                    </a:lnTo>
                    <a:lnTo>
                      <a:pt x="675" y="430"/>
                    </a:lnTo>
                    <a:lnTo>
                      <a:pt x="695" y="445"/>
                    </a:lnTo>
                    <a:lnTo>
                      <a:pt x="713" y="462"/>
                    </a:lnTo>
                    <a:lnTo>
                      <a:pt x="732" y="479"/>
                    </a:lnTo>
                    <a:lnTo>
                      <a:pt x="750" y="498"/>
                    </a:lnTo>
                    <a:lnTo>
                      <a:pt x="768" y="516"/>
                    </a:lnTo>
                    <a:lnTo>
                      <a:pt x="786" y="537"/>
                    </a:lnTo>
                    <a:lnTo>
                      <a:pt x="786" y="537"/>
                    </a:lnTo>
                    <a:lnTo>
                      <a:pt x="813" y="573"/>
                    </a:lnTo>
                    <a:lnTo>
                      <a:pt x="839" y="609"/>
                    </a:lnTo>
                    <a:lnTo>
                      <a:pt x="862" y="646"/>
                    </a:lnTo>
                    <a:lnTo>
                      <a:pt x="884" y="683"/>
                    </a:lnTo>
                    <a:lnTo>
                      <a:pt x="902" y="719"/>
                    </a:lnTo>
                    <a:lnTo>
                      <a:pt x="918" y="756"/>
                    </a:lnTo>
                    <a:lnTo>
                      <a:pt x="931" y="792"/>
                    </a:lnTo>
                    <a:lnTo>
                      <a:pt x="943" y="829"/>
                    </a:lnTo>
                    <a:lnTo>
                      <a:pt x="943" y="829"/>
                    </a:lnTo>
                    <a:lnTo>
                      <a:pt x="949" y="856"/>
                    </a:lnTo>
                    <a:lnTo>
                      <a:pt x="954" y="884"/>
                    </a:lnTo>
                    <a:lnTo>
                      <a:pt x="958" y="912"/>
                    </a:lnTo>
                    <a:lnTo>
                      <a:pt x="961" y="939"/>
                    </a:lnTo>
                    <a:lnTo>
                      <a:pt x="964" y="967"/>
                    </a:lnTo>
                    <a:lnTo>
                      <a:pt x="965" y="994"/>
                    </a:lnTo>
                    <a:lnTo>
                      <a:pt x="968" y="1048"/>
                    </a:lnTo>
                    <a:lnTo>
                      <a:pt x="968" y="1048"/>
                    </a:lnTo>
                    <a:lnTo>
                      <a:pt x="971" y="1120"/>
                    </a:lnTo>
                    <a:lnTo>
                      <a:pt x="975" y="1157"/>
                    </a:lnTo>
                    <a:lnTo>
                      <a:pt x="979" y="1193"/>
                    </a:lnTo>
                    <a:lnTo>
                      <a:pt x="981" y="1208"/>
                    </a:lnTo>
                    <a:lnTo>
                      <a:pt x="995" y="1203"/>
                    </a:lnTo>
                    <a:lnTo>
                      <a:pt x="995" y="1203"/>
                    </a:lnTo>
                    <a:lnTo>
                      <a:pt x="1002" y="1201"/>
                    </a:lnTo>
                    <a:lnTo>
                      <a:pt x="1002" y="1201"/>
                    </a:lnTo>
                    <a:lnTo>
                      <a:pt x="1048" y="1197"/>
                    </a:lnTo>
                    <a:lnTo>
                      <a:pt x="1048" y="1197"/>
                    </a:lnTo>
                    <a:lnTo>
                      <a:pt x="1104" y="1192"/>
                    </a:lnTo>
                    <a:lnTo>
                      <a:pt x="1132" y="1190"/>
                    </a:lnTo>
                    <a:lnTo>
                      <a:pt x="1159" y="1189"/>
                    </a:lnTo>
                    <a:lnTo>
                      <a:pt x="1174" y="1189"/>
                    </a:lnTo>
                    <a:lnTo>
                      <a:pt x="1172" y="1175"/>
                    </a:lnTo>
                    <a:lnTo>
                      <a:pt x="1172" y="1175"/>
                    </a:lnTo>
                    <a:lnTo>
                      <a:pt x="1162" y="1087"/>
                    </a:lnTo>
                    <a:lnTo>
                      <a:pt x="1162" y="1087"/>
                    </a:lnTo>
                    <a:lnTo>
                      <a:pt x="1151" y="994"/>
                    </a:lnTo>
                    <a:lnTo>
                      <a:pt x="1146" y="947"/>
                    </a:lnTo>
                    <a:lnTo>
                      <a:pt x="1138" y="901"/>
                    </a:lnTo>
                    <a:lnTo>
                      <a:pt x="1130" y="855"/>
                    </a:lnTo>
                    <a:lnTo>
                      <a:pt x="1118" y="810"/>
                    </a:lnTo>
                    <a:lnTo>
                      <a:pt x="1112" y="787"/>
                    </a:lnTo>
                    <a:lnTo>
                      <a:pt x="1106" y="764"/>
                    </a:lnTo>
                    <a:lnTo>
                      <a:pt x="1097" y="743"/>
                    </a:lnTo>
                    <a:lnTo>
                      <a:pt x="1089" y="721"/>
                    </a:lnTo>
                    <a:lnTo>
                      <a:pt x="1089" y="721"/>
                    </a:lnTo>
                    <a:lnTo>
                      <a:pt x="1078" y="693"/>
                    </a:lnTo>
                    <a:lnTo>
                      <a:pt x="1065" y="665"/>
                    </a:lnTo>
                    <a:lnTo>
                      <a:pt x="1052" y="638"/>
                    </a:lnTo>
                    <a:lnTo>
                      <a:pt x="1039" y="612"/>
                    </a:lnTo>
                    <a:lnTo>
                      <a:pt x="1024" y="586"/>
                    </a:lnTo>
                    <a:lnTo>
                      <a:pt x="1010" y="561"/>
                    </a:lnTo>
                    <a:lnTo>
                      <a:pt x="993" y="536"/>
                    </a:lnTo>
                    <a:lnTo>
                      <a:pt x="978" y="511"/>
                    </a:lnTo>
                    <a:lnTo>
                      <a:pt x="960" y="487"/>
                    </a:lnTo>
                    <a:lnTo>
                      <a:pt x="943" y="465"/>
                    </a:lnTo>
                    <a:lnTo>
                      <a:pt x="924" y="442"/>
                    </a:lnTo>
                    <a:lnTo>
                      <a:pt x="905" y="420"/>
                    </a:lnTo>
                    <a:lnTo>
                      <a:pt x="886" y="399"/>
                    </a:lnTo>
                    <a:lnTo>
                      <a:pt x="866" y="378"/>
                    </a:lnTo>
                    <a:lnTo>
                      <a:pt x="845" y="358"/>
                    </a:lnTo>
                    <a:lnTo>
                      <a:pt x="825" y="340"/>
                    </a:lnTo>
                    <a:lnTo>
                      <a:pt x="825" y="340"/>
                    </a:lnTo>
                    <a:lnTo>
                      <a:pt x="786" y="307"/>
                    </a:lnTo>
                    <a:lnTo>
                      <a:pt x="743" y="273"/>
                    </a:lnTo>
                    <a:lnTo>
                      <a:pt x="719" y="256"/>
                    </a:lnTo>
                    <a:lnTo>
                      <a:pt x="696" y="239"/>
                    </a:lnTo>
                    <a:lnTo>
                      <a:pt x="671" y="222"/>
                    </a:lnTo>
                    <a:lnTo>
                      <a:pt x="645" y="206"/>
                    </a:lnTo>
                    <a:lnTo>
                      <a:pt x="619" y="190"/>
                    </a:lnTo>
                    <a:lnTo>
                      <a:pt x="591" y="176"/>
                    </a:lnTo>
                    <a:lnTo>
                      <a:pt x="565" y="161"/>
                    </a:lnTo>
                    <a:lnTo>
                      <a:pt x="536" y="148"/>
                    </a:lnTo>
                    <a:lnTo>
                      <a:pt x="507" y="135"/>
                    </a:lnTo>
                    <a:lnTo>
                      <a:pt x="478" y="124"/>
                    </a:lnTo>
                    <a:lnTo>
                      <a:pt x="449" y="115"/>
                    </a:lnTo>
                    <a:lnTo>
                      <a:pt x="419" y="106"/>
                    </a:lnTo>
                    <a:lnTo>
                      <a:pt x="419" y="106"/>
                    </a:lnTo>
                    <a:lnTo>
                      <a:pt x="389" y="100"/>
                    </a:lnTo>
                    <a:lnTo>
                      <a:pt x="359" y="94"/>
                    </a:lnTo>
                    <a:lnTo>
                      <a:pt x="299" y="84"/>
                    </a:lnTo>
                    <a:lnTo>
                      <a:pt x="240" y="75"/>
                    </a:lnTo>
                    <a:lnTo>
                      <a:pt x="181" y="68"/>
                    </a:lnTo>
                    <a:lnTo>
                      <a:pt x="181" y="68"/>
                    </a:lnTo>
                    <a:lnTo>
                      <a:pt x="119" y="61"/>
                    </a:lnTo>
                    <a:lnTo>
                      <a:pt x="56" y="53"/>
                    </a:lnTo>
                    <a:lnTo>
                      <a:pt x="42" y="50"/>
                    </a:lnTo>
                    <a:lnTo>
                      <a:pt x="43" y="65"/>
                    </a:lnTo>
                    <a:close/>
                  </a:path>
                </a:pathLst>
              </a:custGeom>
              <a:grpFill/>
              <a:ln w="9525">
                <a:noFill/>
                <a:round/>
              </a:ln>
            </p:spPr>
            <p:txBody>
              <a:bodyPr vert="horz" wrap="square" lIns="121920" tIns="60960" rIns="121920" bIns="60960" numCol="1" anchor="t" anchorCtr="0" compatLnSpc="1"/>
              <a:p>
                <a:endParaRPr lang="zh-CN" altLang="en-US" sz="2400"/>
              </a:p>
            </p:txBody>
          </p:sp>
        </p:grpSp>
        <p:grpSp>
          <p:nvGrpSpPr>
            <p:cNvPr id="189" name="组合 188"/>
            <p:cNvGrpSpPr/>
            <p:nvPr/>
          </p:nvGrpSpPr>
          <p:grpSpPr>
            <a:xfrm>
              <a:off x="7666840" y="1980663"/>
              <a:ext cx="3012184" cy="1339041"/>
              <a:chOff x="1279158" y="2558135"/>
              <a:chExt cx="3012184" cy="1339041"/>
            </a:xfrm>
          </p:grpSpPr>
          <p:sp>
            <p:nvSpPr>
              <p:cNvPr id="190" name="矩形 189"/>
              <p:cNvSpPr/>
              <p:nvPr/>
            </p:nvSpPr>
            <p:spPr>
              <a:xfrm>
                <a:off x="1279158" y="3140046"/>
                <a:ext cx="3012184" cy="757130"/>
              </a:xfrm>
              <a:prstGeom prst="rect">
                <a:avLst/>
              </a:prstGeom>
            </p:spPr>
            <p:txBody>
              <a:bodyPr wrap="square">
                <a:spAutoFit/>
                <a:scene3d>
                  <a:camera prst="orthographicFront"/>
                  <a:lightRig rig="threePt" dir="t"/>
                </a:scene3d>
                <a:sp3d contourW="12700"/>
              </a:bodyPr>
              <a:p>
                <a:pPr>
                  <a:lnSpc>
                    <a:spcPct val="120000"/>
                  </a:lnSpc>
                </a:pPr>
                <a:r>
                  <a:rPr lang="zh-CN" altLang="en-US" dirty="0">
                    <a:solidFill>
                      <a:schemeClr val="bg1"/>
                    </a:solidFill>
                    <a:latin typeface="汉仪喵魂体W" panose="00020600040101010101" pitchFamily="18" charset="-122"/>
                    <a:ea typeface="汉仪喵魂体W" panose="00020600040101010101" pitchFamily="18" charset="-122"/>
                  </a:rPr>
                  <a:t>用户可以在投影仪或者计算机上进行演示也可以将演示文稿打印</a:t>
                </a:r>
                <a:r>
                  <a:rPr lang="zh-CN" altLang="en-US" dirty="0" smtClean="0">
                    <a:solidFill>
                      <a:schemeClr val="bg1"/>
                    </a:solidFill>
                    <a:latin typeface="汉仪喵魂体W" panose="00020600040101010101" pitchFamily="18" charset="-122"/>
                    <a:ea typeface="汉仪喵魂体W" panose="00020600040101010101" pitchFamily="18" charset="-122"/>
                  </a:rPr>
                  <a:t>出来</a:t>
                </a:r>
                <a:endParaRPr lang="zh-CN" altLang="en-US" dirty="0">
                  <a:solidFill>
                    <a:schemeClr val="bg1"/>
                  </a:solidFill>
                  <a:latin typeface="汉仪喵魂体W" panose="00020600040101010101" pitchFamily="18" charset="-122"/>
                  <a:ea typeface="汉仪喵魂体W" panose="00020600040101010101" pitchFamily="18" charset="-122"/>
                </a:endParaRPr>
              </a:p>
            </p:txBody>
          </p:sp>
          <p:sp>
            <p:nvSpPr>
              <p:cNvPr id="191" name="矩形 190"/>
              <p:cNvSpPr/>
              <p:nvPr/>
            </p:nvSpPr>
            <p:spPr>
              <a:xfrm>
                <a:off x="1279158" y="2558135"/>
                <a:ext cx="2241974" cy="516103"/>
              </a:xfrm>
              <a:prstGeom prst="rect">
                <a:avLst/>
              </a:prstGeom>
            </p:spPr>
            <p:txBody>
              <a:bodyPr wrap="square">
                <a:spAutoFit/>
                <a:scene3d>
                  <a:camera prst="orthographicFront"/>
                  <a:lightRig rig="threePt" dir="t"/>
                </a:scene3d>
                <a:sp3d contourW="12700"/>
              </a:bodyPr>
              <a:p>
                <a:pPr algn="just">
                  <a:lnSpc>
                    <a:spcPct val="120000"/>
                  </a:lnSpc>
                </a:pPr>
                <a:r>
                  <a:rPr lang="zh-CN" altLang="en-US" sz="2400" b="1" dirty="0">
                    <a:solidFill>
                      <a:schemeClr val="bg1"/>
                    </a:solidFill>
                    <a:latin typeface="汉仪喵魂体W" panose="00020600040101010101" pitchFamily="18" charset="-122"/>
                    <a:ea typeface="汉仪喵魂体W" panose="00020600040101010101" pitchFamily="18" charset="-122"/>
                  </a:rPr>
                  <a:t>标题文字添加</a:t>
                </a:r>
                <a:endParaRPr lang="zh-CN" altLang="en-US" sz="2400" b="1" dirty="0">
                  <a:solidFill>
                    <a:schemeClr val="bg1"/>
                  </a:solidFill>
                  <a:latin typeface="汉仪喵魂体W" panose="00020600040101010101" pitchFamily="18" charset="-122"/>
                  <a:ea typeface="汉仪喵魂体W" panose="00020600040101010101" pitchFamily="18" charset="-122"/>
                </a:endParaRPr>
              </a:p>
            </p:txBody>
          </p:sp>
        </p:grpSp>
      </p:grpSp>
      <p:grpSp>
        <p:nvGrpSpPr>
          <p:cNvPr id="198" name="组合 197"/>
          <p:cNvGrpSpPr/>
          <p:nvPr/>
        </p:nvGrpSpPr>
        <p:grpSpPr>
          <a:xfrm>
            <a:off x="6533111" y="4089244"/>
            <a:ext cx="4145913" cy="1339041"/>
            <a:chOff x="6533111" y="4089244"/>
            <a:chExt cx="4145913" cy="1339041"/>
          </a:xfrm>
        </p:grpSpPr>
        <p:sp>
          <p:nvSpPr>
            <p:cNvPr id="12" name="椭圆 31"/>
            <p:cNvSpPr/>
            <p:nvPr/>
          </p:nvSpPr>
          <p:spPr>
            <a:xfrm>
              <a:off x="6533111" y="4160520"/>
              <a:ext cx="994660" cy="1202966"/>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8575" cap="rnd">
              <a:solidFill>
                <a:schemeClr val="accent4"/>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3" name="任意多边形 12"/>
            <p:cNvSpPr/>
            <p:nvPr/>
          </p:nvSpPr>
          <p:spPr>
            <a:xfrm>
              <a:off x="7775684" y="4631581"/>
              <a:ext cx="2690695" cy="15953"/>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4"/>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grpSp>
          <p:nvGrpSpPr>
            <p:cNvPr id="4" name="组合 3"/>
            <p:cNvGrpSpPr/>
            <p:nvPr/>
          </p:nvGrpSpPr>
          <p:grpSpPr>
            <a:xfrm>
              <a:off x="6837194" y="4522519"/>
              <a:ext cx="454071" cy="478967"/>
              <a:chOff x="4197350" y="2182813"/>
              <a:chExt cx="608013" cy="641350"/>
            </a:xfrm>
            <a:solidFill>
              <a:schemeClr val="accent4"/>
            </a:solidFill>
          </p:grpSpPr>
          <p:sp>
            <p:nvSpPr>
              <p:cNvPr id="5" name="Freeform 166"/>
              <p:cNvSpPr/>
              <p:nvPr/>
            </p:nvSpPr>
            <p:spPr bwMode="auto">
              <a:xfrm>
                <a:off x="4229100" y="2211388"/>
                <a:ext cx="39688" cy="157163"/>
              </a:xfrm>
              <a:custGeom>
                <a:avLst/>
                <a:gdLst/>
                <a:ahLst/>
                <a:cxnLst>
                  <a:cxn ang="0">
                    <a:pos x="63" y="2"/>
                  </a:cxn>
                  <a:cxn ang="0">
                    <a:pos x="63" y="2"/>
                  </a:cxn>
                  <a:cxn ang="0">
                    <a:pos x="58" y="14"/>
                  </a:cxn>
                  <a:cxn ang="0">
                    <a:pos x="54" y="25"/>
                  </a:cxn>
                  <a:cxn ang="0">
                    <a:pos x="47" y="49"/>
                  </a:cxn>
                  <a:cxn ang="0">
                    <a:pos x="34" y="96"/>
                  </a:cxn>
                  <a:cxn ang="0">
                    <a:pos x="34" y="96"/>
                  </a:cxn>
                  <a:cxn ang="0">
                    <a:pos x="27" y="122"/>
                  </a:cxn>
                  <a:cxn ang="0">
                    <a:pos x="21" y="149"/>
                  </a:cxn>
                  <a:cxn ang="0">
                    <a:pos x="10" y="203"/>
                  </a:cxn>
                  <a:cxn ang="0">
                    <a:pos x="10" y="203"/>
                  </a:cxn>
                  <a:cxn ang="0">
                    <a:pos x="6" y="222"/>
                  </a:cxn>
                  <a:cxn ang="0">
                    <a:pos x="3" y="243"/>
                  </a:cxn>
                  <a:cxn ang="0">
                    <a:pos x="1" y="263"/>
                  </a:cxn>
                  <a:cxn ang="0">
                    <a:pos x="0" y="283"/>
                  </a:cxn>
                  <a:cxn ang="0">
                    <a:pos x="0" y="283"/>
                  </a:cxn>
                  <a:cxn ang="0">
                    <a:pos x="1" y="290"/>
                  </a:cxn>
                  <a:cxn ang="0">
                    <a:pos x="2" y="292"/>
                  </a:cxn>
                  <a:cxn ang="0">
                    <a:pos x="3" y="294"/>
                  </a:cxn>
                  <a:cxn ang="0">
                    <a:pos x="6" y="296"/>
                  </a:cxn>
                  <a:cxn ang="0">
                    <a:pos x="8" y="296"/>
                  </a:cxn>
                  <a:cxn ang="0">
                    <a:pos x="11" y="296"/>
                  </a:cxn>
                  <a:cxn ang="0">
                    <a:pos x="14" y="294"/>
                  </a:cxn>
                  <a:cxn ang="0">
                    <a:pos x="14" y="294"/>
                  </a:cxn>
                  <a:cxn ang="0">
                    <a:pos x="15" y="293"/>
                  </a:cxn>
                  <a:cxn ang="0">
                    <a:pos x="16" y="291"/>
                  </a:cxn>
                  <a:cxn ang="0">
                    <a:pos x="15" y="287"/>
                  </a:cxn>
                  <a:cxn ang="0">
                    <a:pos x="14" y="285"/>
                  </a:cxn>
                  <a:cxn ang="0">
                    <a:pos x="12" y="285"/>
                  </a:cxn>
                  <a:cxn ang="0">
                    <a:pos x="11" y="284"/>
                  </a:cxn>
                  <a:cxn ang="0">
                    <a:pos x="9" y="285"/>
                  </a:cxn>
                  <a:cxn ang="0">
                    <a:pos x="9" y="285"/>
                  </a:cxn>
                  <a:cxn ang="0">
                    <a:pos x="11" y="282"/>
                  </a:cxn>
                  <a:cxn ang="0">
                    <a:pos x="12" y="276"/>
                  </a:cxn>
                  <a:cxn ang="0">
                    <a:pos x="14" y="259"/>
                  </a:cxn>
                  <a:cxn ang="0">
                    <a:pos x="14" y="232"/>
                  </a:cxn>
                  <a:cxn ang="0">
                    <a:pos x="14" y="232"/>
                  </a:cxn>
                  <a:cxn ang="0">
                    <a:pos x="17" y="212"/>
                  </a:cxn>
                  <a:cxn ang="0">
                    <a:pos x="21" y="193"/>
                  </a:cxn>
                  <a:cxn ang="0">
                    <a:pos x="29" y="155"/>
                  </a:cxn>
                  <a:cxn ang="0">
                    <a:pos x="29" y="155"/>
                  </a:cxn>
                  <a:cxn ang="0">
                    <a:pos x="38" y="119"/>
                  </a:cxn>
                  <a:cxn ang="0">
                    <a:pos x="48" y="83"/>
                  </a:cxn>
                  <a:cxn ang="0">
                    <a:pos x="48" y="83"/>
                  </a:cxn>
                  <a:cxn ang="0">
                    <a:pos x="58" y="45"/>
                  </a:cxn>
                  <a:cxn ang="0">
                    <a:pos x="64" y="25"/>
                  </a:cxn>
                  <a:cxn ang="0">
                    <a:pos x="68" y="16"/>
                  </a:cxn>
                  <a:cxn ang="0">
                    <a:pos x="72" y="8"/>
                  </a:cxn>
                  <a:cxn ang="0">
                    <a:pos x="72" y="8"/>
                  </a:cxn>
                  <a:cxn ang="0">
                    <a:pos x="73" y="5"/>
                  </a:cxn>
                  <a:cxn ang="0">
                    <a:pos x="73" y="3"/>
                  </a:cxn>
                  <a:cxn ang="0">
                    <a:pos x="72" y="2"/>
                  </a:cxn>
                  <a:cxn ang="0">
                    <a:pos x="71" y="1"/>
                  </a:cxn>
                  <a:cxn ang="0">
                    <a:pos x="69" y="0"/>
                  </a:cxn>
                  <a:cxn ang="0">
                    <a:pos x="67" y="0"/>
                  </a:cxn>
                  <a:cxn ang="0">
                    <a:pos x="65" y="1"/>
                  </a:cxn>
                  <a:cxn ang="0">
                    <a:pos x="63" y="2"/>
                  </a:cxn>
                  <a:cxn ang="0">
                    <a:pos x="63" y="2"/>
                  </a:cxn>
                </a:cxnLst>
                <a:rect l="0" t="0" r="r" b="b"/>
                <a:pathLst>
                  <a:path w="73" h="296">
                    <a:moveTo>
                      <a:pt x="63" y="2"/>
                    </a:moveTo>
                    <a:lnTo>
                      <a:pt x="63" y="2"/>
                    </a:lnTo>
                    <a:lnTo>
                      <a:pt x="58" y="14"/>
                    </a:lnTo>
                    <a:lnTo>
                      <a:pt x="54" y="25"/>
                    </a:lnTo>
                    <a:lnTo>
                      <a:pt x="47" y="49"/>
                    </a:lnTo>
                    <a:lnTo>
                      <a:pt x="34" y="96"/>
                    </a:lnTo>
                    <a:lnTo>
                      <a:pt x="34" y="96"/>
                    </a:lnTo>
                    <a:lnTo>
                      <a:pt x="27" y="122"/>
                    </a:lnTo>
                    <a:lnTo>
                      <a:pt x="21" y="149"/>
                    </a:lnTo>
                    <a:lnTo>
                      <a:pt x="10" y="203"/>
                    </a:lnTo>
                    <a:lnTo>
                      <a:pt x="10" y="203"/>
                    </a:lnTo>
                    <a:lnTo>
                      <a:pt x="6" y="222"/>
                    </a:lnTo>
                    <a:lnTo>
                      <a:pt x="3" y="243"/>
                    </a:lnTo>
                    <a:lnTo>
                      <a:pt x="1" y="263"/>
                    </a:lnTo>
                    <a:lnTo>
                      <a:pt x="0" y="283"/>
                    </a:lnTo>
                    <a:lnTo>
                      <a:pt x="0" y="283"/>
                    </a:lnTo>
                    <a:lnTo>
                      <a:pt x="1" y="290"/>
                    </a:lnTo>
                    <a:lnTo>
                      <a:pt x="2" y="292"/>
                    </a:lnTo>
                    <a:lnTo>
                      <a:pt x="3" y="294"/>
                    </a:lnTo>
                    <a:lnTo>
                      <a:pt x="6" y="296"/>
                    </a:lnTo>
                    <a:lnTo>
                      <a:pt x="8" y="296"/>
                    </a:lnTo>
                    <a:lnTo>
                      <a:pt x="11" y="296"/>
                    </a:lnTo>
                    <a:lnTo>
                      <a:pt x="14" y="294"/>
                    </a:lnTo>
                    <a:lnTo>
                      <a:pt x="14" y="294"/>
                    </a:lnTo>
                    <a:lnTo>
                      <a:pt x="15" y="293"/>
                    </a:lnTo>
                    <a:lnTo>
                      <a:pt x="16" y="291"/>
                    </a:lnTo>
                    <a:lnTo>
                      <a:pt x="15" y="287"/>
                    </a:lnTo>
                    <a:lnTo>
                      <a:pt x="14" y="285"/>
                    </a:lnTo>
                    <a:lnTo>
                      <a:pt x="12" y="285"/>
                    </a:lnTo>
                    <a:lnTo>
                      <a:pt x="11" y="284"/>
                    </a:lnTo>
                    <a:lnTo>
                      <a:pt x="9" y="285"/>
                    </a:lnTo>
                    <a:lnTo>
                      <a:pt x="9" y="285"/>
                    </a:lnTo>
                    <a:lnTo>
                      <a:pt x="11" y="282"/>
                    </a:lnTo>
                    <a:lnTo>
                      <a:pt x="12" y="276"/>
                    </a:lnTo>
                    <a:lnTo>
                      <a:pt x="14" y="259"/>
                    </a:lnTo>
                    <a:lnTo>
                      <a:pt x="14" y="232"/>
                    </a:lnTo>
                    <a:lnTo>
                      <a:pt x="14" y="232"/>
                    </a:lnTo>
                    <a:lnTo>
                      <a:pt x="17" y="212"/>
                    </a:lnTo>
                    <a:lnTo>
                      <a:pt x="21" y="193"/>
                    </a:lnTo>
                    <a:lnTo>
                      <a:pt x="29" y="155"/>
                    </a:lnTo>
                    <a:lnTo>
                      <a:pt x="29" y="155"/>
                    </a:lnTo>
                    <a:lnTo>
                      <a:pt x="38" y="119"/>
                    </a:lnTo>
                    <a:lnTo>
                      <a:pt x="48" y="83"/>
                    </a:lnTo>
                    <a:lnTo>
                      <a:pt x="48" y="83"/>
                    </a:lnTo>
                    <a:lnTo>
                      <a:pt x="58" y="45"/>
                    </a:lnTo>
                    <a:lnTo>
                      <a:pt x="64" y="25"/>
                    </a:lnTo>
                    <a:lnTo>
                      <a:pt x="68" y="16"/>
                    </a:lnTo>
                    <a:lnTo>
                      <a:pt x="72" y="8"/>
                    </a:lnTo>
                    <a:lnTo>
                      <a:pt x="72" y="8"/>
                    </a:lnTo>
                    <a:lnTo>
                      <a:pt x="73" y="5"/>
                    </a:lnTo>
                    <a:lnTo>
                      <a:pt x="73" y="3"/>
                    </a:lnTo>
                    <a:lnTo>
                      <a:pt x="72" y="2"/>
                    </a:lnTo>
                    <a:lnTo>
                      <a:pt x="71" y="1"/>
                    </a:lnTo>
                    <a:lnTo>
                      <a:pt x="69" y="0"/>
                    </a:lnTo>
                    <a:lnTo>
                      <a:pt x="67" y="0"/>
                    </a:lnTo>
                    <a:lnTo>
                      <a:pt x="65" y="1"/>
                    </a:lnTo>
                    <a:lnTo>
                      <a:pt x="63" y="2"/>
                    </a:lnTo>
                    <a:lnTo>
                      <a:pt x="63"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8" name="Freeform 167"/>
              <p:cNvSpPr/>
              <p:nvPr/>
            </p:nvSpPr>
            <p:spPr bwMode="auto">
              <a:xfrm>
                <a:off x="4251325" y="2206625"/>
                <a:ext cx="39688" cy="177800"/>
              </a:xfrm>
              <a:custGeom>
                <a:avLst/>
                <a:gdLst/>
                <a:ahLst/>
                <a:cxnLst>
                  <a:cxn ang="0">
                    <a:pos x="66" y="3"/>
                  </a:cxn>
                  <a:cxn ang="0">
                    <a:pos x="66" y="3"/>
                  </a:cxn>
                  <a:cxn ang="0">
                    <a:pos x="51" y="40"/>
                  </a:cxn>
                  <a:cxn ang="0">
                    <a:pos x="44" y="59"/>
                  </a:cxn>
                  <a:cxn ang="0">
                    <a:pos x="38" y="78"/>
                  </a:cxn>
                  <a:cxn ang="0">
                    <a:pos x="38" y="78"/>
                  </a:cxn>
                  <a:cxn ang="0">
                    <a:pos x="33" y="101"/>
                  </a:cxn>
                  <a:cxn ang="0">
                    <a:pos x="29" y="124"/>
                  </a:cxn>
                  <a:cxn ang="0">
                    <a:pos x="20" y="170"/>
                  </a:cxn>
                  <a:cxn ang="0">
                    <a:pos x="20" y="170"/>
                  </a:cxn>
                  <a:cxn ang="0">
                    <a:pos x="5" y="249"/>
                  </a:cxn>
                  <a:cxn ang="0">
                    <a:pos x="5" y="249"/>
                  </a:cxn>
                  <a:cxn ang="0">
                    <a:pos x="2" y="270"/>
                  </a:cxn>
                  <a:cxn ang="0">
                    <a:pos x="1" y="290"/>
                  </a:cxn>
                  <a:cxn ang="0">
                    <a:pos x="0" y="311"/>
                  </a:cxn>
                  <a:cxn ang="0">
                    <a:pos x="0" y="332"/>
                  </a:cxn>
                  <a:cxn ang="0">
                    <a:pos x="0" y="332"/>
                  </a:cxn>
                  <a:cxn ang="0">
                    <a:pos x="0" y="334"/>
                  </a:cxn>
                  <a:cxn ang="0">
                    <a:pos x="1" y="336"/>
                  </a:cxn>
                  <a:cxn ang="0">
                    <a:pos x="3" y="336"/>
                  </a:cxn>
                  <a:cxn ang="0">
                    <a:pos x="5" y="337"/>
                  </a:cxn>
                  <a:cxn ang="0">
                    <a:pos x="6" y="336"/>
                  </a:cxn>
                  <a:cxn ang="0">
                    <a:pos x="8" y="336"/>
                  </a:cxn>
                  <a:cxn ang="0">
                    <a:pos x="9" y="334"/>
                  </a:cxn>
                  <a:cxn ang="0">
                    <a:pos x="9" y="332"/>
                  </a:cxn>
                  <a:cxn ang="0">
                    <a:pos x="9" y="332"/>
                  </a:cxn>
                  <a:cxn ang="0">
                    <a:pos x="9" y="310"/>
                  </a:cxn>
                  <a:cxn ang="0">
                    <a:pos x="10" y="288"/>
                  </a:cxn>
                  <a:cxn ang="0">
                    <a:pos x="12" y="265"/>
                  </a:cxn>
                  <a:cxn ang="0">
                    <a:pos x="16" y="244"/>
                  </a:cxn>
                  <a:cxn ang="0">
                    <a:pos x="16" y="244"/>
                  </a:cxn>
                  <a:cxn ang="0">
                    <a:pos x="32" y="164"/>
                  </a:cxn>
                  <a:cxn ang="0">
                    <a:pos x="32" y="164"/>
                  </a:cxn>
                  <a:cxn ang="0">
                    <a:pos x="39" y="122"/>
                  </a:cxn>
                  <a:cxn ang="0">
                    <a:pos x="47" y="81"/>
                  </a:cxn>
                  <a:cxn ang="0">
                    <a:pos x="47" y="81"/>
                  </a:cxn>
                  <a:cxn ang="0">
                    <a:pos x="52" y="61"/>
                  </a:cxn>
                  <a:cxn ang="0">
                    <a:pos x="60" y="43"/>
                  </a:cxn>
                  <a:cxn ang="0">
                    <a:pos x="75" y="6"/>
                  </a:cxn>
                  <a:cxn ang="0">
                    <a:pos x="75" y="6"/>
                  </a:cxn>
                  <a:cxn ang="0">
                    <a:pos x="76" y="4"/>
                  </a:cxn>
                  <a:cxn ang="0">
                    <a:pos x="75" y="2"/>
                  </a:cxn>
                  <a:cxn ang="0">
                    <a:pos x="74" y="1"/>
                  </a:cxn>
                  <a:cxn ang="0">
                    <a:pos x="72" y="0"/>
                  </a:cxn>
                  <a:cxn ang="0">
                    <a:pos x="69" y="1"/>
                  </a:cxn>
                  <a:cxn ang="0">
                    <a:pos x="67" y="2"/>
                  </a:cxn>
                  <a:cxn ang="0">
                    <a:pos x="66" y="3"/>
                  </a:cxn>
                  <a:cxn ang="0">
                    <a:pos x="66" y="3"/>
                  </a:cxn>
                </a:cxnLst>
                <a:rect l="0" t="0" r="r" b="b"/>
                <a:pathLst>
                  <a:path w="76" h="337">
                    <a:moveTo>
                      <a:pt x="66" y="3"/>
                    </a:moveTo>
                    <a:lnTo>
                      <a:pt x="66" y="3"/>
                    </a:lnTo>
                    <a:lnTo>
                      <a:pt x="51" y="40"/>
                    </a:lnTo>
                    <a:lnTo>
                      <a:pt x="44" y="59"/>
                    </a:lnTo>
                    <a:lnTo>
                      <a:pt x="38" y="78"/>
                    </a:lnTo>
                    <a:lnTo>
                      <a:pt x="38" y="78"/>
                    </a:lnTo>
                    <a:lnTo>
                      <a:pt x="33" y="101"/>
                    </a:lnTo>
                    <a:lnTo>
                      <a:pt x="29" y="124"/>
                    </a:lnTo>
                    <a:lnTo>
                      <a:pt x="20" y="170"/>
                    </a:lnTo>
                    <a:lnTo>
                      <a:pt x="20" y="170"/>
                    </a:lnTo>
                    <a:lnTo>
                      <a:pt x="5" y="249"/>
                    </a:lnTo>
                    <a:lnTo>
                      <a:pt x="5" y="249"/>
                    </a:lnTo>
                    <a:lnTo>
                      <a:pt x="2" y="270"/>
                    </a:lnTo>
                    <a:lnTo>
                      <a:pt x="1" y="290"/>
                    </a:lnTo>
                    <a:lnTo>
                      <a:pt x="0" y="311"/>
                    </a:lnTo>
                    <a:lnTo>
                      <a:pt x="0" y="332"/>
                    </a:lnTo>
                    <a:lnTo>
                      <a:pt x="0" y="332"/>
                    </a:lnTo>
                    <a:lnTo>
                      <a:pt x="0" y="334"/>
                    </a:lnTo>
                    <a:lnTo>
                      <a:pt x="1" y="336"/>
                    </a:lnTo>
                    <a:lnTo>
                      <a:pt x="3" y="336"/>
                    </a:lnTo>
                    <a:lnTo>
                      <a:pt x="5" y="337"/>
                    </a:lnTo>
                    <a:lnTo>
                      <a:pt x="6" y="336"/>
                    </a:lnTo>
                    <a:lnTo>
                      <a:pt x="8" y="336"/>
                    </a:lnTo>
                    <a:lnTo>
                      <a:pt x="9" y="334"/>
                    </a:lnTo>
                    <a:lnTo>
                      <a:pt x="9" y="332"/>
                    </a:lnTo>
                    <a:lnTo>
                      <a:pt x="9" y="332"/>
                    </a:lnTo>
                    <a:lnTo>
                      <a:pt x="9" y="310"/>
                    </a:lnTo>
                    <a:lnTo>
                      <a:pt x="10" y="288"/>
                    </a:lnTo>
                    <a:lnTo>
                      <a:pt x="12" y="265"/>
                    </a:lnTo>
                    <a:lnTo>
                      <a:pt x="16" y="244"/>
                    </a:lnTo>
                    <a:lnTo>
                      <a:pt x="16" y="244"/>
                    </a:lnTo>
                    <a:lnTo>
                      <a:pt x="32" y="164"/>
                    </a:lnTo>
                    <a:lnTo>
                      <a:pt x="32" y="164"/>
                    </a:lnTo>
                    <a:lnTo>
                      <a:pt x="39" y="122"/>
                    </a:lnTo>
                    <a:lnTo>
                      <a:pt x="47" y="81"/>
                    </a:lnTo>
                    <a:lnTo>
                      <a:pt x="47" y="81"/>
                    </a:lnTo>
                    <a:lnTo>
                      <a:pt x="52" y="61"/>
                    </a:lnTo>
                    <a:lnTo>
                      <a:pt x="60" y="43"/>
                    </a:lnTo>
                    <a:lnTo>
                      <a:pt x="75" y="6"/>
                    </a:lnTo>
                    <a:lnTo>
                      <a:pt x="75" y="6"/>
                    </a:lnTo>
                    <a:lnTo>
                      <a:pt x="76" y="4"/>
                    </a:lnTo>
                    <a:lnTo>
                      <a:pt x="75" y="2"/>
                    </a:lnTo>
                    <a:lnTo>
                      <a:pt x="74" y="1"/>
                    </a:lnTo>
                    <a:lnTo>
                      <a:pt x="72" y="0"/>
                    </a:lnTo>
                    <a:lnTo>
                      <a:pt x="69" y="1"/>
                    </a:lnTo>
                    <a:lnTo>
                      <a:pt x="67" y="2"/>
                    </a:lnTo>
                    <a:lnTo>
                      <a:pt x="66" y="3"/>
                    </a:lnTo>
                    <a:lnTo>
                      <a:pt x="66"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1" name="Freeform 168"/>
              <p:cNvSpPr/>
              <p:nvPr/>
            </p:nvSpPr>
            <p:spPr bwMode="auto">
              <a:xfrm>
                <a:off x="4271963" y="2197100"/>
                <a:ext cx="55563" cy="195263"/>
              </a:xfrm>
              <a:custGeom>
                <a:avLst/>
                <a:gdLst/>
                <a:ahLst/>
                <a:cxnLst>
                  <a:cxn ang="0">
                    <a:pos x="98" y="2"/>
                  </a:cxn>
                  <a:cxn ang="0">
                    <a:pos x="98" y="2"/>
                  </a:cxn>
                  <a:cxn ang="0">
                    <a:pos x="84" y="26"/>
                  </a:cxn>
                  <a:cxn ang="0">
                    <a:pos x="71" y="51"/>
                  </a:cxn>
                  <a:cxn ang="0">
                    <a:pos x="61" y="77"/>
                  </a:cxn>
                  <a:cxn ang="0">
                    <a:pos x="51" y="103"/>
                  </a:cxn>
                  <a:cxn ang="0">
                    <a:pos x="42" y="128"/>
                  </a:cxn>
                  <a:cxn ang="0">
                    <a:pos x="34" y="155"/>
                  </a:cxn>
                  <a:cxn ang="0">
                    <a:pos x="27" y="182"/>
                  </a:cxn>
                  <a:cxn ang="0">
                    <a:pos x="21" y="209"/>
                  </a:cxn>
                  <a:cxn ang="0">
                    <a:pos x="21" y="209"/>
                  </a:cxn>
                  <a:cxn ang="0">
                    <a:pos x="14" y="234"/>
                  </a:cxn>
                  <a:cxn ang="0">
                    <a:pos x="9" y="259"/>
                  </a:cxn>
                  <a:cxn ang="0">
                    <a:pos x="6" y="283"/>
                  </a:cxn>
                  <a:cxn ang="0">
                    <a:pos x="3" y="308"/>
                  </a:cxn>
                  <a:cxn ang="0">
                    <a:pos x="3" y="308"/>
                  </a:cxn>
                  <a:cxn ang="0">
                    <a:pos x="1" y="323"/>
                  </a:cxn>
                  <a:cxn ang="0">
                    <a:pos x="0" y="340"/>
                  </a:cxn>
                  <a:cxn ang="0">
                    <a:pos x="0" y="349"/>
                  </a:cxn>
                  <a:cxn ang="0">
                    <a:pos x="1" y="356"/>
                  </a:cxn>
                  <a:cxn ang="0">
                    <a:pos x="4" y="363"/>
                  </a:cxn>
                  <a:cxn ang="0">
                    <a:pos x="6" y="366"/>
                  </a:cxn>
                  <a:cxn ang="0">
                    <a:pos x="8" y="368"/>
                  </a:cxn>
                  <a:cxn ang="0">
                    <a:pos x="8" y="368"/>
                  </a:cxn>
                  <a:cxn ang="0">
                    <a:pos x="11" y="370"/>
                  </a:cxn>
                  <a:cxn ang="0">
                    <a:pos x="13" y="369"/>
                  </a:cxn>
                  <a:cxn ang="0">
                    <a:pos x="15" y="368"/>
                  </a:cxn>
                  <a:cxn ang="0">
                    <a:pos x="16" y="365"/>
                  </a:cxn>
                  <a:cxn ang="0">
                    <a:pos x="16" y="361"/>
                  </a:cxn>
                  <a:cxn ang="0">
                    <a:pos x="16" y="361"/>
                  </a:cxn>
                  <a:cxn ang="0">
                    <a:pos x="16" y="359"/>
                  </a:cxn>
                  <a:cxn ang="0">
                    <a:pos x="15" y="357"/>
                  </a:cxn>
                  <a:cxn ang="0">
                    <a:pos x="13" y="356"/>
                  </a:cxn>
                  <a:cxn ang="0">
                    <a:pos x="11" y="356"/>
                  </a:cxn>
                  <a:cxn ang="0">
                    <a:pos x="11" y="356"/>
                  </a:cxn>
                  <a:cxn ang="0">
                    <a:pos x="10" y="349"/>
                  </a:cxn>
                  <a:cxn ang="0">
                    <a:pos x="10" y="339"/>
                  </a:cxn>
                  <a:cxn ang="0">
                    <a:pos x="11" y="324"/>
                  </a:cxn>
                  <a:cxn ang="0">
                    <a:pos x="11" y="324"/>
                  </a:cxn>
                  <a:cxn ang="0">
                    <a:pos x="12" y="304"/>
                  </a:cxn>
                  <a:cxn ang="0">
                    <a:pos x="14" y="283"/>
                  </a:cxn>
                  <a:cxn ang="0">
                    <a:pos x="14" y="283"/>
                  </a:cxn>
                  <a:cxn ang="0">
                    <a:pos x="19" y="259"/>
                  </a:cxn>
                  <a:cxn ang="0">
                    <a:pos x="24" y="235"/>
                  </a:cxn>
                  <a:cxn ang="0">
                    <a:pos x="35" y="185"/>
                  </a:cxn>
                  <a:cxn ang="0">
                    <a:pos x="35" y="185"/>
                  </a:cxn>
                  <a:cxn ang="0">
                    <a:pos x="47" y="143"/>
                  </a:cxn>
                  <a:cxn ang="0">
                    <a:pos x="61" y="102"/>
                  </a:cxn>
                  <a:cxn ang="0">
                    <a:pos x="61" y="102"/>
                  </a:cxn>
                  <a:cxn ang="0">
                    <a:pos x="70" y="77"/>
                  </a:cxn>
                  <a:cxn ang="0">
                    <a:pos x="80" y="53"/>
                  </a:cxn>
                  <a:cxn ang="0">
                    <a:pos x="93" y="30"/>
                  </a:cxn>
                  <a:cxn ang="0">
                    <a:pos x="106" y="8"/>
                  </a:cxn>
                  <a:cxn ang="0">
                    <a:pos x="106" y="8"/>
                  </a:cxn>
                  <a:cxn ang="0">
                    <a:pos x="106" y="6"/>
                  </a:cxn>
                  <a:cxn ang="0">
                    <a:pos x="106" y="3"/>
                  </a:cxn>
                  <a:cxn ang="0">
                    <a:pos x="105" y="2"/>
                  </a:cxn>
                  <a:cxn ang="0">
                    <a:pos x="104" y="0"/>
                  </a:cxn>
                  <a:cxn ang="0">
                    <a:pos x="102" y="0"/>
                  </a:cxn>
                  <a:cxn ang="0">
                    <a:pos x="101" y="0"/>
                  </a:cxn>
                  <a:cxn ang="0">
                    <a:pos x="99" y="0"/>
                  </a:cxn>
                  <a:cxn ang="0">
                    <a:pos x="98" y="2"/>
                  </a:cxn>
                  <a:cxn ang="0">
                    <a:pos x="98" y="2"/>
                  </a:cxn>
                </a:cxnLst>
                <a:rect l="0" t="0" r="r" b="b"/>
                <a:pathLst>
                  <a:path w="106" h="370">
                    <a:moveTo>
                      <a:pt x="98" y="2"/>
                    </a:moveTo>
                    <a:lnTo>
                      <a:pt x="98" y="2"/>
                    </a:lnTo>
                    <a:lnTo>
                      <a:pt x="84" y="26"/>
                    </a:lnTo>
                    <a:lnTo>
                      <a:pt x="71" y="51"/>
                    </a:lnTo>
                    <a:lnTo>
                      <a:pt x="61" y="77"/>
                    </a:lnTo>
                    <a:lnTo>
                      <a:pt x="51" y="103"/>
                    </a:lnTo>
                    <a:lnTo>
                      <a:pt x="42" y="128"/>
                    </a:lnTo>
                    <a:lnTo>
                      <a:pt x="34" y="155"/>
                    </a:lnTo>
                    <a:lnTo>
                      <a:pt x="27" y="182"/>
                    </a:lnTo>
                    <a:lnTo>
                      <a:pt x="21" y="209"/>
                    </a:lnTo>
                    <a:lnTo>
                      <a:pt x="21" y="209"/>
                    </a:lnTo>
                    <a:lnTo>
                      <a:pt x="14" y="234"/>
                    </a:lnTo>
                    <a:lnTo>
                      <a:pt x="9" y="259"/>
                    </a:lnTo>
                    <a:lnTo>
                      <a:pt x="6" y="283"/>
                    </a:lnTo>
                    <a:lnTo>
                      <a:pt x="3" y="308"/>
                    </a:lnTo>
                    <a:lnTo>
                      <a:pt x="3" y="308"/>
                    </a:lnTo>
                    <a:lnTo>
                      <a:pt x="1" y="323"/>
                    </a:lnTo>
                    <a:lnTo>
                      <a:pt x="0" y="340"/>
                    </a:lnTo>
                    <a:lnTo>
                      <a:pt x="0" y="349"/>
                    </a:lnTo>
                    <a:lnTo>
                      <a:pt x="1" y="356"/>
                    </a:lnTo>
                    <a:lnTo>
                      <a:pt x="4" y="363"/>
                    </a:lnTo>
                    <a:lnTo>
                      <a:pt x="6" y="366"/>
                    </a:lnTo>
                    <a:lnTo>
                      <a:pt x="8" y="368"/>
                    </a:lnTo>
                    <a:lnTo>
                      <a:pt x="8" y="368"/>
                    </a:lnTo>
                    <a:lnTo>
                      <a:pt x="11" y="370"/>
                    </a:lnTo>
                    <a:lnTo>
                      <a:pt x="13" y="369"/>
                    </a:lnTo>
                    <a:lnTo>
                      <a:pt x="15" y="368"/>
                    </a:lnTo>
                    <a:lnTo>
                      <a:pt x="16" y="365"/>
                    </a:lnTo>
                    <a:lnTo>
                      <a:pt x="16" y="361"/>
                    </a:lnTo>
                    <a:lnTo>
                      <a:pt x="16" y="361"/>
                    </a:lnTo>
                    <a:lnTo>
                      <a:pt x="16" y="359"/>
                    </a:lnTo>
                    <a:lnTo>
                      <a:pt x="15" y="357"/>
                    </a:lnTo>
                    <a:lnTo>
                      <a:pt x="13" y="356"/>
                    </a:lnTo>
                    <a:lnTo>
                      <a:pt x="11" y="356"/>
                    </a:lnTo>
                    <a:lnTo>
                      <a:pt x="11" y="356"/>
                    </a:lnTo>
                    <a:lnTo>
                      <a:pt x="10" y="349"/>
                    </a:lnTo>
                    <a:lnTo>
                      <a:pt x="10" y="339"/>
                    </a:lnTo>
                    <a:lnTo>
                      <a:pt x="11" y="324"/>
                    </a:lnTo>
                    <a:lnTo>
                      <a:pt x="11" y="324"/>
                    </a:lnTo>
                    <a:lnTo>
                      <a:pt x="12" y="304"/>
                    </a:lnTo>
                    <a:lnTo>
                      <a:pt x="14" y="283"/>
                    </a:lnTo>
                    <a:lnTo>
                      <a:pt x="14" y="283"/>
                    </a:lnTo>
                    <a:lnTo>
                      <a:pt x="19" y="259"/>
                    </a:lnTo>
                    <a:lnTo>
                      <a:pt x="24" y="235"/>
                    </a:lnTo>
                    <a:lnTo>
                      <a:pt x="35" y="185"/>
                    </a:lnTo>
                    <a:lnTo>
                      <a:pt x="35" y="185"/>
                    </a:lnTo>
                    <a:lnTo>
                      <a:pt x="47" y="143"/>
                    </a:lnTo>
                    <a:lnTo>
                      <a:pt x="61" y="102"/>
                    </a:lnTo>
                    <a:lnTo>
                      <a:pt x="61" y="102"/>
                    </a:lnTo>
                    <a:lnTo>
                      <a:pt x="70" y="77"/>
                    </a:lnTo>
                    <a:lnTo>
                      <a:pt x="80" y="53"/>
                    </a:lnTo>
                    <a:lnTo>
                      <a:pt x="93" y="30"/>
                    </a:lnTo>
                    <a:lnTo>
                      <a:pt x="106" y="8"/>
                    </a:lnTo>
                    <a:lnTo>
                      <a:pt x="106" y="8"/>
                    </a:lnTo>
                    <a:lnTo>
                      <a:pt x="106" y="6"/>
                    </a:lnTo>
                    <a:lnTo>
                      <a:pt x="106" y="3"/>
                    </a:lnTo>
                    <a:lnTo>
                      <a:pt x="105" y="2"/>
                    </a:lnTo>
                    <a:lnTo>
                      <a:pt x="104" y="0"/>
                    </a:lnTo>
                    <a:lnTo>
                      <a:pt x="102" y="0"/>
                    </a:lnTo>
                    <a:lnTo>
                      <a:pt x="101" y="0"/>
                    </a:lnTo>
                    <a:lnTo>
                      <a:pt x="99" y="0"/>
                    </a:lnTo>
                    <a:lnTo>
                      <a:pt x="98" y="2"/>
                    </a:lnTo>
                    <a:lnTo>
                      <a:pt x="98"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25" name="Freeform 169"/>
              <p:cNvSpPr/>
              <p:nvPr/>
            </p:nvSpPr>
            <p:spPr bwMode="auto">
              <a:xfrm>
                <a:off x="4305300" y="2198688"/>
                <a:ext cx="39688" cy="146050"/>
              </a:xfrm>
              <a:custGeom>
                <a:avLst/>
                <a:gdLst/>
                <a:ahLst/>
                <a:cxnLst>
                  <a:cxn ang="0">
                    <a:pos x="68" y="2"/>
                  </a:cxn>
                  <a:cxn ang="0">
                    <a:pos x="68" y="2"/>
                  </a:cxn>
                  <a:cxn ang="0">
                    <a:pos x="62" y="10"/>
                  </a:cxn>
                  <a:cxn ang="0">
                    <a:pos x="57" y="20"/>
                  </a:cxn>
                  <a:cxn ang="0">
                    <a:pos x="54" y="31"/>
                  </a:cxn>
                  <a:cxn ang="0">
                    <a:pos x="53" y="41"/>
                  </a:cxn>
                  <a:cxn ang="0">
                    <a:pos x="53" y="41"/>
                  </a:cxn>
                  <a:cxn ang="0">
                    <a:pos x="51" y="51"/>
                  </a:cxn>
                  <a:cxn ang="0">
                    <a:pos x="49" y="60"/>
                  </a:cxn>
                  <a:cxn ang="0">
                    <a:pos x="42" y="80"/>
                  </a:cxn>
                  <a:cxn ang="0">
                    <a:pos x="37" y="101"/>
                  </a:cxn>
                  <a:cxn ang="0">
                    <a:pos x="32" y="120"/>
                  </a:cxn>
                  <a:cxn ang="0">
                    <a:pos x="32" y="120"/>
                  </a:cxn>
                  <a:cxn ang="0">
                    <a:pos x="14" y="191"/>
                  </a:cxn>
                  <a:cxn ang="0">
                    <a:pos x="7" y="227"/>
                  </a:cxn>
                  <a:cxn ang="0">
                    <a:pos x="3" y="244"/>
                  </a:cxn>
                  <a:cxn ang="0">
                    <a:pos x="1" y="263"/>
                  </a:cxn>
                  <a:cxn ang="0">
                    <a:pos x="1" y="263"/>
                  </a:cxn>
                  <a:cxn ang="0">
                    <a:pos x="0" y="265"/>
                  </a:cxn>
                  <a:cxn ang="0">
                    <a:pos x="0" y="270"/>
                  </a:cxn>
                  <a:cxn ang="0">
                    <a:pos x="0" y="270"/>
                  </a:cxn>
                  <a:cxn ang="0">
                    <a:pos x="0" y="272"/>
                  </a:cxn>
                  <a:cxn ang="0">
                    <a:pos x="1" y="273"/>
                  </a:cxn>
                  <a:cxn ang="0">
                    <a:pos x="3" y="274"/>
                  </a:cxn>
                  <a:cxn ang="0">
                    <a:pos x="4" y="274"/>
                  </a:cxn>
                  <a:cxn ang="0">
                    <a:pos x="7" y="273"/>
                  </a:cxn>
                  <a:cxn ang="0">
                    <a:pos x="8" y="272"/>
                  </a:cxn>
                  <a:cxn ang="0">
                    <a:pos x="9" y="270"/>
                  </a:cxn>
                  <a:cxn ang="0">
                    <a:pos x="9" y="270"/>
                  </a:cxn>
                  <a:cxn ang="0">
                    <a:pos x="11" y="254"/>
                  </a:cxn>
                  <a:cxn ang="0">
                    <a:pos x="14" y="237"/>
                  </a:cxn>
                  <a:cxn ang="0">
                    <a:pos x="22" y="204"/>
                  </a:cxn>
                  <a:cxn ang="0">
                    <a:pos x="37" y="139"/>
                  </a:cxn>
                  <a:cxn ang="0">
                    <a:pos x="37" y="139"/>
                  </a:cxn>
                  <a:cxn ang="0">
                    <a:pos x="45" y="106"/>
                  </a:cxn>
                  <a:cxn ang="0">
                    <a:pos x="54" y="73"/>
                  </a:cxn>
                  <a:cxn ang="0">
                    <a:pos x="54" y="73"/>
                  </a:cxn>
                  <a:cxn ang="0">
                    <a:pos x="58" y="56"/>
                  </a:cxn>
                  <a:cxn ang="0">
                    <a:pos x="61" y="39"/>
                  </a:cxn>
                  <a:cxn ang="0">
                    <a:pos x="64" y="31"/>
                  </a:cxn>
                  <a:cxn ang="0">
                    <a:pos x="66" y="22"/>
                  </a:cxn>
                  <a:cxn ang="0">
                    <a:pos x="70" y="14"/>
                  </a:cxn>
                  <a:cxn ang="0">
                    <a:pos x="74" y="8"/>
                  </a:cxn>
                  <a:cxn ang="0">
                    <a:pos x="74" y="8"/>
                  </a:cxn>
                  <a:cxn ang="0">
                    <a:pos x="75" y="6"/>
                  </a:cxn>
                  <a:cxn ang="0">
                    <a:pos x="75" y="5"/>
                  </a:cxn>
                  <a:cxn ang="0">
                    <a:pos x="74" y="1"/>
                  </a:cxn>
                  <a:cxn ang="0">
                    <a:pos x="72" y="0"/>
                  </a:cxn>
                  <a:cxn ang="0">
                    <a:pos x="71" y="0"/>
                  </a:cxn>
                  <a:cxn ang="0">
                    <a:pos x="69" y="0"/>
                  </a:cxn>
                  <a:cxn ang="0">
                    <a:pos x="68" y="2"/>
                  </a:cxn>
                  <a:cxn ang="0">
                    <a:pos x="68" y="2"/>
                  </a:cxn>
                </a:cxnLst>
                <a:rect l="0" t="0" r="r" b="b"/>
                <a:pathLst>
                  <a:path w="75" h="274">
                    <a:moveTo>
                      <a:pt x="68" y="2"/>
                    </a:moveTo>
                    <a:lnTo>
                      <a:pt x="68" y="2"/>
                    </a:lnTo>
                    <a:lnTo>
                      <a:pt x="62" y="10"/>
                    </a:lnTo>
                    <a:lnTo>
                      <a:pt x="57" y="20"/>
                    </a:lnTo>
                    <a:lnTo>
                      <a:pt x="54" y="31"/>
                    </a:lnTo>
                    <a:lnTo>
                      <a:pt x="53" y="41"/>
                    </a:lnTo>
                    <a:lnTo>
                      <a:pt x="53" y="41"/>
                    </a:lnTo>
                    <a:lnTo>
                      <a:pt x="51" y="51"/>
                    </a:lnTo>
                    <a:lnTo>
                      <a:pt x="49" y="60"/>
                    </a:lnTo>
                    <a:lnTo>
                      <a:pt x="42" y="80"/>
                    </a:lnTo>
                    <a:lnTo>
                      <a:pt x="37" y="101"/>
                    </a:lnTo>
                    <a:lnTo>
                      <a:pt x="32" y="120"/>
                    </a:lnTo>
                    <a:lnTo>
                      <a:pt x="32" y="120"/>
                    </a:lnTo>
                    <a:lnTo>
                      <a:pt x="14" y="191"/>
                    </a:lnTo>
                    <a:lnTo>
                      <a:pt x="7" y="227"/>
                    </a:lnTo>
                    <a:lnTo>
                      <a:pt x="3" y="244"/>
                    </a:lnTo>
                    <a:lnTo>
                      <a:pt x="1" y="263"/>
                    </a:lnTo>
                    <a:lnTo>
                      <a:pt x="1" y="263"/>
                    </a:lnTo>
                    <a:lnTo>
                      <a:pt x="0" y="265"/>
                    </a:lnTo>
                    <a:lnTo>
                      <a:pt x="0" y="270"/>
                    </a:lnTo>
                    <a:lnTo>
                      <a:pt x="0" y="270"/>
                    </a:lnTo>
                    <a:lnTo>
                      <a:pt x="0" y="272"/>
                    </a:lnTo>
                    <a:lnTo>
                      <a:pt x="1" y="273"/>
                    </a:lnTo>
                    <a:lnTo>
                      <a:pt x="3" y="274"/>
                    </a:lnTo>
                    <a:lnTo>
                      <a:pt x="4" y="274"/>
                    </a:lnTo>
                    <a:lnTo>
                      <a:pt x="7" y="273"/>
                    </a:lnTo>
                    <a:lnTo>
                      <a:pt x="8" y="272"/>
                    </a:lnTo>
                    <a:lnTo>
                      <a:pt x="9" y="270"/>
                    </a:lnTo>
                    <a:lnTo>
                      <a:pt x="9" y="270"/>
                    </a:lnTo>
                    <a:lnTo>
                      <a:pt x="11" y="254"/>
                    </a:lnTo>
                    <a:lnTo>
                      <a:pt x="14" y="237"/>
                    </a:lnTo>
                    <a:lnTo>
                      <a:pt x="22" y="204"/>
                    </a:lnTo>
                    <a:lnTo>
                      <a:pt x="37" y="139"/>
                    </a:lnTo>
                    <a:lnTo>
                      <a:pt x="37" y="139"/>
                    </a:lnTo>
                    <a:lnTo>
                      <a:pt x="45" y="106"/>
                    </a:lnTo>
                    <a:lnTo>
                      <a:pt x="54" y="73"/>
                    </a:lnTo>
                    <a:lnTo>
                      <a:pt x="54" y="73"/>
                    </a:lnTo>
                    <a:lnTo>
                      <a:pt x="58" y="56"/>
                    </a:lnTo>
                    <a:lnTo>
                      <a:pt x="61" y="39"/>
                    </a:lnTo>
                    <a:lnTo>
                      <a:pt x="64" y="31"/>
                    </a:lnTo>
                    <a:lnTo>
                      <a:pt x="66" y="22"/>
                    </a:lnTo>
                    <a:lnTo>
                      <a:pt x="70" y="14"/>
                    </a:lnTo>
                    <a:lnTo>
                      <a:pt x="74" y="8"/>
                    </a:lnTo>
                    <a:lnTo>
                      <a:pt x="74" y="8"/>
                    </a:lnTo>
                    <a:lnTo>
                      <a:pt x="75" y="6"/>
                    </a:lnTo>
                    <a:lnTo>
                      <a:pt x="75" y="5"/>
                    </a:lnTo>
                    <a:lnTo>
                      <a:pt x="74" y="1"/>
                    </a:lnTo>
                    <a:lnTo>
                      <a:pt x="72" y="0"/>
                    </a:lnTo>
                    <a:lnTo>
                      <a:pt x="71" y="0"/>
                    </a:lnTo>
                    <a:lnTo>
                      <a:pt x="69" y="0"/>
                    </a:lnTo>
                    <a:lnTo>
                      <a:pt x="68" y="2"/>
                    </a:lnTo>
                    <a:lnTo>
                      <a:pt x="68"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26" name="Freeform 170"/>
              <p:cNvSpPr/>
              <p:nvPr/>
            </p:nvSpPr>
            <p:spPr bwMode="auto">
              <a:xfrm>
                <a:off x="4338638" y="2201863"/>
                <a:ext cx="31750" cy="112713"/>
              </a:xfrm>
              <a:custGeom>
                <a:avLst/>
                <a:gdLst/>
                <a:ahLst/>
                <a:cxnLst>
                  <a:cxn ang="0">
                    <a:pos x="52" y="4"/>
                  </a:cxn>
                  <a:cxn ang="0">
                    <a:pos x="52" y="4"/>
                  </a:cxn>
                  <a:cxn ang="0">
                    <a:pos x="51" y="10"/>
                  </a:cxn>
                  <a:cxn ang="0">
                    <a:pos x="48" y="16"/>
                  </a:cxn>
                  <a:cxn ang="0">
                    <a:pos x="43" y="29"/>
                  </a:cxn>
                  <a:cxn ang="0">
                    <a:pos x="38" y="41"/>
                  </a:cxn>
                  <a:cxn ang="0">
                    <a:pos x="36" y="47"/>
                  </a:cxn>
                  <a:cxn ang="0">
                    <a:pos x="34" y="54"/>
                  </a:cxn>
                  <a:cxn ang="0">
                    <a:pos x="34" y="54"/>
                  </a:cxn>
                  <a:cxn ang="0">
                    <a:pos x="25" y="103"/>
                  </a:cxn>
                  <a:cxn ang="0">
                    <a:pos x="25" y="103"/>
                  </a:cxn>
                  <a:cxn ang="0">
                    <a:pos x="23" y="116"/>
                  </a:cxn>
                  <a:cxn ang="0">
                    <a:pos x="19" y="129"/>
                  </a:cxn>
                  <a:cxn ang="0">
                    <a:pos x="10" y="156"/>
                  </a:cxn>
                  <a:cxn ang="0">
                    <a:pos x="3" y="181"/>
                  </a:cxn>
                  <a:cxn ang="0">
                    <a:pos x="1" y="195"/>
                  </a:cxn>
                  <a:cxn ang="0">
                    <a:pos x="0" y="208"/>
                  </a:cxn>
                  <a:cxn ang="0">
                    <a:pos x="0" y="208"/>
                  </a:cxn>
                  <a:cxn ang="0">
                    <a:pos x="0" y="210"/>
                  </a:cxn>
                  <a:cxn ang="0">
                    <a:pos x="1" y="211"/>
                  </a:cxn>
                  <a:cxn ang="0">
                    <a:pos x="2" y="212"/>
                  </a:cxn>
                  <a:cxn ang="0">
                    <a:pos x="4" y="212"/>
                  </a:cxn>
                  <a:cxn ang="0">
                    <a:pos x="6" y="212"/>
                  </a:cxn>
                  <a:cxn ang="0">
                    <a:pos x="7" y="211"/>
                  </a:cxn>
                  <a:cxn ang="0">
                    <a:pos x="8" y="210"/>
                  </a:cxn>
                  <a:cxn ang="0">
                    <a:pos x="9" y="208"/>
                  </a:cxn>
                  <a:cxn ang="0">
                    <a:pos x="9" y="208"/>
                  </a:cxn>
                  <a:cxn ang="0">
                    <a:pos x="10" y="200"/>
                  </a:cxn>
                  <a:cxn ang="0">
                    <a:pos x="11" y="192"/>
                  </a:cxn>
                  <a:cxn ang="0">
                    <a:pos x="15" y="176"/>
                  </a:cxn>
                  <a:cxn ang="0">
                    <a:pos x="26" y="144"/>
                  </a:cxn>
                  <a:cxn ang="0">
                    <a:pos x="26" y="144"/>
                  </a:cxn>
                  <a:cxn ang="0">
                    <a:pos x="29" y="131"/>
                  </a:cxn>
                  <a:cxn ang="0">
                    <a:pos x="32" y="117"/>
                  </a:cxn>
                  <a:cxn ang="0">
                    <a:pos x="37" y="91"/>
                  </a:cxn>
                  <a:cxn ang="0">
                    <a:pos x="37" y="91"/>
                  </a:cxn>
                  <a:cxn ang="0">
                    <a:pos x="41" y="67"/>
                  </a:cxn>
                  <a:cxn ang="0">
                    <a:pos x="46" y="42"/>
                  </a:cxn>
                  <a:cxn ang="0">
                    <a:pos x="46" y="42"/>
                  </a:cxn>
                  <a:cxn ang="0">
                    <a:pos x="50" y="33"/>
                  </a:cxn>
                  <a:cxn ang="0">
                    <a:pos x="55" y="23"/>
                  </a:cxn>
                  <a:cxn ang="0">
                    <a:pos x="59" y="14"/>
                  </a:cxn>
                  <a:cxn ang="0">
                    <a:pos x="60" y="9"/>
                  </a:cxn>
                  <a:cxn ang="0">
                    <a:pos x="61" y="4"/>
                  </a:cxn>
                  <a:cxn ang="0">
                    <a:pos x="61" y="4"/>
                  </a:cxn>
                  <a:cxn ang="0">
                    <a:pos x="61" y="3"/>
                  </a:cxn>
                  <a:cxn ang="0">
                    <a:pos x="60" y="1"/>
                  </a:cxn>
                  <a:cxn ang="0">
                    <a:pos x="59" y="0"/>
                  </a:cxn>
                  <a:cxn ang="0">
                    <a:pos x="57" y="0"/>
                  </a:cxn>
                  <a:cxn ang="0">
                    <a:pos x="54" y="1"/>
                  </a:cxn>
                  <a:cxn ang="0">
                    <a:pos x="53" y="3"/>
                  </a:cxn>
                  <a:cxn ang="0">
                    <a:pos x="52" y="4"/>
                  </a:cxn>
                  <a:cxn ang="0">
                    <a:pos x="52" y="4"/>
                  </a:cxn>
                </a:cxnLst>
                <a:rect l="0" t="0" r="r" b="b"/>
                <a:pathLst>
                  <a:path w="61" h="212">
                    <a:moveTo>
                      <a:pt x="52" y="4"/>
                    </a:moveTo>
                    <a:lnTo>
                      <a:pt x="52" y="4"/>
                    </a:lnTo>
                    <a:lnTo>
                      <a:pt x="51" y="10"/>
                    </a:lnTo>
                    <a:lnTo>
                      <a:pt x="48" y="16"/>
                    </a:lnTo>
                    <a:lnTo>
                      <a:pt x="43" y="29"/>
                    </a:lnTo>
                    <a:lnTo>
                      <a:pt x="38" y="41"/>
                    </a:lnTo>
                    <a:lnTo>
                      <a:pt x="36" y="47"/>
                    </a:lnTo>
                    <a:lnTo>
                      <a:pt x="34" y="54"/>
                    </a:lnTo>
                    <a:lnTo>
                      <a:pt x="34" y="54"/>
                    </a:lnTo>
                    <a:lnTo>
                      <a:pt x="25" y="103"/>
                    </a:lnTo>
                    <a:lnTo>
                      <a:pt x="25" y="103"/>
                    </a:lnTo>
                    <a:lnTo>
                      <a:pt x="23" y="116"/>
                    </a:lnTo>
                    <a:lnTo>
                      <a:pt x="19" y="129"/>
                    </a:lnTo>
                    <a:lnTo>
                      <a:pt x="10" y="156"/>
                    </a:lnTo>
                    <a:lnTo>
                      <a:pt x="3" y="181"/>
                    </a:lnTo>
                    <a:lnTo>
                      <a:pt x="1" y="195"/>
                    </a:lnTo>
                    <a:lnTo>
                      <a:pt x="0" y="208"/>
                    </a:lnTo>
                    <a:lnTo>
                      <a:pt x="0" y="208"/>
                    </a:lnTo>
                    <a:lnTo>
                      <a:pt x="0" y="210"/>
                    </a:lnTo>
                    <a:lnTo>
                      <a:pt x="1" y="211"/>
                    </a:lnTo>
                    <a:lnTo>
                      <a:pt x="2" y="212"/>
                    </a:lnTo>
                    <a:lnTo>
                      <a:pt x="4" y="212"/>
                    </a:lnTo>
                    <a:lnTo>
                      <a:pt x="6" y="212"/>
                    </a:lnTo>
                    <a:lnTo>
                      <a:pt x="7" y="211"/>
                    </a:lnTo>
                    <a:lnTo>
                      <a:pt x="8" y="210"/>
                    </a:lnTo>
                    <a:lnTo>
                      <a:pt x="9" y="208"/>
                    </a:lnTo>
                    <a:lnTo>
                      <a:pt x="9" y="208"/>
                    </a:lnTo>
                    <a:lnTo>
                      <a:pt x="10" y="200"/>
                    </a:lnTo>
                    <a:lnTo>
                      <a:pt x="11" y="192"/>
                    </a:lnTo>
                    <a:lnTo>
                      <a:pt x="15" y="176"/>
                    </a:lnTo>
                    <a:lnTo>
                      <a:pt x="26" y="144"/>
                    </a:lnTo>
                    <a:lnTo>
                      <a:pt x="26" y="144"/>
                    </a:lnTo>
                    <a:lnTo>
                      <a:pt x="29" y="131"/>
                    </a:lnTo>
                    <a:lnTo>
                      <a:pt x="32" y="117"/>
                    </a:lnTo>
                    <a:lnTo>
                      <a:pt x="37" y="91"/>
                    </a:lnTo>
                    <a:lnTo>
                      <a:pt x="37" y="91"/>
                    </a:lnTo>
                    <a:lnTo>
                      <a:pt x="41" y="67"/>
                    </a:lnTo>
                    <a:lnTo>
                      <a:pt x="46" y="42"/>
                    </a:lnTo>
                    <a:lnTo>
                      <a:pt x="46" y="42"/>
                    </a:lnTo>
                    <a:lnTo>
                      <a:pt x="50" y="33"/>
                    </a:lnTo>
                    <a:lnTo>
                      <a:pt x="55" y="23"/>
                    </a:lnTo>
                    <a:lnTo>
                      <a:pt x="59" y="14"/>
                    </a:lnTo>
                    <a:lnTo>
                      <a:pt x="60" y="9"/>
                    </a:lnTo>
                    <a:lnTo>
                      <a:pt x="61" y="4"/>
                    </a:lnTo>
                    <a:lnTo>
                      <a:pt x="61" y="4"/>
                    </a:lnTo>
                    <a:lnTo>
                      <a:pt x="61" y="3"/>
                    </a:lnTo>
                    <a:lnTo>
                      <a:pt x="60" y="1"/>
                    </a:lnTo>
                    <a:lnTo>
                      <a:pt x="59" y="0"/>
                    </a:lnTo>
                    <a:lnTo>
                      <a:pt x="57" y="0"/>
                    </a:lnTo>
                    <a:lnTo>
                      <a:pt x="54" y="1"/>
                    </a:lnTo>
                    <a:lnTo>
                      <a:pt x="53" y="3"/>
                    </a:lnTo>
                    <a:lnTo>
                      <a:pt x="52" y="4"/>
                    </a:lnTo>
                    <a:lnTo>
                      <a:pt x="52"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27" name="Freeform 171"/>
              <p:cNvSpPr/>
              <p:nvPr/>
            </p:nvSpPr>
            <p:spPr bwMode="auto">
              <a:xfrm>
                <a:off x="4357688" y="2209800"/>
                <a:ext cx="36513" cy="90488"/>
              </a:xfrm>
              <a:custGeom>
                <a:avLst/>
                <a:gdLst/>
                <a:ahLst/>
                <a:cxnLst>
                  <a:cxn ang="0">
                    <a:pos x="60" y="1"/>
                  </a:cxn>
                  <a:cxn ang="0">
                    <a:pos x="60" y="1"/>
                  </a:cxn>
                  <a:cxn ang="0">
                    <a:pos x="51" y="10"/>
                  </a:cxn>
                  <a:cxn ang="0">
                    <a:pos x="43" y="22"/>
                  </a:cxn>
                  <a:cxn ang="0">
                    <a:pos x="37" y="34"/>
                  </a:cxn>
                  <a:cxn ang="0">
                    <a:pos x="33" y="48"/>
                  </a:cxn>
                  <a:cxn ang="0">
                    <a:pos x="29" y="61"/>
                  </a:cxn>
                  <a:cxn ang="0">
                    <a:pos x="25" y="75"/>
                  </a:cxn>
                  <a:cxn ang="0">
                    <a:pos x="20" y="100"/>
                  </a:cxn>
                  <a:cxn ang="0">
                    <a:pos x="20" y="100"/>
                  </a:cxn>
                  <a:cxn ang="0">
                    <a:pos x="15" y="115"/>
                  </a:cxn>
                  <a:cxn ang="0">
                    <a:pos x="6" y="135"/>
                  </a:cxn>
                  <a:cxn ang="0">
                    <a:pos x="3" y="147"/>
                  </a:cxn>
                  <a:cxn ang="0">
                    <a:pos x="0" y="156"/>
                  </a:cxn>
                  <a:cxn ang="0">
                    <a:pos x="0" y="164"/>
                  </a:cxn>
                  <a:cxn ang="0">
                    <a:pos x="1" y="166"/>
                  </a:cxn>
                  <a:cxn ang="0">
                    <a:pos x="3" y="170"/>
                  </a:cxn>
                  <a:cxn ang="0">
                    <a:pos x="3" y="170"/>
                  </a:cxn>
                  <a:cxn ang="0">
                    <a:pos x="4" y="170"/>
                  </a:cxn>
                  <a:cxn ang="0">
                    <a:pos x="6" y="171"/>
                  </a:cxn>
                  <a:cxn ang="0">
                    <a:pos x="9" y="169"/>
                  </a:cxn>
                  <a:cxn ang="0">
                    <a:pos x="10" y="167"/>
                  </a:cxn>
                  <a:cxn ang="0">
                    <a:pos x="11" y="165"/>
                  </a:cxn>
                  <a:cxn ang="0">
                    <a:pos x="10" y="164"/>
                  </a:cxn>
                  <a:cxn ang="0">
                    <a:pos x="9" y="162"/>
                  </a:cxn>
                  <a:cxn ang="0">
                    <a:pos x="9" y="162"/>
                  </a:cxn>
                  <a:cxn ang="0">
                    <a:pos x="10" y="159"/>
                  </a:cxn>
                  <a:cxn ang="0">
                    <a:pos x="14" y="152"/>
                  </a:cxn>
                  <a:cxn ang="0">
                    <a:pos x="18" y="138"/>
                  </a:cxn>
                  <a:cxn ang="0">
                    <a:pos x="18" y="138"/>
                  </a:cxn>
                  <a:cxn ang="0">
                    <a:pos x="24" y="119"/>
                  </a:cxn>
                  <a:cxn ang="0">
                    <a:pos x="29" y="100"/>
                  </a:cxn>
                  <a:cxn ang="0">
                    <a:pos x="29" y="100"/>
                  </a:cxn>
                  <a:cxn ang="0">
                    <a:pos x="34" y="76"/>
                  </a:cxn>
                  <a:cxn ang="0">
                    <a:pos x="38" y="63"/>
                  </a:cxn>
                  <a:cxn ang="0">
                    <a:pos x="41" y="51"/>
                  </a:cxn>
                  <a:cxn ang="0">
                    <a:pos x="47" y="38"/>
                  </a:cxn>
                  <a:cxn ang="0">
                    <a:pos x="52" y="27"/>
                  </a:cxn>
                  <a:cxn ang="0">
                    <a:pos x="58" y="17"/>
                  </a:cxn>
                  <a:cxn ang="0">
                    <a:pos x="66" y="7"/>
                  </a:cxn>
                  <a:cxn ang="0">
                    <a:pos x="66" y="7"/>
                  </a:cxn>
                  <a:cxn ang="0">
                    <a:pos x="67" y="6"/>
                  </a:cxn>
                  <a:cxn ang="0">
                    <a:pos x="68" y="4"/>
                  </a:cxn>
                  <a:cxn ang="0">
                    <a:pos x="67" y="3"/>
                  </a:cxn>
                  <a:cxn ang="0">
                    <a:pos x="66" y="1"/>
                  </a:cxn>
                  <a:cxn ang="0">
                    <a:pos x="65" y="0"/>
                  </a:cxn>
                  <a:cxn ang="0">
                    <a:pos x="63" y="0"/>
                  </a:cxn>
                  <a:cxn ang="0">
                    <a:pos x="61" y="0"/>
                  </a:cxn>
                  <a:cxn ang="0">
                    <a:pos x="60" y="1"/>
                  </a:cxn>
                  <a:cxn ang="0">
                    <a:pos x="60" y="1"/>
                  </a:cxn>
                </a:cxnLst>
                <a:rect l="0" t="0" r="r" b="b"/>
                <a:pathLst>
                  <a:path w="68" h="171">
                    <a:moveTo>
                      <a:pt x="60" y="1"/>
                    </a:moveTo>
                    <a:lnTo>
                      <a:pt x="60" y="1"/>
                    </a:lnTo>
                    <a:lnTo>
                      <a:pt x="51" y="10"/>
                    </a:lnTo>
                    <a:lnTo>
                      <a:pt x="43" y="22"/>
                    </a:lnTo>
                    <a:lnTo>
                      <a:pt x="37" y="34"/>
                    </a:lnTo>
                    <a:lnTo>
                      <a:pt x="33" y="48"/>
                    </a:lnTo>
                    <a:lnTo>
                      <a:pt x="29" y="61"/>
                    </a:lnTo>
                    <a:lnTo>
                      <a:pt x="25" y="75"/>
                    </a:lnTo>
                    <a:lnTo>
                      <a:pt x="20" y="100"/>
                    </a:lnTo>
                    <a:lnTo>
                      <a:pt x="20" y="100"/>
                    </a:lnTo>
                    <a:lnTo>
                      <a:pt x="15" y="115"/>
                    </a:lnTo>
                    <a:lnTo>
                      <a:pt x="6" y="135"/>
                    </a:lnTo>
                    <a:lnTo>
                      <a:pt x="3" y="147"/>
                    </a:lnTo>
                    <a:lnTo>
                      <a:pt x="0" y="156"/>
                    </a:lnTo>
                    <a:lnTo>
                      <a:pt x="0" y="164"/>
                    </a:lnTo>
                    <a:lnTo>
                      <a:pt x="1" y="166"/>
                    </a:lnTo>
                    <a:lnTo>
                      <a:pt x="3" y="170"/>
                    </a:lnTo>
                    <a:lnTo>
                      <a:pt x="3" y="170"/>
                    </a:lnTo>
                    <a:lnTo>
                      <a:pt x="4" y="170"/>
                    </a:lnTo>
                    <a:lnTo>
                      <a:pt x="6" y="171"/>
                    </a:lnTo>
                    <a:lnTo>
                      <a:pt x="9" y="169"/>
                    </a:lnTo>
                    <a:lnTo>
                      <a:pt x="10" y="167"/>
                    </a:lnTo>
                    <a:lnTo>
                      <a:pt x="11" y="165"/>
                    </a:lnTo>
                    <a:lnTo>
                      <a:pt x="10" y="164"/>
                    </a:lnTo>
                    <a:lnTo>
                      <a:pt x="9" y="162"/>
                    </a:lnTo>
                    <a:lnTo>
                      <a:pt x="9" y="162"/>
                    </a:lnTo>
                    <a:lnTo>
                      <a:pt x="10" y="159"/>
                    </a:lnTo>
                    <a:lnTo>
                      <a:pt x="14" y="152"/>
                    </a:lnTo>
                    <a:lnTo>
                      <a:pt x="18" y="138"/>
                    </a:lnTo>
                    <a:lnTo>
                      <a:pt x="18" y="138"/>
                    </a:lnTo>
                    <a:lnTo>
                      <a:pt x="24" y="119"/>
                    </a:lnTo>
                    <a:lnTo>
                      <a:pt x="29" y="100"/>
                    </a:lnTo>
                    <a:lnTo>
                      <a:pt x="29" y="100"/>
                    </a:lnTo>
                    <a:lnTo>
                      <a:pt x="34" y="76"/>
                    </a:lnTo>
                    <a:lnTo>
                      <a:pt x="38" y="63"/>
                    </a:lnTo>
                    <a:lnTo>
                      <a:pt x="41" y="51"/>
                    </a:lnTo>
                    <a:lnTo>
                      <a:pt x="47" y="38"/>
                    </a:lnTo>
                    <a:lnTo>
                      <a:pt x="52" y="27"/>
                    </a:lnTo>
                    <a:lnTo>
                      <a:pt x="58" y="17"/>
                    </a:lnTo>
                    <a:lnTo>
                      <a:pt x="66" y="7"/>
                    </a:lnTo>
                    <a:lnTo>
                      <a:pt x="66" y="7"/>
                    </a:lnTo>
                    <a:lnTo>
                      <a:pt x="67" y="6"/>
                    </a:lnTo>
                    <a:lnTo>
                      <a:pt x="68" y="4"/>
                    </a:lnTo>
                    <a:lnTo>
                      <a:pt x="67" y="3"/>
                    </a:lnTo>
                    <a:lnTo>
                      <a:pt x="66" y="1"/>
                    </a:lnTo>
                    <a:lnTo>
                      <a:pt x="65" y="0"/>
                    </a:lnTo>
                    <a:lnTo>
                      <a:pt x="63" y="0"/>
                    </a:lnTo>
                    <a:lnTo>
                      <a:pt x="61" y="0"/>
                    </a:lnTo>
                    <a:lnTo>
                      <a:pt x="60" y="1"/>
                    </a:lnTo>
                    <a:lnTo>
                      <a:pt x="60"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28" name="Freeform 172"/>
              <p:cNvSpPr/>
              <p:nvPr/>
            </p:nvSpPr>
            <p:spPr bwMode="auto">
              <a:xfrm>
                <a:off x="4383088" y="2219325"/>
                <a:ext cx="33338" cy="63500"/>
              </a:xfrm>
              <a:custGeom>
                <a:avLst/>
                <a:gdLst/>
                <a:ahLst/>
                <a:cxnLst>
                  <a:cxn ang="0">
                    <a:pos x="55" y="0"/>
                  </a:cxn>
                  <a:cxn ang="0">
                    <a:pos x="55" y="0"/>
                  </a:cxn>
                  <a:cxn ang="0">
                    <a:pos x="50" y="2"/>
                  </a:cxn>
                  <a:cxn ang="0">
                    <a:pos x="46" y="5"/>
                  </a:cxn>
                  <a:cxn ang="0">
                    <a:pos x="42" y="8"/>
                  </a:cxn>
                  <a:cxn ang="0">
                    <a:pos x="39" y="11"/>
                  </a:cxn>
                  <a:cxn ang="0">
                    <a:pos x="33" y="19"/>
                  </a:cxn>
                  <a:cxn ang="0">
                    <a:pos x="29" y="30"/>
                  </a:cxn>
                  <a:cxn ang="0">
                    <a:pos x="29" y="30"/>
                  </a:cxn>
                  <a:cxn ang="0">
                    <a:pos x="13" y="70"/>
                  </a:cxn>
                  <a:cxn ang="0">
                    <a:pos x="6" y="91"/>
                  </a:cxn>
                  <a:cxn ang="0">
                    <a:pos x="0" y="112"/>
                  </a:cxn>
                  <a:cxn ang="0">
                    <a:pos x="0" y="112"/>
                  </a:cxn>
                  <a:cxn ang="0">
                    <a:pos x="0" y="114"/>
                  </a:cxn>
                  <a:cxn ang="0">
                    <a:pos x="1" y="116"/>
                  </a:cxn>
                  <a:cxn ang="0">
                    <a:pos x="2" y="118"/>
                  </a:cxn>
                  <a:cxn ang="0">
                    <a:pos x="4" y="118"/>
                  </a:cxn>
                  <a:cxn ang="0">
                    <a:pos x="6" y="119"/>
                  </a:cxn>
                  <a:cxn ang="0">
                    <a:pos x="7" y="118"/>
                  </a:cxn>
                  <a:cxn ang="0">
                    <a:pos x="8" y="116"/>
                  </a:cxn>
                  <a:cxn ang="0">
                    <a:pos x="9" y="114"/>
                  </a:cxn>
                  <a:cxn ang="0">
                    <a:pos x="9" y="114"/>
                  </a:cxn>
                  <a:cxn ang="0">
                    <a:pos x="13" y="100"/>
                  </a:cxn>
                  <a:cxn ang="0">
                    <a:pos x="17" y="84"/>
                  </a:cxn>
                  <a:cxn ang="0">
                    <a:pos x="23" y="70"/>
                  </a:cxn>
                  <a:cxn ang="0">
                    <a:pos x="30" y="56"/>
                  </a:cxn>
                  <a:cxn ang="0">
                    <a:pos x="30" y="56"/>
                  </a:cxn>
                  <a:cxn ang="0">
                    <a:pos x="34" y="42"/>
                  </a:cxn>
                  <a:cxn ang="0">
                    <a:pos x="39" y="29"/>
                  </a:cxn>
                  <a:cxn ang="0">
                    <a:pos x="42" y="22"/>
                  </a:cxn>
                  <a:cxn ang="0">
                    <a:pos x="46" y="17"/>
                  </a:cxn>
                  <a:cxn ang="0">
                    <a:pos x="51" y="12"/>
                  </a:cxn>
                  <a:cxn ang="0">
                    <a:pos x="57" y="9"/>
                  </a:cxn>
                  <a:cxn ang="0">
                    <a:pos x="57" y="9"/>
                  </a:cxn>
                  <a:cxn ang="0">
                    <a:pos x="60" y="8"/>
                  </a:cxn>
                  <a:cxn ang="0">
                    <a:pos x="61" y="7"/>
                  </a:cxn>
                  <a:cxn ang="0">
                    <a:pos x="62" y="5"/>
                  </a:cxn>
                  <a:cxn ang="0">
                    <a:pos x="61" y="3"/>
                  </a:cxn>
                  <a:cxn ang="0">
                    <a:pos x="61" y="2"/>
                  </a:cxn>
                  <a:cxn ang="0">
                    <a:pos x="60" y="0"/>
                  </a:cxn>
                  <a:cxn ang="0">
                    <a:pos x="57" y="0"/>
                  </a:cxn>
                  <a:cxn ang="0">
                    <a:pos x="55" y="0"/>
                  </a:cxn>
                  <a:cxn ang="0">
                    <a:pos x="55" y="0"/>
                  </a:cxn>
                </a:cxnLst>
                <a:rect l="0" t="0" r="r" b="b"/>
                <a:pathLst>
                  <a:path w="62" h="119">
                    <a:moveTo>
                      <a:pt x="55" y="0"/>
                    </a:moveTo>
                    <a:lnTo>
                      <a:pt x="55" y="0"/>
                    </a:lnTo>
                    <a:lnTo>
                      <a:pt x="50" y="2"/>
                    </a:lnTo>
                    <a:lnTo>
                      <a:pt x="46" y="5"/>
                    </a:lnTo>
                    <a:lnTo>
                      <a:pt x="42" y="8"/>
                    </a:lnTo>
                    <a:lnTo>
                      <a:pt x="39" y="11"/>
                    </a:lnTo>
                    <a:lnTo>
                      <a:pt x="33" y="19"/>
                    </a:lnTo>
                    <a:lnTo>
                      <a:pt x="29" y="30"/>
                    </a:lnTo>
                    <a:lnTo>
                      <a:pt x="29" y="30"/>
                    </a:lnTo>
                    <a:lnTo>
                      <a:pt x="13" y="70"/>
                    </a:lnTo>
                    <a:lnTo>
                      <a:pt x="6" y="91"/>
                    </a:lnTo>
                    <a:lnTo>
                      <a:pt x="0" y="112"/>
                    </a:lnTo>
                    <a:lnTo>
                      <a:pt x="0" y="112"/>
                    </a:lnTo>
                    <a:lnTo>
                      <a:pt x="0" y="114"/>
                    </a:lnTo>
                    <a:lnTo>
                      <a:pt x="1" y="116"/>
                    </a:lnTo>
                    <a:lnTo>
                      <a:pt x="2" y="118"/>
                    </a:lnTo>
                    <a:lnTo>
                      <a:pt x="4" y="118"/>
                    </a:lnTo>
                    <a:lnTo>
                      <a:pt x="6" y="119"/>
                    </a:lnTo>
                    <a:lnTo>
                      <a:pt x="7" y="118"/>
                    </a:lnTo>
                    <a:lnTo>
                      <a:pt x="8" y="116"/>
                    </a:lnTo>
                    <a:lnTo>
                      <a:pt x="9" y="114"/>
                    </a:lnTo>
                    <a:lnTo>
                      <a:pt x="9" y="114"/>
                    </a:lnTo>
                    <a:lnTo>
                      <a:pt x="13" y="100"/>
                    </a:lnTo>
                    <a:lnTo>
                      <a:pt x="17" y="84"/>
                    </a:lnTo>
                    <a:lnTo>
                      <a:pt x="23" y="70"/>
                    </a:lnTo>
                    <a:lnTo>
                      <a:pt x="30" y="56"/>
                    </a:lnTo>
                    <a:lnTo>
                      <a:pt x="30" y="56"/>
                    </a:lnTo>
                    <a:lnTo>
                      <a:pt x="34" y="42"/>
                    </a:lnTo>
                    <a:lnTo>
                      <a:pt x="39" y="29"/>
                    </a:lnTo>
                    <a:lnTo>
                      <a:pt x="42" y="22"/>
                    </a:lnTo>
                    <a:lnTo>
                      <a:pt x="46" y="17"/>
                    </a:lnTo>
                    <a:lnTo>
                      <a:pt x="51" y="12"/>
                    </a:lnTo>
                    <a:lnTo>
                      <a:pt x="57" y="9"/>
                    </a:lnTo>
                    <a:lnTo>
                      <a:pt x="57" y="9"/>
                    </a:lnTo>
                    <a:lnTo>
                      <a:pt x="60" y="8"/>
                    </a:lnTo>
                    <a:lnTo>
                      <a:pt x="61" y="7"/>
                    </a:lnTo>
                    <a:lnTo>
                      <a:pt x="62" y="5"/>
                    </a:lnTo>
                    <a:lnTo>
                      <a:pt x="61" y="3"/>
                    </a:lnTo>
                    <a:lnTo>
                      <a:pt x="61" y="2"/>
                    </a:lnTo>
                    <a:lnTo>
                      <a:pt x="60" y="0"/>
                    </a:lnTo>
                    <a:lnTo>
                      <a:pt x="57" y="0"/>
                    </a:lnTo>
                    <a:lnTo>
                      <a:pt x="55" y="0"/>
                    </a:lnTo>
                    <a:lnTo>
                      <a:pt x="55" y="0"/>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29" name="Freeform 173"/>
              <p:cNvSpPr/>
              <p:nvPr/>
            </p:nvSpPr>
            <p:spPr bwMode="auto">
              <a:xfrm>
                <a:off x="4403725" y="2228850"/>
                <a:ext cx="17463" cy="52388"/>
              </a:xfrm>
              <a:custGeom>
                <a:avLst/>
                <a:gdLst/>
                <a:ahLst/>
                <a:cxnLst>
                  <a:cxn ang="0">
                    <a:pos x="27" y="1"/>
                  </a:cxn>
                  <a:cxn ang="0">
                    <a:pos x="27" y="1"/>
                  </a:cxn>
                  <a:cxn ang="0">
                    <a:pos x="24" y="2"/>
                  </a:cxn>
                  <a:cxn ang="0">
                    <a:pos x="22" y="6"/>
                  </a:cxn>
                  <a:cxn ang="0">
                    <a:pos x="17" y="12"/>
                  </a:cxn>
                  <a:cxn ang="0">
                    <a:pos x="15" y="20"/>
                  </a:cxn>
                  <a:cxn ang="0">
                    <a:pos x="14" y="27"/>
                  </a:cxn>
                  <a:cxn ang="0">
                    <a:pos x="14" y="27"/>
                  </a:cxn>
                  <a:cxn ang="0">
                    <a:pos x="12" y="45"/>
                  </a:cxn>
                  <a:cxn ang="0">
                    <a:pos x="10" y="61"/>
                  </a:cxn>
                  <a:cxn ang="0">
                    <a:pos x="6" y="78"/>
                  </a:cxn>
                  <a:cxn ang="0">
                    <a:pos x="0" y="94"/>
                  </a:cxn>
                  <a:cxn ang="0">
                    <a:pos x="0" y="94"/>
                  </a:cxn>
                  <a:cxn ang="0">
                    <a:pos x="0" y="96"/>
                  </a:cxn>
                  <a:cxn ang="0">
                    <a:pos x="0" y="97"/>
                  </a:cxn>
                  <a:cxn ang="0">
                    <a:pos x="1" y="100"/>
                  </a:cxn>
                  <a:cxn ang="0">
                    <a:pos x="3" y="100"/>
                  </a:cxn>
                  <a:cxn ang="0">
                    <a:pos x="6" y="100"/>
                  </a:cxn>
                  <a:cxn ang="0">
                    <a:pos x="8" y="98"/>
                  </a:cxn>
                  <a:cxn ang="0">
                    <a:pos x="9" y="96"/>
                  </a:cxn>
                  <a:cxn ang="0">
                    <a:pos x="9" y="96"/>
                  </a:cxn>
                  <a:cxn ang="0">
                    <a:pos x="13" y="85"/>
                  </a:cxn>
                  <a:cxn ang="0">
                    <a:pos x="15" y="80"/>
                  </a:cxn>
                  <a:cxn ang="0">
                    <a:pos x="18" y="75"/>
                  </a:cxn>
                  <a:cxn ang="0">
                    <a:pos x="18" y="75"/>
                  </a:cxn>
                  <a:cxn ang="0">
                    <a:pos x="19" y="72"/>
                  </a:cxn>
                  <a:cxn ang="0">
                    <a:pos x="21" y="69"/>
                  </a:cxn>
                  <a:cxn ang="0">
                    <a:pos x="21" y="62"/>
                  </a:cxn>
                  <a:cxn ang="0">
                    <a:pos x="22" y="49"/>
                  </a:cxn>
                  <a:cxn ang="0">
                    <a:pos x="22" y="49"/>
                  </a:cxn>
                  <a:cxn ang="0">
                    <a:pos x="23" y="28"/>
                  </a:cxn>
                  <a:cxn ang="0">
                    <a:pos x="24" y="22"/>
                  </a:cxn>
                  <a:cxn ang="0">
                    <a:pos x="25" y="17"/>
                  </a:cxn>
                  <a:cxn ang="0">
                    <a:pos x="27" y="13"/>
                  </a:cxn>
                  <a:cxn ang="0">
                    <a:pos x="30" y="10"/>
                  </a:cxn>
                  <a:cxn ang="0">
                    <a:pos x="30" y="10"/>
                  </a:cxn>
                  <a:cxn ang="0">
                    <a:pos x="31" y="9"/>
                  </a:cxn>
                  <a:cxn ang="0">
                    <a:pos x="32" y="8"/>
                  </a:cxn>
                  <a:cxn ang="0">
                    <a:pos x="33" y="3"/>
                  </a:cxn>
                  <a:cxn ang="0">
                    <a:pos x="32" y="2"/>
                  </a:cxn>
                  <a:cxn ang="0">
                    <a:pos x="31" y="1"/>
                  </a:cxn>
                  <a:cxn ang="0">
                    <a:pos x="29" y="0"/>
                  </a:cxn>
                  <a:cxn ang="0">
                    <a:pos x="27" y="1"/>
                  </a:cxn>
                  <a:cxn ang="0">
                    <a:pos x="27" y="1"/>
                  </a:cxn>
                </a:cxnLst>
                <a:rect l="0" t="0" r="r" b="b"/>
                <a:pathLst>
                  <a:path w="33" h="100">
                    <a:moveTo>
                      <a:pt x="27" y="1"/>
                    </a:moveTo>
                    <a:lnTo>
                      <a:pt x="27" y="1"/>
                    </a:lnTo>
                    <a:lnTo>
                      <a:pt x="24" y="2"/>
                    </a:lnTo>
                    <a:lnTo>
                      <a:pt x="22" y="6"/>
                    </a:lnTo>
                    <a:lnTo>
                      <a:pt x="17" y="12"/>
                    </a:lnTo>
                    <a:lnTo>
                      <a:pt x="15" y="20"/>
                    </a:lnTo>
                    <a:lnTo>
                      <a:pt x="14" y="27"/>
                    </a:lnTo>
                    <a:lnTo>
                      <a:pt x="14" y="27"/>
                    </a:lnTo>
                    <a:lnTo>
                      <a:pt x="12" y="45"/>
                    </a:lnTo>
                    <a:lnTo>
                      <a:pt x="10" y="61"/>
                    </a:lnTo>
                    <a:lnTo>
                      <a:pt x="6" y="78"/>
                    </a:lnTo>
                    <a:lnTo>
                      <a:pt x="0" y="94"/>
                    </a:lnTo>
                    <a:lnTo>
                      <a:pt x="0" y="94"/>
                    </a:lnTo>
                    <a:lnTo>
                      <a:pt x="0" y="96"/>
                    </a:lnTo>
                    <a:lnTo>
                      <a:pt x="0" y="97"/>
                    </a:lnTo>
                    <a:lnTo>
                      <a:pt x="1" y="100"/>
                    </a:lnTo>
                    <a:lnTo>
                      <a:pt x="3" y="100"/>
                    </a:lnTo>
                    <a:lnTo>
                      <a:pt x="6" y="100"/>
                    </a:lnTo>
                    <a:lnTo>
                      <a:pt x="8" y="98"/>
                    </a:lnTo>
                    <a:lnTo>
                      <a:pt x="9" y="96"/>
                    </a:lnTo>
                    <a:lnTo>
                      <a:pt x="9" y="96"/>
                    </a:lnTo>
                    <a:lnTo>
                      <a:pt x="13" y="85"/>
                    </a:lnTo>
                    <a:lnTo>
                      <a:pt x="15" y="80"/>
                    </a:lnTo>
                    <a:lnTo>
                      <a:pt x="18" y="75"/>
                    </a:lnTo>
                    <a:lnTo>
                      <a:pt x="18" y="75"/>
                    </a:lnTo>
                    <a:lnTo>
                      <a:pt x="19" y="72"/>
                    </a:lnTo>
                    <a:lnTo>
                      <a:pt x="21" y="69"/>
                    </a:lnTo>
                    <a:lnTo>
                      <a:pt x="21" y="62"/>
                    </a:lnTo>
                    <a:lnTo>
                      <a:pt x="22" y="49"/>
                    </a:lnTo>
                    <a:lnTo>
                      <a:pt x="22" y="49"/>
                    </a:lnTo>
                    <a:lnTo>
                      <a:pt x="23" y="28"/>
                    </a:lnTo>
                    <a:lnTo>
                      <a:pt x="24" y="22"/>
                    </a:lnTo>
                    <a:lnTo>
                      <a:pt x="25" y="17"/>
                    </a:lnTo>
                    <a:lnTo>
                      <a:pt x="27" y="13"/>
                    </a:lnTo>
                    <a:lnTo>
                      <a:pt x="30" y="10"/>
                    </a:lnTo>
                    <a:lnTo>
                      <a:pt x="30" y="10"/>
                    </a:lnTo>
                    <a:lnTo>
                      <a:pt x="31" y="9"/>
                    </a:lnTo>
                    <a:lnTo>
                      <a:pt x="32" y="8"/>
                    </a:lnTo>
                    <a:lnTo>
                      <a:pt x="33" y="3"/>
                    </a:lnTo>
                    <a:lnTo>
                      <a:pt x="32" y="2"/>
                    </a:lnTo>
                    <a:lnTo>
                      <a:pt x="31" y="1"/>
                    </a:lnTo>
                    <a:lnTo>
                      <a:pt x="29" y="0"/>
                    </a:lnTo>
                    <a:lnTo>
                      <a:pt x="27" y="1"/>
                    </a:lnTo>
                    <a:lnTo>
                      <a:pt x="27" y="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30" name="Freeform 174"/>
              <p:cNvSpPr/>
              <p:nvPr/>
            </p:nvSpPr>
            <p:spPr bwMode="auto">
              <a:xfrm>
                <a:off x="4340225" y="2436813"/>
                <a:ext cx="4763" cy="42863"/>
              </a:xfrm>
              <a:custGeom>
                <a:avLst/>
                <a:gdLst/>
                <a:ahLst/>
                <a:cxnLst>
                  <a:cxn ang="0">
                    <a:pos x="0" y="5"/>
                  </a:cxn>
                  <a:cxn ang="0">
                    <a:pos x="0" y="76"/>
                  </a:cxn>
                  <a:cxn ang="0">
                    <a:pos x="0" y="76"/>
                  </a:cxn>
                  <a:cxn ang="0">
                    <a:pos x="1" y="78"/>
                  </a:cxn>
                  <a:cxn ang="0">
                    <a:pos x="2" y="79"/>
                  </a:cxn>
                  <a:cxn ang="0">
                    <a:pos x="3" y="80"/>
                  </a:cxn>
                  <a:cxn ang="0">
                    <a:pos x="5" y="80"/>
                  </a:cxn>
                  <a:cxn ang="0">
                    <a:pos x="6" y="80"/>
                  </a:cxn>
                  <a:cxn ang="0">
                    <a:pos x="8" y="79"/>
                  </a:cxn>
                  <a:cxn ang="0">
                    <a:pos x="9" y="78"/>
                  </a:cxn>
                  <a:cxn ang="0">
                    <a:pos x="9" y="76"/>
                  </a:cxn>
                  <a:cxn ang="0">
                    <a:pos x="9" y="5"/>
                  </a:cxn>
                  <a:cxn ang="0">
                    <a:pos x="9" y="5"/>
                  </a:cxn>
                  <a:cxn ang="0">
                    <a:pos x="9" y="3"/>
                  </a:cxn>
                  <a:cxn ang="0">
                    <a:pos x="8" y="2"/>
                  </a:cxn>
                  <a:cxn ang="0">
                    <a:pos x="6" y="1"/>
                  </a:cxn>
                  <a:cxn ang="0">
                    <a:pos x="5" y="0"/>
                  </a:cxn>
                  <a:cxn ang="0">
                    <a:pos x="3" y="1"/>
                  </a:cxn>
                  <a:cxn ang="0">
                    <a:pos x="2" y="2"/>
                  </a:cxn>
                  <a:cxn ang="0">
                    <a:pos x="1" y="3"/>
                  </a:cxn>
                  <a:cxn ang="0">
                    <a:pos x="0" y="5"/>
                  </a:cxn>
                  <a:cxn ang="0">
                    <a:pos x="0" y="5"/>
                  </a:cxn>
                </a:cxnLst>
                <a:rect l="0" t="0" r="r" b="b"/>
                <a:pathLst>
                  <a:path w="9" h="80">
                    <a:moveTo>
                      <a:pt x="0" y="5"/>
                    </a:moveTo>
                    <a:lnTo>
                      <a:pt x="0" y="76"/>
                    </a:lnTo>
                    <a:lnTo>
                      <a:pt x="0" y="76"/>
                    </a:lnTo>
                    <a:lnTo>
                      <a:pt x="1" y="78"/>
                    </a:lnTo>
                    <a:lnTo>
                      <a:pt x="2" y="79"/>
                    </a:lnTo>
                    <a:lnTo>
                      <a:pt x="3" y="80"/>
                    </a:lnTo>
                    <a:lnTo>
                      <a:pt x="5" y="80"/>
                    </a:lnTo>
                    <a:lnTo>
                      <a:pt x="6" y="80"/>
                    </a:lnTo>
                    <a:lnTo>
                      <a:pt x="8" y="79"/>
                    </a:lnTo>
                    <a:lnTo>
                      <a:pt x="9" y="78"/>
                    </a:lnTo>
                    <a:lnTo>
                      <a:pt x="9" y="76"/>
                    </a:lnTo>
                    <a:lnTo>
                      <a:pt x="9" y="5"/>
                    </a:lnTo>
                    <a:lnTo>
                      <a:pt x="9" y="5"/>
                    </a:lnTo>
                    <a:lnTo>
                      <a:pt x="9" y="3"/>
                    </a:lnTo>
                    <a:lnTo>
                      <a:pt x="8" y="2"/>
                    </a:lnTo>
                    <a:lnTo>
                      <a:pt x="6" y="1"/>
                    </a:lnTo>
                    <a:lnTo>
                      <a:pt x="5" y="0"/>
                    </a:lnTo>
                    <a:lnTo>
                      <a:pt x="3" y="1"/>
                    </a:lnTo>
                    <a:lnTo>
                      <a:pt x="2" y="2"/>
                    </a:lnTo>
                    <a:lnTo>
                      <a:pt x="1" y="3"/>
                    </a:lnTo>
                    <a:lnTo>
                      <a:pt x="0" y="5"/>
                    </a:lnTo>
                    <a:lnTo>
                      <a:pt x="0"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31" name="Freeform 175"/>
              <p:cNvSpPr/>
              <p:nvPr/>
            </p:nvSpPr>
            <p:spPr bwMode="auto">
              <a:xfrm>
                <a:off x="4370388" y="2460625"/>
                <a:ext cx="11113" cy="65088"/>
              </a:xfrm>
              <a:custGeom>
                <a:avLst/>
                <a:gdLst/>
                <a:ahLst/>
                <a:cxnLst>
                  <a:cxn ang="0">
                    <a:pos x="12" y="2"/>
                  </a:cxn>
                  <a:cxn ang="0">
                    <a:pos x="12" y="2"/>
                  </a:cxn>
                  <a:cxn ang="0">
                    <a:pos x="9" y="9"/>
                  </a:cxn>
                  <a:cxn ang="0">
                    <a:pos x="7" y="15"/>
                  </a:cxn>
                  <a:cxn ang="0">
                    <a:pos x="3" y="29"/>
                  </a:cxn>
                  <a:cxn ang="0">
                    <a:pos x="1" y="44"/>
                  </a:cxn>
                  <a:cxn ang="0">
                    <a:pos x="0" y="59"/>
                  </a:cxn>
                  <a:cxn ang="0">
                    <a:pos x="1" y="90"/>
                  </a:cxn>
                  <a:cxn ang="0">
                    <a:pos x="2" y="118"/>
                  </a:cxn>
                  <a:cxn ang="0">
                    <a:pos x="2" y="118"/>
                  </a:cxn>
                  <a:cxn ang="0">
                    <a:pos x="3" y="120"/>
                  </a:cxn>
                  <a:cxn ang="0">
                    <a:pos x="4" y="122"/>
                  </a:cxn>
                  <a:cxn ang="0">
                    <a:pos x="5" y="123"/>
                  </a:cxn>
                  <a:cxn ang="0">
                    <a:pos x="7" y="123"/>
                  </a:cxn>
                  <a:cxn ang="0">
                    <a:pos x="9" y="123"/>
                  </a:cxn>
                  <a:cxn ang="0">
                    <a:pos x="10" y="122"/>
                  </a:cxn>
                  <a:cxn ang="0">
                    <a:pos x="11" y="120"/>
                  </a:cxn>
                  <a:cxn ang="0">
                    <a:pos x="11" y="118"/>
                  </a:cxn>
                  <a:cxn ang="0">
                    <a:pos x="11" y="118"/>
                  </a:cxn>
                  <a:cxn ang="0">
                    <a:pos x="10" y="91"/>
                  </a:cxn>
                  <a:cxn ang="0">
                    <a:pos x="10" y="61"/>
                  </a:cxn>
                  <a:cxn ang="0">
                    <a:pos x="10" y="47"/>
                  </a:cxn>
                  <a:cxn ang="0">
                    <a:pos x="12" y="32"/>
                  </a:cxn>
                  <a:cxn ang="0">
                    <a:pos x="15" y="19"/>
                  </a:cxn>
                  <a:cxn ang="0">
                    <a:pos x="17" y="13"/>
                  </a:cxn>
                  <a:cxn ang="0">
                    <a:pos x="20" y="8"/>
                  </a:cxn>
                  <a:cxn ang="0">
                    <a:pos x="20" y="8"/>
                  </a:cxn>
                  <a:cxn ang="0">
                    <a:pos x="22" y="5"/>
                  </a:cxn>
                  <a:cxn ang="0">
                    <a:pos x="20" y="3"/>
                  </a:cxn>
                  <a:cxn ang="0">
                    <a:pos x="19" y="1"/>
                  </a:cxn>
                  <a:cxn ang="0">
                    <a:pos x="18" y="0"/>
                  </a:cxn>
                  <a:cxn ang="0">
                    <a:pos x="17" y="0"/>
                  </a:cxn>
                  <a:cxn ang="0">
                    <a:pos x="15" y="0"/>
                  </a:cxn>
                  <a:cxn ang="0">
                    <a:pos x="13" y="0"/>
                  </a:cxn>
                  <a:cxn ang="0">
                    <a:pos x="12" y="2"/>
                  </a:cxn>
                  <a:cxn ang="0">
                    <a:pos x="12" y="2"/>
                  </a:cxn>
                </a:cxnLst>
                <a:rect l="0" t="0" r="r" b="b"/>
                <a:pathLst>
                  <a:path w="22" h="123">
                    <a:moveTo>
                      <a:pt x="12" y="2"/>
                    </a:moveTo>
                    <a:lnTo>
                      <a:pt x="12" y="2"/>
                    </a:lnTo>
                    <a:lnTo>
                      <a:pt x="9" y="9"/>
                    </a:lnTo>
                    <a:lnTo>
                      <a:pt x="7" y="15"/>
                    </a:lnTo>
                    <a:lnTo>
                      <a:pt x="3" y="29"/>
                    </a:lnTo>
                    <a:lnTo>
                      <a:pt x="1" y="44"/>
                    </a:lnTo>
                    <a:lnTo>
                      <a:pt x="0" y="59"/>
                    </a:lnTo>
                    <a:lnTo>
                      <a:pt x="1" y="90"/>
                    </a:lnTo>
                    <a:lnTo>
                      <a:pt x="2" y="118"/>
                    </a:lnTo>
                    <a:lnTo>
                      <a:pt x="2" y="118"/>
                    </a:lnTo>
                    <a:lnTo>
                      <a:pt x="3" y="120"/>
                    </a:lnTo>
                    <a:lnTo>
                      <a:pt x="4" y="122"/>
                    </a:lnTo>
                    <a:lnTo>
                      <a:pt x="5" y="123"/>
                    </a:lnTo>
                    <a:lnTo>
                      <a:pt x="7" y="123"/>
                    </a:lnTo>
                    <a:lnTo>
                      <a:pt x="9" y="123"/>
                    </a:lnTo>
                    <a:lnTo>
                      <a:pt x="10" y="122"/>
                    </a:lnTo>
                    <a:lnTo>
                      <a:pt x="11" y="120"/>
                    </a:lnTo>
                    <a:lnTo>
                      <a:pt x="11" y="118"/>
                    </a:lnTo>
                    <a:lnTo>
                      <a:pt x="11" y="118"/>
                    </a:lnTo>
                    <a:lnTo>
                      <a:pt x="10" y="91"/>
                    </a:lnTo>
                    <a:lnTo>
                      <a:pt x="10" y="61"/>
                    </a:lnTo>
                    <a:lnTo>
                      <a:pt x="10" y="47"/>
                    </a:lnTo>
                    <a:lnTo>
                      <a:pt x="12" y="32"/>
                    </a:lnTo>
                    <a:lnTo>
                      <a:pt x="15" y="19"/>
                    </a:lnTo>
                    <a:lnTo>
                      <a:pt x="17" y="13"/>
                    </a:lnTo>
                    <a:lnTo>
                      <a:pt x="20" y="8"/>
                    </a:lnTo>
                    <a:lnTo>
                      <a:pt x="20" y="8"/>
                    </a:lnTo>
                    <a:lnTo>
                      <a:pt x="22" y="5"/>
                    </a:lnTo>
                    <a:lnTo>
                      <a:pt x="20" y="3"/>
                    </a:lnTo>
                    <a:lnTo>
                      <a:pt x="19" y="1"/>
                    </a:lnTo>
                    <a:lnTo>
                      <a:pt x="18" y="0"/>
                    </a:lnTo>
                    <a:lnTo>
                      <a:pt x="17" y="0"/>
                    </a:lnTo>
                    <a:lnTo>
                      <a:pt x="15" y="0"/>
                    </a:lnTo>
                    <a:lnTo>
                      <a:pt x="13" y="0"/>
                    </a:lnTo>
                    <a:lnTo>
                      <a:pt x="12" y="2"/>
                    </a:lnTo>
                    <a:lnTo>
                      <a:pt x="12" y="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32" name="Freeform 176"/>
              <p:cNvSpPr/>
              <p:nvPr/>
            </p:nvSpPr>
            <p:spPr bwMode="auto">
              <a:xfrm>
                <a:off x="4395788" y="2492375"/>
                <a:ext cx="7938" cy="55563"/>
              </a:xfrm>
              <a:custGeom>
                <a:avLst/>
                <a:gdLst/>
                <a:ahLst/>
                <a:cxnLst>
                  <a:cxn ang="0">
                    <a:pos x="6" y="5"/>
                  </a:cxn>
                  <a:cxn ang="0">
                    <a:pos x="6" y="5"/>
                  </a:cxn>
                  <a:cxn ang="0">
                    <a:pos x="5" y="29"/>
                  </a:cxn>
                  <a:cxn ang="0">
                    <a:pos x="2" y="53"/>
                  </a:cxn>
                  <a:cxn ang="0">
                    <a:pos x="1" y="77"/>
                  </a:cxn>
                  <a:cxn ang="0">
                    <a:pos x="0" y="100"/>
                  </a:cxn>
                  <a:cxn ang="0">
                    <a:pos x="0" y="100"/>
                  </a:cxn>
                  <a:cxn ang="0">
                    <a:pos x="1" y="102"/>
                  </a:cxn>
                  <a:cxn ang="0">
                    <a:pos x="2" y="104"/>
                  </a:cxn>
                  <a:cxn ang="0">
                    <a:pos x="4" y="105"/>
                  </a:cxn>
                  <a:cxn ang="0">
                    <a:pos x="6" y="105"/>
                  </a:cxn>
                  <a:cxn ang="0">
                    <a:pos x="7" y="105"/>
                  </a:cxn>
                  <a:cxn ang="0">
                    <a:pos x="9" y="104"/>
                  </a:cxn>
                  <a:cxn ang="0">
                    <a:pos x="10" y="102"/>
                  </a:cxn>
                  <a:cxn ang="0">
                    <a:pos x="10" y="100"/>
                  </a:cxn>
                  <a:cxn ang="0">
                    <a:pos x="10" y="100"/>
                  </a:cxn>
                  <a:cxn ang="0">
                    <a:pos x="11" y="77"/>
                  </a:cxn>
                  <a:cxn ang="0">
                    <a:pos x="13" y="53"/>
                  </a:cxn>
                  <a:cxn ang="0">
                    <a:pos x="14" y="29"/>
                  </a:cxn>
                  <a:cxn ang="0">
                    <a:pos x="15" y="5"/>
                  </a:cxn>
                  <a:cxn ang="0">
                    <a:pos x="15" y="5"/>
                  </a:cxn>
                  <a:cxn ang="0">
                    <a:pos x="15" y="3"/>
                  </a:cxn>
                  <a:cxn ang="0">
                    <a:pos x="14" y="2"/>
                  </a:cxn>
                  <a:cxn ang="0">
                    <a:pos x="12" y="1"/>
                  </a:cxn>
                  <a:cxn ang="0">
                    <a:pos x="10" y="0"/>
                  </a:cxn>
                  <a:cxn ang="0">
                    <a:pos x="9" y="1"/>
                  </a:cxn>
                  <a:cxn ang="0">
                    <a:pos x="7" y="2"/>
                  </a:cxn>
                  <a:cxn ang="0">
                    <a:pos x="6" y="3"/>
                  </a:cxn>
                  <a:cxn ang="0">
                    <a:pos x="6" y="5"/>
                  </a:cxn>
                  <a:cxn ang="0">
                    <a:pos x="6" y="5"/>
                  </a:cxn>
                </a:cxnLst>
                <a:rect l="0" t="0" r="r" b="b"/>
                <a:pathLst>
                  <a:path w="15" h="105">
                    <a:moveTo>
                      <a:pt x="6" y="5"/>
                    </a:moveTo>
                    <a:lnTo>
                      <a:pt x="6" y="5"/>
                    </a:lnTo>
                    <a:lnTo>
                      <a:pt x="5" y="29"/>
                    </a:lnTo>
                    <a:lnTo>
                      <a:pt x="2" y="53"/>
                    </a:lnTo>
                    <a:lnTo>
                      <a:pt x="1" y="77"/>
                    </a:lnTo>
                    <a:lnTo>
                      <a:pt x="0" y="100"/>
                    </a:lnTo>
                    <a:lnTo>
                      <a:pt x="0" y="100"/>
                    </a:lnTo>
                    <a:lnTo>
                      <a:pt x="1" y="102"/>
                    </a:lnTo>
                    <a:lnTo>
                      <a:pt x="2" y="104"/>
                    </a:lnTo>
                    <a:lnTo>
                      <a:pt x="4" y="105"/>
                    </a:lnTo>
                    <a:lnTo>
                      <a:pt x="6" y="105"/>
                    </a:lnTo>
                    <a:lnTo>
                      <a:pt x="7" y="105"/>
                    </a:lnTo>
                    <a:lnTo>
                      <a:pt x="9" y="104"/>
                    </a:lnTo>
                    <a:lnTo>
                      <a:pt x="10" y="102"/>
                    </a:lnTo>
                    <a:lnTo>
                      <a:pt x="10" y="100"/>
                    </a:lnTo>
                    <a:lnTo>
                      <a:pt x="10" y="100"/>
                    </a:lnTo>
                    <a:lnTo>
                      <a:pt x="11" y="77"/>
                    </a:lnTo>
                    <a:lnTo>
                      <a:pt x="13" y="53"/>
                    </a:lnTo>
                    <a:lnTo>
                      <a:pt x="14" y="29"/>
                    </a:lnTo>
                    <a:lnTo>
                      <a:pt x="15" y="5"/>
                    </a:lnTo>
                    <a:lnTo>
                      <a:pt x="15" y="5"/>
                    </a:lnTo>
                    <a:lnTo>
                      <a:pt x="15" y="3"/>
                    </a:lnTo>
                    <a:lnTo>
                      <a:pt x="14" y="2"/>
                    </a:lnTo>
                    <a:lnTo>
                      <a:pt x="12" y="1"/>
                    </a:lnTo>
                    <a:lnTo>
                      <a:pt x="10" y="0"/>
                    </a:lnTo>
                    <a:lnTo>
                      <a:pt x="9" y="1"/>
                    </a:lnTo>
                    <a:lnTo>
                      <a:pt x="7" y="2"/>
                    </a:lnTo>
                    <a:lnTo>
                      <a:pt x="6" y="3"/>
                    </a:lnTo>
                    <a:lnTo>
                      <a:pt x="6" y="5"/>
                    </a:lnTo>
                    <a:lnTo>
                      <a:pt x="6"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33" name="Freeform 177"/>
              <p:cNvSpPr/>
              <p:nvPr/>
            </p:nvSpPr>
            <p:spPr bwMode="auto">
              <a:xfrm>
                <a:off x="4424363" y="2520950"/>
                <a:ext cx="4763" cy="71438"/>
              </a:xfrm>
              <a:custGeom>
                <a:avLst/>
                <a:gdLst/>
                <a:ahLst/>
                <a:cxnLst>
                  <a:cxn ang="0">
                    <a:pos x="0" y="4"/>
                  </a:cxn>
                  <a:cxn ang="0">
                    <a:pos x="0" y="132"/>
                  </a:cxn>
                  <a:cxn ang="0">
                    <a:pos x="0" y="132"/>
                  </a:cxn>
                  <a:cxn ang="0">
                    <a:pos x="0" y="134"/>
                  </a:cxn>
                  <a:cxn ang="0">
                    <a:pos x="1" y="136"/>
                  </a:cxn>
                  <a:cxn ang="0">
                    <a:pos x="3" y="136"/>
                  </a:cxn>
                  <a:cxn ang="0">
                    <a:pos x="4" y="137"/>
                  </a:cxn>
                  <a:cxn ang="0">
                    <a:pos x="6" y="136"/>
                  </a:cxn>
                  <a:cxn ang="0">
                    <a:pos x="7" y="136"/>
                  </a:cxn>
                  <a:cxn ang="0">
                    <a:pos x="8" y="134"/>
                  </a:cxn>
                  <a:cxn ang="0">
                    <a:pos x="9" y="132"/>
                  </a:cxn>
                  <a:cxn ang="0">
                    <a:pos x="9" y="4"/>
                  </a:cxn>
                  <a:cxn ang="0">
                    <a:pos x="9" y="4"/>
                  </a:cxn>
                  <a:cxn ang="0">
                    <a:pos x="8" y="2"/>
                  </a:cxn>
                  <a:cxn ang="0">
                    <a:pos x="7" y="1"/>
                  </a:cxn>
                  <a:cxn ang="0">
                    <a:pos x="6" y="0"/>
                  </a:cxn>
                  <a:cxn ang="0">
                    <a:pos x="4" y="0"/>
                  </a:cxn>
                  <a:cxn ang="0">
                    <a:pos x="3" y="0"/>
                  </a:cxn>
                  <a:cxn ang="0">
                    <a:pos x="1" y="1"/>
                  </a:cxn>
                  <a:cxn ang="0">
                    <a:pos x="0" y="2"/>
                  </a:cxn>
                  <a:cxn ang="0">
                    <a:pos x="0" y="4"/>
                  </a:cxn>
                  <a:cxn ang="0">
                    <a:pos x="0" y="4"/>
                  </a:cxn>
                </a:cxnLst>
                <a:rect l="0" t="0" r="r" b="b"/>
                <a:pathLst>
                  <a:path w="9" h="137">
                    <a:moveTo>
                      <a:pt x="0" y="4"/>
                    </a:moveTo>
                    <a:lnTo>
                      <a:pt x="0" y="132"/>
                    </a:lnTo>
                    <a:lnTo>
                      <a:pt x="0" y="132"/>
                    </a:lnTo>
                    <a:lnTo>
                      <a:pt x="0" y="134"/>
                    </a:lnTo>
                    <a:lnTo>
                      <a:pt x="1" y="136"/>
                    </a:lnTo>
                    <a:lnTo>
                      <a:pt x="3" y="136"/>
                    </a:lnTo>
                    <a:lnTo>
                      <a:pt x="4" y="137"/>
                    </a:lnTo>
                    <a:lnTo>
                      <a:pt x="6" y="136"/>
                    </a:lnTo>
                    <a:lnTo>
                      <a:pt x="7" y="136"/>
                    </a:lnTo>
                    <a:lnTo>
                      <a:pt x="8" y="134"/>
                    </a:lnTo>
                    <a:lnTo>
                      <a:pt x="9" y="132"/>
                    </a:lnTo>
                    <a:lnTo>
                      <a:pt x="9" y="4"/>
                    </a:lnTo>
                    <a:lnTo>
                      <a:pt x="9" y="4"/>
                    </a:lnTo>
                    <a:lnTo>
                      <a:pt x="8" y="2"/>
                    </a:lnTo>
                    <a:lnTo>
                      <a:pt x="7" y="1"/>
                    </a:lnTo>
                    <a:lnTo>
                      <a:pt x="6" y="0"/>
                    </a:lnTo>
                    <a:lnTo>
                      <a:pt x="4" y="0"/>
                    </a:lnTo>
                    <a:lnTo>
                      <a:pt x="3" y="0"/>
                    </a:lnTo>
                    <a:lnTo>
                      <a:pt x="1" y="1"/>
                    </a:lnTo>
                    <a:lnTo>
                      <a:pt x="0" y="2"/>
                    </a:lnTo>
                    <a:lnTo>
                      <a:pt x="0" y="4"/>
                    </a:lnTo>
                    <a:lnTo>
                      <a:pt x="0"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34" name="Freeform 178"/>
              <p:cNvSpPr/>
              <p:nvPr/>
            </p:nvSpPr>
            <p:spPr bwMode="auto">
              <a:xfrm>
                <a:off x="4451350" y="2547938"/>
                <a:ext cx="7938" cy="68263"/>
              </a:xfrm>
              <a:custGeom>
                <a:avLst/>
                <a:gdLst/>
                <a:ahLst/>
                <a:cxnLst>
                  <a:cxn ang="0">
                    <a:pos x="5" y="5"/>
                  </a:cxn>
                  <a:cxn ang="0">
                    <a:pos x="5" y="5"/>
                  </a:cxn>
                  <a:cxn ang="0">
                    <a:pos x="2" y="33"/>
                  </a:cxn>
                  <a:cxn ang="0">
                    <a:pos x="1" y="47"/>
                  </a:cxn>
                  <a:cxn ang="0">
                    <a:pos x="0" y="62"/>
                  </a:cxn>
                  <a:cxn ang="0">
                    <a:pos x="0" y="124"/>
                  </a:cxn>
                  <a:cxn ang="0">
                    <a:pos x="0" y="124"/>
                  </a:cxn>
                  <a:cxn ang="0">
                    <a:pos x="1" y="126"/>
                  </a:cxn>
                  <a:cxn ang="0">
                    <a:pos x="2" y="127"/>
                  </a:cxn>
                  <a:cxn ang="0">
                    <a:pos x="3" y="128"/>
                  </a:cxn>
                  <a:cxn ang="0">
                    <a:pos x="5" y="128"/>
                  </a:cxn>
                  <a:cxn ang="0">
                    <a:pos x="6" y="128"/>
                  </a:cxn>
                  <a:cxn ang="0">
                    <a:pos x="8" y="127"/>
                  </a:cxn>
                  <a:cxn ang="0">
                    <a:pos x="9" y="126"/>
                  </a:cxn>
                  <a:cxn ang="0">
                    <a:pos x="9" y="124"/>
                  </a:cxn>
                  <a:cxn ang="0">
                    <a:pos x="9" y="69"/>
                  </a:cxn>
                  <a:cxn ang="0">
                    <a:pos x="9" y="69"/>
                  </a:cxn>
                  <a:cxn ang="0">
                    <a:pos x="10" y="52"/>
                  </a:cxn>
                  <a:cxn ang="0">
                    <a:pos x="11" y="37"/>
                  </a:cxn>
                  <a:cxn ang="0">
                    <a:pos x="14" y="5"/>
                  </a:cxn>
                  <a:cxn ang="0">
                    <a:pos x="14" y="5"/>
                  </a:cxn>
                  <a:cxn ang="0">
                    <a:pos x="14" y="3"/>
                  </a:cxn>
                  <a:cxn ang="0">
                    <a:pos x="13" y="2"/>
                  </a:cxn>
                  <a:cxn ang="0">
                    <a:pos x="11" y="1"/>
                  </a:cxn>
                  <a:cxn ang="0">
                    <a:pos x="10" y="0"/>
                  </a:cxn>
                  <a:cxn ang="0">
                    <a:pos x="6" y="2"/>
                  </a:cxn>
                  <a:cxn ang="0">
                    <a:pos x="5" y="3"/>
                  </a:cxn>
                  <a:cxn ang="0">
                    <a:pos x="5" y="5"/>
                  </a:cxn>
                  <a:cxn ang="0">
                    <a:pos x="5" y="5"/>
                  </a:cxn>
                </a:cxnLst>
                <a:rect l="0" t="0" r="r" b="b"/>
                <a:pathLst>
                  <a:path w="14" h="128">
                    <a:moveTo>
                      <a:pt x="5" y="5"/>
                    </a:moveTo>
                    <a:lnTo>
                      <a:pt x="5" y="5"/>
                    </a:lnTo>
                    <a:lnTo>
                      <a:pt x="2" y="33"/>
                    </a:lnTo>
                    <a:lnTo>
                      <a:pt x="1" y="47"/>
                    </a:lnTo>
                    <a:lnTo>
                      <a:pt x="0" y="62"/>
                    </a:lnTo>
                    <a:lnTo>
                      <a:pt x="0" y="124"/>
                    </a:lnTo>
                    <a:lnTo>
                      <a:pt x="0" y="124"/>
                    </a:lnTo>
                    <a:lnTo>
                      <a:pt x="1" y="126"/>
                    </a:lnTo>
                    <a:lnTo>
                      <a:pt x="2" y="127"/>
                    </a:lnTo>
                    <a:lnTo>
                      <a:pt x="3" y="128"/>
                    </a:lnTo>
                    <a:lnTo>
                      <a:pt x="5" y="128"/>
                    </a:lnTo>
                    <a:lnTo>
                      <a:pt x="6" y="128"/>
                    </a:lnTo>
                    <a:lnTo>
                      <a:pt x="8" y="127"/>
                    </a:lnTo>
                    <a:lnTo>
                      <a:pt x="9" y="126"/>
                    </a:lnTo>
                    <a:lnTo>
                      <a:pt x="9" y="124"/>
                    </a:lnTo>
                    <a:lnTo>
                      <a:pt x="9" y="69"/>
                    </a:lnTo>
                    <a:lnTo>
                      <a:pt x="9" y="69"/>
                    </a:lnTo>
                    <a:lnTo>
                      <a:pt x="10" y="52"/>
                    </a:lnTo>
                    <a:lnTo>
                      <a:pt x="11" y="37"/>
                    </a:lnTo>
                    <a:lnTo>
                      <a:pt x="14" y="5"/>
                    </a:lnTo>
                    <a:lnTo>
                      <a:pt x="14" y="5"/>
                    </a:lnTo>
                    <a:lnTo>
                      <a:pt x="14" y="3"/>
                    </a:lnTo>
                    <a:lnTo>
                      <a:pt x="13" y="2"/>
                    </a:lnTo>
                    <a:lnTo>
                      <a:pt x="11" y="1"/>
                    </a:lnTo>
                    <a:lnTo>
                      <a:pt x="10" y="0"/>
                    </a:lnTo>
                    <a:lnTo>
                      <a:pt x="6" y="2"/>
                    </a:lnTo>
                    <a:lnTo>
                      <a:pt x="5" y="3"/>
                    </a:lnTo>
                    <a:lnTo>
                      <a:pt x="5" y="5"/>
                    </a:lnTo>
                    <a:lnTo>
                      <a:pt x="5"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35" name="Freeform 179"/>
              <p:cNvSpPr/>
              <p:nvPr/>
            </p:nvSpPr>
            <p:spPr bwMode="auto">
              <a:xfrm>
                <a:off x="4478338" y="2578100"/>
                <a:ext cx="6350" cy="55563"/>
              </a:xfrm>
              <a:custGeom>
                <a:avLst/>
                <a:gdLst/>
                <a:ahLst/>
                <a:cxnLst>
                  <a:cxn ang="0">
                    <a:pos x="0" y="5"/>
                  </a:cxn>
                  <a:cxn ang="0">
                    <a:pos x="0" y="100"/>
                  </a:cxn>
                  <a:cxn ang="0">
                    <a:pos x="0" y="100"/>
                  </a:cxn>
                  <a:cxn ang="0">
                    <a:pos x="0" y="102"/>
                  </a:cxn>
                  <a:cxn ang="0">
                    <a:pos x="1" y="103"/>
                  </a:cxn>
                  <a:cxn ang="0">
                    <a:pos x="4" y="104"/>
                  </a:cxn>
                  <a:cxn ang="0">
                    <a:pos x="5" y="104"/>
                  </a:cxn>
                  <a:cxn ang="0">
                    <a:pos x="7" y="104"/>
                  </a:cxn>
                  <a:cxn ang="0">
                    <a:pos x="8" y="103"/>
                  </a:cxn>
                  <a:cxn ang="0">
                    <a:pos x="9" y="102"/>
                  </a:cxn>
                  <a:cxn ang="0">
                    <a:pos x="10" y="100"/>
                  </a:cxn>
                  <a:cxn ang="0">
                    <a:pos x="10" y="5"/>
                  </a:cxn>
                  <a:cxn ang="0">
                    <a:pos x="10" y="5"/>
                  </a:cxn>
                  <a:cxn ang="0">
                    <a:pos x="9" y="2"/>
                  </a:cxn>
                  <a:cxn ang="0">
                    <a:pos x="8" y="1"/>
                  </a:cxn>
                  <a:cxn ang="0">
                    <a:pos x="7" y="0"/>
                  </a:cxn>
                  <a:cxn ang="0">
                    <a:pos x="5" y="0"/>
                  </a:cxn>
                  <a:cxn ang="0">
                    <a:pos x="4" y="0"/>
                  </a:cxn>
                  <a:cxn ang="0">
                    <a:pos x="1" y="1"/>
                  </a:cxn>
                  <a:cxn ang="0">
                    <a:pos x="0" y="2"/>
                  </a:cxn>
                  <a:cxn ang="0">
                    <a:pos x="0" y="5"/>
                  </a:cxn>
                  <a:cxn ang="0">
                    <a:pos x="0" y="5"/>
                  </a:cxn>
                </a:cxnLst>
                <a:rect l="0" t="0" r="r" b="b"/>
                <a:pathLst>
                  <a:path w="10" h="104">
                    <a:moveTo>
                      <a:pt x="0" y="5"/>
                    </a:moveTo>
                    <a:lnTo>
                      <a:pt x="0" y="100"/>
                    </a:lnTo>
                    <a:lnTo>
                      <a:pt x="0" y="100"/>
                    </a:lnTo>
                    <a:lnTo>
                      <a:pt x="0" y="102"/>
                    </a:lnTo>
                    <a:lnTo>
                      <a:pt x="1" y="103"/>
                    </a:lnTo>
                    <a:lnTo>
                      <a:pt x="4" y="104"/>
                    </a:lnTo>
                    <a:lnTo>
                      <a:pt x="5" y="104"/>
                    </a:lnTo>
                    <a:lnTo>
                      <a:pt x="7" y="104"/>
                    </a:lnTo>
                    <a:lnTo>
                      <a:pt x="8" y="103"/>
                    </a:lnTo>
                    <a:lnTo>
                      <a:pt x="9" y="102"/>
                    </a:lnTo>
                    <a:lnTo>
                      <a:pt x="10" y="100"/>
                    </a:lnTo>
                    <a:lnTo>
                      <a:pt x="10" y="5"/>
                    </a:lnTo>
                    <a:lnTo>
                      <a:pt x="10" y="5"/>
                    </a:lnTo>
                    <a:lnTo>
                      <a:pt x="9" y="2"/>
                    </a:lnTo>
                    <a:lnTo>
                      <a:pt x="8" y="1"/>
                    </a:lnTo>
                    <a:lnTo>
                      <a:pt x="7" y="0"/>
                    </a:lnTo>
                    <a:lnTo>
                      <a:pt x="5" y="0"/>
                    </a:lnTo>
                    <a:lnTo>
                      <a:pt x="4" y="0"/>
                    </a:lnTo>
                    <a:lnTo>
                      <a:pt x="1" y="1"/>
                    </a:lnTo>
                    <a:lnTo>
                      <a:pt x="0" y="2"/>
                    </a:lnTo>
                    <a:lnTo>
                      <a:pt x="0" y="5"/>
                    </a:lnTo>
                    <a:lnTo>
                      <a:pt x="0"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36" name="Freeform 180"/>
              <p:cNvSpPr/>
              <p:nvPr/>
            </p:nvSpPr>
            <p:spPr bwMode="auto">
              <a:xfrm>
                <a:off x="4500563" y="2608263"/>
                <a:ext cx="7938" cy="49213"/>
              </a:xfrm>
              <a:custGeom>
                <a:avLst/>
                <a:gdLst/>
                <a:ahLst/>
                <a:cxnLst>
                  <a:cxn ang="0">
                    <a:pos x="15" y="88"/>
                  </a:cxn>
                  <a:cxn ang="0">
                    <a:pos x="15" y="88"/>
                  </a:cxn>
                  <a:cxn ang="0">
                    <a:pos x="12" y="79"/>
                  </a:cxn>
                  <a:cxn ang="0">
                    <a:pos x="10" y="68"/>
                  </a:cxn>
                  <a:cxn ang="0">
                    <a:pos x="9" y="57"/>
                  </a:cxn>
                  <a:cxn ang="0">
                    <a:pos x="9" y="47"/>
                  </a:cxn>
                  <a:cxn ang="0">
                    <a:pos x="9" y="25"/>
                  </a:cxn>
                  <a:cxn ang="0">
                    <a:pos x="10" y="4"/>
                  </a:cxn>
                  <a:cxn ang="0">
                    <a:pos x="10" y="4"/>
                  </a:cxn>
                  <a:cxn ang="0">
                    <a:pos x="10" y="2"/>
                  </a:cxn>
                  <a:cxn ang="0">
                    <a:pos x="9" y="1"/>
                  </a:cxn>
                  <a:cxn ang="0">
                    <a:pos x="7" y="0"/>
                  </a:cxn>
                  <a:cxn ang="0">
                    <a:pos x="6" y="0"/>
                  </a:cxn>
                  <a:cxn ang="0">
                    <a:pos x="4" y="0"/>
                  </a:cxn>
                  <a:cxn ang="0">
                    <a:pos x="2" y="1"/>
                  </a:cxn>
                  <a:cxn ang="0">
                    <a:pos x="1" y="2"/>
                  </a:cxn>
                  <a:cxn ang="0">
                    <a:pos x="1" y="4"/>
                  </a:cxn>
                  <a:cxn ang="0">
                    <a:pos x="1" y="4"/>
                  </a:cxn>
                  <a:cxn ang="0">
                    <a:pos x="0" y="26"/>
                  </a:cxn>
                  <a:cxn ang="0">
                    <a:pos x="0" y="48"/>
                  </a:cxn>
                  <a:cxn ang="0">
                    <a:pos x="0" y="59"/>
                  </a:cxn>
                  <a:cxn ang="0">
                    <a:pos x="1" y="69"/>
                  </a:cxn>
                  <a:cxn ang="0">
                    <a:pos x="3" y="81"/>
                  </a:cxn>
                  <a:cxn ang="0">
                    <a:pos x="6" y="91"/>
                  </a:cxn>
                  <a:cxn ang="0">
                    <a:pos x="6" y="91"/>
                  </a:cxn>
                  <a:cxn ang="0">
                    <a:pos x="7" y="93"/>
                  </a:cxn>
                  <a:cxn ang="0">
                    <a:pos x="8" y="94"/>
                  </a:cxn>
                  <a:cxn ang="0">
                    <a:pos x="10" y="94"/>
                  </a:cxn>
                  <a:cxn ang="0">
                    <a:pos x="12" y="94"/>
                  </a:cxn>
                  <a:cxn ang="0">
                    <a:pos x="13" y="93"/>
                  </a:cxn>
                  <a:cxn ang="0">
                    <a:pos x="14" y="92"/>
                  </a:cxn>
                  <a:cxn ang="0">
                    <a:pos x="15" y="90"/>
                  </a:cxn>
                  <a:cxn ang="0">
                    <a:pos x="15" y="88"/>
                  </a:cxn>
                  <a:cxn ang="0">
                    <a:pos x="15" y="88"/>
                  </a:cxn>
                </a:cxnLst>
                <a:rect l="0" t="0" r="r" b="b"/>
                <a:pathLst>
                  <a:path w="15" h="94">
                    <a:moveTo>
                      <a:pt x="15" y="88"/>
                    </a:moveTo>
                    <a:lnTo>
                      <a:pt x="15" y="88"/>
                    </a:lnTo>
                    <a:lnTo>
                      <a:pt x="12" y="79"/>
                    </a:lnTo>
                    <a:lnTo>
                      <a:pt x="10" y="68"/>
                    </a:lnTo>
                    <a:lnTo>
                      <a:pt x="9" y="57"/>
                    </a:lnTo>
                    <a:lnTo>
                      <a:pt x="9" y="47"/>
                    </a:lnTo>
                    <a:lnTo>
                      <a:pt x="9" y="25"/>
                    </a:lnTo>
                    <a:lnTo>
                      <a:pt x="10" y="4"/>
                    </a:lnTo>
                    <a:lnTo>
                      <a:pt x="10" y="4"/>
                    </a:lnTo>
                    <a:lnTo>
                      <a:pt x="10" y="2"/>
                    </a:lnTo>
                    <a:lnTo>
                      <a:pt x="9" y="1"/>
                    </a:lnTo>
                    <a:lnTo>
                      <a:pt x="7" y="0"/>
                    </a:lnTo>
                    <a:lnTo>
                      <a:pt x="6" y="0"/>
                    </a:lnTo>
                    <a:lnTo>
                      <a:pt x="4" y="0"/>
                    </a:lnTo>
                    <a:lnTo>
                      <a:pt x="2" y="1"/>
                    </a:lnTo>
                    <a:lnTo>
                      <a:pt x="1" y="2"/>
                    </a:lnTo>
                    <a:lnTo>
                      <a:pt x="1" y="4"/>
                    </a:lnTo>
                    <a:lnTo>
                      <a:pt x="1" y="4"/>
                    </a:lnTo>
                    <a:lnTo>
                      <a:pt x="0" y="26"/>
                    </a:lnTo>
                    <a:lnTo>
                      <a:pt x="0" y="48"/>
                    </a:lnTo>
                    <a:lnTo>
                      <a:pt x="0" y="59"/>
                    </a:lnTo>
                    <a:lnTo>
                      <a:pt x="1" y="69"/>
                    </a:lnTo>
                    <a:lnTo>
                      <a:pt x="3" y="81"/>
                    </a:lnTo>
                    <a:lnTo>
                      <a:pt x="6" y="91"/>
                    </a:lnTo>
                    <a:lnTo>
                      <a:pt x="6" y="91"/>
                    </a:lnTo>
                    <a:lnTo>
                      <a:pt x="7" y="93"/>
                    </a:lnTo>
                    <a:lnTo>
                      <a:pt x="8" y="94"/>
                    </a:lnTo>
                    <a:lnTo>
                      <a:pt x="10" y="94"/>
                    </a:lnTo>
                    <a:lnTo>
                      <a:pt x="12" y="94"/>
                    </a:lnTo>
                    <a:lnTo>
                      <a:pt x="13" y="93"/>
                    </a:lnTo>
                    <a:lnTo>
                      <a:pt x="14" y="92"/>
                    </a:lnTo>
                    <a:lnTo>
                      <a:pt x="15" y="90"/>
                    </a:lnTo>
                    <a:lnTo>
                      <a:pt x="15" y="88"/>
                    </a:lnTo>
                    <a:lnTo>
                      <a:pt x="15" y="88"/>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37" name="Freeform 181"/>
              <p:cNvSpPr/>
              <p:nvPr/>
            </p:nvSpPr>
            <p:spPr bwMode="auto">
              <a:xfrm>
                <a:off x="4529138" y="2622550"/>
                <a:ext cx="7938" cy="63500"/>
              </a:xfrm>
              <a:custGeom>
                <a:avLst/>
                <a:gdLst/>
                <a:ahLst/>
                <a:cxnLst>
                  <a:cxn ang="0">
                    <a:pos x="6" y="5"/>
                  </a:cxn>
                  <a:cxn ang="0">
                    <a:pos x="6" y="5"/>
                  </a:cxn>
                  <a:cxn ang="0">
                    <a:pos x="5" y="18"/>
                  </a:cxn>
                  <a:cxn ang="0">
                    <a:pos x="3" y="31"/>
                  </a:cxn>
                  <a:cxn ang="0">
                    <a:pos x="1" y="43"/>
                  </a:cxn>
                  <a:cxn ang="0">
                    <a:pos x="0" y="57"/>
                  </a:cxn>
                  <a:cxn ang="0">
                    <a:pos x="0" y="57"/>
                  </a:cxn>
                  <a:cxn ang="0">
                    <a:pos x="0" y="86"/>
                  </a:cxn>
                  <a:cxn ang="0">
                    <a:pos x="0" y="114"/>
                  </a:cxn>
                  <a:cxn ang="0">
                    <a:pos x="0" y="114"/>
                  </a:cxn>
                  <a:cxn ang="0">
                    <a:pos x="1" y="116"/>
                  </a:cxn>
                  <a:cxn ang="0">
                    <a:pos x="2" y="117"/>
                  </a:cxn>
                  <a:cxn ang="0">
                    <a:pos x="3" y="118"/>
                  </a:cxn>
                  <a:cxn ang="0">
                    <a:pos x="6" y="119"/>
                  </a:cxn>
                  <a:cxn ang="0">
                    <a:pos x="8" y="118"/>
                  </a:cxn>
                  <a:cxn ang="0">
                    <a:pos x="9" y="117"/>
                  </a:cxn>
                  <a:cxn ang="0">
                    <a:pos x="10" y="116"/>
                  </a:cxn>
                  <a:cxn ang="0">
                    <a:pos x="11" y="114"/>
                  </a:cxn>
                  <a:cxn ang="0">
                    <a:pos x="11" y="57"/>
                  </a:cxn>
                  <a:cxn ang="0">
                    <a:pos x="11" y="57"/>
                  </a:cxn>
                  <a:cxn ang="0">
                    <a:pos x="11" y="43"/>
                  </a:cxn>
                  <a:cxn ang="0">
                    <a:pos x="13" y="31"/>
                  </a:cxn>
                  <a:cxn ang="0">
                    <a:pos x="14" y="18"/>
                  </a:cxn>
                  <a:cxn ang="0">
                    <a:pos x="15" y="5"/>
                  </a:cxn>
                  <a:cxn ang="0">
                    <a:pos x="15" y="5"/>
                  </a:cxn>
                  <a:cxn ang="0">
                    <a:pos x="15" y="3"/>
                  </a:cxn>
                  <a:cxn ang="0">
                    <a:pos x="14" y="1"/>
                  </a:cxn>
                  <a:cxn ang="0">
                    <a:pos x="12" y="0"/>
                  </a:cxn>
                  <a:cxn ang="0">
                    <a:pos x="11" y="0"/>
                  </a:cxn>
                  <a:cxn ang="0">
                    <a:pos x="9" y="0"/>
                  </a:cxn>
                  <a:cxn ang="0">
                    <a:pos x="8" y="1"/>
                  </a:cxn>
                  <a:cxn ang="0">
                    <a:pos x="6" y="3"/>
                  </a:cxn>
                  <a:cxn ang="0">
                    <a:pos x="6" y="5"/>
                  </a:cxn>
                  <a:cxn ang="0">
                    <a:pos x="6" y="5"/>
                  </a:cxn>
                </a:cxnLst>
                <a:rect l="0" t="0" r="r" b="b"/>
                <a:pathLst>
                  <a:path w="15" h="119">
                    <a:moveTo>
                      <a:pt x="6" y="5"/>
                    </a:moveTo>
                    <a:lnTo>
                      <a:pt x="6" y="5"/>
                    </a:lnTo>
                    <a:lnTo>
                      <a:pt x="5" y="18"/>
                    </a:lnTo>
                    <a:lnTo>
                      <a:pt x="3" y="31"/>
                    </a:lnTo>
                    <a:lnTo>
                      <a:pt x="1" y="43"/>
                    </a:lnTo>
                    <a:lnTo>
                      <a:pt x="0" y="57"/>
                    </a:lnTo>
                    <a:lnTo>
                      <a:pt x="0" y="57"/>
                    </a:lnTo>
                    <a:lnTo>
                      <a:pt x="0" y="86"/>
                    </a:lnTo>
                    <a:lnTo>
                      <a:pt x="0" y="114"/>
                    </a:lnTo>
                    <a:lnTo>
                      <a:pt x="0" y="114"/>
                    </a:lnTo>
                    <a:lnTo>
                      <a:pt x="1" y="116"/>
                    </a:lnTo>
                    <a:lnTo>
                      <a:pt x="2" y="117"/>
                    </a:lnTo>
                    <a:lnTo>
                      <a:pt x="3" y="118"/>
                    </a:lnTo>
                    <a:lnTo>
                      <a:pt x="6" y="119"/>
                    </a:lnTo>
                    <a:lnTo>
                      <a:pt x="8" y="118"/>
                    </a:lnTo>
                    <a:lnTo>
                      <a:pt x="9" y="117"/>
                    </a:lnTo>
                    <a:lnTo>
                      <a:pt x="10" y="116"/>
                    </a:lnTo>
                    <a:lnTo>
                      <a:pt x="11" y="114"/>
                    </a:lnTo>
                    <a:lnTo>
                      <a:pt x="11" y="57"/>
                    </a:lnTo>
                    <a:lnTo>
                      <a:pt x="11" y="57"/>
                    </a:lnTo>
                    <a:lnTo>
                      <a:pt x="11" y="43"/>
                    </a:lnTo>
                    <a:lnTo>
                      <a:pt x="13" y="31"/>
                    </a:lnTo>
                    <a:lnTo>
                      <a:pt x="14" y="18"/>
                    </a:lnTo>
                    <a:lnTo>
                      <a:pt x="15" y="5"/>
                    </a:lnTo>
                    <a:lnTo>
                      <a:pt x="15" y="5"/>
                    </a:lnTo>
                    <a:lnTo>
                      <a:pt x="15" y="3"/>
                    </a:lnTo>
                    <a:lnTo>
                      <a:pt x="14" y="1"/>
                    </a:lnTo>
                    <a:lnTo>
                      <a:pt x="12" y="0"/>
                    </a:lnTo>
                    <a:lnTo>
                      <a:pt x="11" y="0"/>
                    </a:lnTo>
                    <a:lnTo>
                      <a:pt x="9" y="0"/>
                    </a:lnTo>
                    <a:lnTo>
                      <a:pt x="8" y="1"/>
                    </a:lnTo>
                    <a:lnTo>
                      <a:pt x="6" y="3"/>
                    </a:lnTo>
                    <a:lnTo>
                      <a:pt x="6" y="5"/>
                    </a:lnTo>
                    <a:lnTo>
                      <a:pt x="6"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38" name="Freeform 182"/>
              <p:cNvSpPr/>
              <p:nvPr/>
            </p:nvSpPr>
            <p:spPr bwMode="auto">
              <a:xfrm>
                <a:off x="4551363" y="2652713"/>
                <a:ext cx="4763" cy="55563"/>
              </a:xfrm>
              <a:custGeom>
                <a:avLst/>
                <a:gdLst/>
                <a:ahLst/>
                <a:cxnLst>
                  <a:cxn ang="0">
                    <a:pos x="11" y="5"/>
                  </a:cxn>
                  <a:cxn ang="0">
                    <a:pos x="11" y="5"/>
                  </a:cxn>
                  <a:cxn ang="0">
                    <a:pos x="11" y="3"/>
                  </a:cxn>
                  <a:cxn ang="0">
                    <a:pos x="10" y="1"/>
                  </a:cxn>
                  <a:cxn ang="0">
                    <a:pos x="8" y="0"/>
                  </a:cxn>
                  <a:cxn ang="0">
                    <a:pos x="6" y="0"/>
                  </a:cxn>
                  <a:cxn ang="0">
                    <a:pos x="5" y="0"/>
                  </a:cxn>
                  <a:cxn ang="0">
                    <a:pos x="3" y="1"/>
                  </a:cxn>
                  <a:cxn ang="0">
                    <a:pos x="2" y="3"/>
                  </a:cxn>
                  <a:cxn ang="0">
                    <a:pos x="2" y="5"/>
                  </a:cxn>
                  <a:cxn ang="0">
                    <a:pos x="2" y="5"/>
                  </a:cxn>
                  <a:cxn ang="0">
                    <a:pos x="0" y="53"/>
                  </a:cxn>
                  <a:cxn ang="0">
                    <a:pos x="0" y="75"/>
                  </a:cxn>
                  <a:cxn ang="0">
                    <a:pos x="2" y="99"/>
                  </a:cxn>
                  <a:cxn ang="0">
                    <a:pos x="2" y="99"/>
                  </a:cxn>
                  <a:cxn ang="0">
                    <a:pos x="2" y="101"/>
                  </a:cxn>
                  <a:cxn ang="0">
                    <a:pos x="4" y="103"/>
                  </a:cxn>
                  <a:cxn ang="0">
                    <a:pos x="7" y="104"/>
                  </a:cxn>
                  <a:cxn ang="0">
                    <a:pos x="9" y="104"/>
                  </a:cxn>
                  <a:cxn ang="0">
                    <a:pos x="10" y="103"/>
                  </a:cxn>
                  <a:cxn ang="0">
                    <a:pos x="11" y="101"/>
                  </a:cxn>
                  <a:cxn ang="0">
                    <a:pos x="11" y="99"/>
                  </a:cxn>
                  <a:cxn ang="0">
                    <a:pos x="11" y="99"/>
                  </a:cxn>
                  <a:cxn ang="0">
                    <a:pos x="9" y="75"/>
                  </a:cxn>
                  <a:cxn ang="0">
                    <a:pos x="9" y="53"/>
                  </a:cxn>
                  <a:cxn ang="0">
                    <a:pos x="11" y="5"/>
                  </a:cxn>
                  <a:cxn ang="0">
                    <a:pos x="11" y="5"/>
                  </a:cxn>
                </a:cxnLst>
                <a:rect l="0" t="0" r="r" b="b"/>
                <a:pathLst>
                  <a:path w="11" h="104">
                    <a:moveTo>
                      <a:pt x="11" y="5"/>
                    </a:moveTo>
                    <a:lnTo>
                      <a:pt x="11" y="5"/>
                    </a:lnTo>
                    <a:lnTo>
                      <a:pt x="11" y="3"/>
                    </a:lnTo>
                    <a:lnTo>
                      <a:pt x="10" y="1"/>
                    </a:lnTo>
                    <a:lnTo>
                      <a:pt x="8" y="0"/>
                    </a:lnTo>
                    <a:lnTo>
                      <a:pt x="6" y="0"/>
                    </a:lnTo>
                    <a:lnTo>
                      <a:pt x="5" y="0"/>
                    </a:lnTo>
                    <a:lnTo>
                      <a:pt x="3" y="1"/>
                    </a:lnTo>
                    <a:lnTo>
                      <a:pt x="2" y="3"/>
                    </a:lnTo>
                    <a:lnTo>
                      <a:pt x="2" y="5"/>
                    </a:lnTo>
                    <a:lnTo>
                      <a:pt x="2" y="5"/>
                    </a:lnTo>
                    <a:lnTo>
                      <a:pt x="0" y="53"/>
                    </a:lnTo>
                    <a:lnTo>
                      <a:pt x="0" y="75"/>
                    </a:lnTo>
                    <a:lnTo>
                      <a:pt x="2" y="99"/>
                    </a:lnTo>
                    <a:lnTo>
                      <a:pt x="2" y="99"/>
                    </a:lnTo>
                    <a:lnTo>
                      <a:pt x="2" y="101"/>
                    </a:lnTo>
                    <a:lnTo>
                      <a:pt x="4" y="103"/>
                    </a:lnTo>
                    <a:lnTo>
                      <a:pt x="7" y="104"/>
                    </a:lnTo>
                    <a:lnTo>
                      <a:pt x="9" y="104"/>
                    </a:lnTo>
                    <a:lnTo>
                      <a:pt x="10" y="103"/>
                    </a:lnTo>
                    <a:lnTo>
                      <a:pt x="11" y="101"/>
                    </a:lnTo>
                    <a:lnTo>
                      <a:pt x="11" y="99"/>
                    </a:lnTo>
                    <a:lnTo>
                      <a:pt x="11" y="99"/>
                    </a:lnTo>
                    <a:lnTo>
                      <a:pt x="9" y="75"/>
                    </a:lnTo>
                    <a:lnTo>
                      <a:pt x="9" y="53"/>
                    </a:lnTo>
                    <a:lnTo>
                      <a:pt x="11" y="5"/>
                    </a:lnTo>
                    <a:lnTo>
                      <a:pt x="11"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39" name="Freeform 183"/>
              <p:cNvSpPr/>
              <p:nvPr/>
            </p:nvSpPr>
            <p:spPr bwMode="auto">
              <a:xfrm>
                <a:off x="4572000" y="2676525"/>
                <a:ext cx="6350" cy="58738"/>
              </a:xfrm>
              <a:custGeom>
                <a:avLst/>
                <a:gdLst/>
                <a:ahLst/>
                <a:cxnLst>
                  <a:cxn ang="0">
                    <a:pos x="10" y="4"/>
                  </a:cxn>
                  <a:cxn ang="0">
                    <a:pos x="10" y="4"/>
                  </a:cxn>
                  <a:cxn ang="0">
                    <a:pos x="9" y="2"/>
                  </a:cxn>
                  <a:cxn ang="0">
                    <a:pos x="8" y="1"/>
                  </a:cxn>
                  <a:cxn ang="0">
                    <a:pos x="7" y="0"/>
                  </a:cxn>
                  <a:cxn ang="0">
                    <a:pos x="5" y="0"/>
                  </a:cxn>
                  <a:cxn ang="0">
                    <a:pos x="3" y="0"/>
                  </a:cxn>
                  <a:cxn ang="0">
                    <a:pos x="2" y="1"/>
                  </a:cxn>
                  <a:cxn ang="0">
                    <a:pos x="1" y="2"/>
                  </a:cxn>
                  <a:cxn ang="0">
                    <a:pos x="0" y="4"/>
                  </a:cxn>
                  <a:cxn ang="0">
                    <a:pos x="0" y="4"/>
                  </a:cxn>
                  <a:cxn ang="0">
                    <a:pos x="1" y="57"/>
                  </a:cxn>
                  <a:cxn ang="0">
                    <a:pos x="2" y="83"/>
                  </a:cxn>
                  <a:cxn ang="0">
                    <a:pos x="5" y="109"/>
                  </a:cxn>
                  <a:cxn ang="0">
                    <a:pos x="5" y="109"/>
                  </a:cxn>
                  <a:cxn ang="0">
                    <a:pos x="6" y="111"/>
                  </a:cxn>
                  <a:cxn ang="0">
                    <a:pos x="7" y="112"/>
                  </a:cxn>
                  <a:cxn ang="0">
                    <a:pos x="10" y="113"/>
                  </a:cxn>
                  <a:cxn ang="0">
                    <a:pos x="12" y="113"/>
                  </a:cxn>
                  <a:cxn ang="0">
                    <a:pos x="13" y="112"/>
                  </a:cxn>
                  <a:cxn ang="0">
                    <a:pos x="14" y="111"/>
                  </a:cxn>
                  <a:cxn ang="0">
                    <a:pos x="14" y="109"/>
                  </a:cxn>
                  <a:cxn ang="0">
                    <a:pos x="14" y="109"/>
                  </a:cxn>
                  <a:cxn ang="0">
                    <a:pos x="12" y="83"/>
                  </a:cxn>
                  <a:cxn ang="0">
                    <a:pos x="10" y="57"/>
                  </a:cxn>
                  <a:cxn ang="0">
                    <a:pos x="10" y="4"/>
                  </a:cxn>
                  <a:cxn ang="0">
                    <a:pos x="10" y="4"/>
                  </a:cxn>
                </a:cxnLst>
                <a:rect l="0" t="0" r="r" b="b"/>
                <a:pathLst>
                  <a:path w="14" h="113">
                    <a:moveTo>
                      <a:pt x="10" y="4"/>
                    </a:moveTo>
                    <a:lnTo>
                      <a:pt x="10" y="4"/>
                    </a:lnTo>
                    <a:lnTo>
                      <a:pt x="9" y="2"/>
                    </a:lnTo>
                    <a:lnTo>
                      <a:pt x="8" y="1"/>
                    </a:lnTo>
                    <a:lnTo>
                      <a:pt x="7" y="0"/>
                    </a:lnTo>
                    <a:lnTo>
                      <a:pt x="5" y="0"/>
                    </a:lnTo>
                    <a:lnTo>
                      <a:pt x="3" y="0"/>
                    </a:lnTo>
                    <a:lnTo>
                      <a:pt x="2" y="1"/>
                    </a:lnTo>
                    <a:lnTo>
                      <a:pt x="1" y="2"/>
                    </a:lnTo>
                    <a:lnTo>
                      <a:pt x="0" y="4"/>
                    </a:lnTo>
                    <a:lnTo>
                      <a:pt x="0" y="4"/>
                    </a:lnTo>
                    <a:lnTo>
                      <a:pt x="1" y="57"/>
                    </a:lnTo>
                    <a:lnTo>
                      <a:pt x="2" y="83"/>
                    </a:lnTo>
                    <a:lnTo>
                      <a:pt x="5" y="109"/>
                    </a:lnTo>
                    <a:lnTo>
                      <a:pt x="5" y="109"/>
                    </a:lnTo>
                    <a:lnTo>
                      <a:pt x="6" y="111"/>
                    </a:lnTo>
                    <a:lnTo>
                      <a:pt x="7" y="112"/>
                    </a:lnTo>
                    <a:lnTo>
                      <a:pt x="10" y="113"/>
                    </a:lnTo>
                    <a:lnTo>
                      <a:pt x="12" y="113"/>
                    </a:lnTo>
                    <a:lnTo>
                      <a:pt x="13" y="112"/>
                    </a:lnTo>
                    <a:lnTo>
                      <a:pt x="14" y="111"/>
                    </a:lnTo>
                    <a:lnTo>
                      <a:pt x="14" y="109"/>
                    </a:lnTo>
                    <a:lnTo>
                      <a:pt x="14" y="109"/>
                    </a:lnTo>
                    <a:lnTo>
                      <a:pt x="12" y="83"/>
                    </a:lnTo>
                    <a:lnTo>
                      <a:pt x="10" y="57"/>
                    </a:lnTo>
                    <a:lnTo>
                      <a:pt x="10" y="4"/>
                    </a:lnTo>
                    <a:lnTo>
                      <a:pt x="10"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40" name="Freeform 184"/>
              <p:cNvSpPr/>
              <p:nvPr/>
            </p:nvSpPr>
            <p:spPr bwMode="auto">
              <a:xfrm>
                <a:off x="4481513" y="2305050"/>
                <a:ext cx="12700" cy="61913"/>
              </a:xfrm>
              <a:custGeom>
                <a:avLst/>
                <a:gdLst/>
                <a:ahLst/>
                <a:cxnLst>
                  <a:cxn ang="0">
                    <a:pos x="21" y="109"/>
                  </a:cxn>
                  <a:cxn ang="0">
                    <a:pos x="21" y="109"/>
                  </a:cxn>
                  <a:cxn ang="0">
                    <a:pos x="16" y="105"/>
                  </a:cxn>
                  <a:cxn ang="0">
                    <a:pos x="13" y="101"/>
                  </a:cxn>
                  <a:cxn ang="0">
                    <a:pos x="11" y="95"/>
                  </a:cxn>
                  <a:cxn ang="0">
                    <a:pos x="9" y="89"/>
                  </a:cxn>
                  <a:cxn ang="0">
                    <a:pos x="9" y="76"/>
                  </a:cxn>
                  <a:cxn ang="0">
                    <a:pos x="9" y="64"/>
                  </a:cxn>
                  <a:cxn ang="0">
                    <a:pos x="9" y="64"/>
                  </a:cxn>
                  <a:cxn ang="0">
                    <a:pos x="10" y="34"/>
                  </a:cxn>
                  <a:cxn ang="0">
                    <a:pos x="9" y="5"/>
                  </a:cxn>
                  <a:cxn ang="0">
                    <a:pos x="9" y="5"/>
                  </a:cxn>
                  <a:cxn ang="0">
                    <a:pos x="9" y="3"/>
                  </a:cxn>
                  <a:cxn ang="0">
                    <a:pos x="8" y="1"/>
                  </a:cxn>
                  <a:cxn ang="0">
                    <a:pos x="6" y="0"/>
                  </a:cxn>
                  <a:cxn ang="0">
                    <a:pos x="5" y="0"/>
                  </a:cxn>
                  <a:cxn ang="0">
                    <a:pos x="3" y="0"/>
                  </a:cxn>
                  <a:cxn ang="0">
                    <a:pos x="2" y="1"/>
                  </a:cxn>
                  <a:cxn ang="0">
                    <a:pos x="1" y="3"/>
                  </a:cxn>
                  <a:cxn ang="0">
                    <a:pos x="0" y="5"/>
                  </a:cxn>
                  <a:cxn ang="0">
                    <a:pos x="0" y="5"/>
                  </a:cxn>
                  <a:cxn ang="0">
                    <a:pos x="0" y="77"/>
                  </a:cxn>
                  <a:cxn ang="0">
                    <a:pos x="0" y="77"/>
                  </a:cxn>
                  <a:cxn ang="0">
                    <a:pos x="0" y="89"/>
                  </a:cxn>
                  <a:cxn ang="0">
                    <a:pos x="1" y="95"/>
                  </a:cxn>
                  <a:cxn ang="0">
                    <a:pos x="3" y="100"/>
                  </a:cxn>
                  <a:cxn ang="0">
                    <a:pos x="5" y="105"/>
                  </a:cxn>
                  <a:cxn ang="0">
                    <a:pos x="8" y="110"/>
                  </a:cxn>
                  <a:cxn ang="0">
                    <a:pos x="12" y="115"/>
                  </a:cxn>
                  <a:cxn ang="0">
                    <a:pos x="16" y="118"/>
                  </a:cxn>
                  <a:cxn ang="0">
                    <a:pos x="16" y="118"/>
                  </a:cxn>
                  <a:cxn ang="0">
                    <a:pos x="18" y="119"/>
                  </a:cxn>
                  <a:cxn ang="0">
                    <a:pos x="20" y="119"/>
                  </a:cxn>
                  <a:cxn ang="0">
                    <a:pos x="21" y="118"/>
                  </a:cxn>
                  <a:cxn ang="0">
                    <a:pos x="22" y="117"/>
                  </a:cxn>
                  <a:cxn ang="0">
                    <a:pos x="23" y="115"/>
                  </a:cxn>
                  <a:cxn ang="0">
                    <a:pos x="23" y="112"/>
                  </a:cxn>
                  <a:cxn ang="0">
                    <a:pos x="22" y="111"/>
                  </a:cxn>
                  <a:cxn ang="0">
                    <a:pos x="21" y="109"/>
                  </a:cxn>
                  <a:cxn ang="0">
                    <a:pos x="21" y="109"/>
                  </a:cxn>
                </a:cxnLst>
                <a:rect l="0" t="0" r="r" b="b"/>
                <a:pathLst>
                  <a:path w="23" h="119">
                    <a:moveTo>
                      <a:pt x="21" y="109"/>
                    </a:moveTo>
                    <a:lnTo>
                      <a:pt x="21" y="109"/>
                    </a:lnTo>
                    <a:lnTo>
                      <a:pt x="16" y="105"/>
                    </a:lnTo>
                    <a:lnTo>
                      <a:pt x="13" y="101"/>
                    </a:lnTo>
                    <a:lnTo>
                      <a:pt x="11" y="95"/>
                    </a:lnTo>
                    <a:lnTo>
                      <a:pt x="9" y="89"/>
                    </a:lnTo>
                    <a:lnTo>
                      <a:pt x="9" y="76"/>
                    </a:lnTo>
                    <a:lnTo>
                      <a:pt x="9" y="64"/>
                    </a:lnTo>
                    <a:lnTo>
                      <a:pt x="9" y="64"/>
                    </a:lnTo>
                    <a:lnTo>
                      <a:pt x="10" y="34"/>
                    </a:lnTo>
                    <a:lnTo>
                      <a:pt x="9" y="5"/>
                    </a:lnTo>
                    <a:lnTo>
                      <a:pt x="9" y="5"/>
                    </a:lnTo>
                    <a:lnTo>
                      <a:pt x="9" y="3"/>
                    </a:lnTo>
                    <a:lnTo>
                      <a:pt x="8" y="1"/>
                    </a:lnTo>
                    <a:lnTo>
                      <a:pt x="6" y="0"/>
                    </a:lnTo>
                    <a:lnTo>
                      <a:pt x="5" y="0"/>
                    </a:lnTo>
                    <a:lnTo>
                      <a:pt x="3" y="0"/>
                    </a:lnTo>
                    <a:lnTo>
                      <a:pt x="2" y="1"/>
                    </a:lnTo>
                    <a:lnTo>
                      <a:pt x="1" y="3"/>
                    </a:lnTo>
                    <a:lnTo>
                      <a:pt x="0" y="5"/>
                    </a:lnTo>
                    <a:lnTo>
                      <a:pt x="0" y="5"/>
                    </a:lnTo>
                    <a:lnTo>
                      <a:pt x="0" y="77"/>
                    </a:lnTo>
                    <a:lnTo>
                      <a:pt x="0" y="77"/>
                    </a:lnTo>
                    <a:lnTo>
                      <a:pt x="0" y="89"/>
                    </a:lnTo>
                    <a:lnTo>
                      <a:pt x="1" y="95"/>
                    </a:lnTo>
                    <a:lnTo>
                      <a:pt x="3" y="100"/>
                    </a:lnTo>
                    <a:lnTo>
                      <a:pt x="5" y="105"/>
                    </a:lnTo>
                    <a:lnTo>
                      <a:pt x="8" y="110"/>
                    </a:lnTo>
                    <a:lnTo>
                      <a:pt x="12" y="115"/>
                    </a:lnTo>
                    <a:lnTo>
                      <a:pt x="16" y="118"/>
                    </a:lnTo>
                    <a:lnTo>
                      <a:pt x="16" y="118"/>
                    </a:lnTo>
                    <a:lnTo>
                      <a:pt x="18" y="119"/>
                    </a:lnTo>
                    <a:lnTo>
                      <a:pt x="20" y="119"/>
                    </a:lnTo>
                    <a:lnTo>
                      <a:pt x="21" y="118"/>
                    </a:lnTo>
                    <a:lnTo>
                      <a:pt x="22" y="117"/>
                    </a:lnTo>
                    <a:lnTo>
                      <a:pt x="23" y="115"/>
                    </a:lnTo>
                    <a:lnTo>
                      <a:pt x="23" y="112"/>
                    </a:lnTo>
                    <a:lnTo>
                      <a:pt x="22" y="111"/>
                    </a:lnTo>
                    <a:lnTo>
                      <a:pt x="21" y="109"/>
                    </a:lnTo>
                    <a:lnTo>
                      <a:pt x="21" y="109"/>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41" name="Freeform 185"/>
              <p:cNvSpPr/>
              <p:nvPr/>
            </p:nvSpPr>
            <p:spPr bwMode="auto">
              <a:xfrm>
                <a:off x="4519613" y="2336800"/>
                <a:ext cx="9525" cy="55563"/>
              </a:xfrm>
              <a:custGeom>
                <a:avLst/>
                <a:gdLst/>
                <a:ahLst/>
                <a:cxnLst>
                  <a:cxn ang="0">
                    <a:pos x="9" y="3"/>
                  </a:cxn>
                  <a:cxn ang="0">
                    <a:pos x="9" y="3"/>
                  </a:cxn>
                  <a:cxn ang="0">
                    <a:pos x="7" y="15"/>
                  </a:cxn>
                  <a:cxn ang="0">
                    <a:pos x="4" y="27"/>
                  </a:cxn>
                  <a:cxn ang="0">
                    <a:pos x="2" y="50"/>
                  </a:cxn>
                  <a:cxn ang="0">
                    <a:pos x="0" y="75"/>
                  </a:cxn>
                  <a:cxn ang="0">
                    <a:pos x="0" y="99"/>
                  </a:cxn>
                  <a:cxn ang="0">
                    <a:pos x="0" y="99"/>
                  </a:cxn>
                  <a:cxn ang="0">
                    <a:pos x="0" y="101"/>
                  </a:cxn>
                  <a:cxn ang="0">
                    <a:pos x="1" y="102"/>
                  </a:cxn>
                  <a:cxn ang="0">
                    <a:pos x="3" y="103"/>
                  </a:cxn>
                  <a:cxn ang="0">
                    <a:pos x="5" y="104"/>
                  </a:cxn>
                  <a:cxn ang="0">
                    <a:pos x="6" y="103"/>
                  </a:cxn>
                  <a:cxn ang="0">
                    <a:pos x="8" y="102"/>
                  </a:cxn>
                  <a:cxn ang="0">
                    <a:pos x="9" y="101"/>
                  </a:cxn>
                  <a:cxn ang="0">
                    <a:pos x="9" y="99"/>
                  </a:cxn>
                  <a:cxn ang="0">
                    <a:pos x="9" y="99"/>
                  </a:cxn>
                  <a:cxn ang="0">
                    <a:pos x="10" y="75"/>
                  </a:cxn>
                  <a:cxn ang="0">
                    <a:pos x="11" y="52"/>
                  </a:cxn>
                  <a:cxn ang="0">
                    <a:pos x="13" y="29"/>
                  </a:cxn>
                  <a:cxn ang="0">
                    <a:pos x="16" y="17"/>
                  </a:cxn>
                  <a:cxn ang="0">
                    <a:pos x="18" y="6"/>
                  </a:cxn>
                  <a:cxn ang="0">
                    <a:pos x="18" y="6"/>
                  </a:cxn>
                  <a:cxn ang="0">
                    <a:pos x="18" y="4"/>
                  </a:cxn>
                  <a:cxn ang="0">
                    <a:pos x="18" y="2"/>
                  </a:cxn>
                  <a:cxn ang="0">
                    <a:pos x="17" y="1"/>
                  </a:cxn>
                  <a:cxn ang="0">
                    <a:pos x="15" y="0"/>
                  </a:cxn>
                  <a:cxn ang="0">
                    <a:pos x="13" y="0"/>
                  </a:cxn>
                  <a:cxn ang="0">
                    <a:pos x="12" y="0"/>
                  </a:cxn>
                  <a:cxn ang="0">
                    <a:pos x="10" y="1"/>
                  </a:cxn>
                  <a:cxn ang="0">
                    <a:pos x="9" y="3"/>
                  </a:cxn>
                  <a:cxn ang="0">
                    <a:pos x="9" y="3"/>
                  </a:cxn>
                </a:cxnLst>
                <a:rect l="0" t="0" r="r" b="b"/>
                <a:pathLst>
                  <a:path w="18" h="104">
                    <a:moveTo>
                      <a:pt x="9" y="3"/>
                    </a:moveTo>
                    <a:lnTo>
                      <a:pt x="9" y="3"/>
                    </a:lnTo>
                    <a:lnTo>
                      <a:pt x="7" y="15"/>
                    </a:lnTo>
                    <a:lnTo>
                      <a:pt x="4" y="27"/>
                    </a:lnTo>
                    <a:lnTo>
                      <a:pt x="2" y="50"/>
                    </a:lnTo>
                    <a:lnTo>
                      <a:pt x="0" y="75"/>
                    </a:lnTo>
                    <a:lnTo>
                      <a:pt x="0" y="99"/>
                    </a:lnTo>
                    <a:lnTo>
                      <a:pt x="0" y="99"/>
                    </a:lnTo>
                    <a:lnTo>
                      <a:pt x="0" y="101"/>
                    </a:lnTo>
                    <a:lnTo>
                      <a:pt x="1" y="102"/>
                    </a:lnTo>
                    <a:lnTo>
                      <a:pt x="3" y="103"/>
                    </a:lnTo>
                    <a:lnTo>
                      <a:pt x="5" y="104"/>
                    </a:lnTo>
                    <a:lnTo>
                      <a:pt x="6" y="103"/>
                    </a:lnTo>
                    <a:lnTo>
                      <a:pt x="8" y="102"/>
                    </a:lnTo>
                    <a:lnTo>
                      <a:pt x="9" y="101"/>
                    </a:lnTo>
                    <a:lnTo>
                      <a:pt x="9" y="99"/>
                    </a:lnTo>
                    <a:lnTo>
                      <a:pt x="9" y="99"/>
                    </a:lnTo>
                    <a:lnTo>
                      <a:pt x="10" y="75"/>
                    </a:lnTo>
                    <a:lnTo>
                      <a:pt x="11" y="52"/>
                    </a:lnTo>
                    <a:lnTo>
                      <a:pt x="13" y="29"/>
                    </a:lnTo>
                    <a:lnTo>
                      <a:pt x="16" y="17"/>
                    </a:lnTo>
                    <a:lnTo>
                      <a:pt x="18" y="6"/>
                    </a:lnTo>
                    <a:lnTo>
                      <a:pt x="18" y="6"/>
                    </a:lnTo>
                    <a:lnTo>
                      <a:pt x="18" y="4"/>
                    </a:lnTo>
                    <a:lnTo>
                      <a:pt x="18" y="2"/>
                    </a:lnTo>
                    <a:lnTo>
                      <a:pt x="17" y="1"/>
                    </a:lnTo>
                    <a:lnTo>
                      <a:pt x="15" y="0"/>
                    </a:lnTo>
                    <a:lnTo>
                      <a:pt x="13" y="0"/>
                    </a:lnTo>
                    <a:lnTo>
                      <a:pt x="12" y="0"/>
                    </a:lnTo>
                    <a:lnTo>
                      <a:pt x="10" y="1"/>
                    </a:lnTo>
                    <a:lnTo>
                      <a:pt x="9" y="3"/>
                    </a:lnTo>
                    <a:lnTo>
                      <a:pt x="9"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42" name="Freeform 186"/>
              <p:cNvSpPr/>
              <p:nvPr/>
            </p:nvSpPr>
            <p:spPr bwMode="auto">
              <a:xfrm>
                <a:off x="4543425" y="2370138"/>
                <a:ext cx="7938" cy="71438"/>
              </a:xfrm>
              <a:custGeom>
                <a:avLst/>
                <a:gdLst/>
                <a:ahLst/>
                <a:cxnLst>
                  <a:cxn ang="0">
                    <a:pos x="5" y="4"/>
                  </a:cxn>
                  <a:cxn ang="0">
                    <a:pos x="5" y="4"/>
                  </a:cxn>
                  <a:cxn ang="0">
                    <a:pos x="4" y="36"/>
                  </a:cxn>
                  <a:cxn ang="0">
                    <a:pos x="3" y="68"/>
                  </a:cxn>
                  <a:cxn ang="0">
                    <a:pos x="1" y="100"/>
                  </a:cxn>
                  <a:cxn ang="0">
                    <a:pos x="0" y="132"/>
                  </a:cxn>
                  <a:cxn ang="0">
                    <a:pos x="0" y="132"/>
                  </a:cxn>
                  <a:cxn ang="0">
                    <a:pos x="0" y="134"/>
                  </a:cxn>
                  <a:cxn ang="0">
                    <a:pos x="1" y="135"/>
                  </a:cxn>
                  <a:cxn ang="0">
                    <a:pos x="3" y="136"/>
                  </a:cxn>
                  <a:cxn ang="0">
                    <a:pos x="4" y="136"/>
                  </a:cxn>
                  <a:cxn ang="0">
                    <a:pos x="7" y="136"/>
                  </a:cxn>
                  <a:cxn ang="0">
                    <a:pos x="9" y="135"/>
                  </a:cxn>
                  <a:cxn ang="0">
                    <a:pos x="10" y="134"/>
                  </a:cxn>
                  <a:cxn ang="0">
                    <a:pos x="10" y="132"/>
                  </a:cxn>
                  <a:cxn ang="0">
                    <a:pos x="10" y="132"/>
                  </a:cxn>
                  <a:cxn ang="0">
                    <a:pos x="11" y="100"/>
                  </a:cxn>
                  <a:cxn ang="0">
                    <a:pos x="13" y="68"/>
                  </a:cxn>
                  <a:cxn ang="0">
                    <a:pos x="14" y="36"/>
                  </a:cxn>
                  <a:cxn ang="0">
                    <a:pos x="15" y="4"/>
                  </a:cxn>
                  <a:cxn ang="0">
                    <a:pos x="15" y="4"/>
                  </a:cxn>
                  <a:cxn ang="0">
                    <a:pos x="14" y="2"/>
                  </a:cxn>
                  <a:cxn ang="0">
                    <a:pos x="13" y="1"/>
                  </a:cxn>
                  <a:cxn ang="0">
                    <a:pos x="12" y="0"/>
                  </a:cxn>
                  <a:cxn ang="0">
                    <a:pos x="10" y="0"/>
                  </a:cxn>
                  <a:cxn ang="0">
                    <a:pos x="8" y="0"/>
                  </a:cxn>
                  <a:cxn ang="0">
                    <a:pos x="7" y="1"/>
                  </a:cxn>
                  <a:cxn ang="0">
                    <a:pos x="5" y="2"/>
                  </a:cxn>
                  <a:cxn ang="0">
                    <a:pos x="5" y="4"/>
                  </a:cxn>
                  <a:cxn ang="0">
                    <a:pos x="5" y="4"/>
                  </a:cxn>
                </a:cxnLst>
                <a:rect l="0" t="0" r="r" b="b"/>
                <a:pathLst>
                  <a:path w="15" h="136">
                    <a:moveTo>
                      <a:pt x="5" y="4"/>
                    </a:moveTo>
                    <a:lnTo>
                      <a:pt x="5" y="4"/>
                    </a:lnTo>
                    <a:lnTo>
                      <a:pt x="4" y="36"/>
                    </a:lnTo>
                    <a:lnTo>
                      <a:pt x="3" y="68"/>
                    </a:lnTo>
                    <a:lnTo>
                      <a:pt x="1" y="100"/>
                    </a:lnTo>
                    <a:lnTo>
                      <a:pt x="0" y="132"/>
                    </a:lnTo>
                    <a:lnTo>
                      <a:pt x="0" y="132"/>
                    </a:lnTo>
                    <a:lnTo>
                      <a:pt x="0" y="134"/>
                    </a:lnTo>
                    <a:lnTo>
                      <a:pt x="1" y="135"/>
                    </a:lnTo>
                    <a:lnTo>
                      <a:pt x="3" y="136"/>
                    </a:lnTo>
                    <a:lnTo>
                      <a:pt x="4" y="136"/>
                    </a:lnTo>
                    <a:lnTo>
                      <a:pt x="7" y="136"/>
                    </a:lnTo>
                    <a:lnTo>
                      <a:pt x="9" y="135"/>
                    </a:lnTo>
                    <a:lnTo>
                      <a:pt x="10" y="134"/>
                    </a:lnTo>
                    <a:lnTo>
                      <a:pt x="10" y="132"/>
                    </a:lnTo>
                    <a:lnTo>
                      <a:pt x="10" y="132"/>
                    </a:lnTo>
                    <a:lnTo>
                      <a:pt x="11" y="100"/>
                    </a:lnTo>
                    <a:lnTo>
                      <a:pt x="13" y="68"/>
                    </a:lnTo>
                    <a:lnTo>
                      <a:pt x="14" y="36"/>
                    </a:lnTo>
                    <a:lnTo>
                      <a:pt x="15" y="4"/>
                    </a:lnTo>
                    <a:lnTo>
                      <a:pt x="15" y="4"/>
                    </a:lnTo>
                    <a:lnTo>
                      <a:pt x="14" y="2"/>
                    </a:lnTo>
                    <a:lnTo>
                      <a:pt x="13" y="1"/>
                    </a:lnTo>
                    <a:lnTo>
                      <a:pt x="12" y="0"/>
                    </a:lnTo>
                    <a:lnTo>
                      <a:pt x="10" y="0"/>
                    </a:lnTo>
                    <a:lnTo>
                      <a:pt x="8" y="0"/>
                    </a:lnTo>
                    <a:lnTo>
                      <a:pt x="7" y="1"/>
                    </a:lnTo>
                    <a:lnTo>
                      <a:pt x="5" y="2"/>
                    </a:lnTo>
                    <a:lnTo>
                      <a:pt x="5" y="4"/>
                    </a:lnTo>
                    <a:lnTo>
                      <a:pt x="5"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43" name="Freeform 187"/>
              <p:cNvSpPr/>
              <p:nvPr/>
            </p:nvSpPr>
            <p:spPr bwMode="auto">
              <a:xfrm>
                <a:off x="4573588" y="2406650"/>
                <a:ext cx="4763" cy="71438"/>
              </a:xfrm>
              <a:custGeom>
                <a:avLst/>
                <a:gdLst/>
                <a:ahLst/>
                <a:cxnLst>
                  <a:cxn ang="0">
                    <a:pos x="0" y="5"/>
                  </a:cxn>
                  <a:cxn ang="0">
                    <a:pos x="0" y="128"/>
                  </a:cxn>
                  <a:cxn ang="0">
                    <a:pos x="0" y="128"/>
                  </a:cxn>
                  <a:cxn ang="0">
                    <a:pos x="0" y="130"/>
                  </a:cxn>
                  <a:cxn ang="0">
                    <a:pos x="1" y="131"/>
                  </a:cxn>
                  <a:cxn ang="0">
                    <a:pos x="3" y="132"/>
                  </a:cxn>
                  <a:cxn ang="0">
                    <a:pos x="5" y="133"/>
                  </a:cxn>
                  <a:cxn ang="0">
                    <a:pos x="6" y="132"/>
                  </a:cxn>
                  <a:cxn ang="0">
                    <a:pos x="8" y="131"/>
                  </a:cxn>
                  <a:cxn ang="0">
                    <a:pos x="9" y="130"/>
                  </a:cxn>
                  <a:cxn ang="0">
                    <a:pos x="9" y="128"/>
                  </a:cxn>
                  <a:cxn ang="0">
                    <a:pos x="9" y="5"/>
                  </a:cxn>
                  <a:cxn ang="0">
                    <a:pos x="9" y="5"/>
                  </a:cxn>
                  <a:cxn ang="0">
                    <a:pos x="9" y="3"/>
                  </a:cxn>
                  <a:cxn ang="0">
                    <a:pos x="8" y="1"/>
                  </a:cxn>
                  <a:cxn ang="0">
                    <a:pos x="6" y="1"/>
                  </a:cxn>
                  <a:cxn ang="0">
                    <a:pos x="5" y="0"/>
                  </a:cxn>
                  <a:cxn ang="0">
                    <a:pos x="3" y="1"/>
                  </a:cxn>
                  <a:cxn ang="0">
                    <a:pos x="1" y="1"/>
                  </a:cxn>
                  <a:cxn ang="0">
                    <a:pos x="0" y="3"/>
                  </a:cxn>
                  <a:cxn ang="0">
                    <a:pos x="0" y="5"/>
                  </a:cxn>
                  <a:cxn ang="0">
                    <a:pos x="0" y="5"/>
                  </a:cxn>
                </a:cxnLst>
                <a:rect l="0" t="0" r="r" b="b"/>
                <a:pathLst>
                  <a:path w="9" h="133">
                    <a:moveTo>
                      <a:pt x="0" y="5"/>
                    </a:moveTo>
                    <a:lnTo>
                      <a:pt x="0" y="128"/>
                    </a:lnTo>
                    <a:lnTo>
                      <a:pt x="0" y="128"/>
                    </a:lnTo>
                    <a:lnTo>
                      <a:pt x="0" y="130"/>
                    </a:lnTo>
                    <a:lnTo>
                      <a:pt x="1" y="131"/>
                    </a:lnTo>
                    <a:lnTo>
                      <a:pt x="3" y="132"/>
                    </a:lnTo>
                    <a:lnTo>
                      <a:pt x="5" y="133"/>
                    </a:lnTo>
                    <a:lnTo>
                      <a:pt x="6" y="132"/>
                    </a:lnTo>
                    <a:lnTo>
                      <a:pt x="8" y="131"/>
                    </a:lnTo>
                    <a:lnTo>
                      <a:pt x="9" y="130"/>
                    </a:lnTo>
                    <a:lnTo>
                      <a:pt x="9" y="128"/>
                    </a:lnTo>
                    <a:lnTo>
                      <a:pt x="9" y="5"/>
                    </a:lnTo>
                    <a:lnTo>
                      <a:pt x="9" y="5"/>
                    </a:lnTo>
                    <a:lnTo>
                      <a:pt x="9" y="3"/>
                    </a:lnTo>
                    <a:lnTo>
                      <a:pt x="8" y="1"/>
                    </a:lnTo>
                    <a:lnTo>
                      <a:pt x="6" y="1"/>
                    </a:lnTo>
                    <a:lnTo>
                      <a:pt x="5" y="0"/>
                    </a:lnTo>
                    <a:lnTo>
                      <a:pt x="3" y="1"/>
                    </a:lnTo>
                    <a:lnTo>
                      <a:pt x="1" y="1"/>
                    </a:lnTo>
                    <a:lnTo>
                      <a:pt x="0" y="3"/>
                    </a:lnTo>
                    <a:lnTo>
                      <a:pt x="0" y="5"/>
                    </a:lnTo>
                    <a:lnTo>
                      <a:pt x="0"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44" name="Freeform 188"/>
              <p:cNvSpPr/>
              <p:nvPr/>
            </p:nvSpPr>
            <p:spPr bwMode="auto">
              <a:xfrm>
                <a:off x="4602163" y="2432050"/>
                <a:ext cx="4763" cy="65088"/>
              </a:xfrm>
              <a:custGeom>
                <a:avLst/>
                <a:gdLst/>
                <a:ahLst/>
                <a:cxnLst>
                  <a:cxn ang="0">
                    <a:pos x="0" y="5"/>
                  </a:cxn>
                  <a:cxn ang="0">
                    <a:pos x="0" y="118"/>
                  </a:cxn>
                  <a:cxn ang="0">
                    <a:pos x="0" y="118"/>
                  </a:cxn>
                  <a:cxn ang="0">
                    <a:pos x="0" y="120"/>
                  </a:cxn>
                  <a:cxn ang="0">
                    <a:pos x="1" y="121"/>
                  </a:cxn>
                  <a:cxn ang="0">
                    <a:pos x="2" y="123"/>
                  </a:cxn>
                  <a:cxn ang="0">
                    <a:pos x="4" y="123"/>
                  </a:cxn>
                  <a:cxn ang="0">
                    <a:pos x="6" y="123"/>
                  </a:cxn>
                  <a:cxn ang="0">
                    <a:pos x="7" y="121"/>
                  </a:cxn>
                  <a:cxn ang="0">
                    <a:pos x="8" y="120"/>
                  </a:cxn>
                  <a:cxn ang="0">
                    <a:pos x="9" y="118"/>
                  </a:cxn>
                  <a:cxn ang="0">
                    <a:pos x="9" y="5"/>
                  </a:cxn>
                  <a:cxn ang="0">
                    <a:pos x="9" y="5"/>
                  </a:cxn>
                  <a:cxn ang="0">
                    <a:pos x="8" y="3"/>
                  </a:cxn>
                  <a:cxn ang="0">
                    <a:pos x="7" y="1"/>
                  </a:cxn>
                  <a:cxn ang="0">
                    <a:pos x="6" y="1"/>
                  </a:cxn>
                  <a:cxn ang="0">
                    <a:pos x="4" y="0"/>
                  </a:cxn>
                  <a:cxn ang="0">
                    <a:pos x="2" y="1"/>
                  </a:cxn>
                  <a:cxn ang="0">
                    <a:pos x="1" y="1"/>
                  </a:cxn>
                  <a:cxn ang="0">
                    <a:pos x="0" y="3"/>
                  </a:cxn>
                  <a:cxn ang="0">
                    <a:pos x="0" y="5"/>
                  </a:cxn>
                  <a:cxn ang="0">
                    <a:pos x="0" y="5"/>
                  </a:cxn>
                </a:cxnLst>
                <a:rect l="0" t="0" r="r" b="b"/>
                <a:pathLst>
                  <a:path w="9" h="123">
                    <a:moveTo>
                      <a:pt x="0" y="5"/>
                    </a:moveTo>
                    <a:lnTo>
                      <a:pt x="0" y="118"/>
                    </a:lnTo>
                    <a:lnTo>
                      <a:pt x="0" y="118"/>
                    </a:lnTo>
                    <a:lnTo>
                      <a:pt x="0" y="120"/>
                    </a:lnTo>
                    <a:lnTo>
                      <a:pt x="1" y="121"/>
                    </a:lnTo>
                    <a:lnTo>
                      <a:pt x="2" y="123"/>
                    </a:lnTo>
                    <a:lnTo>
                      <a:pt x="4" y="123"/>
                    </a:lnTo>
                    <a:lnTo>
                      <a:pt x="6" y="123"/>
                    </a:lnTo>
                    <a:lnTo>
                      <a:pt x="7" y="121"/>
                    </a:lnTo>
                    <a:lnTo>
                      <a:pt x="8" y="120"/>
                    </a:lnTo>
                    <a:lnTo>
                      <a:pt x="9" y="118"/>
                    </a:lnTo>
                    <a:lnTo>
                      <a:pt x="9" y="5"/>
                    </a:lnTo>
                    <a:lnTo>
                      <a:pt x="9" y="5"/>
                    </a:lnTo>
                    <a:lnTo>
                      <a:pt x="8" y="3"/>
                    </a:lnTo>
                    <a:lnTo>
                      <a:pt x="7" y="1"/>
                    </a:lnTo>
                    <a:lnTo>
                      <a:pt x="6" y="1"/>
                    </a:lnTo>
                    <a:lnTo>
                      <a:pt x="4" y="0"/>
                    </a:lnTo>
                    <a:lnTo>
                      <a:pt x="2" y="1"/>
                    </a:lnTo>
                    <a:lnTo>
                      <a:pt x="1" y="1"/>
                    </a:lnTo>
                    <a:lnTo>
                      <a:pt x="0" y="3"/>
                    </a:lnTo>
                    <a:lnTo>
                      <a:pt x="0" y="5"/>
                    </a:lnTo>
                    <a:lnTo>
                      <a:pt x="0"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45" name="Freeform 189"/>
              <p:cNvSpPr/>
              <p:nvPr/>
            </p:nvSpPr>
            <p:spPr bwMode="auto">
              <a:xfrm>
                <a:off x="4624388" y="2457450"/>
                <a:ext cx="4763" cy="65088"/>
              </a:xfrm>
              <a:custGeom>
                <a:avLst/>
                <a:gdLst/>
                <a:ahLst/>
                <a:cxnLst>
                  <a:cxn ang="0">
                    <a:pos x="0" y="5"/>
                  </a:cxn>
                  <a:cxn ang="0">
                    <a:pos x="0" y="119"/>
                  </a:cxn>
                  <a:cxn ang="0">
                    <a:pos x="0" y="119"/>
                  </a:cxn>
                  <a:cxn ang="0">
                    <a:pos x="0" y="121"/>
                  </a:cxn>
                  <a:cxn ang="0">
                    <a:pos x="1" y="122"/>
                  </a:cxn>
                  <a:cxn ang="0">
                    <a:pos x="3" y="123"/>
                  </a:cxn>
                  <a:cxn ang="0">
                    <a:pos x="4" y="123"/>
                  </a:cxn>
                  <a:cxn ang="0">
                    <a:pos x="6" y="123"/>
                  </a:cxn>
                  <a:cxn ang="0">
                    <a:pos x="8" y="122"/>
                  </a:cxn>
                  <a:cxn ang="0">
                    <a:pos x="9" y="121"/>
                  </a:cxn>
                  <a:cxn ang="0">
                    <a:pos x="9" y="119"/>
                  </a:cxn>
                  <a:cxn ang="0">
                    <a:pos x="9" y="5"/>
                  </a:cxn>
                  <a:cxn ang="0">
                    <a:pos x="9" y="5"/>
                  </a:cxn>
                  <a:cxn ang="0">
                    <a:pos x="9" y="3"/>
                  </a:cxn>
                  <a:cxn ang="0">
                    <a:pos x="8" y="1"/>
                  </a:cxn>
                  <a:cxn ang="0">
                    <a:pos x="6" y="0"/>
                  </a:cxn>
                  <a:cxn ang="0">
                    <a:pos x="4" y="0"/>
                  </a:cxn>
                  <a:cxn ang="0">
                    <a:pos x="3" y="0"/>
                  </a:cxn>
                  <a:cxn ang="0">
                    <a:pos x="1" y="1"/>
                  </a:cxn>
                  <a:cxn ang="0">
                    <a:pos x="0" y="3"/>
                  </a:cxn>
                  <a:cxn ang="0">
                    <a:pos x="0" y="5"/>
                  </a:cxn>
                  <a:cxn ang="0">
                    <a:pos x="0" y="5"/>
                  </a:cxn>
                </a:cxnLst>
                <a:rect l="0" t="0" r="r" b="b"/>
                <a:pathLst>
                  <a:path w="9" h="123">
                    <a:moveTo>
                      <a:pt x="0" y="5"/>
                    </a:moveTo>
                    <a:lnTo>
                      <a:pt x="0" y="119"/>
                    </a:lnTo>
                    <a:lnTo>
                      <a:pt x="0" y="119"/>
                    </a:lnTo>
                    <a:lnTo>
                      <a:pt x="0" y="121"/>
                    </a:lnTo>
                    <a:lnTo>
                      <a:pt x="1" y="122"/>
                    </a:lnTo>
                    <a:lnTo>
                      <a:pt x="3" y="123"/>
                    </a:lnTo>
                    <a:lnTo>
                      <a:pt x="4" y="123"/>
                    </a:lnTo>
                    <a:lnTo>
                      <a:pt x="6" y="123"/>
                    </a:lnTo>
                    <a:lnTo>
                      <a:pt x="8" y="122"/>
                    </a:lnTo>
                    <a:lnTo>
                      <a:pt x="9" y="121"/>
                    </a:lnTo>
                    <a:lnTo>
                      <a:pt x="9" y="119"/>
                    </a:lnTo>
                    <a:lnTo>
                      <a:pt x="9" y="5"/>
                    </a:lnTo>
                    <a:lnTo>
                      <a:pt x="9" y="5"/>
                    </a:lnTo>
                    <a:lnTo>
                      <a:pt x="9" y="3"/>
                    </a:lnTo>
                    <a:lnTo>
                      <a:pt x="8" y="1"/>
                    </a:lnTo>
                    <a:lnTo>
                      <a:pt x="6" y="0"/>
                    </a:lnTo>
                    <a:lnTo>
                      <a:pt x="4" y="0"/>
                    </a:lnTo>
                    <a:lnTo>
                      <a:pt x="3" y="0"/>
                    </a:lnTo>
                    <a:lnTo>
                      <a:pt x="1" y="1"/>
                    </a:lnTo>
                    <a:lnTo>
                      <a:pt x="0" y="3"/>
                    </a:lnTo>
                    <a:lnTo>
                      <a:pt x="0" y="5"/>
                    </a:lnTo>
                    <a:lnTo>
                      <a:pt x="0"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46" name="Freeform 190"/>
              <p:cNvSpPr/>
              <p:nvPr/>
            </p:nvSpPr>
            <p:spPr bwMode="auto">
              <a:xfrm>
                <a:off x="4651375" y="2482850"/>
                <a:ext cx="7938" cy="73025"/>
              </a:xfrm>
              <a:custGeom>
                <a:avLst/>
                <a:gdLst/>
                <a:ahLst/>
                <a:cxnLst>
                  <a:cxn ang="0">
                    <a:pos x="5" y="5"/>
                  </a:cxn>
                  <a:cxn ang="0">
                    <a:pos x="5" y="5"/>
                  </a:cxn>
                  <a:cxn ang="0">
                    <a:pos x="2" y="30"/>
                  </a:cxn>
                  <a:cxn ang="0">
                    <a:pos x="1" y="42"/>
                  </a:cxn>
                  <a:cxn ang="0">
                    <a:pos x="0" y="55"/>
                  </a:cxn>
                  <a:cxn ang="0">
                    <a:pos x="0" y="132"/>
                  </a:cxn>
                  <a:cxn ang="0">
                    <a:pos x="0" y="132"/>
                  </a:cxn>
                  <a:cxn ang="0">
                    <a:pos x="1" y="134"/>
                  </a:cxn>
                  <a:cxn ang="0">
                    <a:pos x="2" y="136"/>
                  </a:cxn>
                  <a:cxn ang="0">
                    <a:pos x="3" y="137"/>
                  </a:cxn>
                  <a:cxn ang="0">
                    <a:pos x="5" y="137"/>
                  </a:cxn>
                  <a:cxn ang="0">
                    <a:pos x="7" y="137"/>
                  </a:cxn>
                  <a:cxn ang="0">
                    <a:pos x="8" y="136"/>
                  </a:cxn>
                  <a:cxn ang="0">
                    <a:pos x="9" y="134"/>
                  </a:cxn>
                  <a:cxn ang="0">
                    <a:pos x="10" y="132"/>
                  </a:cxn>
                  <a:cxn ang="0">
                    <a:pos x="10" y="62"/>
                  </a:cxn>
                  <a:cxn ang="0">
                    <a:pos x="10" y="62"/>
                  </a:cxn>
                  <a:cxn ang="0">
                    <a:pos x="10" y="47"/>
                  </a:cxn>
                  <a:cxn ang="0">
                    <a:pos x="11" y="33"/>
                  </a:cxn>
                  <a:cxn ang="0">
                    <a:pos x="14" y="5"/>
                  </a:cxn>
                  <a:cxn ang="0">
                    <a:pos x="14" y="5"/>
                  </a:cxn>
                  <a:cxn ang="0">
                    <a:pos x="14" y="3"/>
                  </a:cxn>
                  <a:cxn ang="0">
                    <a:pos x="13" y="1"/>
                  </a:cxn>
                  <a:cxn ang="0">
                    <a:pos x="12" y="0"/>
                  </a:cxn>
                  <a:cxn ang="0">
                    <a:pos x="10" y="0"/>
                  </a:cxn>
                  <a:cxn ang="0">
                    <a:pos x="7" y="1"/>
                  </a:cxn>
                  <a:cxn ang="0">
                    <a:pos x="6" y="3"/>
                  </a:cxn>
                  <a:cxn ang="0">
                    <a:pos x="5" y="5"/>
                  </a:cxn>
                  <a:cxn ang="0">
                    <a:pos x="5" y="5"/>
                  </a:cxn>
                </a:cxnLst>
                <a:rect l="0" t="0" r="r" b="b"/>
                <a:pathLst>
                  <a:path w="14" h="137">
                    <a:moveTo>
                      <a:pt x="5" y="5"/>
                    </a:moveTo>
                    <a:lnTo>
                      <a:pt x="5" y="5"/>
                    </a:lnTo>
                    <a:lnTo>
                      <a:pt x="2" y="30"/>
                    </a:lnTo>
                    <a:lnTo>
                      <a:pt x="1" y="42"/>
                    </a:lnTo>
                    <a:lnTo>
                      <a:pt x="0" y="55"/>
                    </a:lnTo>
                    <a:lnTo>
                      <a:pt x="0" y="132"/>
                    </a:lnTo>
                    <a:lnTo>
                      <a:pt x="0" y="132"/>
                    </a:lnTo>
                    <a:lnTo>
                      <a:pt x="1" y="134"/>
                    </a:lnTo>
                    <a:lnTo>
                      <a:pt x="2" y="136"/>
                    </a:lnTo>
                    <a:lnTo>
                      <a:pt x="3" y="137"/>
                    </a:lnTo>
                    <a:lnTo>
                      <a:pt x="5" y="137"/>
                    </a:lnTo>
                    <a:lnTo>
                      <a:pt x="7" y="137"/>
                    </a:lnTo>
                    <a:lnTo>
                      <a:pt x="8" y="136"/>
                    </a:lnTo>
                    <a:lnTo>
                      <a:pt x="9" y="134"/>
                    </a:lnTo>
                    <a:lnTo>
                      <a:pt x="10" y="132"/>
                    </a:lnTo>
                    <a:lnTo>
                      <a:pt x="10" y="62"/>
                    </a:lnTo>
                    <a:lnTo>
                      <a:pt x="10" y="62"/>
                    </a:lnTo>
                    <a:lnTo>
                      <a:pt x="10" y="47"/>
                    </a:lnTo>
                    <a:lnTo>
                      <a:pt x="11" y="33"/>
                    </a:lnTo>
                    <a:lnTo>
                      <a:pt x="14" y="5"/>
                    </a:lnTo>
                    <a:lnTo>
                      <a:pt x="14" y="5"/>
                    </a:lnTo>
                    <a:lnTo>
                      <a:pt x="14" y="3"/>
                    </a:lnTo>
                    <a:lnTo>
                      <a:pt x="13" y="1"/>
                    </a:lnTo>
                    <a:lnTo>
                      <a:pt x="12" y="0"/>
                    </a:lnTo>
                    <a:lnTo>
                      <a:pt x="10" y="0"/>
                    </a:lnTo>
                    <a:lnTo>
                      <a:pt x="7" y="1"/>
                    </a:lnTo>
                    <a:lnTo>
                      <a:pt x="6" y="3"/>
                    </a:lnTo>
                    <a:lnTo>
                      <a:pt x="5" y="5"/>
                    </a:lnTo>
                    <a:lnTo>
                      <a:pt x="5"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47" name="Freeform 191"/>
              <p:cNvSpPr/>
              <p:nvPr/>
            </p:nvSpPr>
            <p:spPr bwMode="auto">
              <a:xfrm>
                <a:off x="4684713" y="2500313"/>
                <a:ext cx="4763" cy="87313"/>
              </a:xfrm>
              <a:custGeom>
                <a:avLst/>
                <a:gdLst/>
                <a:ahLst/>
                <a:cxnLst>
                  <a:cxn ang="0">
                    <a:pos x="0" y="5"/>
                  </a:cxn>
                  <a:cxn ang="0">
                    <a:pos x="0" y="161"/>
                  </a:cxn>
                  <a:cxn ang="0">
                    <a:pos x="0" y="161"/>
                  </a:cxn>
                  <a:cxn ang="0">
                    <a:pos x="0" y="163"/>
                  </a:cxn>
                  <a:cxn ang="0">
                    <a:pos x="1" y="164"/>
                  </a:cxn>
                  <a:cxn ang="0">
                    <a:pos x="3" y="165"/>
                  </a:cxn>
                  <a:cxn ang="0">
                    <a:pos x="5" y="166"/>
                  </a:cxn>
                  <a:cxn ang="0">
                    <a:pos x="6" y="165"/>
                  </a:cxn>
                  <a:cxn ang="0">
                    <a:pos x="8" y="164"/>
                  </a:cxn>
                  <a:cxn ang="0">
                    <a:pos x="9" y="163"/>
                  </a:cxn>
                  <a:cxn ang="0">
                    <a:pos x="9" y="161"/>
                  </a:cxn>
                  <a:cxn ang="0">
                    <a:pos x="9" y="5"/>
                  </a:cxn>
                  <a:cxn ang="0">
                    <a:pos x="9" y="5"/>
                  </a:cxn>
                  <a:cxn ang="0">
                    <a:pos x="9" y="3"/>
                  </a:cxn>
                  <a:cxn ang="0">
                    <a:pos x="8" y="1"/>
                  </a:cxn>
                  <a:cxn ang="0">
                    <a:pos x="6" y="0"/>
                  </a:cxn>
                  <a:cxn ang="0">
                    <a:pos x="5" y="0"/>
                  </a:cxn>
                  <a:cxn ang="0">
                    <a:pos x="3" y="0"/>
                  </a:cxn>
                  <a:cxn ang="0">
                    <a:pos x="1" y="1"/>
                  </a:cxn>
                  <a:cxn ang="0">
                    <a:pos x="0" y="3"/>
                  </a:cxn>
                  <a:cxn ang="0">
                    <a:pos x="0" y="5"/>
                  </a:cxn>
                  <a:cxn ang="0">
                    <a:pos x="0" y="5"/>
                  </a:cxn>
                </a:cxnLst>
                <a:rect l="0" t="0" r="r" b="b"/>
                <a:pathLst>
                  <a:path w="9" h="166">
                    <a:moveTo>
                      <a:pt x="0" y="5"/>
                    </a:moveTo>
                    <a:lnTo>
                      <a:pt x="0" y="161"/>
                    </a:lnTo>
                    <a:lnTo>
                      <a:pt x="0" y="161"/>
                    </a:lnTo>
                    <a:lnTo>
                      <a:pt x="0" y="163"/>
                    </a:lnTo>
                    <a:lnTo>
                      <a:pt x="1" y="164"/>
                    </a:lnTo>
                    <a:lnTo>
                      <a:pt x="3" y="165"/>
                    </a:lnTo>
                    <a:lnTo>
                      <a:pt x="5" y="166"/>
                    </a:lnTo>
                    <a:lnTo>
                      <a:pt x="6" y="165"/>
                    </a:lnTo>
                    <a:lnTo>
                      <a:pt x="8" y="164"/>
                    </a:lnTo>
                    <a:lnTo>
                      <a:pt x="9" y="163"/>
                    </a:lnTo>
                    <a:lnTo>
                      <a:pt x="9" y="161"/>
                    </a:lnTo>
                    <a:lnTo>
                      <a:pt x="9" y="5"/>
                    </a:lnTo>
                    <a:lnTo>
                      <a:pt x="9" y="5"/>
                    </a:lnTo>
                    <a:lnTo>
                      <a:pt x="9" y="3"/>
                    </a:lnTo>
                    <a:lnTo>
                      <a:pt x="8" y="1"/>
                    </a:lnTo>
                    <a:lnTo>
                      <a:pt x="6" y="0"/>
                    </a:lnTo>
                    <a:lnTo>
                      <a:pt x="5" y="0"/>
                    </a:lnTo>
                    <a:lnTo>
                      <a:pt x="3" y="0"/>
                    </a:lnTo>
                    <a:lnTo>
                      <a:pt x="1" y="1"/>
                    </a:lnTo>
                    <a:lnTo>
                      <a:pt x="0" y="3"/>
                    </a:lnTo>
                    <a:lnTo>
                      <a:pt x="0" y="5"/>
                    </a:lnTo>
                    <a:lnTo>
                      <a:pt x="0"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48" name="Freeform 192"/>
              <p:cNvSpPr/>
              <p:nvPr/>
            </p:nvSpPr>
            <p:spPr bwMode="auto">
              <a:xfrm>
                <a:off x="4702175" y="2540000"/>
                <a:ext cx="7938" cy="69850"/>
              </a:xfrm>
              <a:custGeom>
                <a:avLst/>
                <a:gdLst/>
                <a:ahLst/>
                <a:cxnLst>
                  <a:cxn ang="0">
                    <a:pos x="6" y="3"/>
                  </a:cxn>
                  <a:cxn ang="0">
                    <a:pos x="6" y="3"/>
                  </a:cxn>
                  <a:cxn ang="0">
                    <a:pos x="3" y="19"/>
                  </a:cxn>
                  <a:cxn ang="0">
                    <a:pos x="1" y="34"/>
                  </a:cxn>
                  <a:cxn ang="0">
                    <a:pos x="0" y="50"/>
                  </a:cxn>
                  <a:cxn ang="0">
                    <a:pos x="0" y="65"/>
                  </a:cxn>
                  <a:cxn ang="0">
                    <a:pos x="1" y="96"/>
                  </a:cxn>
                  <a:cxn ang="0">
                    <a:pos x="1" y="127"/>
                  </a:cxn>
                  <a:cxn ang="0">
                    <a:pos x="1" y="127"/>
                  </a:cxn>
                  <a:cxn ang="0">
                    <a:pos x="2" y="129"/>
                  </a:cxn>
                  <a:cxn ang="0">
                    <a:pos x="3" y="131"/>
                  </a:cxn>
                  <a:cxn ang="0">
                    <a:pos x="4" y="132"/>
                  </a:cxn>
                  <a:cxn ang="0">
                    <a:pos x="6" y="132"/>
                  </a:cxn>
                  <a:cxn ang="0">
                    <a:pos x="7" y="132"/>
                  </a:cxn>
                  <a:cxn ang="0">
                    <a:pos x="9" y="131"/>
                  </a:cxn>
                  <a:cxn ang="0">
                    <a:pos x="10" y="129"/>
                  </a:cxn>
                  <a:cxn ang="0">
                    <a:pos x="10" y="127"/>
                  </a:cxn>
                  <a:cxn ang="0">
                    <a:pos x="10" y="127"/>
                  </a:cxn>
                  <a:cxn ang="0">
                    <a:pos x="10" y="97"/>
                  </a:cxn>
                  <a:cxn ang="0">
                    <a:pos x="9" y="66"/>
                  </a:cxn>
                  <a:cxn ang="0">
                    <a:pos x="9" y="51"/>
                  </a:cxn>
                  <a:cxn ang="0">
                    <a:pos x="10" y="36"/>
                  </a:cxn>
                  <a:cxn ang="0">
                    <a:pos x="12" y="21"/>
                  </a:cxn>
                  <a:cxn ang="0">
                    <a:pos x="15" y="5"/>
                  </a:cxn>
                  <a:cxn ang="0">
                    <a:pos x="15" y="5"/>
                  </a:cxn>
                  <a:cxn ang="0">
                    <a:pos x="15" y="3"/>
                  </a:cxn>
                  <a:cxn ang="0">
                    <a:pos x="14" y="2"/>
                  </a:cxn>
                  <a:cxn ang="0">
                    <a:pos x="13" y="0"/>
                  </a:cxn>
                  <a:cxn ang="0">
                    <a:pos x="11" y="0"/>
                  </a:cxn>
                  <a:cxn ang="0">
                    <a:pos x="10" y="0"/>
                  </a:cxn>
                  <a:cxn ang="0">
                    <a:pos x="8" y="0"/>
                  </a:cxn>
                  <a:cxn ang="0">
                    <a:pos x="7" y="1"/>
                  </a:cxn>
                  <a:cxn ang="0">
                    <a:pos x="6" y="3"/>
                  </a:cxn>
                  <a:cxn ang="0">
                    <a:pos x="6" y="3"/>
                  </a:cxn>
                </a:cxnLst>
                <a:rect l="0" t="0" r="r" b="b"/>
                <a:pathLst>
                  <a:path w="15" h="132">
                    <a:moveTo>
                      <a:pt x="6" y="3"/>
                    </a:moveTo>
                    <a:lnTo>
                      <a:pt x="6" y="3"/>
                    </a:lnTo>
                    <a:lnTo>
                      <a:pt x="3" y="19"/>
                    </a:lnTo>
                    <a:lnTo>
                      <a:pt x="1" y="34"/>
                    </a:lnTo>
                    <a:lnTo>
                      <a:pt x="0" y="50"/>
                    </a:lnTo>
                    <a:lnTo>
                      <a:pt x="0" y="65"/>
                    </a:lnTo>
                    <a:lnTo>
                      <a:pt x="1" y="96"/>
                    </a:lnTo>
                    <a:lnTo>
                      <a:pt x="1" y="127"/>
                    </a:lnTo>
                    <a:lnTo>
                      <a:pt x="1" y="127"/>
                    </a:lnTo>
                    <a:lnTo>
                      <a:pt x="2" y="129"/>
                    </a:lnTo>
                    <a:lnTo>
                      <a:pt x="3" y="131"/>
                    </a:lnTo>
                    <a:lnTo>
                      <a:pt x="4" y="132"/>
                    </a:lnTo>
                    <a:lnTo>
                      <a:pt x="6" y="132"/>
                    </a:lnTo>
                    <a:lnTo>
                      <a:pt x="7" y="132"/>
                    </a:lnTo>
                    <a:lnTo>
                      <a:pt x="9" y="131"/>
                    </a:lnTo>
                    <a:lnTo>
                      <a:pt x="10" y="129"/>
                    </a:lnTo>
                    <a:lnTo>
                      <a:pt x="10" y="127"/>
                    </a:lnTo>
                    <a:lnTo>
                      <a:pt x="10" y="127"/>
                    </a:lnTo>
                    <a:lnTo>
                      <a:pt x="10" y="97"/>
                    </a:lnTo>
                    <a:lnTo>
                      <a:pt x="9" y="66"/>
                    </a:lnTo>
                    <a:lnTo>
                      <a:pt x="9" y="51"/>
                    </a:lnTo>
                    <a:lnTo>
                      <a:pt x="10" y="36"/>
                    </a:lnTo>
                    <a:lnTo>
                      <a:pt x="12" y="21"/>
                    </a:lnTo>
                    <a:lnTo>
                      <a:pt x="15" y="5"/>
                    </a:lnTo>
                    <a:lnTo>
                      <a:pt x="15" y="5"/>
                    </a:lnTo>
                    <a:lnTo>
                      <a:pt x="15" y="3"/>
                    </a:lnTo>
                    <a:lnTo>
                      <a:pt x="14" y="2"/>
                    </a:lnTo>
                    <a:lnTo>
                      <a:pt x="13" y="0"/>
                    </a:lnTo>
                    <a:lnTo>
                      <a:pt x="11" y="0"/>
                    </a:lnTo>
                    <a:lnTo>
                      <a:pt x="10" y="0"/>
                    </a:lnTo>
                    <a:lnTo>
                      <a:pt x="8" y="0"/>
                    </a:lnTo>
                    <a:lnTo>
                      <a:pt x="7" y="1"/>
                    </a:lnTo>
                    <a:lnTo>
                      <a:pt x="6" y="3"/>
                    </a:lnTo>
                    <a:lnTo>
                      <a:pt x="6"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49" name="Freeform 193"/>
              <p:cNvSpPr/>
              <p:nvPr/>
            </p:nvSpPr>
            <p:spPr bwMode="auto">
              <a:xfrm>
                <a:off x="4727575" y="2568575"/>
                <a:ext cx="9525" cy="52388"/>
              </a:xfrm>
              <a:custGeom>
                <a:avLst/>
                <a:gdLst/>
                <a:ahLst/>
                <a:cxnLst>
                  <a:cxn ang="0">
                    <a:pos x="10" y="3"/>
                  </a:cxn>
                  <a:cxn ang="0">
                    <a:pos x="10" y="3"/>
                  </a:cxn>
                  <a:cxn ang="0">
                    <a:pos x="3" y="48"/>
                  </a:cxn>
                  <a:cxn ang="0">
                    <a:pos x="1" y="72"/>
                  </a:cxn>
                  <a:cxn ang="0">
                    <a:pos x="0" y="95"/>
                  </a:cxn>
                  <a:cxn ang="0">
                    <a:pos x="0" y="95"/>
                  </a:cxn>
                  <a:cxn ang="0">
                    <a:pos x="0" y="97"/>
                  </a:cxn>
                  <a:cxn ang="0">
                    <a:pos x="1" y="98"/>
                  </a:cxn>
                  <a:cxn ang="0">
                    <a:pos x="3" y="99"/>
                  </a:cxn>
                  <a:cxn ang="0">
                    <a:pos x="6" y="99"/>
                  </a:cxn>
                  <a:cxn ang="0">
                    <a:pos x="7" y="99"/>
                  </a:cxn>
                  <a:cxn ang="0">
                    <a:pos x="9" y="98"/>
                  </a:cxn>
                  <a:cxn ang="0">
                    <a:pos x="10" y="97"/>
                  </a:cxn>
                  <a:cxn ang="0">
                    <a:pos x="10" y="95"/>
                  </a:cxn>
                  <a:cxn ang="0">
                    <a:pos x="10" y="95"/>
                  </a:cxn>
                  <a:cxn ang="0">
                    <a:pos x="11" y="72"/>
                  </a:cxn>
                  <a:cxn ang="0">
                    <a:pos x="13" y="50"/>
                  </a:cxn>
                  <a:cxn ang="0">
                    <a:pos x="19" y="6"/>
                  </a:cxn>
                  <a:cxn ang="0">
                    <a:pos x="19" y="6"/>
                  </a:cxn>
                  <a:cxn ang="0">
                    <a:pos x="19" y="4"/>
                  </a:cxn>
                  <a:cxn ang="0">
                    <a:pos x="18" y="2"/>
                  </a:cxn>
                  <a:cxn ang="0">
                    <a:pos x="15" y="0"/>
                  </a:cxn>
                  <a:cxn ang="0">
                    <a:pos x="14" y="0"/>
                  </a:cxn>
                  <a:cxn ang="0">
                    <a:pos x="12" y="0"/>
                  </a:cxn>
                  <a:cxn ang="0">
                    <a:pos x="11" y="2"/>
                  </a:cxn>
                  <a:cxn ang="0">
                    <a:pos x="10" y="3"/>
                  </a:cxn>
                  <a:cxn ang="0">
                    <a:pos x="10" y="3"/>
                  </a:cxn>
                </a:cxnLst>
                <a:rect l="0" t="0" r="r" b="b"/>
                <a:pathLst>
                  <a:path w="19" h="99">
                    <a:moveTo>
                      <a:pt x="10" y="3"/>
                    </a:moveTo>
                    <a:lnTo>
                      <a:pt x="10" y="3"/>
                    </a:lnTo>
                    <a:lnTo>
                      <a:pt x="3" y="48"/>
                    </a:lnTo>
                    <a:lnTo>
                      <a:pt x="1" y="72"/>
                    </a:lnTo>
                    <a:lnTo>
                      <a:pt x="0" y="95"/>
                    </a:lnTo>
                    <a:lnTo>
                      <a:pt x="0" y="95"/>
                    </a:lnTo>
                    <a:lnTo>
                      <a:pt x="0" y="97"/>
                    </a:lnTo>
                    <a:lnTo>
                      <a:pt x="1" y="98"/>
                    </a:lnTo>
                    <a:lnTo>
                      <a:pt x="3" y="99"/>
                    </a:lnTo>
                    <a:lnTo>
                      <a:pt x="6" y="99"/>
                    </a:lnTo>
                    <a:lnTo>
                      <a:pt x="7" y="99"/>
                    </a:lnTo>
                    <a:lnTo>
                      <a:pt x="9" y="98"/>
                    </a:lnTo>
                    <a:lnTo>
                      <a:pt x="10" y="97"/>
                    </a:lnTo>
                    <a:lnTo>
                      <a:pt x="10" y="95"/>
                    </a:lnTo>
                    <a:lnTo>
                      <a:pt x="10" y="95"/>
                    </a:lnTo>
                    <a:lnTo>
                      <a:pt x="11" y="72"/>
                    </a:lnTo>
                    <a:lnTo>
                      <a:pt x="13" y="50"/>
                    </a:lnTo>
                    <a:lnTo>
                      <a:pt x="19" y="6"/>
                    </a:lnTo>
                    <a:lnTo>
                      <a:pt x="19" y="6"/>
                    </a:lnTo>
                    <a:lnTo>
                      <a:pt x="19" y="4"/>
                    </a:lnTo>
                    <a:lnTo>
                      <a:pt x="18" y="2"/>
                    </a:lnTo>
                    <a:lnTo>
                      <a:pt x="15" y="0"/>
                    </a:lnTo>
                    <a:lnTo>
                      <a:pt x="14" y="0"/>
                    </a:lnTo>
                    <a:lnTo>
                      <a:pt x="12" y="0"/>
                    </a:lnTo>
                    <a:lnTo>
                      <a:pt x="11" y="2"/>
                    </a:lnTo>
                    <a:lnTo>
                      <a:pt x="10" y="3"/>
                    </a:lnTo>
                    <a:lnTo>
                      <a:pt x="10"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50" name="Freeform 194"/>
              <p:cNvSpPr/>
              <p:nvPr/>
            </p:nvSpPr>
            <p:spPr bwMode="auto">
              <a:xfrm>
                <a:off x="4748213" y="2590800"/>
                <a:ext cx="4763" cy="57150"/>
              </a:xfrm>
              <a:custGeom>
                <a:avLst/>
                <a:gdLst/>
                <a:ahLst/>
                <a:cxnLst>
                  <a:cxn ang="0">
                    <a:pos x="0" y="5"/>
                  </a:cxn>
                  <a:cxn ang="0">
                    <a:pos x="0" y="104"/>
                  </a:cxn>
                  <a:cxn ang="0">
                    <a:pos x="0" y="104"/>
                  </a:cxn>
                  <a:cxn ang="0">
                    <a:pos x="0" y="107"/>
                  </a:cxn>
                  <a:cxn ang="0">
                    <a:pos x="1" y="109"/>
                  </a:cxn>
                  <a:cxn ang="0">
                    <a:pos x="3" y="109"/>
                  </a:cxn>
                  <a:cxn ang="0">
                    <a:pos x="4" y="110"/>
                  </a:cxn>
                  <a:cxn ang="0">
                    <a:pos x="6" y="109"/>
                  </a:cxn>
                  <a:cxn ang="0">
                    <a:pos x="7" y="109"/>
                  </a:cxn>
                  <a:cxn ang="0">
                    <a:pos x="9" y="107"/>
                  </a:cxn>
                  <a:cxn ang="0">
                    <a:pos x="9" y="104"/>
                  </a:cxn>
                  <a:cxn ang="0">
                    <a:pos x="9" y="5"/>
                  </a:cxn>
                  <a:cxn ang="0">
                    <a:pos x="9" y="5"/>
                  </a:cxn>
                  <a:cxn ang="0">
                    <a:pos x="9" y="3"/>
                  </a:cxn>
                  <a:cxn ang="0">
                    <a:pos x="7" y="2"/>
                  </a:cxn>
                  <a:cxn ang="0">
                    <a:pos x="6" y="1"/>
                  </a:cxn>
                  <a:cxn ang="0">
                    <a:pos x="4" y="0"/>
                  </a:cxn>
                  <a:cxn ang="0">
                    <a:pos x="3" y="1"/>
                  </a:cxn>
                  <a:cxn ang="0">
                    <a:pos x="1" y="2"/>
                  </a:cxn>
                  <a:cxn ang="0">
                    <a:pos x="0" y="3"/>
                  </a:cxn>
                  <a:cxn ang="0">
                    <a:pos x="0" y="5"/>
                  </a:cxn>
                  <a:cxn ang="0">
                    <a:pos x="0" y="5"/>
                  </a:cxn>
                </a:cxnLst>
                <a:rect l="0" t="0" r="r" b="b"/>
                <a:pathLst>
                  <a:path w="9" h="110">
                    <a:moveTo>
                      <a:pt x="0" y="5"/>
                    </a:moveTo>
                    <a:lnTo>
                      <a:pt x="0" y="104"/>
                    </a:lnTo>
                    <a:lnTo>
                      <a:pt x="0" y="104"/>
                    </a:lnTo>
                    <a:lnTo>
                      <a:pt x="0" y="107"/>
                    </a:lnTo>
                    <a:lnTo>
                      <a:pt x="1" y="109"/>
                    </a:lnTo>
                    <a:lnTo>
                      <a:pt x="3" y="109"/>
                    </a:lnTo>
                    <a:lnTo>
                      <a:pt x="4" y="110"/>
                    </a:lnTo>
                    <a:lnTo>
                      <a:pt x="6" y="109"/>
                    </a:lnTo>
                    <a:lnTo>
                      <a:pt x="7" y="109"/>
                    </a:lnTo>
                    <a:lnTo>
                      <a:pt x="9" y="107"/>
                    </a:lnTo>
                    <a:lnTo>
                      <a:pt x="9" y="104"/>
                    </a:lnTo>
                    <a:lnTo>
                      <a:pt x="9" y="5"/>
                    </a:lnTo>
                    <a:lnTo>
                      <a:pt x="9" y="5"/>
                    </a:lnTo>
                    <a:lnTo>
                      <a:pt x="9" y="3"/>
                    </a:lnTo>
                    <a:lnTo>
                      <a:pt x="7" y="2"/>
                    </a:lnTo>
                    <a:lnTo>
                      <a:pt x="6" y="1"/>
                    </a:lnTo>
                    <a:lnTo>
                      <a:pt x="4" y="0"/>
                    </a:lnTo>
                    <a:lnTo>
                      <a:pt x="3" y="1"/>
                    </a:lnTo>
                    <a:lnTo>
                      <a:pt x="1" y="2"/>
                    </a:lnTo>
                    <a:lnTo>
                      <a:pt x="0" y="3"/>
                    </a:lnTo>
                    <a:lnTo>
                      <a:pt x="0" y="5"/>
                    </a:lnTo>
                    <a:lnTo>
                      <a:pt x="0"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51" name="Freeform 195"/>
              <p:cNvSpPr/>
              <p:nvPr/>
            </p:nvSpPr>
            <p:spPr bwMode="auto">
              <a:xfrm>
                <a:off x="4641850" y="2751138"/>
                <a:ext cx="7938" cy="26988"/>
              </a:xfrm>
              <a:custGeom>
                <a:avLst/>
                <a:gdLst/>
                <a:ahLst/>
                <a:cxnLst>
                  <a:cxn ang="0">
                    <a:pos x="15" y="46"/>
                  </a:cxn>
                  <a:cxn ang="0">
                    <a:pos x="15" y="46"/>
                  </a:cxn>
                  <a:cxn ang="0">
                    <a:pos x="12" y="36"/>
                  </a:cxn>
                  <a:cxn ang="0">
                    <a:pos x="11" y="26"/>
                  </a:cxn>
                  <a:cxn ang="0">
                    <a:pos x="10" y="5"/>
                  </a:cxn>
                  <a:cxn ang="0">
                    <a:pos x="10" y="5"/>
                  </a:cxn>
                  <a:cxn ang="0">
                    <a:pos x="10" y="3"/>
                  </a:cxn>
                  <a:cxn ang="0">
                    <a:pos x="8" y="1"/>
                  </a:cxn>
                  <a:cxn ang="0">
                    <a:pos x="6" y="1"/>
                  </a:cxn>
                  <a:cxn ang="0">
                    <a:pos x="5" y="0"/>
                  </a:cxn>
                  <a:cxn ang="0">
                    <a:pos x="3" y="1"/>
                  </a:cxn>
                  <a:cxn ang="0">
                    <a:pos x="1" y="1"/>
                  </a:cxn>
                  <a:cxn ang="0">
                    <a:pos x="0" y="3"/>
                  </a:cxn>
                  <a:cxn ang="0">
                    <a:pos x="0" y="5"/>
                  </a:cxn>
                  <a:cxn ang="0">
                    <a:pos x="0" y="5"/>
                  </a:cxn>
                  <a:cxn ang="0">
                    <a:pos x="1" y="27"/>
                  </a:cxn>
                  <a:cxn ang="0">
                    <a:pos x="2" y="38"/>
                  </a:cxn>
                  <a:cxn ang="0">
                    <a:pos x="5" y="48"/>
                  </a:cxn>
                  <a:cxn ang="0">
                    <a:pos x="5" y="48"/>
                  </a:cxn>
                  <a:cxn ang="0">
                    <a:pos x="6" y="50"/>
                  </a:cxn>
                  <a:cxn ang="0">
                    <a:pos x="7" y="51"/>
                  </a:cxn>
                  <a:cxn ang="0">
                    <a:pos x="10" y="51"/>
                  </a:cxn>
                  <a:cxn ang="0">
                    <a:pos x="11" y="51"/>
                  </a:cxn>
                  <a:cxn ang="0">
                    <a:pos x="13" y="51"/>
                  </a:cxn>
                  <a:cxn ang="0">
                    <a:pos x="14" y="49"/>
                  </a:cxn>
                  <a:cxn ang="0">
                    <a:pos x="15" y="48"/>
                  </a:cxn>
                  <a:cxn ang="0">
                    <a:pos x="15" y="46"/>
                  </a:cxn>
                  <a:cxn ang="0">
                    <a:pos x="15" y="46"/>
                  </a:cxn>
                </a:cxnLst>
                <a:rect l="0" t="0" r="r" b="b"/>
                <a:pathLst>
                  <a:path w="15" h="51">
                    <a:moveTo>
                      <a:pt x="15" y="46"/>
                    </a:moveTo>
                    <a:lnTo>
                      <a:pt x="15" y="46"/>
                    </a:lnTo>
                    <a:lnTo>
                      <a:pt x="12" y="36"/>
                    </a:lnTo>
                    <a:lnTo>
                      <a:pt x="11" y="26"/>
                    </a:lnTo>
                    <a:lnTo>
                      <a:pt x="10" y="5"/>
                    </a:lnTo>
                    <a:lnTo>
                      <a:pt x="10" y="5"/>
                    </a:lnTo>
                    <a:lnTo>
                      <a:pt x="10" y="3"/>
                    </a:lnTo>
                    <a:lnTo>
                      <a:pt x="8" y="1"/>
                    </a:lnTo>
                    <a:lnTo>
                      <a:pt x="6" y="1"/>
                    </a:lnTo>
                    <a:lnTo>
                      <a:pt x="5" y="0"/>
                    </a:lnTo>
                    <a:lnTo>
                      <a:pt x="3" y="1"/>
                    </a:lnTo>
                    <a:lnTo>
                      <a:pt x="1" y="1"/>
                    </a:lnTo>
                    <a:lnTo>
                      <a:pt x="0" y="3"/>
                    </a:lnTo>
                    <a:lnTo>
                      <a:pt x="0" y="5"/>
                    </a:lnTo>
                    <a:lnTo>
                      <a:pt x="0" y="5"/>
                    </a:lnTo>
                    <a:lnTo>
                      <a:pt x="1" y="27"/>
                    </a:lnTo>
                    <a:lnTo>
                      <a:pt x="2" y="38"/>
                    </a:lnTo>
                    <a:lnTo>
                      <a:pt x="5" y="48"/>
                    </a:lnTo>
                    <a:lnTo>
                      <a:pt x="5" y="48"/>
                    </a:lnTo>
                    <a:lnTo>
                      <a:pt x="6" y="50"/>
                    </a:lnTo>
                    <a:lnTo>
                      <a:pt x="7" y="51"/>
                    </a:lnTo>
                    <a:lnTo>
                      <a:pt x="10" y="51"/>
                    </a:lnTo>
                    <a:lnTo>
                      <a:pt x="11" y="51"/>
                    </a:lnTo>
                    <a:lnTo>
                      <a:pt x="13" y="51"/>
                    </a:lnTo>
                    <a:lnTo>
                      <a:pt x="14" y="49"/>
                    </a:lnTo>
                    <a:lnTo>
                      <a:pt x="15" y="48"/>
                    </a:lnTo>
                    <a:lnTo>
                      <a:pt x="15" y="46"/>
                    </a:lnTo>
                    <a:lnTo>
                      <a:pt x="15" y="46"/>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52" name="Freeform 196"/>
              <p:cNvSpPr/>
              <p:nvPr/>
            </p:nvSpPr>
            <p:spPr bwMode="auto">
              <a:xfrm>
                <a:off x="4675188" y="2751138"/>
                <a:ext cx="12700" cy="34925"/>
              </a:xfrm>
              <a:custGeom>
                <a:avLst/>
                <a:gdLst/>
                <a:ahLst/>
                <a:cxnLst>
                  <a:cxn ang="0">
                    <a:pos x="18" y="39"/>
                  </a:cxn>
                  <a:cxn ang="0">
                    <a:pos x="18" y="39"/>
                  </a:cxn>
                  <a:cxn ang="0">
                    <a:pos x="14" y="31"/>
                  </a:cxn>
                  <a:cxn ang="0">
                    <a:pos x="12" y="23"/>
                  </a:cxn>
                  <a:cxn ang="0">
                    <a:pos x="9" y="13"/>
                  </a:cxn>
                  <a:cxn ang="0">
                    <a:pos x="9" y="5"/>
                  </a:cxn>
                  <a:cxn ang="0">
                    <a:pos x="9" y="5"/>
                  </a:cxn>
                  <a:cxn ang="0">
                    <a:pos x="8" y="3"/>
                  </a:cxn>
                  <a:cxn ang="0">
                    <a:pos x="7" y="1"/>
                  </a:cxn>
                  <a:cxn ang="0">
                    <a:pos x="6" y="1"/>
                  </a:cxn>
                  <a:cxn ang="0">
                    <a:pos x="4" y="0"/>
                  </a:cxn>
                  <a:cxn ang="0">
                    <a:pos x="3" y="1"/>
                  </a:cxn>
                  <a:cxn ang="0">
                    <a:pos x="1" y="1"/>
                  </a:cxn>
                  <a:cxn ang="0">
                    <a:pos x="0" y="3"/>
                  </a:cxn>
                  <a:cxn ang="0">
                    <a:pos x="0" y="5"/>
                  </a:cxn>
                  <a:cxn ang="0">
                    <a:pos x="0" y="5"/>
                  </a:cxn>
                  <a:cxn ang="0">
                    <a:pos x="0" y="17"/>
                  </a:cxn>
                  <a:cxn ang="0">
                    <a:pos x="1" y="24"/>
                  </a:cxn>
                  <a:cxn ang="0">
                    <a:pos x="3" y="30"/>
                  </a:cxn>
                  <a:cxn ang="0">
                    <a:pos x="3" y="30"/>
                  </a:cxn>
                  <a:cxn ang="0">
                    <a:pos x="6" y="38"/>
                  </a:cxn>
                  <a:cxn ang="0">
                    <a:pos x="9" y="45"/>
                  </a:cxn>
                  <a:cxn ang="0">
                    <a:pos x="13" y="54"/>
                  </a:cxn>
                  <a:cxn ang="0">
                    <a:pos x="14" y="62"/>
                  </a:cxn>
                  <a:cxn ang="0">
                    <a:pos x="14" y="62"/>
                  </a:cxn>
                  <a:cxn ang="0">
                    <a:pos x="15" y="64"/>
                  </a:cxn>
                  <a:cxn ang="0">
                    <a:pos x="16" y="65"/>
                  </a:cxn>
                  <a:cxn ang="0">
                    <a:pos x="18" y="66"/>
                  </a:cxn>
                  <a:cxn ang="0">
                    <a:pos x="19" y="66"/>
                  </a:cxn>
                  <a:cxn ang="0">
                    <a:pos x="21" y="66"/>
                  </a:cxn>
                  <a:cxn ang="0">
                    <a:pos x="22" y="65"/>
                  </a:cxn>
                  <a:cxn ang="0">
                    <a:pos x="23" y="64"/>
                  </a:cxn>
                  <a:cxn ang="0">
                    <a:pos x="24" y="62"/>
                  </a:cxn>
                  <a:cxn ang="0">
                    <a:pos x="24" y="62"/>
                  </a:cxn>
                  <a:cxn ang="0">
                    <a:pos x="23" y="56"/>
                  </a:cxn>
                  <a:cxn ang="0">
                    <a:pos x="22" y="49"/>
                  </a:cxn>
                  <a:cxn ang="0">
                    <a:pos x="18" y="39"/>
                  </a:cxn>
                  <a:cxn ang="0">
                    <a:pos x="18" y="39"/>
                  </a:cxn>
                </a:cxnLst>
                <a:rect l="0" t="0" r="r" b="b"/>
                <a:pathLst>
                  <a:path w="24" h="66">
                    <a:moveTo>
                      <a:pt x="18" y="39"/>
                    </a:moveTo>
                    <a:lnTo>
                      <a:pt x="18" y="39"/>
                    </a:lnTo>
                    <a:lnTo>
                      <a:pt x="14" y="31"/>
                    </a:lnTo>
                    <a:lnTo>
                      <a:pt x="12" y="23"/>
                    </a:lnTo>
                    <a:lnTo>
                      <a:pt x="9" y="13"/>
                    </a:lnTo>
                    <a:lnTo>
                      <a:pt x="9" y="5"/>
                    </a:lnTo>
                    <a:lnTo>
                      <a:pt x="9" y="5"/>
                    </a:lnTo>
                    <a:lnTo>
                      <a:pt x="8" y="3"/>
                    </a:lnTo>
                    <a:lnTo>
                      <a:pt x="7" y="1"/>
                    </a:lnTo>
                    <a:lnTo>
                      <a:pt x="6" y="1"/>
                    </a:lnTo>
                    <a:lnTo>
                      <a:pt x="4" y="0"/>
                    </a:lnTo>
                    <a:lnTo>
                      <a:pt x="3" y="1"/>
                    </a:lnTo>
                    <a:lnTo>
                      <a:pt x="1" y="1"/>
                    </a:lnTo>
                    <a:lnTo>
                      <a:pt x="0" y="3"/>
                    </a:lnTo>
                    <a:lnTo>
                      <a:pt x="0" y="5"/>
                    </a:lnTo>
                    <a:lnTo>
                      <a:pt x="0" y="5"/>
                    </a:lnTo>
                    <a:lnTo>
                      <a:pt x="0" y="17"/>
                    </a:lnTo>
                    <a:lnTo>
                      <a:pt x="1" y="24"/>
                    </a:lnTo>
                    <a:lnTo>
                      <a:pt x="3" y="30"/>
                    </a:lnTo>
                    <a:lnTo>
                      <a:pt x="3" y="30"/>
                    </a:lnTo>
                    <a:lnTo>
                      <a:pt x="6" y="38"/>
                    </a:lnTo>
                    <a:lnTo>
                      <a:pt x="9" y="45"/>
                    </a:lnTo>
                    <a:lnTo>
                      <a:pt x="13" y="54"/>
                    </a:lnTo>
                    <a:lnTo>
                      <a:pt x="14" y="62"/>
                    </a:lnTo>
                    <a:lnTo>
                      <a:pt x="14" y="62"/>
                    </a:lnTo>
                    <a:lnTo>
                      <a:pt x="15" y="64"/>
                    </a:lnTo>
                    <a:lnTo>
                      <a:pt x="16" y="65"/>
                    </a:lnTo>
                    <a:lnTo>
                      <a:pt x="18" y="66"/>
                    </a:lnTo>
                    <a:lnTo>
                      <a:pt x="19" y="66"/>
                    </a:lnTo>
                    <a:lnTo>
                      <a:pt x="21" y="66"/>
                    </a:lnTo>
                    <a:lnTo>
                      <a:pt x="22" y="65"/>
                    </a:lnTo>
                    <a:lnTo>
                      <a:pt x="23" y="64"/>
                    </a:lnTo>
                    <a:lnTo>
                      <a:pt x="24" y="62"/>
                    </a:lnTo>
                    <a:lnTo>
                      <a:pt x="24" y="62"/>
                    </a:lnTo>
                    <a:lnTo>
                      <a:pt x="23" y="56"/>
                    </a:lnTo>
                    <a:lnTo>
                      <a:pt x="22" y="49"/>
                    </a:lnTo>
                    <a:lnTo>
                      <a:pt x="18" y="39"/>
                    </a:lnTo>
                    <a:lnTo>
                      <a:pt x="18" y="39"/>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53" name="Freeform 197"/>
              <p:cNvSpPr/>
              <p:nvPr/>
            </p:nvSpPr>
            <p:spPr bwMode="auto">
              <a:xfrm>
                <a:off x="4710113" y="2759075"/>
                <a:ext cx="9525" cy="44450"/>
              </a:xfrm>
              <a:custGeom>
                <a:avLst/>
                <a:gdLst/>
                <a:ahLst/>
                <a:cxnLst>
                  <a:cxn ang="0">
                    <a:pos x="10" y="4"/>
                  </a:cxn>
                  <a:cxn ang="0">
                    <a:pos x="10" y="4"/>
                  </a:cxn>
                  <a:cxn ang="0">
                    <a:pos x="10" y="2"/>
                  </a:cxn>
                  <a:cxn ang="0">
                    <a:pos x="9" y="1"/>
                  </a:cxn>
                  <a:cxn ang="0">
                    <a:pos x="6" y="0"/>
                  </a:cxn>
                  <a:cxn ang="0">
                    <a:pos x="4" y="0"/>
                  </a:cxn>
                  <a:cxn ang="0">
                    <a:pos x="3" y="0"/>
                  </a:cxn>
                  <a:cxn ang="0">
                    <a:pos x="1" y="1"/>
                  </a:cxn>
                  <a:cxn ang="0">
                    <a:pos x="0" y="2"/>
                  </a:cxn>
                  <a:cxn ang="0">
                    <a:pos x="0" y="4"/>
                  </a:cxn>
                  <a:cxn ang="0">
                    <a:pos x="0" y="4"/>
                  </a:cxn>
                  <a:cxn ang="0">
                    <a:pos x="1" y="24"/>
                  </a:cxn>
                  <a:cxn ang="0">
                    <a:pos x="3" y="44"/>
                  </a:cxn>
                  <a:cxn ang="0">
                    <a:pos x="6" y="63"/>
                  </a:cxn>
                  <a:cxn ang="0">
                    <a:pos x="10" y="82"/>
                  </a:cxn>
                  <a:cxn ang="0">
                    <a:pos x="10" y="82"/>
                  </a:cxn>
                  <a:cxn ang="0">
                    <a:pos x="11" y="84"/>
                  </a:cxn>
                  <a:cxn ang="0">
                    <a:pos x="12" y="85"/>
                  </a:cxn>
                  <a:cxn ang="0">
                    <a:pos x="14" y="85"/>
                  </a:cxn>
                  <a:cxn ang="0">
                    <a:pos x="16" y="85"/>
                  </a:cxn>
                  <a:cxn ang="0">
                    <a:pos x="17" y="84"/>
                  </a:cxn>
                  <a:cxn ang="0">
                    <a:pos x="18" y="83"/>
                  </a:cxn>
                  <a:cxn ang="0">
                    <a:pos x="19" y="82"/>
                  </a:cxn>
                  <a:cxn ang="0">
                    <a:pos x="19" y="80"/>
                  </a:cxn>
                  <a:cxn ang="0">
                    <a:pos x="19" y="80"/>
                  </a:cxn>
                  <a:cxn ang="0">
                    <a:pos x="16" y="61"/>
                  </a:cxn>
                  <a:cxn ang="0">
                    <a:pos x="13" y="43"/>
                  </a:cxn>
                  <a:cxn ang="0">
                    <a:pos x="11" y="24"/>
                  </a:cxn>
                  <a:cxn ang="0">
                    <a:pos x="10" y="4"/>
                  </a:cxn>
                  <a:cxn ang="0">
                    <a:pos x="10" y="4"/>
                  </a:cxn>
                </a:cxnLst>
                <a:rect l="0" t="0" r="r" b="b"/>
                <a:pathLst>
                  <a:path w="19" h="85">
                    <a:moveTo>
                      <a:pt x="10" y="4"/>
                    </a:moveTo>
                    <a:lnTo>
                      <a:pt x="10" y="4"/>
                    </a:lnTo>
                    <a:lnTo>
                      <a:pt x="10" y="2"/>
                    </a:lnTo>
                    <a:lnTo>
                      <a:pt x="9" y="1"/>
                    </a:lnTo>
                    <a:lnTo>
                      <a:pt x="6" y="0"/>
                    </a:lnTo>
                    <a:lnTo>
                      <a:pt x="4" y="0"/>
                    </a:lnTo>
                    <a:lnTo>
                      <a:pt x="3" y="0"/>
                    </a:lnTo>
                    <a:lnTo>
                      <a:pt x="1" y="1"/>
                    </a:lnTo>
                    <a:lnTo>
                      <a:pt x="0" y="2"/>
                    </a:lnTo>
                    <a:lnTo>
                      <a:pt x="0" y="4"/>
                    </a:lnTo>
                    <a:lnTo>
                      <a:pt x="0" y="4"/>
                    </a:lnTo>
                    <a:lnTo>
                      <a:pt x="1" y="24"/>
                    </a:lnTo>
                    <a:lnTo>
                      <a:pt x="3" y="44"/>
                    </a:lnTo>
                    <a:lnTo>
                      <a:pt x="6" y="63"/>
                    </a:lnTo>
                    <a:lnTo>
                      <a:pt x="10" y="82"/>
                    </a:lnTo>
                    <a:lnTo>
                      <a:pt x="10" y="82"/>
                    </a:lnTo>
                    <a:lnTo>
                      <a:pt x="11" y="84"/>
                    </a:lnTo>
                    <a:lnTo>
                      <a:pt x="12" y="85"/>
                    </a:lnTo>
                    <a:lnTo>
                      <a:pt x="14" y="85"/>
                    </a:lnTo>
                    <a:lnTo>
                      <a:pt x="16" y="85"/>
                    </a:lnTo>
                    <a:lnTo>
                      <a:pt x="17" y="84"/>
                    </a:lnTo>
                    <a:lnTo>
                      <a:pt x="18" y="83"/>
                    </a:lnTo>
                    <a:lnTo>
                      <a:pt x="19" y="82"/>
                    </a:lnTo>
                    <a:lnTo>
                      <a:pt x="19" y="80"/>
                    </a:lnTo>
                    <a:lnTo>
                      <a:pt x="19" y="80"/>
                    </a:lnTo>
                    <a:lnTo>
                      <a:pt x="16" y="61"/>
                    </a:lnTo>
                    <a:lnTo>
                      <a:pt x="13" y="43"/>
                    </a:lnTo>
                    <a:lnTo>
                      <a:pt x="11" y="24"/>
                    </a:lnTo>
                    <a:lnTo>
                      <a:pt x="10" y="4"/>
                    </a:lnTo>
                    <a:lnTo>
                      <a:pt x="10"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54" name="Freeform 198"/>
              <p:cNvSpPr/>
              <p:nvPr/>
            </p:nvSpPr>
            <p:spPr bwMode="auto">
              <a:xfrm>
                <a:off x="4416425" y="2370138"/>
                <a:ext cx="15875" cy="106363"/>
              </a:xfrm>
              <a:custGeom>
                <a:avLst/>
                <a:gdLst/>
                <a:ahLst/>
                <a:cxnLst>
                  <a:cxn ang="0">
                    <a:pos x="19" y="3"/>
                  </a:cxn>
                  <a:cxn ang="0">
                    <a:pos x="19" y="3"/>
                  </a:cxn>
                  <a:cxn ang="0">
                    <a:pos x="14" y="24"/>
                  </a:cxn>
                  <a:cxn ang="0">
                    <a:pos x="13" y="34"/>
                  </a:cxn>
                  <a:cxn ang="0">
                    <a:pos x="13" y="45"/>
                  </a:cxn>
                  <a:cxn ang="0">
                    <a:pos x="13" y="98"/>
                  </a:cxn>
                  <a:cxn ang="0">
                    <a:pos x="13" y="98"/>
                  </a:cxn>
                  <a:cxn ang="0">
                    <a:pos x="13" y="124"/>
                  </a:cxn>
                  <a:cxn ang="0">
                    <a:pos x="12" y="136"/>
                  </a:cxn>
                  <a:cxn ang="0">
                    <a:pos x="10" y="149"/>
                  </a:cxn>
                  <a:cxn ang="0">
                    <a:pos x="10" y="149"/>
                  </a:cxn>
                  <a:cxn ang="0">
                    <a:pos x="4" y="171"/>
                  </a:cxn>
                  <a:cxn ang="0">
                    <a:pos x="2" y="183"/>
                  </a:cxn>
                  <a:cxn ang="0">
                    <a:pos x="0" y="194"/>
                  </a:cxn>
                  <a:cxn ang="0">
                    <a:pos x="0" y="194"/>
                  </a:cxn>
                  <a:cxn ang="0">
                    <a:pos x="1" y="196"/>
                  </a:cxn>
                  <a:cxn ang="0">
                    <a:pos x="2" y="197"/>
                  </a:cxn>
                  <a:cxn ang="0">
                    <a:pos x="3" y="198"/>
                  </a:cxn>
                  <a:cxn ang="0">
                    <a:pos x="5" y="199"/>
                  </a:cxn>
                  <a:cxn ang="0">
                    <a:pos x="6" y="198"/>
                  </a:cxn>
                  <a:cxn ang="0">
                    <a:pos x="8" y="197"/>
                  </a:cxn>
                  <a:cxn ang="0">
                    <a:pos x="9" y="196"/>
                  </a:cxn>
                  <a:cxn ang="0">
                    <a:pos x="10" y="194"/>
                  </a:cxn>
                  <a:cxn ang="0">
                    <a:pos x="10" y="194"/>
                  </a:cxn>
                  <a:cxn ang="0">
                    <a:pos x="11" y="182"/>
                  </a:cxn>
                  <a:cxn ang="0">
                    <a:pos x="14" y="169"/>
                  </a:cxn>
                  <a:cxn ang="0">
                    <a:pos x="20" y="144"/>
                  </a:cxn>
                  <a:cxn ang="0">
                    <a:pos x="20" y="144"/>
                  </a:cxn>
                  <a:cxn ang="0">
                    <a:pos x="22" y="135"/>
                  </a:cxn>
                  <a:cxn ang="0">
                    <a:pos x="22" y="125"/>
                  </a:cxn>
                  <a:cxn ang="0">
                    <a:pos x="22" y="105"/>
                  </a:cxn>
                  <a:cxn ang="0">
                    <a:pos x="22" y="105"/>
                  </a:cxn>
                  <a:cxn ang="0">
                    <a:pos x="22" y="80"/>
                  </a:cxn>
                  <a:cxn ang="0">
                    <a:pos x="22" y="55"/>
                  </a:cxn>
                  <a:cxn ang="0">
                    <a:pos x="23" y="31"/>
                  </a:cxn>
                  <a:cxn ang="0">
                    <a:pos x="25" y="18"/>
                  </a:cxn>
                  <a:cxn ang="0">
                    <a:pos x="29" y="6"/>
                  </a:cxn>
                  <a:cxn ang="0">
                    <a:pos x="29" y="6"/>
                  </a:cxn>
                  <a:cxn ang="0">
                    <a:pos x="29" y="4"/>
                  </a:cxn>
                  <a:cxn ang="0">
                    <a:pos x="28" y="2"/>
                  </a:cxn>
                  <a:cxn ang="0">
                    <a:pos x="27" y="1"/>
                  </a:cxn>
                  <a:cxn ang="0">
                    <a:pos x="24" y="0"/>
                  </a:cxn>
                  <a:cxn ang="0">
                    <a:pos x="23" y="0"/>
                  </a:cxn>
                  <a:cxn ang="0">
                    <a:pos x="21" y="0"/>
                  </a:cxn>
                  <a:cxn ang="0">
                    <a:pos x="20" y="2"/>
                  </a:cxn>
                  <a:cxn ang="0">
                    <a:pos x="19" y="3"/>
                  </a:cxn>
                  <a:cxn ang="0">
                    <a:pos x="19" y="3"/>
                  </a:cxn>
                </a:cxnLst>
                <a:rect l="0" t="0" r="r" b="b"/>
                <a:pathLst>
                  <a:path w="29" h="199">
                    <a:moveTo>
                      <a:pt x="19" y="3"/>
                    </a:moveTo>
                    <a:lnTo>
                      <a:pt x="19" y="3"/>
                    </a:lnTo>
                    <a:lnTo>
                      <a:pt x="14" y="24"/>
                    </a:lnTo>
                    <a:lnTo>
                      <a:pt x="13" y="34"/>
                    </a:lnTo>
                    <a:lnTo>
                      <a:pt x="13" y="45"/>
                    </a:lnTo>
                    <a:lnTo>
                      <a:pt x="13" y="98"/>
                    </a:lnTo>
                    <a:lnTo>
                      <a:pt x="13" y="98"/>
                    </a:lnTo>
                    <a:lnTo>
                      <a:pt x="13" y="124"/>
                    </a:lnTo>
                    <a:lnTo>
                      <a:pt x="12" y="136"/>
                    </a:lnTo>
                    <a:lnTo>
                      <a:pt x="10" y="149"/>
                    </a:lnTo>
                    <a:lnTo>
                      <a:pt x="10" y="149"/>
                    </a:lnTo>
                    <a:lnTo>
                      <a:pt x="4" y="171"/>
                    </a:lnTo>
                    <a:lnTo>
                      <a:pt x="2" y="183"/>
                    </a:lnTo>
                    <a:lnTo>
                      <a:pt x="0" y="194"/>
                    </a:lnTo>
                    <a:lnTo>
                      <a:pt x="0" y="194"/>
                    </a:lnTo>
                    <a:lnTo>
                      <a:pt x="1" y="196"/>
                    </a:lnTo>
                    <a:lnTo>
                      <a:pt x="2" y="197"/>
                    </a:lnTo>
                    <a:lnTo>
                      <a:pt x="3" y="198"/>
                    </a:lnTo>
                    <a:lnTo>
                      <a:pt x="5" y="199"/>
                    </a:lnTo>
                    <a:lnTo>
                      <a:pt x="6" y="198"/>
                    </a:lnTo>
                    <a:lnTo>
                      <a:pt x="8" y="197"/>
                    </a:lnTo>
                    <a:lnTo>
                      <a:pt x="9" y="196"/>
                    </a:lnTo>
                    <a:lnTo>
                      <a:pt x="10" y="194"/>
                    </a:lnTo>
                    <a:lnTo>
                      <a:pt x="10" y="194"/>
                    </a:lnTo>
                    <a:lnTo>
                      <a:pt x="11" y="182"/>
                    </a:lnTo>
                    <a:lnTo>
                      <a:pt x="14" y="169"/>
                    </a:lnTo>
                    <a:lnTo>
                      <a:pt x="20" y="144"/>
                    </a:lnTo>
                    <a:lnTo>
                      <a:pt x="20" y="144"/>
                    </a:lnTo>
                    <a:lnTo>
                      <a:pt x="22" y="135"/>
                    </a:lnTo>
                    <a:lnTo>
                      <a:pt x="22" y="125"/>
                    </a:lnTo>
                    <a:lnTo>
                      <a:pt x="22" y="105"/>
                    </a:lnTo>
                    <a:lnTo>
                      <a:pt x="22" y="105"/>
                    </a:lnTo>
                    <a:lnTo>
                      <a:pt x="22" y="80"/>
                    </a:lnTo>
                    <a:lnTo>
                      <a:pt x="22" y="55"/>
                    </a:lnTo>
                    <a:lnTo>
                      <a:pt x="23" y="31"/>
                    </a:lnTo>
                    <a:lnTo>
                      <a:pt x="25" y="18"/>
                    </a:lnTo>
                    <a:lnTo>
                      <a:pt x="29" y="6"/>
                    </a:lnTo>
                    <a:lnTo>
                      <a:pt x="29" y="6"/>
                    </a:lnTo>
                    <a:lnTo>
                      <a:pt x="29" y="4"/>
                    </a:lnTo>
                    <a:lnTo>
                      <a:pt x="28" y="2"/>
                    </a:lnTo>
                    <a:lnTo>
                      <a:pt x="27" y="1"/>
                    </a:lnTo>
                    <a:lnTo>
                      <a:pt x="24" y="0"/>
                    </a:lnTo>
                    <a:lnTo>
                      <a:pt x="23" y="0"/>
                    </a:lnTo>
                    <a:lnTo>
                      <a:pt x="21" y="0"/>
                    </a:lnTo>
                    <a:lnTo>
                      <a:pt x="20" y="2"/>
                    </a:lnTo>
                    <a:lnTo>
                      <a:pt x="19" y="3"/>
                    </a:lnTo>
                    <a:lnTo>
                      <a:pt x="19"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55" name="Freeform 199"/>
              <p:cNvSpPr/>
              <p:nvPr/>
            </p:nvSpPr>
            <p:spPr bwMode="auto">
              <a:xfrm>
                <a:off x="4464050" y="2424113"/>
                <a:ext cx="19050" cy="88900"/>
              </a:xfrm>
              <a:custGeom>
                <a:avLst/>
                <a:gdLst/>
                <a:ahLst/>
                <a:cxnLst>
                  <a:cxn ang="0">
                    <a:pos x="26" y="3"/>
                  </a:cxn>
                  <a:cxn ang="0">
                    <a:pos x="26" y="3"/>
                  </a:cxn>
                  <a:cxn ang="0">
                    <a:pos x="18" y="42"/>
                  </a:cxn>
                  <a:cxn ang="0">
                    <a:pos x="11" y="83"/>
                  </a:cxn>
                  <a:cxn ang="0">
                    <a:pos x="6" y="123"/>
                  </a:cxn>
                  <a:cxn ang="0">
                    <a:pos x="0" y="162"/>
                  </a:cxn>
                  <a:cxn ang="0">
                    <a:pos x="0" y="162"/>
                  </a:cxn>
                  <a:cxn ang="0">
                    <a:pos x="0" y="164"/>
                  </a:cxn>
                  <a:cxn ang="0">
                    <a:pos x="2" y="166"/>
                  </a:cxn>
                  <a:cxn ang="0">
                    <a:pos x="3" y="167"/>
                  </a:cxn>
                  <a:cxn ang="0">
                    <a:pos x="5" y="167"/>
                  </a:cxn>
                  <a:cxn ang="0">
                    <a:pos x="8" y="166"/>
                  </a:cxn>
                  <a:cxn ang="0">
                    <a:pos x="10" y="164"/>
                  </a:cxn>
                  <a:cxn ang="0">
                    <a:pos x="10" y="162"/>
                  </a:cxn>
                  <a:cxn ang="0">
                    <a:pos x="10" y="162"/>
                  </a:cxn>
                  <a:cxn ang="0">
                    <a:pos x="15" y="123"/>
                  </a:cxn>
                  <a:cxn ang="0">
                    <a:pos x="20" y="84"/>
                  </a:cxn>
                  <a:cxn ang="0">
                    <a:pos x="26" y="45"/>
                  </a:cxn>
                  <a:cxn ang="0">
                    <a:pos x="36" y="6"/>
                  </a:cxn>
                  <a:cxn ang="0">
                    <a:pos x="36" y="6"/>
                  </a:cxn>
                  <a:cxn ang="0">
                    <a:pos x="36" y="4"/>
                  </a:cxn>
                  <a:cxn ang="0">
                    <a:pos x="35" y="2"/>
                  </a:cxn>
                  <a:cxn ang="0">
                    <a:pos x="34" y="1"/>
                  </a:cxn>
                  <a:cxn ang="0">
                    <a:pos x="31" y="0"/>
                  </a:cxn>
                  <a:cxn ang="0">
                    <a:pos x="29" y="0"/>
                  </a:cxn>
                  <a:cxn ang="0">
                    <a:pos x="28" y="0"/>
                  </a:cxn>
                  <a:cxn ang="0">
                    <a:pos x="26" y="1"/>
                  </a:cxn>
                  <a:cxn ang="0">
                    <a:pos x="26" y="3"/>
                  </a:cxn>
                  <a:cxn ang="0">
                    <a:pos x="26" y="3"/>
                  </a:cxn>
                </a:cxnLst>
                <a:rect l="0" t="0" r="r" b="b"/>
                <a:pathLst>
                  <a:path w="36" h="167">
                    <a:moveTo>
                      <a:pt x="26" y="3"/>
                    </a:moveTo>
                    <a:lnTo>
                      <a:pt x="26" y="3"/>
                    </a:lnTo>
                    <a:lnTo>
                      <a:pt x="18" y="42"/>
                    </a:lnTo>
                    <a:lnTo>
                      <a:pt x="11" y="83"/>
                    </a:lnTo>
                    <a:lnTo>
                      <a:pt x="6" y="123"/>
                    </a:lnTo>
                    <a:lnTo>
                      <a:pt x="0" y="162"/>
                    </a:lnTo>
                    <a:lnTo>
                      <a:pt x="0" y="162"/>
                    </a:lnTo>
                    <a:lnTo>
                      <a:pt x="0" y="164"/>
                    </a:lnTo>
                    <a:lnTo>
                      <a:pt x="2" y="166"/>
                    </a:lnTo>
                    <a:lnTo>
                      <a:pt x="3" y="167"/>
                    </a:lnTo>
                    <a:lnTo>
                      <a:pt x="5" y="167"/>
                    </a:lnTo>
                    <a:lnTo>
                      <a:pt x="8" y="166"/>
                    </a:lnTo>
                    <a:lnTo>
                      <a:pt x="10" y="164"/>
                    </a:lnTo>
                    <a:lnTo>
                      <a:pt x="10" y="162"/>
                    </a:lnTo>
                    <a:lnTo>
                      <a:pt x="10" y="162"/>
                    </a:lnTo>
                    <a:lnTo>
                      <a:pt x="15" y="123"/>
                    </a:lnTo>
                    <a:lnTo>
                      <a:pt x="20" y="84"/>
                    </a:lnTo>
                    <a:lnTo>
                      <a:pt x="26" y="45"/>
                    </a:lnTo>
                    <a:lnTo>
                      <a:pt x="36" y="6"/>
                    </a:lnTo>
                    <a:lnTo>
                      <a:pt x="36" y="6"/>
                    </a:lnTo>
                    <a:lnTo>
                      <a:pt x="36" y="4"/>
                    </a:lnTo>
                    <a:lnTo>
                      <a:pt x="35" y="2"/>
                    </a:lnTo>
                    <a:lnTo>
                      <a:pt x="34" y="1"/>
                    </a:lnTo>
                    <a:lnTo>
                      <a:pt x="31" y="0"/>
                    </a:lnTo>
                    <a:lnTo>
                      <a:pt x="29" y="0"/>
                    </a:lnTo>
                    <a:lnTo>
                      <a:pt x="28" y="0"/>
                    </a:lnTo>
                    <a:lnTo>
                      <a:pt x="26" y="1"/>
                    </a:lnTo>
                    <a:lnTo>
                      <a:pt x="26" y="3"/>
                    </a:lnTo>
                    <a:lnTo>
                      <a:pt x="26"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56" name="Freeform 200"/>
              <p:cNvSpPr/>
              <p:nvPr/>
            </p:nvSpPr>
            <p:spPr bwMode="auto">
              <a:xfrm>
                <a:off x="4521200" y="2484438"/>
                <a:ext cx="17463" cy="95250"/>
              </a:xfrm>
              <a:custGeom>
                <a:avLst/>
                <a:gdLst/>
                <a:ahLst/>
                <a:cxnLst>
                  <a:cxn ang="0">
                    <a:pos x="26" y="5"/>
                  </a:cxn>
                  <a:cxn ang="0">
                    <a:pos x="26" y="5"/>
                  </a:cxn>
                  <a:cxn ang="0">
                    <a:pos x="25" y="26"/>
                  </a:cxn>
                  <a:cxn ang="0">
                    <a:pos x="23" y="46"/>
                  </a:cxn>
                  <a:cxn ang="0">
                    <a:pos x="20" y="67"/>
                  </a:cxn>
                  <a:cxn ang="0">
                    <a:pos x="14" y="88"/>
                  </a:cxn>
                  <a:cxn ang="0">
                    <a:pos x="14" y="88"/>
                  </a:cxn>
                  <a:cxn ang="0">
                    <a:pos x="11" y="98"/>
                  </a:cxn>
                  <a:cxn ang="0">
                    <a:pos x="9" y="109"/>
                  </a:cxn>
                  <a:cxn ang="0">
                    <a:pos x="6" y="131"/>
                  </a:cxn>
                  <a:cxn ang="0">
                    <a:pos x="3" y="153"/>
                  </a:cxn>
                  <a:cxn ang="0">
                    <a:pos x="0" y="174"/>
                  </a:cxn>
                  <a:cxn ang="0">
                    <a:pos x="0" y="174"/>
                  </a:cxn>
                  <a:cxn ang="0">
                    <a:pos x="0" y="176"/>
                  </a:cxn>
                  <a:cxn ang="0">
                    <a:pos x="1" y="177"/>
                  </a:cxn>
                  <a:cxn ang="0">
                    <a:pos x="4" y="179"/>
                  </a:cxn>
                  <a:cxn ang="0">
                    <a:pos x="6" y="179"/>
                  </a:cxn>
                  <a:cxn ang="0">
                    <a:pos x="7" y="179"/>
                  </a:cxn>
                  <a:cxn ang="0">
                    <a:pos x="8" y="178"/>
                  </a:cxn>
                  <a:cxn ang="0">
                    <a:pos x="9" y="176"/>
                  </a:cxn>
                  <a:cxn ang="0">
                    <a:pos x="9" y="176"/>
                  </a:cxn>
                  <a:cxn ang="0">
                    <a:pos x="12" y="155"/>
                  </a:cxn>
                  <a:cxn ang="0">
                    <a:pos x="15" y="133"/>
                  </a:cxn>
                  <a:cxn ang="0">
                    <a:pos x="18" y="111"/>
                  </a:cxn>
                  <a:cxn ang="0">
                    <a:pos x="24" y="91"/>
                  </a:cxn>
                  <a:cxn ang="0">
                    <a:pos x="24" y="91"/>
                  </a:cxn>
                  <a:cxn ang="0">
                    <a:pos x="28" y="69"/>
                  </a:cxn>
                  <a:cxn ang="0">
                    <a:pos x="32" y="48"/>
                  </a:cxn>
                  <a:cxn ang="0">
                    <a:pos x="34" y="27"/>
                  </a:cxn>
                  <a:cxn ang="0">
                    <a:pos x="35" y="5"/>
                  </a:cxn>
                  <a:cxn ang="0">
                    <a:pos x="35" y="5"/>
                  </a:cxn>
                  <a:cxn ang="0">
                    <a:pos x="34" y="3"/>
                  </a:cxn>
                  <a:cxn ang="0">
                    <a:pos x="33" y="1"/>
                  </a:cxn>
                  <a:cxn ang="0">
                    <a:pos x="32" y="0"/>
                  </a:cxn>
                  <a:cxn ang="0">
                    <a:pos x="30" y="0"/>
                  </a:cxn>
                  <a:cxn ang="0">
                    <a:pos x="28" y="0"/>
                  </a:cxn>
                  <a:cxn ang="0">
                    <a:pos x="27" y="1"/>
                  </a:cxn>
                  <a:cxn ang="0">
                    <a:pos x="26" y="3"/>
                  </a:cxn>
                  <a:cxn ang="0">
                    <a:pos x="26" y="5"/>
                  </a:cxn>
                  <a:cxn ang="0">
                    <a:pos x="26" y="5"/>
                  </a:cxn>
                </a:cxnLst>
                <a:rect l="0" t="0" r="r" b="b"/>
                <a:pathLst>
                  <a:path w="35" h="179">
                    <a:moveTo>
                      <a:pt x="26" y="5"/>
                    </a:moveTo>
                    <a:lnTo>
                      <a:pt x="26" y="5"/>
                    </a:lnTo>
                    <a:lnTo>
                      <a:pt x="25" y="26"/>
                    </a:lnTo>
                    <a:lnTo>
                      <a:pt x="23" y="46"/>
                    </a:lnTo>
                    <a:lnTo>
                      <a:pt x="20" y="67"/>
                    </a:lnTo>
                    <a:lnTo>
                      <a:pt x="14" y="88"/>
                    </a:lnTo>
                    <a:lnTo>
                      <a:pt x="14" y="88"/>
                    </a:lnTo>
                    <a:lnTo>
                      <a:pt x="11" y="98"/>
                    </a:lnTo>
                    <a:lnTo>
                      <a:pt x="9" y="109"/>
                    </a:lnTo>
                    <a:lnTo>
                      <a:pt x="6" y="131"/>
                    </a:lnTo>
                    <a:lnTo>
                      <a:pt x="3" y="153"/>
                    </a:lnTo>
                    <a:lnTo>
                      <a:pt x="0" y="174"/>
                    </a:lnTo>
                    <a:lnTo>
                      <a:pt x="0" y="174"/>
                    </a:lnTo>
                    <a:lnTo>
                      <a:pt x="0" y="176"/>
                    </a:lnTo>
                    <a:lnTo>
                      <a:pt x="1" y="177"/>
                    </a:lnTo>
                    <a:lnTo>
                      <a:pt x="4" y="179"/>
                    </a:lnTo>
                    <a:lnTo>
                      <a:pt x="6" y="179"/>
                    </a:lnTo>
                    <a:lnTo>
                      <a:pt x="7" y="179"/>
                    </a:lnTo>
                    <a:lnTo>
                      <a:pt x="8" y="178"/>
                    </a:lnTo>
                    <a:lnTo>
                      <a:pt x="9" y="176"/>
                    </a:lnTo>
                    <a:lnTo>
                      <a:pt x="9" y="176"/>
                    </a:lnTo>
                    <a:lnTo>
                      <a:pt x="12" y="155"/>
                    </a:lnTo>
                    <a:lnTo>
                      <a:pt x="15" y="133"/>
                    </a:lnTo>
                    <a:lnTo>
                      <a:pt x="18" y="111"/>
                    </a:lnTo>
                    <a:lnTo>
                      <a:pt x="24" y="91"/>
                    </a:lnTo>
                    <a:lnTo>
                      <a:pt x="24" y="91"/>
                    </a:lnTo>
                    <a:lnTo>
                      <a:pt x="28" y="69"/>
                    </a:lnTo>
                    <a:lnTo>
                      <a:pt x="32" y="48"/>
                    </a:lnTo>
                    <a:lnTo>
                      <a:pt x="34" y="27"/>
                    </a:lnTo>
                    <a:lnTo>
                      <a:pt x="35" y="5"/>
                    </a:lnTo>
                    <a:lnTo>
                      <a:pt x="35" y="5"/>
                    </a:lnTo>
                    <a:lnTo>
                      <a:pt x="34" y="3"/>
                    </a:lnTo>
                    <a:lnTo>
                      <a:pt x="33" y="1"/>
                    </a:lnTo>
                    <a:lnTo>
                      <a:pt x="32" y="0"/>
                    </a:lnTo>
                    <a:lnTo>
                      <a:pt x="30" y="0"/>
                    </a:lnTo>
                    <a:lnTo>
                      <a:pt x="28" y="0"/>
                    </a:lnTo>
                    <a:lnTo>
                      <a:pt x="27" y="1"/>
                    </a:lnTo>
                    <a:lnTo>
                      <a:pt x="26" y="3"/>
                    </a:lnTo>
                    <a:lnTo>
                      <a:pt x="26" y="5"/>
                    </a:lnTo>
                    <a:lnTo>
                      <a:pt x="26"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57" name="Freeform 201"/>
              <p:cNvSpPr/>
              <p:nvPr/>
            </p:nvSpPr>
            <p:spPr bwMode="auto">
              <a:xfrm>
                <a:off x="4570413" y="2508250"/>
                <a:ext cx="12700" cy="41275"/>
              </a:xfrm>
              <a:custGeom>
                <a:avLst/>
                <a:gdLst/>
                <a:ahLst/>
                <a:cxnLst>
                  <a:cxn ang="0">
                    <a:pos x="12" y="3"/>
                  </a:cxn>
                  <a:cxn ang="0">
                    <a:pos x="12" y="3"/>
                  </a:cxn>
                  <a:cxn ang="0">
                    <a:pos x="8" y="21"/>
                  </a:cxn>
                  <a:cxn ang="0">
                    <a:pos x="6" y="38"/>
                  </a:cxn>
                  <a:cxn ang="0">
                    <a:pos x="3" y="56"/>
                  </a:cxn>
                  <a:cxn ang="0">
                    <a:pos x="0" y="73"/>
                  </a:cxn>
                  <a:cxn ang="0">
                    <a:pos x="0" y="73"/>
                  </a:cxn>
                  <a:cxn ang="0">
                    <a:pos x="0" y="76"/>
                  </a:cxn>
                  <a:cxn ang="0">
                    <a:pos x="1" y="77"/>
                  </a:cxn>
                  <a:cxn ang="0">
                    <a:pos x="2" y="78"/>
                  </a:cxn>
                  <a:cxn ang="0">
                    <a:pos x="3" y="79"/>
                  </a:cxn>
                  <a:cxn ang="0">
                    <a:pos x="5" y="79"/>
                  </a:cxn>
                  <a:cxn ang="0">
                    <a:pos x="7" y="79"/>
                  </a:cxn>
                  <a:cxn ang="0">
                    <a:pos x="8" y="78"/>
                  </a:cxn>
                  <a:cxn ang="0">
                    <a:pos x="9" y="76"/>
                  </a:cxn>
                  <a:cxn ang="0">
                    <a:pos x="9" y="76"/>
                  </a:cxn>
                  <a:cxn ang="0">
                    <a:pos x="12" y="58"/>
                  </a:cxn>
                  <a:cxn ang="0">
                    <a:pos x="14" y="40"/>
                  </a:cxn>
                  <a:cxn ang="0">
                    <a:pos x="17" y="23"/>
                  </a:cxn>
                  <a:cxn ang="0">
                    <a:pos x="22" y="6"/>
                  </a:cxn>
                  <a:cxn ang="0">
                    <a:pos x="22" y="6"/>
                  </a:cxn>
                  <a:cxn ang="0">
                    <a:pos x="22" y="4"/>
                  </a:cxn>
                  <a:cxn ang="0">
                    <a:pos x="22" y="2"/>
                  </a:cxn>
                  <a:cxn ang="0">
                    <a:pos x="21" y="1"/>
                  </a:cxn>
                  <a:cxn ang="0">
                    <a:pos x="19" y="0"/>
                  </a:cxn>
                  <a:cxn ang="0">
                    <a:pos x="16" y="0"/>
                  </a:cxn>
                  <a:cxn ang="0">
                    <a:pos x="15" y="0"/>
                  </a:cxn>
                  <a:cxn ang="0">
                    <a:pos x="13" y="1"/>
                  </a:cxn>
                  <a:cxn ang="0">
                    <a:pos x="12" y="3"/>
                  </a:cxn>
                  <a:cxn ang="0">
                    <a:pos x="12" y="3"/>
                  </a:cxn>
                </a:cxnLst>
                <a:rect l="0" t="0" r="r" b="b"/>
                <a:pathLst>
                  <a:path w="22" h="79">
                    <a:moveTo>
                      <a:pt x="12" y="3"/>
                    </a:moveTo>
                    <a:lnTo>
                      <a:pt x="12" y="3"/>
                    </a:lnTo>
                    <a:lnTo>
                      <a:pt x="8" y="21"/>
                    </a:lnTo>
                    <a:lnTo>
                      <a:pt x="6" y="38"/>
                    </a:lnTo>
                    <a:lnTo>
                      <a:pt x="3" y="56"/>
                    </a:lnTo>
                    <a:lnTo>
                      <a:pt x="0" y="73"/>
                    </a:lnTo>
                    <a:lnTo>
                      <a:pt x="0" y="73"/>
                    </a:lnTo>
                    <a:lnTo>
                      <a:pt x="0" y="76"/>
                    </a:lnTo>
                    <a:lnTo>
                      <a:pt x="1" y="77"/>
                    </a:lnTo>
                    <a:lnTo>
                      <a:pt x="2" y="78"/>
                    </a:lnTo>
                    <a:lnTo>
                      <a:pt x="3" y="79"/>
                    </a:lnTo>
                    <a:lnTo>
                      <a:pt x="5" y="79"/>
                    </a:lnTo>
                    <a:lnTo>
                      <a:pt x="7" y="79"/>
                    </a:lnTo>
                    <a:lnTo>
                      <a:pt x="8" y="78"/>
                    </a:lnTo>
                    <a:lnTo>
                      <a:pt x="9" y="76"/>
                    </a:lnTo>
                    <a:lnTo>
                      <a:pt x="9" y="76"/>
                    </a:lnTo>
                    <a:lnTo>
                      <a:pt x="12" y="58"/>
                    </a:lnTo>
                    <a:lnTo>
                      <a:pt x="14" y="40"/>
                    </a:lnTo>
                    <a:lnTo>
                      <a:pt x="17" y="23"/>
                    </a:lnTo>
                    <a:lnTo>
                      <a:pt x="22" y="6"/>
                    </a:lnTo>
                    <a:lnTo>
                      <a:pt x="22" y="6"/>
                    </a:lnTo>
                    <a:lnTo>
                      <a:pt x="22" y="4"/>
                    </a:lnTo>
                    <a:lnTo>
                      <a:pt x="22" y="2"/>
                    </a:lnTo>
                    <a:lnTo>
                      <a:pt x="21" y="1"/>
                    </a:lnTo>
                    <a:lnTo>
                      <a:pt x="19" y="0"/>
                    </a:lnTo>
                    <a:lnTo>
                      <a:pt x="16" y="0"/>
                    </a:lnTo>
                    <a:lnTo>
                      <a:pt x="15" y="0"/>
                    </a:lnTo>
                    <a:lnTo>
                      <a:pt x="13" y="1"/>
                    </a:lnTo>
                    <a:lnTo>
                      <a:pt x="12" y="3"/>
                    </a:lnTo>
                    <a:lnTo>
                      <a:pt x="12"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58" name="Freeform 202"/>
              <p:cNvSpPr/>
              <p:nvPr/>
            </p:nvSpPr>
            <p:spPr bwMode="auto">
              <a:xfrm>
                <a:off x="4603750" y="2557463"/>
                <a:ext cx="15875" cy="46038"/>
              </a:xfrm>
              <a:custGeom>
                <a:avLst/>
                <a:gdLst/>
                <a:ahLst/>
                <a:cxnLst>
                  <a:cxn ang="0">
                    <a:pos x="20" y="3"/>
                  </a:cxn>
                  <a:cxn ang="0">
                    <a:pos x="20" y="3"/>
                  </a:cxn>
                  <a:cxn ang="0">
                    <a:pos x="0" y="79"/>
                  </a:cxn>
                  <a:cxn ang="0">
                    <a:pos x="0" y="79"/>
                  </a:cxn>
                  <a:cxn ang="0">
                    <a:pos x="0" y="81"/>
                  </a:cxn>
                  <a:cxn ang="0">
                    <a:pos x="1" y="83"/>
                  </a:cxn>
                  <a:cxn ang="0">
                    <a:pos x="2" y="84"/>
                  </a:cxn>
                  <a:cxn ang="0">
                    <a:pos x="4" y="85"/>
                  </a:cxn>
                  <a:cxn ang="0">
                    <a:pos x="5" y="85"/>
                  </a:cxn>
                  <a:cxn ang="0">
                    <a:pos x="7" y="85"/>
                  </a:cxn>
                  <a:cxn ang="0">
                    <a:pos x="8" y="84"/>
                  </a:cxn>
                  <a:cxn ang="0">
                    <a:pos x="9" y="82"/>
                  </a:cxn>
                  <a:cxn ang="0">
                    <a:pos x="9" y="82"/>
                  </a:cxn>
                  <a:cxn ang="0">
                    <a:pos x="28" y="5"/>
                  </a:cxn>
                  <a:cxn ang="0">
                    <a:pos x="28" y="5"/>
                  </a:cxn>
                  <a:cxn ang="0">
                    <a:pos x="29" y="3"/>
                  </a:cxn>
                  <a:cxn ang="0">
                    <a:pos x="28" y="2"/>
                  </a:cxn>
                  <a:cxn ang="0">
                    <a:pos x="27" y="1"/>
                  </a:cxn>
                  <a:cxn ang="0">
                    <a:pos x="25" y="0"/>
                  </a:cxn>
                  <a:cxn ang="0">
                    <a:pos x="23" y="0"/>
                  </a:cxn>
                  <a:cxn ang="0">
                    <a:pos x="22" y="0"/>
                  </a:cxn>
                  <a:cxn ang="0">
                    <a:pos x="20" y="1"/>
                  </a:cxn>
                  <a:cxn ang="0">
                    <a:pos x="20" y="3"/>
                  </a:cxn>
                  <a:cxn ang="0">
                    <a:pos x="20" y="3"/>
                  </a:cxn>
                </a:cxnLst>
                <a:rect l="0" t="0" r="r" b="b"/>
                <a:pathLst>
                  <a:path w="29" h="85">
                    <a:moveTo>
                      <a:pt x="20" y="3"/>
                    </a:moveTo>
                    <a:lnTo>
                      <a:pt x="20" y="3"/>
                    </a:lnTo>
                    <a:lnTo>
                      <a:pt x="0" y="79"/>
                    </a:lnTo>
                    <a:lnTo>
                      <a:pt x="0" y="79"/>
                    </a:lnTo>
                    <a:lnTo>
                      <a:pt x="0" y="81"/>
                    </a:lnTo>
                    <a:lnTo>
                      <a:pt x="1" y="83"/>
                    </a:lnTo>
                    <a:lnTo>
                      <a:pt x="2" y="84"/>
                    </a:lnTo>
                    <a:lnTo>
                      <a:pt x="4" y="85"/>
                    </a:lnTo>
                    <a:lnTo>
                      <a:pt x="5" y="85"/>
                    </a:lnTo>
                    <a:lnTo>
                      <a:pt x="7" y="85"/>
                    </a:lnTo>
                    <a:lnTo>
                      <a:pt x="8" y="84"/>
                    </a:lnTo>
                    <a:lnTo>
                      <a:pt x="9" y="82"/>
                    </a:lnTo>
                    <a:lnTo>
                      <a:pt x="9" y="82"/>
                    </a:lnTo>
                    <a:lnTo>
                      <a:pt x="28" y="5"/>
                    </a:lnTo>
                    <a:lnTo>
                      <a:pt x="28" y="5"/>
                    </a:lnTo>
                    <a:lnTo>
                      <a:pt x="29" y="3"/>
                    </a:lnTo>
                    <a:lnTo>
                      <a:pt x="28" y="2"/>
                    </a:lnTo>
                    <a:lnTo>
                      <a:pt x="27" y="1"/>
                    </a:lnTo>
                    <a:lnTo>
                      <a:pt x="25" y="0"/>
                    </a:lnTo>
                    <a:lnTo>
                      <a:pt x="23" y="0"/>
                    </a:lnTo>
                    <a:lnTo>
                      <a:pt x="22" y="0"/>
                    </a:lnTo>
                    <a:lnTo>
                      <a:pt x="20" y="1"/>
                    </a:lnTo>
                    <a:lnTo>
                      <a:pt x="20" y="3"/>
                    </a:lnTo>
                    <a:lnTo>
                      <a:pt x="20" y="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59" name="Freeform 203"/>
              <p:cNvSpPr/>
              <p:nvPr/>
            </p:nvSpPr>
            <p:spPr bwMode="auto">
              <a:xfrm>
                <a:off x="4687888" y="2668588"/>
                <a:ext cx="15875" cy="61913"/>
              </a:xfrm>
              <a:custGeom>
                <a:avLst/>
                <a:gdLst/>
                <a:ahLst/>
                <a:cxnLst>
                  <a:cxn ang="0">
                    <a:pos x="19" y="4"/>
                  </a:cxn>
                  <a:cxn ang="0">
                    <a:pos x="19" y="4"/>
                  </a:cxn>
                  <a:cxn ang="0">
                    <a:pos x="19" y="12"/>
                  </a:cxn>
                  <a:cxn ang="0">
                    <a:pos x="17" y="19"/>
                  </a:cxn>
                  <a:cxn ang="0">
                    <a:pos x="12" y="35"/>
                  </a:cxn>
                  <a:cxn ang="0">
                    <a:pos x="8" y="50"/>
                  </a:cxn>
                  <a:cxn ang="0">
                    <a:pos x="7" y="58"/>
                  </a:cxn>
                  <a:cxn ang="0">
                    <a:pos x="6" y="65"/>
                  </a:cxn>
                  <a:cxn ang="0">
                    <a:pos x="6" y="65"/>
                  </a:cxn>
                  <a:cxn ang="0">
                    <a:pos x="6" y="76"/>
                  </a:cxn>
                  <a:cxn ang="0">
                    <a:pos x="5" y="89"/>
                  </a:cxn>
                  <a:cxn ang="0">
                    <a:pos x="4" y="99"/>
                  </a:cxn>
                  <a:cxn ang="0">
                    <a:pos x="0" y="110"/>
                  </a:cxn>
                  <a:cxn ang="0">
                    <a:pos x="0" y="110"/>
                  </a:cxn>
                  <a:cxn ang="0">
                    <a:pos x="0" y="112"/>
                  </a:cxn>
                  <a:cxn ang="0">
                    <a:pos x="0" y="113"/>
                  </a:cxn>
                  <a:cxn ang="0">
                    <a:pos x="1" y="116"/>
                  </a:cxn>
                  <a:cxn ang="0">
                    <a:pos x="3" y="116"/>
                  </a:cxn>
                  <a:cxn ang="0">
                    <a:pos x="6" y="116"/>
                  </a:cxn>
                  <a:cxn ang="0">
                    <a:pos x="8" y="114"/>
                  </a:cxn>
                  <a:cxn ang="0">
                    <a:pos x="9" y="112"/>
                  </a:cxn>
                  <a:cxn ang="0">
                    <a:pos x="9" y="112"/>
                  </a:cxn>
                  <a:cxn ang="0">
                    <a:pos x="12" y="102"/>
                  </a:cxn>
                  <a:cxn ang="0">
                    <a:pos x="14" y="92"/>
                  </a:cxn>
                  <a:cxn ang="0">
                    <a:pos x="15" y="80"/>
                  </a:cxn>
                  <a:cxn ang="0">
                    <a:pos x="15" y="70"/>
                  </a:cxn>
                  <a:cxn ang="0">
                    <a:pos x="15" y="70"/>
                  </a:cxn>
                  <a:cxn ang="0">
                    <a:pos x="17" y="62"/>
                  </a:cxn>
                  <a:cxn ang="0">
                    <a:pos x="18" y="54"/>
                  </a:cxn>
                  <a:cxn ang="0">
                    <a:pos x="22" y="37"/>
                  </a:cxn>
                  <a:cxn ang="0">
                    <a:pos x="26" y="20"/>
                  </a:cxn>
                  <a:cxn ang="0">
                    <a:pos x="28" y="12"/>
                  </a:cxn>
                  <a:cxn ang="0">
                    <a:pos x="29" y="4"/>
                  </a:cxn>
                  <a:cxn ang="0">
                    <a:pos x="29" y="4"/>
                  </a:cxn>
                  <a:cxn ang="0">
                    <a:pos x="28" y="2"/>
                  </a:cxn>
                  <a:cxn ang="0">
                    <a:pos x="27" y="1"/>
                  </a:cxn>
                  <a:cxn ang="0">
                    <a:pos x="26" y="0"/>
                  </a:cxn>
                  <a:cxn ang="0">
                    <a:pos x="24" y="0"/>
                  </a:cxn>
                  <a:cxn ang="0">
                    <a:pos x="22" y="0"/>
                  </a:cxn>
                  <a:cxn ang="0">
                    <a:pos x="21" y="1"/>
                  </a:cxn>
                  <a:cxn ang="0">
                    <a:pos x="20" y="2"/>
                  </a:cxn>
                  <a:cxn ang="0">
                    <a:pos x="19" y="4"/>
                  </a:cxn>
                  <a:cxn ang="0">
                    <a:pos x="19" y="4"/>
                  </a:cxn>
                </a:cxnLst>
                <a:rect l="0" t="0" r="r" b="b"/>
                <a:pathLst>
                  <a:path w="29" h="116">
                    <a:moveTo>
                      <a:pt x="19" y="4"/>
                    </a:moveTo>
                    <a:lnTo>
                      <a:pt x="19" y="4"/>
                    </a:lnTo>
                    <a:lnTo>
                      <a:pt x="19" y="12"/>
                    </a:lnTo>
                    <a:lnTo>
                      <a:pt x="17" y="19"/>
                    </a:lnTo>
                    <a:lnTo>
                      <a:pt x="12" y="35"/>
                    </a:lnTo>
                    <a:lnTo>
                      <a:pt x="8" y="50"/>
                    </a:lnTo>
                    <a:lnTo>
                      <a:pt x="7" y="58"/>
                    </a:lnTo>
                    <a:lnTo>
                      <a:pt x="6" y="65"/>
                    </a:lnTo>
                    <a:lnTo>
                      <a:pt x="6" y="65"/>
                    </a:lnTo>
                    <a:lnTo>
                      <a:pt x="6" y="76"/>
                    </a:lnTo>
                    <a:lnTo>
                      <a:pt x="5" y="89"/>
                    </a:lnTo>
                    <a:lnTo>
                      <a:pt x="4" y="99"/>
                    </a:lnTo>
                    <a:lnTo>
                      <a:pt x="0" y="110"/>
                    </a:lnTo>
                    <a:lnTo>
                      <a:pt x="0" y="110"/>
                    </a:lnTo>
                    <a:lnTo>
                      <a:pt x="0" y="112"/>
                    </a:lnTo>
                    <a:lnTo>
                      <a:pt x="0" y="113"/>
                    </a:lnTo>
                    <a:lnTo>
                      <a:pt x="1" y="116"/>
                    </a:lnTo>
                    <a:lnTo>
                      <a:pt x="3" y="116"/>
                    </a:lnTo>
                    <a:lnTo>
                      <a:pt x="6" y="116"/>
                    </a:lnTo>
                    <a:lnTo>
                      <a:pt x="8" y="114"/>
                    </a:lnTo>
                    <a:lnTo>
                      <a:pt x="9" y="112"/>
                    </a:lnTo>
                    <a:lnTo>
                      <a:pt x="9" y="112"/>
                    </a:lnTo>
                    <a:lnTo>
                      <a:pt x="12" y="102"/>
                    </a:lnTo>
                    <a:lnTo>
                      <a:pt x="14" y="92"/>
                    </a:lnTo>
                    <a:lnTo>
                      <a:pt x="15" y="80"/>
                    </a:lnTo>
                    <a:lnTo>
                      <a:pt x="15" y="70"/>
                    </a:lnTo>
                    <a:lnTo>
                      <a:pt x="15" y="70"/>
                    </a:lnTo>
                    <a:lnTo>
                      <a:pt x="17" y="62"/>
                    </a:lnTo>
                    <a:lnTo>
                      <a:pt x="18" y="54"/>
                    </a:lnTo>
                    <a:lnTo>
                      <a:pt x="22" y="37"/>
                    </a:lnTo>
                    <a:lnTo>
                      <a:pt x="26" y="20"/>
                    </a:lnTo>
                    <a:lnTo>
                      <a:pt x="28" y="12"/>
                    </a:lnTo>
                    <a:lnTo>
                      <a:pt x="29" y="4"/>
                    </a:lnTo>
                    <a:lnTo>
                      <a:pt x="29" y="4"/>
                    </a:lnTo>
                    <a:lnTo>
                      <a:pt x="28" y="2"/>
                    </a:lnTo>
                    <a:lnTo>
                      <a:pt x="27" y="1"/>
                    </a:lnTo>
                    <a:lnTo>
                      <a:pt x="26" y="0"/>
                    </a:lnTo>
                    <a:lnTo>
                      <a:pt x="24" y="0"/>
                    </a:lnTo>
                    <a:lnTo>
                      <a:pt x="22" y="0"/>
                    </a:lnTo>
                    <a:lnTo>
                      <a:pt x="21" y="1"/>
                    </a:lnTo>
                    <a:lnTo>
                      <a:pt x="20" y="2"/>
                    </a:lnTo>
                    <a:lnTo>
                      <a:pt x="19" y="4"/>
                    </a:lnTo>
                    <a:lnTo>
                      <a:pt x="19" y="4"/>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60" name="Freeform 204"/>
              <p:cNvSpPr/>
              <p:nvPr/>
            </p:nvSpPr>
            <p:spPr bwMode="auto">
              <a:xfrm>
                <a:off x="4714875" y="2657475"/>
                <a:ext cx="11113" cy="61913"/>
              </a:xfrm>
              <a:custGeom>
                <a:avLst/>
                <a:gdLst/>
                <a:ahLst/>
                <a:cxnLst>
                  <a:cxn ang="0">
                    <a:pos x="12" y="5"/>
                  </a:cxn>
                  <a:cxn ang="0">
                    <a:pos x="12" y="5"/>
                  </a:cxn>
                  <a:cxn ang="0">
                    <a:pos x="10" y="32"/>
                  </a:cxn>
                  <a:cxn ang="0">
                    <a:pos x="6" y="59"/>
                  </a:cxn>
                  <a:cxn ang="0">
                    <a:pos x="2" y="86"/>
                  </a:cxn>
                  <a:cxn ang="0">
                    <a:pos x="0" y="113"/>
                  </a:cxn>
                  <a:cxn ang="0">
                    <a:pos x="0" y="113"/>
                  </a:cxn>
                  <a:cxn ang="0">
                    <a:pos x="0" y="115"/>
                  </a:cxn>
                  <a:cxn ang="0">
                    <a:pos x="1" y="116"/>
                  </a:cxn>
                  <a:cxn ang="0">
                    <a:pos x="3" y="117"/>
                  </a:cxn>
                  <a:cxn ang="0">
                    <a:pos x="4" y="117"/>
                  </a:cxn>
                  <a:cxn ang="0">
                    <a:pos x="6" y="117"/>
                  </a:cxn>
                  <a:cxn ang="0">
                    <a:pos x="8" y="116"/>
                  </a:cxn>
                  <a:cxn ang="0">
                    <a:pos x="9" y="115"/>
                  </a:cxn>
                  <a:cxn ang="0">
                    <a:pos x="9" y="113"/>
                  </a:cxn>
                  <a:cxn ang="0">
                    <a:pos x="9" y="113"/>
                  </a:cxn>
                  <a:cxn ang="0">
                    <a:pos x="11" y="86"/>
                  </a:cxn>
                  <a:cxn ang="0">
                    <a:pos x="15" y="59"/>
                  </a:cxn>
                  <a:cxn ang="0">
                    <a:pos x="19" y="32"/>
                  </a:cxn>
                  <a:cxn ang="0">
                    <a:pos x="21" y="5"/>
                  </a:cxn>
                  <a:cxn ang="0">
                    <a:pos x="21" y="5"/>
                  </a:cxn>
                  <a:cxn ang="0">
                    <a:pos x="21" y="3"/>
                  </a:cxn>
                  <a:cxn ang="0">
                    <a:pos x="20" y="2"/>
                  </a:cxn>
                  <a:cxn ang="0">
                    <a:pos x="19" y="1"/>
                  </a:cxn>
                  <a:cxn ang="0">
                    <a:pos x="17" y="0"/>
                  </a:cxn>
                  <a:cxn ang="0">
                    <a:pos x="15" y="1"/>
                  </a:cxn>
                  <a:cxn ang="0">
                    <a:pos x="14" y="2"/>
                  </a:cxn>
                  <a:cxn ang="0">
                    <a:pos x="13" y="3"/>
                  </a:cxn>
                  <a:cxn ang="0">
                    <a:pos x="12" y="5"/>
                  </a:cxn>
                  <a:cxn ang="0">
                    <a:pos x="12" y="5"/>
                  </a:cxn>
                </a:cxnLst>
                <a:rect l="0" t="0" r="r" b="b"/>
                <a:pathLst>
                  <a:path w="21" h="117">
                    <a:moveTo>
                      <a:pt x="12" y="5"/>
                    </a:moveTo>
                    <a:lnTo>
                      <a:pt x="12" y="5"/>
                    </a:lnTo>
                    <a:lnTo>
                      <a:pt x="10" y="32"/>
                    </a:lnTo>
                    <a:lnTo>
                      <a:pt x="6" y="59"/>
                    </a:lnTo>
                    <a:lnTo>
                      <a:pt x="2" y="86"/>
                    </a:lnTo>
                    <a:lnTo>
                      <a:pt x="0" y="113"/>
                    </a:lnTo>
                    <a:lnTo>
                      <a:pt x="0" y="113"/>
                    </a:lnTo>
                    <a:lnTo>
                      <a:pt x="0" y="115"/>
                    </a:lnTo>
                    <a:lnTo>
                      <a:pt x="1" y="116"/>
                    </a:lnTo>
                    <a:lnTo>
                      <a:pt x="3" y="117"/>
                    </a:lnTo>
                    <a:lnTo>
                      <a:pt x="4" y="117"/>
                    </a:lnTo>
                    <a:lnTo>
                      <a:pt x="6" y="117"/>
                    </a:lnTo>
                    <a:lnTo>
                      <a:pt x="8" y="116"/>
                    </a:lnTo>
                    <a:lnTo>
                      <a:pt x="9" y="115"/>
                    </a:lnTo>
                    <a:lnTo>
                      <a:pt x="9" y="113"/>
                    </a:lnTo>
                    <a:lnTo>
                      <a:pt x="9" y="113"/>
                    </a:lnTo>
                    <a:lnTo>
                      <a:pt x="11" y="86"/>
                    </a:lnTo>
                    <a:lnTo>
                      <a:pt x="15" y="59"/>
                    </a:lnTo>
                    <a:lnTo>
                      <a:pt x="19" y="32"/>
                    </a:lnTo>
                    <a:lnTo>
                      <a:pt x="21" y="5"/>
                    </a:lnTo>
                    <a:lnTo>
                      <a:pt x="21" y="5"/>
                    </a:lnTo>
                    <a:lnTo>
                      <a:pt x="21" y="3"/>
                    </a:lnTo>
                    <a:lnTo>
                      <a:pt x="20" y="2"/>
                    </a:lnTo>
                    <a:lnTo>
                      <a:pt x="19" y="1"/>
                    </a:lnTo>
                    <a:lnTo>
                      <a:pt x="17" y="0"/>
                    </a:lnTo>
                    <a:lnTo>
                      <a:pt x="15" y="1"/>
                    </a:lnTo>
                    <a:lnTo>
                      <a:pt x="14" y="2"/>
                    </a:lnTo>
                    <a:lnTo>
                      <a:pt x="13" y="3"/>
                    </a:lnTo>
                    <a:lnTo>
                      <a:pt x="12" y="5"/>
                    </a:lnTo>
                    <a:lnTo>
                      <a:pt x="12" y="5"/>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78" name="Freeform 206"/>
              <p:cNvSpPr>
                <a:spLocks noEditPoints="1"/>
              </p:cNvSpPr>
              <p:nvPr/>
            </p:nvSpPr>
            <p:spPr bwMode="auto">
              <a:xfrm>
                <a:off x="4249738" y="2249488"/>
                <a:ext cx="555625" cy="574675"/>
              </a:xfrm>
              <a:custGeom>
                <a:avLst/>
                <a:gdLst/>
                <a:ahLst/>
                <a:cxnLst>
                  <a:cxn ang="0">
                    <a:pos x="817" y="1056"/>
                  </a:cxn>
                  <a:cxn ang="0">
                    <a:pos x="716" y="1035"/>
                  </a:cxn>
                  <a:cxn ang="0">
                    <a:pos x="659" y="1016"/>
                  </a:cxn>
                  <a:cxn ang="0">
                    <a:pos x="645" y="1010"/>
                  </a:cxn>
                  <a:cxn ang="0">
                    <a:pos x="623" y="986"/>
                  </a:cxn>
                  <a:cxn ang="0">
                    <a:pos x="608" y="970"/>
                  </a:cxn>
                  <a:cxn ang="0">
                    <a:pos x="577" y="929"/>
                  </a:cxn>
                  <a:cxn ang="0">
                    <a:pos x="513" y="864"/>
                  </a:cxn>
                  <a:cxn ang="0">
                    <a:pos x="403" y="767"/>
                  </a:cxn>
                  <a:cxn ang="0">
                    <a:pos x="307" y="683"/>
                  </a:cxn>
                  <a:cxn ang="0">
                    <a:pos x="222" y="574"/>
                  </a:cxn>
                  <a:cxn ang="0">
                    <a:pos x="139" y="472"/>
                  </a:cxn>
                  <a:cxn ang="0">
                    <a:pos x="97" y="439"/>
                  </a:cxn>
                  <a:cxn ang="0">
                    <a:pos x="31" y="360"/>
                  </a:cxn>
                  <a:cxn ang="0">
                    <a:pos x="27" y="300"/>
                  </a:cxn>
                  <a:cxn ang="0">
                    <a:pos x="84" y="371"/>
                  </a:cxn>
                  <a:cxn ang="0">
                    <a:pos x="141" y="426"/>
                  </a:cxn>
                  <a:cxn ang="0">
                    <a:pos x="208" y="491"/>
                  </a:cxn>
                  <a:cxn ang="0">
                    <a:pos x="305" y="624"/>
                  </a:cxn>
                  <a:cxn ang="0">
                    <a:pos x="398" y="714"/>
                  </a:cxn>
                  <a:cxn ang="0">
                    <a:pos x="481" y="790"/>
                  </a:cxn>
                  <a:cxn ang="0">
                    <a:pos x="571" y="872"/>
                  </a:cxn>
                  <a:cxn ang="0">
                    <a:pos x="646" y="943"/>
                  </a:cxn>
                  <a:cxn ang="0">
                    <a:pos x="724" y="871"/>
                  </a:cxn>
                  <a:cxn ang="0">
                    <a:pos x="843" y="787"/>
                  </a:cxn>
                  <a:cxn ang="0">
                    <a:pos x="981" y="693"/>
                  </a:cxn>
                  <a:cxn ang="0">
                    <a:pos x="917" y="620"/>
                  </a:cxn>
                  <a:cxn ang="0">
                    <a:pos x="751" y="446"/>
                  </a:cxn>
                  <a:cxn ang="0">
                    <a:pos x="583" y="291"/>
                  </a:cxn>
                  <a:cxn ang="0">
                    <a:pos x="501" y="195"/>
                  </a:cxn>
                  <a:cxn ang="0">
                    <a:pos x="431" y="116"/>
                  </a:cxn>
                  <a:cxn ang="0">
                    <a:pos x="378" y="54"/>
                  </a:cxn>
                  <a:cxn ang="0">
                    <a:pos x="377" y="0"/>
                  </a:cxn>
                  <a:cxn ang="0">
                    <a:pos x="496" y="134"/>
                  </a:cxn>
                  <a:cxn ang="0">
                    <a:pos x="631" y="290"/>
                  </a:cxn>
                  <a:cxn ang="0">
                    <a:pos x="729" y="380"/>
                  </a:cxn>
                  <a:cxn ang="0">
                    <a:pos x="900" y="546"/>
                  </a:cxn>
                  <a:cxn ang="0">
                    <a:pos x="980" y="641"/>
                  </a:cxn>
                  <a:cxn ang="0">
                    <a:pos x="1020" y="678"/>
                  </a:cxn>
                  <a:cxn ang="0">
                    <a:pos x="1032" y="689"/>
                  </a:cxn>
                  <a:cxn ang="0">
                    <a:pos x="1037" y="700"/>
                  </a:cxn>
                  <a:cxn ang="0">
                    <a:pos x="1051" y="800"/>
                  </a:cxn>
                  <a:cxn ang="0">
                    <a:pos x="1037" y="911"/>
                  </a:cxn>
                  <a:cxn ang="0">
                    <a:pos x="1029" y="991"/>
                  </a:cxn>
                  <a:cxn ang="0">
                    <a:pos x="1023" y="1039"/>
                  </a:cxn>
                  <a:cxn ang="0">
                    <a:pos x="1016" y="1079"/>
                  </a:cxn>
                  <a:cxn ang="0">
                    <a:pos x="1002" y="1088"/>
                  </a:cxn>
                  <a:cxn ang="0">
                    <a:pos x="996" y="1087"/>
                  </a:cxn>
                  <a:cxn ang="0">
                    <a:pos x="954" y="761"/>
                  </a:cxn>
                  <a:cxn ang="0">
                    <a:pos x="842" y="830"/>
                  </a:cxn>
                  <a:cxn ang="0">
                    <a:pos x="729" y="917"/>
                  </a:cxn>
                  <a:cxn ang="0">
                    <a:pos x="672" y="967"/>
                  </a:cxn>
                  <a:cxn ang="0">
                    <a:pos x="699" y="991"/>
                  </a:cxn>
                  <a:cxn ang="0">
                    <a:pos x="772" y="1010"/>
                  </a:cxn>
                  <a:cxn ang="0">
                    <a:pos x="941" y="1046"/>
                  </a:cxn>
                  <a:cxn ang="0">
                    <a:pos x="989" y="1039"/>
                  </a:cxn>
                  <a:cxn ang="0">
                    <a:pos x="990" y="1018"/>
                  </a:cxn>
                  <a:cxn ang="0">
                    <a:pos x="995" y="957"/>
                  </a:cxn>
                  <a:cxn ang="0">
                    <a:pos x="1010" y="856"/>
                  </a:cxn>
                  <a:cxn ang="0">
                    <a:pos x="1010" y="734"/>
                  </a:cxn>
                </a:cxnLst>
                <a:rect l="0" t="0" r="r" b="b"/>
                <a:pathLst>
                  <a:path w="1051" h="1088">
                    <a:moveTo>
                      <a:pt x="991" y="1088"/>
                    </a:moveTo>
                    <a:lnTo>
                      <a:pt x="991" y="1088"/>
                    </a:lnTo>
                    <a:lnTo>
                      <a:pt x="952" y="1084"/>
                    </a:lnTo>
                    <a:lnTo>
                      <a:pt x="911" y="1078"/>
                    </a:lnTo>
                    <a:lnTo>
                      <a:pt x="866" y="1069"/>
                    </a:lnTo>
                    <a:lnTo>
                      <a:pt x="817" y="1056"/>
                    </a:lnTo>
                    <a:lnTo>
                      <a:pt x="817" y="1056"/>
                    </a:lnTo>
                    <a:lnTo>
                      <a:pt x="773" y="1046"/>
                    </a:lnTo>
                    <a:lnTo>
                      <a:pt x="751" y="1041"/>
                    </a:lnTo>
                    <a:lnTo>
                      <a:pt x="728" y="1037"/>
                    </a:lnTo>
                    <a:lnTo>
                      <a:pt x="728" y="1037"/>
                    </a:lnTo>
                    <a:lnTo>
                      <a:pt x="716" y="1035"/>
                    </a:lnTo>
                    <a:lnTo>
                      <a:pt x="706" y="1031"/>
                    </a:lnTo>
                    <a:lnTo>
                      <a:pt x="686" y="1025"/>
                    </a:lnTo>
                    <a:lnTo>
                      <a:pt x="686" y="1025"/>
                    </a:lnTo>
                    <a:lnTo>
                      <a:pt x="673" y="1020"/>
                    </a:lnTo>
                    <a:lnTo>
                      <a:pt x="659" y="1016"/>
                    </a:lnTo>
                    <a:lnTo>
                      <a:pt x="659" y="1016"/>
                    </a:lnTo>
                    <a:lnTo>
                      <a:pt x="654" y="1015"/>
                    </a:lnTo>
                    <a:lnTo>
                      <a:pt x="651" y="1013"/>
                    </a:lnTo>
                    <a:lnTo>
                      <a:pt x="650" y="1012"/>
                    </a:lnTo>
                    <a:lnTo>
                      <a:pt x="649" y="1011"/>
                    </a:lnTo>
                    <a:lnTo>
                      <a:pt x="649" y="1011"/>
                    </a:lnTo>
                    <a:lnTo>
                      <a:pt x="645" y="1010"/>
                    </a:lnTo>
                    <a:lnTo>
                      <a:pt x="645" y="1010"/>
                    </a:lnTo>
                    <a:lnTo>
                      <a:pt x="640" y="1006"/>
                    </a:lnTo>
                    <a:lnTo>
                      <a:pt x="635" y="1001"/>
                    </a:lnTo>
                    <a:lnTo>
                      <a:pt x="628" y="991"/>
                    </a:lnTo>
                    <a:lnTo>
                      <a:pt x="623" y="986"/>
                    </a:lnTo>
                    <a:lnTo>
                      <a:pt x="623" y="986"/>
                    </a:lnTo>
                    <a:lnTo>
                      <a:pt x="620" y="983"/>
                    </a:lnTo>
                    <a:lnTo>
                      <a:pt x="619" y="982"/>
                    </a:lnTo>
                    <a:lnTo>
                      <a:pt x="619" y="982"/>
                    </a:lnTo>
                    <a:lnTo>
                      <a:pt x="614" y="979"/>
                    </a:lnTo>
                    <a:lnTo>
                      <a:pt x="611" y="976"/>
                    </a:lnTo>
                    <a:lnTo>
                      <a:pt x="608" y="970"/>
                    </a:lnTo>
                    <a:lnTo>
                      <a:pt x="608" y="965"/>
                    </a:lnTo>
                    <a:lnTo>
                      <a:pt x="608" y="963"/>
                    </a:lnTo>
                    <a:lnTo>
                      <a:pt x="606" y="961"/>
                    </a:lnTo>
                    <a:lnTo>
                      <a:pt x="606" y="961"/>
                    </a:lnTo>
                    <a:lnTo>
                      <a:pt x="591" y="946"/>
                    </a:lnTo>
                    <a:lnTo>
                      <a:pt x="577" y="929"/>
                    </a:lnTo>
                    <a:lnTo>
                      <a:pt x="577" y="929"/>
                    </a:lnTo>
                    <a:lnTo>
                      <a:pt x="561" y="912"/>
                    </a:lnTo>
                    <a:lnTo>
                      <a:pt x="546" y="895"/>
                    </a:lnTo>
                    <a:lnTo>
                      <a:pt x="529" y="879"/>
                    </a:lnTo>
                    <a:lnTo>
                      <a:pt x="513" y="864"/>
                    </a:lnTo>
                    <a:lnTo>
                      <a:pt x="513" y="864"/>
                    </a:lnTo>
                    <a:lnTo>
                      <a:pt x="490" y="846"/>
                    </a:lnTo>
                    <a:lnTo>
                      <a:pt x="469" y="827"/>
                    </a:lnTo>
                    <a:lnTo>
                      <a:pt x="428" y="789"/>
                    </a:lnTo>
                    <a:lnTo>
                      <a:pt x="428" y="789"/>
                    </a:lnTo>
                    <a:lnTo>
                      <a:pt x="416" y="777"/>
                    </a:lnTo>
                    <a:lnTo>
                      <a:pt x="403" y="767"/>
                    </a:lnTo>
                    <a:lnTo>
                      <a:pt x="378" y="745"/>
                    </a:lnTo>
                    <a:lnTo>
                      <a:pt x="378" y="745"/>
                    </a:lnTo>
                    <a:lnTo>
                      <a:pt x="356" y="729"/>
                    </a:lnTo>
                    <a:lnTo>
                      <a:pt x="336" y="711"/>
                    </a:lnTo>
                    <a:lnTo>
                      <a:pt x="317" y="693"/>
                    </a:lnTo>
                    <a:lnTo>
                      <a:pt x="307" y="683"/>
                    </a:lnTo>
                    <a:lnTo>
                      <a:pt x="299" y="673"/>
                    </a:lnTo>
                    <a:lnTo>
                      <a:pt x="299" y="673"/>
                    </a:lnTo>
                    <a:lnTo>
                      <a:pt x="271" y="638"/>
                    </a:lnTo>
                    <a:lnTo>
                      <a:pt x="271" y="638"/>
                    </a:lnTo>
                    <a:lnTo>
                      <a:pt x="238" y="596"/>
                    </a:lnTo>
                    <a:lnTo>
                      <a:pt x="222" y="574"/>
                    </a:lnTo>
                    <a:lnTo>
                      <a:pt x="207" y="552"/>
                    </a:lnTo>
                    <a:lnTo>
                      <a:pt x="207" y="552"/>
                    </a:lnTo>
                    <a:lnTo>
                      <a:pt x="194" y="534"/>
                    </a:lnTo>
                    <a:lnTo>
                      <a:pt x="178" y="514"/>
                    </a:lnTo>
                    <a:lnTo>
                      <a:pt x="160" y="493"/>
                    </a:lnTo>
                    <a:lnTo>
                      <a:pt x="139" y="472"/>
                    </a:lnTo>
                    <a:lnTo>
                      <a:pt x="139" y="472"/>
                    </a:lnTo>
                    <a:lnTo>
                      <a:pt x="128" y="461"/>
                    </a:lnTo>
                    <a:lnTo>
                      <a:pt x="115" y="453"/>
                    </a:lnTo>
                    <a:lnTo>
                      <a:pt x="115" y="453"/>
                    </a:lnTo>
                    <a:lnTo>
                      <a:pt x="103" y="444"/>
                    </a:lnTo>
                    <a:lnTo>
                      <a:pt x="97" y="439"/>
                    </a:lnTo>
                    <a:lnTo>
                      <a:pt x="92" y="433"/>
                    </a:lnTo>
                    <a:lnTo>
                      <a:pt x="92" y="433"/>
                    </a:lnTo>
                    <a:lnTo>
                      <a:pt x="74" y="414"/>
                    </a:lnTo>
                    <a:lnTo>
                      <a:pt x="57" y="393"/>
                    </a:lnTo>
                    <a:lnTo>
                      <a:pt x="57" y="393"/>
                    </a:lnTo>
                    <a:lnTo>
                      <a:pt x="31" y="360"/>
                    </a:lnTo>
                    <a:lnTo>
                      <a:pt x="16" y="345"/>
                    </a:lnTo>
                    <a:lnTo>
                      <a:pt x="2" y="329"/>
                    </a:lnTo>
                    <a:lnTo>
                      <a:pt x="2" y="329"/>
                    </a:lnTo>
                    <a:lnTo>
                      <a:pt x="0" y="327"/>
                    </a:lnTo>
                    <a:lnTo>
                      <a:pt x="0" y="327"/>
                    </a:lnTo>
                    <a:lnTo>
                      <a:pt x="27" y="300"/>
                    </a:lnTo>
                    <a:lnTo>
                      <a:pt x="27" y="300"/>
                    </a:lnTo>
                    <a:lnTo>
                      <a:pt x="45" y="322"/>
                    </a:lnTo>
                    <a:lnTo>
                      <a:pt x="45" y="322"/>
                    </a:lnTo>
                    <a:lnTo>
                      <a:pt x="68" y="351"/>
                    </a:lnTo>
                    <a:lnTo>
                      <a:pt x="68" y="351"/>
                    </a:lnTo>
                    <a:lnTo>
                      <a:pt x="84" y="371"/>
                    </a:lnTo>
                    <a:lnTo>
                      <a:pt x="102" y="392"/>
                    </a:lnTo>
                    <a:lnTo>
                      <a:pt x="111" y="401"/>
                    </a:lnTo>
                    <a:lnTo>
                      <a:pt x="120" y="411"/>
                    </a:lnTo>
                    <a:lnTo>
                      <a:pt x="131" y="419"/>
                    </a:lnTo>
                    <a:lnTo>
                      <a:pt x="141" y="426"/>
                    </a:lnTo>
                    <a:lnTo>
                      <a:pt x="141" y="426"/>
                    </a:lnTo>
                    <a:lnTo>
                      <a:pt x="151" y="434"/>
                    </a:lnTo>
                    <a:lnTo>
                      <a:pt x="163" y="444"/>
                    </a:lnTo>
                    <a:lnTo>
                      <a:pt x="174" y="454"/>
                    </a:lnTo>
                    <a:lnTo>
                      <a:pt x="186" y="465"/>
                    </a:lnTo>
                    <a:lnTo>
                      <a:pt x="197" y="478"/>
                    </a:lnTo>
                    <a:lnTo>
                      <a:pt x="208" y="491"/>
                    </a:lnTo>
                    <a:lnTo>
                      <a:pt x="219" y="506"/>
                    </a:lnTo>
                    <a:lnTo>
                      <a:pt x="229" y="521"/>
                    </a:lnTo>
                    <a:lnTo>
                      <a:pt x="229" y="521"/>
                    </a:lnTo>
                    <a:lnTo>
                      <a:pt x="261" y="567"/>
                    </a:lnTo>
                    <a:lnTo>
                      <a:pt x="291" y="607"/>
                    </a:lnTo>
                    <a:lnTo>
                      <a:pt x="305" y="624"/>
                    </a:lnTo>
                    <a:lnTo>
                      <a:pt x="319" y="640"/>
                    </a:lnTo>
                    <a:lnTo>
                      <a:pt x="332" y="654"/>
                    </a:lnTo>
                    <a:lnTo>
                      <a:pt x="346" y="668"/>
                    </a:lnTo>
                    <a:lnTo>
                      <a:pt x="346" y="668"/>
                    </a:lnTo>
                    <a:lnTo>
                      <a:pt x="371" y="692"/>
                    </a:lnTo>
                    <a:lnTo>
                      <a:pt x="398" y="714"/>
                    </a:lnTo>
                    <a:lnTo>
                      <a:pt x="398" y="714"/>
                    </a:lnTo>
                    <a:lnTo>
                      <a:pt x="429" y="741"/>
                    </a:lnTo>
                    <a:lnTo>
                      <a:pt x="445" y="755"/>
                    </a:lnTo>
                    <a:lnTo>
                      <a:pt x="459" y="769"/>
                    </a:lnTo>
                    <a:lnTo>
                      <a:pt x="459" y="769"/>
                    </a:lnTo>
                    <a:lnTo>
                      <a:pt x="481" y="790"/>
                    </a:lnTo>
                    <a:lnTo>
                      <a:pt x="504" y="809"/>
                    </a:lnTo>
                    <a:lnTo>
                      <a:pt x="504" y="809"/>
                    </a:lnTo>
                    <a:lnTo>
                      <a:pt x="526" y="828"/>
                    </a:lnTo>
                    <a:lnTo>
                      <a:pt x="548" y="849"/>
                    </a:lnTo>
                    <a:lnTo>
                      <a:pt x="548" y="849"/>
                    </a:lnTo>
                    <a:lnTo>
                      <a:pt x="571" y="872"/>
                    </a:lnTo>
                    <a:lnTo>
                      <a:pt x="594" y="896"/>
                    </a:lnTo>
                    <a:lnTo>
                      <a:pt x="594" y="896"/>
                    </a:lnTo>
                    <a:lnTo>
                      <a:pt x="615" y="920"/>
                    </a:lnTo>
                    <a:lnTo>
                      <a:pt x="638" y="943"/>
                    </a:lnTo>
                    <a:lnTo>
                      <a:pt x="643" y="948"/>
                    </a:lnTo>
                    <a:lnTo>
                      <a:pt x="646" y="943"/>
                    </a:lnTo>
                    <a:lnTo>
                      <a:pt x="646" y="943"/>
                    </a:lnTo>
                    <a:lnTo>
                      <a:pt x="658" y="929"/>
                    </a:lnTo>
                    <a:lnTo>
                      <a:pt x="669" y="917"/>
                    </a:lnTo>
                    <a:lnTo>
                      <a:pt x="682" y="904"/>
                    </a:lnTo>
                    <a:lnTo>
                      <a:pt x="696" y="893"/>
                    </a:lnTo>
                    <a:lnTo>
                      <a:pt x="724" y="871"/>
                    </a:lnTo>
                    <a:lnTo>
                      <a:pt x="753" y="851"/>
                    </a:lnTo>
                    <a:lnTo>
                      <a:pt x="753" y="851"/>
                    </a:lnTo>
                    <a:lnTo>
                      <a:pt x="784" y="829"/>
                    </a:lnTo>
                    <a:lnTo>
                      <a:pt x="784" y="829"/>
                    </a:lnTo>
                    <a:lnTo>
                      <a:pt x="812" y="807"/>
                    </a:lnTo>
                    <a:lnTo>
                      <a:pt x="843" y="787"/>
                    </a:lnTo>
                    <a:lnTo>
                      <a:pt x="906" y="748"/>
                    </a:lnTo>
                    <a:lnTo>
                      <a:pt x="906" y="748"/>
                    </a:lnTo>
                    <a:lnTo>
                      <a:pt x="944" y="725"/>
                    </a:lnTo>
                    <a:lnTo>
                      <a:pt x="980" y="702"/>
                    </a:lnTo>
                    <a:lnTo>
                      <a:pt x="986" y="698"/>
                    </a:lnTo>
                    <a:lnTo>
                      <a:pt x="981" y="693"/>
                    </a:lnTo>
                    <a:lnTo>
                      <a:pt x="981" y="693"/>
                    </a:lnTo>
                    <a:lnTo>
                      <a:pt x="964" y="676"/>
                    </a:lnTo>
                    <a:lnTo>
                      <a:pt x="949" y="660"/>
                    </a:lnTo>
                    <a:lnTo>
                      <a:pt x="920" y="624"/>
                    </a:lnTo>
                    <a:lnTo>
                      <a:pt x="917" y="620"/>
                    </a:lnTo>
                    <a:lnTo>
                      <a:pt x="917" y="620"/>
                    </a:lnTo>
                    <a:lnTo>
                      <a:pt x="882" y="579"/>
                    </a:lnTo>
                    <a:lnTo>
                      <a:pt x="850" y="543"/>
                    </a:lnTo>
                    <a:lnTo>
                      <a:pt x="819" y="510"/>
                    </a:lnTo>
                    <a:lnTo>
                      <a:pt x="789" y="480"/>
                    </a:lnTo>
                    <a:lnTo>
                      <a:pt x="789" y="480"/>
                    </a:lnTo>
                    <a:lnTo>
                      <a:pt x="751" y="446"/>
                    </a:lnTo>
                    <a:lnTo>
                      <a:pt x="712" y="412"/>
                    </a:lnTo>
                    <a:lnTo>
                      <a:pt x="712" y="412"/>
                    </a:lnTo>
                    <a:lnTo>
                      <a:pt x="668" y="372"/>
                    </a:lnTo>
                    <a:lnTo>
                      <a:pt x="624" y="332"/>
                    </a:lnTo>
                    <a:lnTo>
                      <a:pt x="604" y="313"/>
                    </a:lnTo>
                    <a:lnTo>
                      <a:pt x="583" y="291"/>
                    </a:lnTo>
                    <a:lnTo>
                      <a:pt x="564" y="269"/>
                    </a:lnTo>
                    <a:lnTo>
                      <a:pt x="544" y="246"/>
                    </a:lnTo>
                    <a:lnTo>
                      <a:pt x="544" y="246"/>
                    </a:lnTo>
                    <a:lnTo>
                      <a:pt x="522" y="221"/>
                    </a:lnTo>
                    <a:lnTo>
                      <a:pt x="501" y="195"/>
                    </a:lnTo>
                    <a:lnTo>
                      <a:pt x="501" y="195"/>
                    </a:lnTo>
                    <a:lnTo>
                      <a:pt x="475" y="165"/>
                    </a:lnTo>
                    <a:lnTo>
                      <a:pt x="450" y="135"/>
                    </a:lnTo>
                    <a:lnTo>
                      <a:pt x="450" y="135"/>
                    </a:lnTo>
                    <a:lnTo>
                      <a:pt x="441" y="125"/>
                    </a:lnTo>
                    <a:lnTo>
                      <a:pt x="431" y="116"/>
                    </a:lnTo>
                    <a:lnTo>
                      <a:pt x="431" y="116"/>
                    </a:lnTo>
                    <a:lnTo>
                      <a:pt x="422" y="107"/>
                    </a:lnTo>
                    <a:lnTo>
                      <a:pt x="413" y="98"/>
                    </a:lnTo>
                    <a:lnTo>
                      <a:pt x="413" y="98"/>
                    </a:lnTo>
                    <a:lnTo>
                      <a:pt x="400" y="81"/>
                    </a:lnTo>
                    <a:lnTo>
                      <a:pt x="389" y="67"/>
                    </a:lnTo>
                    <a:lnTo>
                      <a:pt x="378" y="54"/>
                    </a:lnTo>
                    <a:lnTo>
                      <a:pt x="366" y="44"/>
                    </a:lnTo>
                    <a:lnTo>
                      <a:pt x="366" y="44"/>
                    </a:lnTo>
                    <a:lnTo>
                      <a:pt x="355" y="33"/>
                    </a:lnTo>
                    <a:lnTo>
                      <a:pt x="346" y="21"/>
                    </a:lnTo>
                    <a:lnTo>
                      <a:pt x="346" y="21"/>
                    </a:lnTo>
                    <a:lnTo>
                      <a:pt x="377" y="0"/>
                    </a:lnTo>
                    <a:lnTo>
                      <a:pt x="377" y="0"/>
                    </a:lnTo>
                    <a:lnTo>
                      <a:pt x="382" y="6"/>
                    </a:lnTo>
                    <a:lnTo>
                      <a:pt x="382" y="6"/>
                    </a:lnTo>
                    <a:lnTo>
                      <a:pt x="433" y="64"/>
                    </a:lnTo>
                    <a:lnTo>
                      <a:pt x="433" y="64"/>
                    </a:lnTo>
                    <a:lnTo>
                      <a:pt x="496" y="134"/>
                    </a:lnTo>
                    <a:lnTo>
                      <a:pt x="527" y="170"/>
                    </a:lnTo>
                    <a:lnTo>
                      <a:pt x="558" y="207"/>
                    </a:lnTo>
                    <a:lnTo>
                      <a:pt x="558" y="207"/>
                    </a:lnTo>
                    <a:lnTo>
                      <a:pt x="585" y="239"/>
                    </a:lnTo>
                    <a:lnTo>
                      <a:pt x="614" y="273"/>
                    </a:lnTo>
                    <a:lnTo>
                      <a:pt x="631" y="290"/>
                    </a:lnTo>
                    <a:lnTo>
                      <a:pt x="647" y="307"/>
                    </a:lnTo>
                    <a:lnTo>
                      <a:pt x="665" y="324"/>
                    </a:lnTo>
                    <a:lnTo>
                      <a:pt x="683" y="341"/>
                    </a:lnTo>
                    <a:lnTo>
                      <a:pt x="683" y="341"/>
                    </a:lnTo>
                    <a:lnTo>
                      <a:pt x="729" y="380"/>
                    </a:lnTo>
                    <a:lnTo>
                      <a:pt x="729" y="380"/>
                    </a:lnTo>
                    <a:lnTo>
                      <a:pt x="765" y="411"/>
                    </a:lnTo>
                    <a:lnTo>
                      <a:pt x="801" y="444"/>
                    </a:lnTo>
                    <a:lnTo>
                      <a:pt x="801" y="444"/>
                    </a:lnTo>
                    <a:lnTo>
                      <a:pt x="836" y="477"/>
                    </a:lnTo>
                    <a:lnTo>
                      <a:pt x="869" y="511"/>
                    </a:lnTo>
                    <a:lnTo>
                      <a:pt x="900" y="546"/>
                    </a:lnTo>
                    <a:lnTo>
                      <a:pt x="930" y="581"/>
                    </a:lnTo>
                    <a:lnTo>
                      <a:pt x="930" y="581"/>
                    </a:lnTo>
                    <a:lnTo>
                      <a:pt x="946" y="600"/>
                    </a:lnTo>
                    <a:lnTo>
                      <a:pt x="946" y="600"/>
                    </a:lnTo>
                    <a:lnTo>
                      <a:pt x="962" y="620"/>
                    </a:lnTo>
                    <a:lnTo>
                      <a:pt x="980" y="641"/>
                    </a:lnTo>
                    <a:lnTo>
                      <a:pt x="998" y="661"/>
                    </a:lnTo>
                    <a:lnTo>
                      <a:pt x="1008" y="669"/>
                    </a:lnTo>
                    <a:lnTo>
                      <a:pt x="1018" y="677"/>
                    </a:lnTo>
                    <a:lnTo>
                      <a:pt x="1019" y="678"/>
                    </a:lnTo>
                    <a:lnTo>
                      <a:pt x="1020" y="678"/>
                    </a:lnTo>
                    <a:lnTo>
                      <a:pt x="1020" y="678"/>
                    </a:lnTo>
                    <a:lnTo>
                      <a:pt x="1025" y="680"/>
                    </a:lnTo>
                    <a:lnTo>
                      <a:pt x="1029" y="684"/>
                    </a:lnTo>
                    <a:lnTo>
                      <a:pt x="1029" y="685"/>
                    </a:lnTo>
                    <a:lnTo>
                      <a:pt x="1030" y="686"/>
                    </a:lnTo>
                    <a:lnTo>
                      <a:pt x="1030" y="686"/>
                    </a:lnTo>
                    <a:lnTo>
                      <a:pt x="1032" y="689"/>
                    </a:lnTo>
                    <a:lnTo>
                      <a:pt x="1035" y="692"/>
                    </a:lnTo>
                    <a:lnTo>
                      <a:pt x="1036" y="695"/>
                    </a:lnTo>
                    <a:lnTo>
                      <a:pt x="1037" y="698"/>
                    </a:lnTo>
                    <a:lnTo>
                      <a:pt x="1037" y="699"/>
                    </a:lnTo>
                    <a:lnTo>
                      <a:pt x="1037" y="700"/>
                    </a:lnTo>
                    <a:lnTo>
                      <a:pt x="1037" y="700"/>
                    </a:lnTo>
                    <a:lnTo>
                      <a:pt x="1041" y="711"/>
                    </a:lnTo>
                    <a:lnTo>
                      <a:pt x="1045" y="723"/>
                    </a:lnTo>
                    <a:lnTo>
                      <a:pt x="1047" y="735"/>
                    </a:lnTo>
                    <a:lnTo>
                      <a:pt x="1049" y="748"/>
                    </a:lnTo>
                    <a:lnTo>
                      <a:pt x="1051" y="774"/>
                    </a:lnTo>
                    <a:lnTo>
                      <a:pt x="1051" y="800"/>
                    </a:lnTo>
                    <a:lnTo>
                      <a:pt x="1050" y="826"/>
                    </a:lnTo>
                    <a:lnTo>
                      <a:pt x="1047" y="851"/>
                    </a:lnTo>
                    <a:lnTo>
                      <a:pt x="1044" y="872"/>
                    </a:lnTo>
                    <a:lnTo>
                      <a:pt x="1040" y="892"/>
                    </a:lnTo>
                    <a:lnTo>
                      <a:pt x="1040" y="892"/>
                    </a:lnTo>
                    <a:lnTo>
                      <a:pt x="1037" y="911"/>
                    </a:lnTo>
                    <a:lnTo>
                      <a:pt x="1035" y="929"/>
                    </a:lnTo>
                    <a:lnTo>
                      <a:pt x="1030" y="967"/>
                    </a:lnTo>
                    <a:lnTo>
                      <a:pt x="1030" y="973"/>
                    </a:lnTo>
                    <a:lnTo>
                      <a:pt x="1030" y="973"/>
                    </a:lnTo>
                    <a:lnTo>
                      <a:pt x="1029" y="991"/>
                    </a:lnTo>
                    <a:lnTo>
                      <a:pt x="1029" y="991"/>
                    </a:lnTo>
                    <a:lnTo>
                      <a:pt x="1029" y="1009"/>
                    </a:lnTo>
                    <a:lnTo>
                      <a:pt x="1028" y="1017"/>
                    </a:lnTo>
                    <a:lnTo>
                      <a:pt x="1026" y="1024"/>
                    </a:lnTo>
                    <a:lnTo>
                      <a:pt x="1026" y="1024"/>
                    </a:lnTo>
                    <a:lnTo>
                      <a:pt x="1024" y="1031"/>
                    </a:lnTo>
                    <a:lnTo>
                      <a:pt x="1023" y="1039"/>
                    </a:lnTo>
                    <a:lnTo>
                      <a:pt x="1023" y="1051"/>
                    </a:lnTo>
                    <a:lnTo>
                      <a:pt x="1023" y="1051"/>
                    </a:lnTo>
                    <a:lnTo>
                      <a:pt x="1023" y="1059"/>
                    </a:lnTo>
                    <a:lnTo>
                      <a:pt x="1021" y="1068"/>
                    </a:lnTo>
                    <a:lnTo>
                      <a:pt x="1019" y="1075"/>
                    </a:lnTo>
                    <a:lnTo>
                      <a:pt x="1016" y="1079"/>
                    </a:lnTo>
                    <a:lnTo>
                      <a:pt x="1013" y="1083"/>
                    </a:lnTo>
                    <a:lnTo>
                      <a:pt x="1013" y="1083"/>
                    </a:lnTo>
                    <a:lnTo>
                      <a:pt x="1010" y="1085"/>
                    </a:lnTo>
                    <a:lnTo>
                      <a:pt x="1008" y="1086"/>
                    </a:lnTo>
                    <a:lnTo>
                      <a:pt x="1005" y="1087"/>
                    </a:lnTo>
                    <a:lnTo>
                      <a:pt x="1002" y="1088"/>
                    </a:lnTo>
                    <a:lnTo>
                      <a:pt x="1002" y="1088"/>
                    </a:lnTo>
                    <a:lnTo>
                      <a:pt x="1002" y="1088"/>
                    </a:lnTo>
                    <a:lnTo>
                      <a:pt x="998" y="1087"/>
                    </a:lnTo>
                    <a:lnTo>
                      <a:pt x="997" y="1087"/>
                    </a:lnTo>
                    <a:lnTo>
                      <a:pt x="996" y="1087"/>
                    </a:lnTo>
                    <a:lnTo>
                      <a:pt x="996" y="1087"/>
                    </a:lnTo>
                    <a:lnTo>
                      <a:pt x="992" y="1088"/>
                    </a:lnTo>
                    <a:lnTo>
                      <a:pt x="991" y="1088"/>
                    </a:lnTo>
                    <a:close/>
                    <a:moveTo>
                      <a:pt x="1002" y="731"/>
                    </a:moveTo>
                    <a:lnTo>
                      <a:pt x="1002" y="731"/>
                    </a:lnTo>
                    <a:lnTo>
                      <a:pt x="954" y="761"/>
                    </a:lnTo>
                    <a:lnTo>
                      <a:pt x="954" y="761"/>
                    </a:lnTo>
                    <a:lnTo>
                      <a:pt x="918" y="784"/>
                    </a:lnTo>
                    <a:lnTo>
                      <a:pt x="918" y="784"/>
                    </a:lnTo>
                    <a:lnTo>
                      <a:pt x="885" y="803"/>
                    </a:lnTo>
                    <a:lnTo>
                      <a:pt x="885" y="803"/>
                    </a:lnTo>
                    <a:lnTo>
                      <a:pt x="856" y="821"/>
                    </a:lnTo>
                    <a:lnTo>
                      <a:pt x="842" y="830"/>
                    </a:lnTo>
                    <a:lnTo>
                      <a:pt x="829" y="839"/>
                    </a:lnTo>
                    <a:lnTo>
                      <a:pt x="819" y="847"/>
                    </a:lnTo>
                    <a:lnTo>
                      <a:pt x="819" y="847"/>
                    </a:lnTo>
                    <a:lnTo>
                      <a:pt x="773" y="881"/>
                    </a:lnTo>
                    <a:lnTo>
                      <a:pt x="729" y="917"/>
                    </a:lnTo>
                    <a:lnTo>
                      <a:pt x="729" y="917"/>
                    </a:lnTo>
                    <a:lnTo>
                      <a:pt x="717" y="925"/>
                    </a:lnTo>
                    <a:lnTo>
                      <a:pt x="717" y="925"/>
                    </a:lnTo>
                    <a:lnTo>
                      <a:pt x="704" y="936"/>
                    </a:lnTo>
                    <a:lnTo>
                      <a:pt x="691" y="948"/>
                    </a:lnTo>
                    <a:lnTo>
                      <a:pt x="678" y="960"/>
                    </a:lnTo>
                    <a:lnTo>
                      <a:pt x="672" y="967"/>
                    </a:lnTo>
                    <a:lnTo>
                      <a:pt x="668" y="974"/>
                    </a:lnTo>
                    <a:lnTo>
                      <a:pt x="664" y="980"/>
                    </a:lnTo>
                    <a:lnTo>
                      <a:pt x="671" y="982"/>
                    </a:lnTo>
                    <a:lnTo>
                      <a:pt x="671" y="982"/>
                    </a:lnTo>
                    <a:lnTo>
                      <a:pt x="699" y="991"/>
                    </a:lnTo>
                    <a:lnTo>
                      <a:pt x="699" y="991"/>
                    </a:lnTo>
                    <a:lnTo>
                      <a:pt x="718" y="996"/>
                    </a:lnTo>
                    <a:lnTo>
                      <a:pt x="738" y="1003"/>
                    </a:lnTo>
                    <a:lnTo>
                      <a:pt x="738" y="1003"/>
                    </a:lnTo>
                    <a:lnTo>
                      <a:pt x="756" y="1007"/>
                    </a:lnTo>
                    <a:lnTo>
                      <a:pt x="772" y="1010"/>
                    </a:lnTo>
                    <a:lnTo>
                      <a:pt x="772" y="1010"/>
                    </a:lnTo>
                    <a:lnTo>
                      <a:pt x="792" y="1014"/>
                    </a:lnTo>
                    <a:lnTo>
                      <a:pt x="811" y="1018"/>
                    </a:lnTo>
                    <a:lnTo>
                      <a:pt x="811" y="1018"/>
                    </a:lnTo>
                    <a:lnTo>
                      <a:pt x="854" y="1028"/>
                    </a:lnTo>
                    <a:lnTo>
                      <a:pt x="897" y="1039"/>
                    </a:lnTo>
                    <a:lnTo>
                      <a:pt x="941" y="1046"/>
                    </a:lnTo>
                    <a:lnTo>
                      <a:pt x="962" y="1049"/>
                    </a:lnTo>
                    <a:lnTo>
                      <a:pt x="984" y="1051"/>
                    </a:lnTo>
                    <a:lnTo>
                      <a:pt x="991" y="1052"/>
                    </a:lnTo>
                    <a:lnTo>
                      <a:pt x="990" y="1045"/>
                    </a:lnTo>
                    <a:lnTo>
                      <a:pt x="990" y="1045"/>
                    </a:lnTo>
                    <a:lnTo>
                      <a:pt x="989" y="1039"/>
                    </a:lnTo>
                    <a:lnTo>
                      <a:pt x="989" y="1039"/>
                    </a:lnTo>
                    <a:lnTo>
                      <a:pt x="987" y="1032"/>
                    </a:lnTo>
                    <a:lnTo>
                      <a:pt x="987" y="1029"/>
                    </a:lnTo>
                    <a:lnTo>
                      <a:pt x="987" y="1027"/>
                    </a:lnTo>
                    <a:lnTo>
                      <a:pt x="987" y="1027"/>
                    </a:lnTo>
                    <a:lnTo>
                      <a:pt x="990" y="1018"/>
                    </a:lnTo>
                    <a:lnTo>
                      <a:pt x="992" y="1008"/>
                    </a:lnTo>
                    <a:lnTo>
                      <a:pt x="993" y="988"/>
                    </a:lnTo>
                    <a:lnTo>
                      <a:pt x="993" y="988"/>
                    </a:lnTo>
                    <a:lnTo>
                      <a:pt x="994" y="974"/>
                    </a:lnTo>
                    <a:lnTo>
                      <a:pt x="994" y="974"/>
                    </a:lnTo>
                    <a:lnTo>
                      <a:pt x="995" y="957"/>
                    </a:lnTo>
                    <a:lnTo>
                      <a:pt x="995" y="957"/>
                    </a:lnTo>
                    <a:lnTo>
                      <a:pt x="998" y="925"/>
                    </a:lnTo>
                    <a:lnTo>
                      <a:pt x="1000" y="910"/>
                    </a:lnTo>
                    <a:lnTo>
                      <a:pt x="1004" y="893"/>
                    </a:lnTo>
                    <a:lnTo>
                      <a:pt x="1004" y="893"/>
                    </a:lnTo>
                    <a:lnTo>
                      <a:pt x="1010" y="856"/>
                    </a:lnTo>
                    <a:lnTo>
                      <a:pt x="1013" y="835"/>
                    </a:lnTo>
                    <a:lnTo>
                      <a:pt x="1015" y="813"/>
                    </a:lnTo>
                    <a:lnTo>
                      <a:pt x="1016" y="793"/>
                    </a:lnTo>
                    <a:lnTo>
                      <a:pt x="1015" y="772"/>
                    </a:lnTo>
                    <a:lnTo>
                      <a:pt x="1014" y="753"/>
                    </a:lnTo>
                    <a:lnTo>
                      <a:pt x="1010" y="734"/>
                    </a:lnTo>
                    <a:lnTo>
                      <a:pt x="1008" y="726"/>
                    </a:lnTo>
                    <a:lnTo>
                      <a:pt x="1002" y="731"/>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79" name="Freeform 207"/>
              <p:cNvSpPr/>
              <p:nvPr/>
            </p:nvSpPr>
            <p:spPr bwMode="auto">
              <a:xfrm>
                <a:off x="4251325" y="2251075"/>
                <a:ext cx="195263" cy="161925"/>
              </a:xfrm>
              <a:custGeom>
                <a:avLst/>
                <a:gdLst/>
                <a:ahLst/>
                <a:cxnLst>
                  <a:cxn ang="0">
                    <a:pos x="15" y="307"/>
                  </a:cxn>
                  <a:cxn ang="0">
                    <a:pos x="9" y="306"/>
                  </a:cxn>
                  <a:cxn ang="0">
                    <a:pos x="2" y="298"/>
                  </a:cxn>
                  <a:cxn ang="0">
                    <a:pos x="0" y="293"/>
                  </a:cxn>
                  <a:cxn ang="0">
                    <a:pos x="2" y="281"/>
                  </a:cxn>
                  <a:cxn ang="0">
                    <a:pos x="6" y="275"/>
                  </a:cxn>
                  <a:cxn ang="0">
                    <a:pos x="12" y="272"/>
                  </a:cxn>
                  <a:cxn ang="0">
                    <a:pos x="18" y="269"/>
                  </a:cxn>
                  <a:cxn ang="0">
                    <a:pos x="30" y="259"/>
                  </a:cxn>
                  <a:cxn ang="0">
                    <a:pos x="48" y="238"/>
                  </a:cxn>
                  <a:cxn ang="0">
                    <a:pos x="59" y="222"/>
                  </a:cxn>
                  <a:cxn ang="0">
                    <a:pos x="75" y="201"/>
                  </a:cxn>
                  <a:cxn ang="0">
                    <a:pos x="94" y="180"/>
                  </a:cxn>
                  <a:cxn ang="0">
                    <a:pos x="136" y="143"/>
                  </a:cxn>
                  <a:cxn ang="0">
                    <a:pos x="160" y="124"/>
                  </a:cxn>
                  <a:cxn ang="0">
                    <a:pos x="174" y="112"/>
                  </a:cxn>
                  <a:cxn ang="0">
                    <a:pos x="224" y="83"/>
                  </a:cxn>
                  <a:cxn ang="0">
                    <a:pos x="241" y="73"/>
                  </a:cxn>
                  <a:cxn ang="0">
                    <a:pos x="259" y="63"/>
                  </a:cxn>
                  <a:cxn ang="0">
                    <a:pos x="305" y="32"/>
                  </a:cxn>
                  <a:cxn ang="0">
                    <a:pos x="345" y="3"/>
                  </a:cxn>
                  <a:cxn ang="0">
                    <a:pos x="354" y="0"/>
                  </a:cxn>
                  <a:cxn ang="0">
                    <a:pos x="359" y="1"/>
                  </a:cxn>
                  <a:cxn ang="0">
                    <a:pos x="366" y="8"/>
                  </a:cxn>
                  <a:cxn ang="0">
                    <a:pos x="368" y="12"/>
                  </a:cxn>
                  <a:cxn ang="0">
                    <a:pos x="369" y="22"/>
                  </a:cxn>
                  <a:cxn ang="0">
                    <a:pos x="367" y="29"/>
                  </a:cxn>
                  <a:cxn ang="0">
                    <a:pos x="362" y="35"/>
                  </a:cxn>
                  <a:cxn ang="0">
                    <a:pos x="339" y="51"/>
                  </a:cxn>
                  <a:cxn ang="0">
                    <a:pos x="270" y="96"/>
                  </a:cxn>
                  <a:cxn ang="0">
                    <a:pos x="240" y="115"/>
                  </a:cxn>
                  <a:cxn ang="0">
                    <a:pos x="180" y="157"/>
                  </a:cxn>
                  <a:cxn ang="0">
                    <a:pos x="151" y="179"/>
                  </a:cxn>
                  <a:cxn ang="0">
                    <a:pos x="109" y="218"/>
                  </a:cxn>
                  <a:cxn ang="0">
                    <a:pos x="78" y="252"/>
                  </a:cxn>
                  <a:cxn ang="0">
                    <a:pos x="69" y="264"/>
                  </a:cxn>
                  <a:cxn ang="0">
                    <a:pos x="47" y="290"/>
                  </a:cxn>
                  <a:cxn ang="0">
                    <a:pos x="35" y="300"/>
                  </a:cxn>
                  <a:cxn ang="0">
                    <a:pos x="21" y="306"/>
                  </a:cxn>
                  <a:cxn ang="0">
                    <a:pos x="15" y="307"/>
                  </a:cxn>
                </a:cxnLst>
                <a:rect l="0" t="0" r="r" b="b"/>
                <a:pathLst>
                  <a:path w="369" h="307">
                    <a:moveTo>
                      <a:pt x="15" y="307"/>
                    </a:moveTo>
                    <a:lnTo>
                      <a:pt x="15" y="307"/>
                    </a:lnTo>
                    <a:lnTo>
                      <a:pt x="12" y="307"/>
                    </a:lnTo>
                    <a:lnTo>
                      <a:pt x="9" y="306"/>
                    </a:lnTo>
                    <a:lnTo>
                      <a:pt x="5" y="303"/>
                    </a:lnTo>
                    <a:lnTo>
                      <a:pt x="2" y="298"/>
                    </a:lnTo>
                    <a:lnTo>
                      <a:pt x="0" y="293"/>
                    </a:lnTo>
                    <a:lnTo>
                      <a:pt x="0" y="293"/>
                    </a:lnTo>
                    <a:lnTo>
                      <a:pt x="0" y="287"/>
                    </a:lnTo>
                    <a:lnTo>
                      <a:pt x="2" y="281"/>
                    </a:lnTo>
                    <a:lnTo>
                      <a:pt x="4" y="277"/>
                    </a:lnTo>
                    <a:lnTo>
                      <a:pt x="6" y="275"/>
                    </a:lnTo>
                    <a:lnTo>
                      <a:pt x="9" y="273"/>
                    </a:lnTo>
                    <a:lnTo>
                      <a:pt x="12" y="272"/>
                    </a:lnTo>
                    <a:lnTo>
                      <a:pt x="12" y="272"/>
                    </a:lnTo>
                    <a:lnTo>
                      <a:pt x="18" y="269"/>
                    </a:lnTo>
                    <a:lnTo>
                      <a:pt x="24" y="265"/>
                    </a:lnTo>
                    <a:lnTo>
                      <a:pt x="30" y="259"/>
                    </a:lnTo>
                    <a:lnTo>
                      <a:pt x="36" y="253"/>
                    </a:lnTo>
                    <a:lnTo>
                      <a:pt x="48" y="238"/>
                    </a:lnTo>
                    <a:lnTo>
                      <a:pt x="59" y="222"/>
                    </a:lnTo>
                    <a:lnTo>
                      <a:pt x="59" y="222"/>
                    </a:lnTo>
                    <a:lnTo>
                      <a:pt x="68" y="210"/>
                    </a:lnTo>
                    <a:lnTo>
                      <a:pt x="75" y="201"/>
                    </a:lnTo>
                    <a:lnTo>
                      <a:pt x="75" y="201"/>
                    </a:lnTo>
                    <a:lnTo>
                      <a:pt x="94" y="180"/>
                    </a:lnTo>
                    <a:lnTo>
                      <a:pt x="114" y="162"/>
                    </a:lnTo>
                    <a:lnTo>
                      <a:pt x="136" y="143"/>
                    </a:lnTo>
                    <a:lnTo>
                      <a:pt x="157" y="126"/>
                    </a:lnTo>
                    <a:lnTo>
                      <a:pt x="160" y="124"/>
                    </a:lnTo>
                    <a:lnTo>
                      <a:pt x="160" y="124"/>
                    </a:lnTo>
                    <a:lnTo>
                      <a:pt x="174" y="112"/>
                    </a:lnTo>
                    <a:lnTo>
                      <a:pt x="190" y="102"/>
                    </a:lnTo>
                    <a:lnTo>
                      <a:pt x="224" y="83"/>
                    </a:lnTo>
                    <a:lnTo>
                      <a:pt x="224" y="83"/>
                    </a:lnTo>
                    <a:lnTo>
                      <a:pt x="241" y="73"/>
                    </a:lnTo>
                    <a:lnTo>
                      <a:pt x="259" y="63"/>
                    </a:lnTo>
                    <a:lnTo>
                      <a:pt x="259" y="63"/>
                    </a:lnTo>
                    <a:lnTo>
                      <a:pt x="283" y="47"/>
                    </a:lnTo>
                    <a:lnTo>
                      <a:pt x="305" y="32"/>
                    </a:lnTo>
                    <a:lnTo>
                      <a:pt x="345" y="3"/>
                    </a:lnTo>
                    <a:lnTo>
                      <a:pt x="345" y="3"/>
                    </a:lnTo>
                    <a:lnTo>
                      <a:pt x="350" y="1"/>
                    </a:lnTo>
                    <a:lnTo>
                      <a:pt x="354" y="0"/>
                    </a:lnTo>
                    <a:lnTo>
                      <a:pt x="354" y="0"/>
                    </a:lnTo>
                    <a:lnTo>
                      <a:pt x="359" y="1"/>
                    </a:lnTo>
                    <a:lnTo>
                      <a:pt x="363" y="4"/>
                    </a:lnTo>
                    <a:lnTo>
                      <a:pt x="366" y="8"/>
                    </a:lnTo>
                    <a:lnTo>
                      <a:pt x="368" y="12"/>
                    </a:lnTo>
                    <a:lnTo>
                      <a:pt x="368" y="12"/>
                    </a:lnTo>
                    <a:lnTo>
                      <a:pt x="369" y="16"/>
                    </a:lnTo>
                    <a:lnTo>
                      <a:pt x="369" y="22"/>
                    </a:lnTo>
                    <a:lnTo>
                      <a:pt x="369" y="25"/>
                    </a:lnTo>
                    <a:lnTo>
                      <a:pt x="367" y="29"/>
                    </a:lnTo>
                    <a:lnTo>
                      <a:pt x="365" y="32"/>
                    </a:lnTo>
                    <a:lnTo>
                      <a:pt x="362" y="35"/>
                    </a:lnTo>
                    <a:lnTo>
                      <a:pt x="362" y="35"/>
                    </a:lnTo>
                    <a:lnTo>
                      <a:pt x="339" y="51"/>
                    </a:lnTo>
                    <a:lnTo>
                      <a:pt x="317" y="67"/>
                    </a:lnTo>
                    <a:lnTo>
                      <a:pt x="270" y="96"/>
                    </a:lnTo>
                    <a:lnTo>
                      <a:pt x="270" y="96"/>
                    </a:lnTo>
                    <a:lnTo>
                      <a:pt x="240" y="115"/>
                    </a:lnTo>
                    <a:lnTo>
                      <a:pt x="210" y="135"/>
                    </a:lnTo>
                    <a:lnTo>
                      <a:pt x="180" y="157"/>
                    </a:lnTo>
                    <a:lnTo>
                      <a:pt x="151" y="179"/>
                    </a:lnTo>
                    <a:lnTo>
                      <a:pt x="151" y="179"/>
                    </a:lnTo>
                    <a:lnTo>
                      <a:pt x="131" y="198"/>
                    </a:lnTo>
                    <a:lnTo>
                      <a:pt x="109" y="218"/>
                    </a:lnTo>
                    <a:lnTo>
                      <a:pt x="88" y="239"/>
                    </a:lnTo>
                    <a:lnTo>
                      <a:pt x="78" y="252"/>
                    </a:lnTo>
                    <a:lnTo>
                      <a:pt x="69" y="264"/>
                    </a:lnTo>
                    <a:lnTo>
                      <a:pt x="69" y="264"/>
                    </a:lnTo>
                    <a:lnTo>
                      <a:pt x="59" y="277"/>
                    </a:lnTo>
                    <a:lnTo>
                      <a:pt x="47" y="290"/>
                    </a:lnTo>
                    <a:lnTo>
                      <a:pt x="42" y="295"/>
                    </a:lnTo>
                    <a:lnTo>
                      <a:pt x="35" y="300"/>
                    </a:lnTo>
                    <a:lnTo>
                      <a:pt x="29" y="304"/>
                    </a:lnTo>
                    <a:lnTo>
                      <a:pt x="21" y="306"/>
                    </a:lnTo>
                    <a:lnTo>
                      <a:pt x="21" y="306"/>
                    </a:lnTo>
                    <a:lnTo>
                      <a:pt x="15" y="307"/>
                    </a:lnTo>
                    <a:lnTo>
                      <a:pt x="15" y="307"/>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80" name="Freeform 208"/>
              <p:cNvSpPr/>
              <p:nvPr/>
            </p:nvSpPr>
            <p:spPr bwMode="auto">
              <a:xfrm>
                <a:off x="4284663" y="2282825"/>
                <a:ext cx="195263" cy="171450"/>
              </a:xfrm>
              <a:custGeom>
                <a:avLst/>
                <a:gdLst/>
                <a:ahLst/>
                <a:cxnLst>
                  <a:cxn ang="0">
                    <a:pos x="15" y="323"/>
                  </a:cxn>
                  <a:cxn ang="0">
                    <a:pos x="6" y="319"/>
                  </a:cxn>
                  <a:cxn ang="0">
                    <a:pos x="1" y="309"/>
                  </a:cxn>
                  <a:cxn ang="0">
                    <a:pos x="0" y="306"/>
                  </a:cxn>
                  <a:cxn ang="0">
                    <a:pos x="0" y="297"/>
                  </a:cxn>
                  <a:cxn ang="0">
                    <a:pos x="4" y="290"/>
                  </a:cxn>
                  <a:cxn ang="0">
                    <a:pos x="7" y="287"/>
                  </a:cxn>
                  <a:cxn ang="0">
                    <a:pos x="15" y="277"/>
                  </a:cxn>
                  <a:cxn ang="0">
                    <a:pos x="20" y="266"/>
                  </a:cxn>
                  <a:cxn ang="0">
                    <a:pos x="29" y="253"/>
                  </a:cxn>
                  <a:cxn ang="0">
                    <a:pos x="48" y="230"/>
                  </a:cxn>
                  <a:cxn ang="0">
                    <a:pos x="68" y="211"/>
                  </a:cxn>
                  <a:cxn ang="0">
                    <a:pos x="94" y="190"/>
                  </a:cxn>
                  <a:cxn ang="0">
                    <a:pos x="126" y="162"/>
                  </a:cxn>
                  <a:cxn ang="0">
                    <a:pos x="159" y="135"/>
                  </a:cxn>
                  <a:cxn ang="0">
                    <a:pos x="187" y="111"/>
                  </a:cxn>
                  <a:cxn ang="0">
                    <a:pos x="236" y="73"/>
                  </a:cxn>
                  <a:cxn ang="0">
                    <a:pos x="254" y="61"/>
                  </a:cxn>
                  <a:cxn ang="0">
                    <a:pos x="311" y="23"/>
                  </a:cxn>
                  <a:cxn ang="0">
                    <a:pos x="344" y="3"/>
                  </a:cxn>
                  <a:cxn ang="0">
                    <a:pos x="348" y="1"/>
                  </a:cxn>
                  <a:cxn ang="0">
                    <a:pos x="352" y="0"/>
                  </a:cxn>
                  <a:cxn ang="0">
                    <a:pos x="358" y="2"/>
                  </a:cxn>
                  <a:cxn ang="0">
                    <a:pos x="366" y="9"/>
                  </a:cxn>
                  <a:cxn ang="0">
                    <a:pos x="368" y="14"/>
                  </a:cxn>
                  <a:cxn ang="0">
                    <a:pos x="369" y="22"/>
                  </a:cxn>
                  <a:cxn ang="0">
                    <a:pos x="366" y="29"/>
                  </a:cxn>
                  <a:cxn ang="0">
                    <a:pos x="361" y="35"/>
                  </a:cxn>
                  <a:cxn ang="0">
                    <a:pos x="325" y="57"/>
                  </a:cxn>
                  <a:cxn ang="0">
                    <a:pos x="271" y="92"/>
                  </a:cxn>
                  <a:cxn ang="0">
                    <a:pos x="250" y="107"/>
                  </a:cxn>
                  <a:cxn ang="0">
                    <a:pos x="190" y="157"/>
                  </a:cxn>
                  <a:cxn ang="0">
                    <a:pos x="164" y="179"/>
                  </a:cxn>
                  <a:cxn ang="0">
                    <a:pos x="134" y="203"/>
                  </a:cxn>
                  <a:cxn ang="0">
                    <a:pos x="102" y="229"/>
                  </a:cxn>
                  <a:cxn ang="0">
                    <a:pos x="72" y="258"/>
                  </a:cxn>
                  <a:cxn ang="0">
                    <a:pos x="66" y="264"/>
                  </a:cxn>
                  <a:cxn ang="0">
                    <a:pos x="51" y="286"/>
                  </a:cxn>
                  <a:cxn ang="0">
                    <a:pos x="46" y="295"/>
                  </a:cxn>
                  <a:cxn ang="0">
                    <a:pos x="33" y="312"/>
                  </a:cxn>
                  <a:cxn ang="0">
                    <a:pos x="24" y="319"/>
                  </a:cxn>
                  <a:cxn ang="0">
                    <a:pos x="15" y="323"/>
                  </a:cxn>
                </a:cxnLst>
                <a:rect l="0" t="0" r="r" b="b"/>
                <a:pathLst>
                  <a:path w="369" h="323">
                    <a:moveTo>
                      <a:pt x="15" y="323"/>
                    </a:moveTo>
                    <a:lnTo>
                      <a:pt x="15" y="323"/>
                    </a:lnTo>
                    <a:lnTo>
                      <a:pt x="10" y="322"/>
                    </a:lnTo>
                    <a:lnTo>
                      <a:pt x="6" y="319"/>
                    </a:lnTo>
                    <a:lnTo>
                      <a:pt x="3" y="315"/>
                    </a:lnTo>
                    <a:lnTo>
                      <a:pt x="1" y="309"/>
                    </a:lnTo>
                    <a:lnTo>
                      <a:pt x="1" y="309"/>
                    </a:lnTo>
                    <a:lnTo>
                      <a:pt x="0" y="306"/>
                    </a:lnTo>
                    <a:lnTo>
                      <a:pt x="0" y="300"/>
                    </a:lnTo>
                    <a:lnTo>
                      <a:pt x="0" y="297"/>
                    </a:lnTo>
                    <a:lnTo>
                      <a:pt x="2" y="294"/>
                    </a:lnTo>
                    <a:lnTo>
                      <a:pt x="4" y="290"/>
                    </a:lnTo>
                    <a:lnTo>
                      <a:pt x="7" y="287"/>
                    </a:lnTo>
                    <a:lnTo>
                      <a:pt x="7" y="287"/>
                    </a:lnTo>
                    <a:lnTo>
                      <a:pt x="11" y="283"/>
                    </a:lnTo>
                    <a:lnTo>
                      <a:pt x="15" y="277"/>
                    </a:lnTo>
                    <a:lnTo>
                      <a:pt x="20" y="266"/>
                    </a:lnTo>
                    <a:lnTo>
                      <a:pt x="20" y="266"/>
                    </a:lnTo>
                    <a:lnTo>
                      <a:pt x="24" y="259"/>
                    </a:lnTo>
                    <a:lnTo>
                      <a:pt x="29" y="253"/>
                    </a:lnTo>
                    <a:lnTo>
                      <a:pt x="29" y="253"/>
                    </a:lnTo>
                    <a:lnTo>
                      <a:pt x="48" y="230"/>
                    </a:lnTo>
                    <a:lnTo>
                      <a:pt x="59" y="221"/>
                    </a:lnTo>
                    <a:lnTo>
                      <a:pt x="68" y="211"/>
                    </a:lnTo>
                    <a:lnTo>
                      <a:pt x="68" y="211"/>
                    </a:lnTo>
                    <a:lnTo>
                      <a:pt x="94" y="190"/>
                    </a:lnTo>
                    <a:lnTo>
                      <a:pt x="94" y="190"/>
                    </a:lnTo>
                    <a:lnTo>
                      <a:pt x="126" y="162"/>
                    </a:lnTo>
                    <a:lnTo>
                      <a:pt x="159" y="135"/>
                    </a:lnTo>
                    <a:lnTo>
                      <a:pt x="159" y="135"/>
                    </a:lnTo>
                    <a:lnTo>
                      <a:pt x="187" y="111"/>
                    </a:lnTo>
                    <a:lnTo>
                      <a:pt x="187" y="111"/>
                    </a:lnTo>
                    <a:lnTo>
                      <a:pt x="220" y="85"/>
                    </a:lnTo>
                    <a:lnTo>
                      <a:pt x="236" y="73"/>
                    </a:lnTo>
                    <a:lnTo>
                      <a:pt x="254" y="61"/>
                    </a:lnTo>
                    <a:lnTo>
                      <a:pt x="254" y="61"/>
                    </a:lnTo>
                    <a:lnTo>
                      <a:pt x="282" y="41"/>
                    </a:lnTo>
                    <a:lnTo>
                      <a:pt x="311" y="23"/>
                    </a:lnTo>
                    <a:lnTo>
                      <a:pt x="311" y="23"/>
                    </a:lnTo>
                    <a:lnTo>
                      <a:pt x="344" y="3"/>
                    </a:lnTo>
                    <a:lnTo>
                      <a:pt x="344" y="3"/>
                    </a:lnTo>
                    <a:lnTo>
                      <a:pt x="348" y="1"/>
                    </a:lnTo>
                    <a:lnTo>
                      <a:pt x="352" y="0"/>
                    </a:lnTo>
                    <a:lnTo>
                      <a:pt x="352" y="0"/>
                    </a:lnTo>
                    <a:lnTo>
                      <a:pt x="355" y="1"/>
                    </a:lnTo>
                    <a:lnTo>
                      <a:pt x="358" y="2"/>
                    </a:lnTo>
                    <a:lnTo>
                      <a:pt x="363" y="5"/>
                    </a:lnTo>
                    <a:lnTo>
                      <a:pt x="366" y="9"/>
                    </a:lnTo>
                    <a:lnTo>
                      <a:pt x="368" y="14"/>
                    </a:lnTo>
                    <a:lnTo>
                      <a:pt x="368" y="14"/>
                    </a:lnTo>
                    <a:lnTo>
                      <a:pt x="369" y="17"/>
                    </a:lnTo>
                    <a:lnTo>
                      <a:pt x="369" y="22"/>
                    </a:lnTo>
                    <a:lnTo>
                      <a:pt x="368" y="25"/>
                    </a:lnTo>
                    <a:lnTo>
                      <a:pt x="366" y="29"/>
                    </a:lnTo>
                    <a:lnTo>
                      <a:pt x="364" y="32"/>
                    </a:lnTo>
                    <a:lnTo>
                      <a:pt x="361" y="35"/>
                    </a:lnTo>
                    <a:lnTo>
                      <a:pt x="361" y="35"/>
                    </a:lnTo>
                    <a:lnTo>
                      <a:pt x="325" y="57"/>
                    </a:lnTo>
                    <a:lnTo>
                      <a:pt x="325" y="57"/>
                    </a:lnTo>
                    <a:lnTo>
                      <a:pt x="271" y="92"/>
                    </a:lnTo>
                    <a:lnTo>
                      <a:pt x="271" y="92"/>
                    </a:lnTo>
                    <a:lnTo>
                      <a:pt x="250" y="107"/>
                    </a:lnTo>
                    <a:lnTo>
                      <a:pt x="229" y="123"/>
                    </a:lnTo>
                    <a:lnTo>
                      <a:pt x="190" y="157"/>
                    </a:lnTo>
                    <a:lnTo>
                      <a:pt x="190" y="157"/>
                    </a:lnTo>
                    <a:lnTo>
                      <a:pt x="164" y="179"/>
                    </a:lnTo>
                    <a:lnTo>
                      <a:pt x="164" y="179"/>
                    </a:lnTo>
                    <a:lnTo>
                      <a:pt x="134" y="203"/>
                    </a:lnTo>
                    <a:lnTo>
                      <a:pt x="134" y="203"/>
                    </a:lnTo>
                    <a:lnTo>
                      <a:pt x="102" y="229"/>
                    </a:lnTo>
                    <a:lnTo>
                      <a:pt x="86" y="242"/>
                    </a:lnTo>
                    <a:lnTo>
                      <a:pt x="72" y="258"/>
                    </a:lnTo>
                    <a:lnTo>
                      <a:pt x="72" y="258"/>
                    </a:lnTo>
                    <a:lnTo>
                      <a:pt x="66" y="264"/>
                    </a:lnTo>
                    <a:lnTo>
                      <a:pt x="61" y="271"/>
                    </a:lnTo>
                    <a:lnTo>
                      <a:pt x="51" y="286"/>
                    </a:lnTo>
                    <a:lnTo>
                      <a:pt x="51" y="286"/>
                    </a:lnTo>
                    <a:lnTo>
                      <a:pt x="46" y="295"/>
                    </a:lnTo>
                    <a:lnTo>
                      <a:pt x="40" y="303"/>
                    </a:lnTo>
                    <a:lnTo>
                      <a:pt x="33" y="312"/>
                    </a:lnTo>
                    <a:lnTo>
                      <a:pt x="24" y="319"/>
                    </a:lnTo>
                    <a:lnTo>
                      <a:pt x="24" y="319"/>
                    </a:lnTo>
                    <a:lnTo>
                      <a:pt x="19" y="322"/>
                    </a:lnTo>
                    <a:lnTo>
                      <a:pt x="15" y="323"/>
                    </a:lnTo>
                    <a:lnTo>
                      <a:pt x="15" y="32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81" name="Freeform 209"/>
              <p:cNvSpPr/>
              <p:nvPr/>
            </p:nvSpPr>
            <p:spPr bwMode="auto">
              <a:xfrm>
                <a:off x="4446588" y="2346325"/>
                <a:ext cx="285750" cy="307975"/>
              </a:xfrm>
              <a:custGeom>
                <a:avLst/>
                <a:gdLst/>
                <a:ahLst/>
                <a:cxnLst>
                  <a:cxn ang="0">
                    <a:pos x="524" y="583"/>
                  </a:cxn>
                  <a:cxn ang="0">
                    <a:pos x="515" y="580"/>
                  </a:cxn>
                  <a:cxn ang="0">
                    <a:pos x="501" y="571"/>
                  </a:cxn>
                  <a:cxn ang="0">
                    <a:pos x="476" y="549"/>
                  </a:cxn>
                  <a:cxn ang="0">
                    <a:pos x="437" y="513"/>
                  </a:cxn>
                  <a:cxn ang="0">
                    <a:pos x="414" y="488"/>
                  </a:cxn>
                  <a:cxn ang="0">
                    <a:pos x="388" y="460"/>
                  </a:cxn>
                  <a:cxn ang="0">
                    <a:pos x="339" y="409"/>
                  </a:cxn>
                  <a:cxn ang="0">
                    <a:pos x="300" y="361"/>
                  </a:cxn>
                  <a:cxn ang="0">
                    <a:pos x="288" y="344"/>
                  </a:cxn>
                  <a:cxn ang="0">
                    <a:pos x="246" y="293"/>
                  </a:cxn>
                  <a:cxn ang="0">
                    <a:pos x="202" y="245"/>
                  </a:cxn>
                  <a:cxn ang="0">
                    <a:pos x="167" y="208"/>
                  </a:cxn>
                  <a:cxn ang="0">
                    <a:pos x="134" y="170"/>
                  </a:cxn>
                  <a:cxn ang="0">
                    <a:pos x="121" y="153"/>
                  </a:cxn>
                  <a:cxn ang="0">
                    <a:pos x="95" y="121"/>
                  </a:cxn>
                  <a:cxn ang="0">
                    <a:pos x="54" y="76"/>
                  </a:cxn>
                  <a:cxn ang="0">
                    <a:pos x="24" y="48"/>
                  </a:cxn>
                  <a:cxn ang="0">
                    <a:pos x="8" y="36"/>
                  </a:cxn>
                  <a:cxn ang="0">
                    <a:pos x="3" y="29"/>
                  </a:cxn>
                  <a:cxn ang="0">
                    <a:pos x="0" y="22"/>
                  </a:cxn>
                  <a:cxn ang="0">
                    <a:pos x="1" y="13"/>
                  </a:cxn>
                  <a:cxn ang="0">
                    <a:pos x="4" y="8"/>
                  </a:cxn>
                  <a:cxn ang="0">
                    <a:pos x="12" y="1"/>
                  </a:cxn>
                  <a:cxn ang="0">
                    <a:pos x="16" y="0"/>
                  </a:cxn>
                  <a:cxn ang="0">
                    <a:pos x="25" y="3"/>
                  </a:cxn>
                  <a:cxn ang="0">
                    <a:pos x="41" y="15"/>
                  </a:cxn>
                  <a:cxn ang="0">
                    <a:pos x="70" y="41"/>
                  </a:cxn>
                  <a:cxn ang="0">
                    <a:pos x="110" y="84"/>
                  </a:cxn>
                  <a:cxn ang="0">
                    <a:pos x="136" y="115"/>
                  </a:cxn>
                  <a:cxn ang="0">
                    <a:pos x="206" y="198"/>
                  </a:cxn>
                  <a:cxn ang="0">
                    <a:pos x="290" y="291"/>
                  </a:cxn>
                  <a:cxn ang="0">
                    <a:pos x="303" y="306"/>
                  </a:cxn>
                  <a:cxn ang="0">
                    <a:pos x="341" y="353"/>
                  </a:cxn>
                  <a:cxn ang="0">
                    <a:pos x="371" y="390"/>
                  </a:cxn>
                  <a:cxn ang="0">
                    <a:pos x="403" y="425"/>
                  </a:cxn>
                  <a:cxn ang="0">
                    <a:pos x="433" y="457"/>
                  </a:cxn>
                  <a:cxn ang="0">
                    <a:pos x="457" y="482"/>
                  </a:cxn>
                  <a:cxn ang="0">
                    <a:pos x="493" y="518"/>
                  </a:cxn>
                  <a:cxn ang="0">
                    <a:pos x="519" y="540"/>
                  </a:cxn>
                  <a:cxn ang="0">
                    <a:pos x="532" y="549"/>
                  </a:cxn>
                  <a:cxn ang="0">
                    <a:pos x="539" y="554"/>
                  </a:cxn>
                  <a:cxn ang="0">
                    <a:pos x="541" y="560"/>
                  </a:cxn>
                  <a:cxn ang="0">
                    <a:pos x="541" y="570"/>
                  </a:cxn>
                  <a:cxn ang="0">
                    <a:pos x="539" y="575"/>
                  </a:cxn>
                  <a:cxn ang="0">
                    <a:pos x="530" y="582"/>
                  </a:cxn>
                  <a:cxn ang="0">
                    <a:pos x="524" y="583"/>
                  </a:cxn>
                </a:cxnLst>
                <a:rect l="0" t="0" r="r" b="b"/>
                <a:pathLst>
                  <a:path w="541" h="583">
                    <a:moveTo>
                      <a:pt x="524" y="583"/>
                    </a:moveTo>
                    <a:lnTo>
                      <a:pt x="524" y="583"/>
                    </a:lnTo>
                    <a:lnTo>
                      <a:pt x="520" y="582"/>
                    </a:lnTo>
                    <a:lnTo>
                      <a:pt x="515" y="580"/>
                    </a:lnTo>
                    <a:lnTo>
                      <a:pt x="515" y="580"/>
                    </a:lnTo>
                    <a:lnTo>
                      <a:pt x="501" y="571"/>
                    </a:lnTo>
                    <a:lnTo>
                      <a:pt x="488" y="560"/>
                    </a:lnTo>
                    <a:lnTo>
                      <a:pt x="476" y="549"/>
                    </a:lnTo>
                    <a:lnTo>
                      <a:pt x="462" y="538"/>
                    </a:lnTo>
                    <a:lnTo>
                      <a:pt x="437" y="513"/>
                    </a:lnTo>
                    <a:lnTo>
                      <a:pt x="414" y="488"/>
                    </a:lnTo>
                    <a:lnTo>
                      <a:pt x="414" y="488"/>
                    </a:lnTo>
                    <a:lnTo>
                      <a:pt x="388" y="460"/>
                    </a:lnTo>
                    <a:lnTo>
                      <a:pt x="388" y="460"/>
                    </a:lnTo>
                    <a:lnTo>
                      <a:pt x="365" y="437"/>
                    </a:lnTo>
                    <a:lnTo>
                      <a:pt x="339" y="409"/>
                    </a:lnTo>
                    <a:lnTo>
                      <a:pt x="313" y="377"/>
                    </a:lnTo>
                    <a:lnTo>
                      <a:pt x="300" y="361"/>
                    </a:lnTo>
                    <a:lnTo>
                      <a:pt x="288" y="344"/>
                    </a:lnTo>
                    <a:lnTo>
                      <a:pt x="288" y="344"/>
                    </a:lnTo>
                    <a:lnTo>
                      <a:pt x="268" y="319"/>
                    </a:lnTo>
                    <a:lnTo>
                      <a:pt x="246" y="293"/>
                    </a:lnTo>
                    <a:lnTo>
                      <a:pt x="224" y="269"/>
                    </a:lnTo>
                    <a:lnTo>
                      <a:pt x="202" y="245"/>
                    </a:lnTo>
                    <a:lnTo>
                      <a:pt x="202" y="245"/>
                    </a:lnTo>
                    <a:lnTo>
                      <a:pt x="167" y="208"/>
                    </a:lnTo>
                    <a:lnTo>
                      <a:pt x="150" y="189"/>
                    </a:lnTo>
                    <a:lnTo>
                      <a:pt x="134" y="170"/>
                    </a:lnTo>
                    <a:lnTo>
                      <a:pt x="134" y="170"/>
                    </a:lnTo>
                    <a:lnTo>
                      <a:pt x="121" y="153"/>
                    </a:lnTo>
                    <a:lnTo>
                      <a:pt x="121" y="153"/>
                    </a:lnTo>
                    <a:lnTo>
                      <a:pt x="95" y="121"/>
                    </a:lnTo>
                    <a:lnTo>
                      <a:pt x="69" y="90"/>
                    </a:lnTo>
                    <a:lnTo>
                      <a:pt x="54" y="76"/>
                    </a:lnTo>
                    <a:lnTo>
                      <a:pt x="40" y="61"/>
                    </a:lnTo>
                    <a:lnTo>
                      <a:pt x="24" y="48"/>
                    </a:lnTo>
                    <a:lnTo>
                      <a:pt x="8" y="36"/>
                    </a:lnTo>
                    <a:lnTo>
                      <a:pt x="8" y="36"/>
                    </a:lnTo>
                    <a:lnTo>
                      <a:pt x="5" y="32"/>
                    </a:lnTo>
                    <a:lnTo>
                      <a:pt x="3" y="29"/>
                    </a:lnTo>
                    <a:lnTo>
                      <a:pt x="0" y="25"/>
                    </a:lnTo>
                    <a:lnTo>
                      <a:pt x="0" y="22"/>
                    </a:lnTo>
                    <a:lnTo>
                      <a:pt x="0" y="17"/>
                    </a:lnTo>
                    <a:lnTo>
                      <a:pt x="1" y="13"/>
                    </a:lnTo>
                    <a:lnTo>
                      <a:pt x="1" y="13"/>
                    </a:lnTo>
                    <a:lnTo>
                      <a:pt x="4" y="8"/>
                    </a:lnTo>
                    <a:lnTo>
                      <a:pt x="7" y="3"/>
                    </a:lnTo>
                    <a:lnTo>
                      <a:pt x="12" y="1"/>
                    </a:lnTo>
                    <a:lnTo>
                      <a:pt x="16" y="0"/>
                    </a:lnTo>
                    <a:lnTo>
                      <a:pt x="16" y="0"/>
                    </a:lnTo>
                    <a:lnTo>
                      <a:pt x="21" y="0"/>
                    </a:lnTo>
                    <a:lnTo>
                      <a:pt x="25" y="3"/>
                    </a:lnTo>
                    <a:lnTo>
                      <a:pt x="25" y="3"/>
                    </a:lnTo>
                    <a:lnTo>
                      <a:pt x="41" y="15"/>
                    </a:lnTo>
                    <a:lnTo>
                      <a:pt x="55" y="28"/>
                    </a:lnTo>
                    <a:lnTo>
                      <a:pt x="70" y="41"/>
                    </a:lnTo>
                    <a:lnTo>
                      <a:pt x="83" y="55"/>
                    </a:lnTo>
                    <a:lnTo>
                      <a:pt x="110" y="84"/>
                    </a:lnTo>
                    <a:lnTo>
                      <a:pt x="136" y="115"/>
                    </a:lnTo>
                    <a:lnTo>
                      <a:pt x="136" y="115"/>
                    </a:lnTo>
                    <a:lnTo>
                      <a:pt x="170" y="156"/>
                    </a:lnTo>
                    <a:lnTo>
                      <a:pt x="206" y="198"/>
                    </a:lnTo>
                    <a:lnTo>
                      <a:pt x="246" y="242"/>
                    </a:lnTo>
                    <a:lnTo>
                      <a:pt x="290" y="291"/>
                    </a:lnTo>
                    <a:lnTo>
                      <a:pt x="290" y="291"/>
                    </a:lnTo>
                    <a:lnTo>
                      <a:pt x="303" y="306"/>
                    </a:lnTo>
                    <a:lnTo>
                      <a:pt x="317" y="322"/>
                    </a:lnTo>
                    <a:lnTo>
                      <a:pt x="341" y="353"/>
                    </a:lnTo>
                    <a:lnTo>
                      <a:pt x="341" y="353"/>
                    </a:lnTo>
                    <a:lnTo>
                      <a:pt x="371" y="390"/>
                    </a:lnTo>
                    <a:lnTo>
                      <a:pt x="387" y="407"/>
                    </a:lnTo>
                    <a:lnTo>
                      <a:pt x="403" y="425"/>
                    </a:lnTo>
                    <a:lnTo>
                      <a:pt x="403" y="425"/>
                    </a:lnTo>
                    <a:lnTo>
                      <a:pt x="433" y="457"/>
                    </a:lnTo>
                    <a:lnTo>
                      <a:pt x="433" y="457"/>
                    </a:lnTo>
                    <a:lnTo>
                      <a:pt x="457" y="482"/>
                    </a:lnTo>
                    <a:lnTo>
                      <a:pt x="481" y="507"/>
                    </a:lnTo>
                    <a:lnTo>
                      <a:pt x="493" y="518"/>
                    </a:lnTo>
                    <a:lnTo>
                      <a:pt x="507" y="529"/>
                    </a:lnTo>
                    <a:lnTo>
                      <a:pt x="519" y="540"/>
                    </a:lnTo>
                    <a:lnTo>
                      <a:pt x="532" y="549"/>
                    </a:lnTo>
                    <a:lnTo>
                      <a:pt x="532" y="549"/>
                    </a:lnTo>
                    <a:lnTo>
                      <a:pt x="537" y="552"/>
                    </a:lnTo>
                    <a:lnTo>
                      <a:pt x="539" y="554"/>
                    </a:lnTo>
                    <a:lnTo>
                      <a:pt x="540" y="557"/>
                    </a:lnTo>
                    <a:lnTo>
                      <a:pt x="541" y="560"/>
                    </a:lnTo>
                    <a:lnTo>
                      <a:pt x="541" y="565"/>
                    </a:lnTo>
                    <a:lnTo>
                      <a:pt x="541" y="570"/>
                    </a:lnTo>
                    <a:lnTo>
                      <a:pt x="541" y="570"/>
                    </a:lnTo>
                    <a:lnTo>
                      <a:pt x="539" y="575"/>
                    </a:lnTo>
                    <a:lnTo>
                      <a:pt x="534" y="579"/>
                    </a:lnTo>
                    <a:lnTo>
                      <a:pt x="530" y="582"/>
                    </a:lnTo>
                    <a:lnTo>
                      <a:pt x="527" y="583"/>
                    </a:lnTo>
                    <a:lnTo>
                      <a:pt x="524" y="583"/>
                    </a:lnTo>
                    <a:lnTo>
                      <a:pt x="524" y="583"/>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82" name="Freeform 210"/>
              <p:cNvSpPr/>
              <p:nvPr/>
            </p:nvSpPr>
            <p:spPr bwMode="auto">
              <a:xfrm>
                <a:off x="4349750" y="2435225"/>
                <a:ext cx="273050" cy="288925"/>
              </a:xfrm>
              <a:custGeom>
                <a:avLst/>
                <a:gdLst/>
                <a:ahLst/>
                <a:cxnLst>
                  <a:cxn ang="0">
                    <a:pos x="493" y="546"/>
                  </a:cxn>
                  <a:cxn ang="0">
                    <a:pos x="481" y="537"/>
                  </a:cxn>
                  <a:cxn ang="0">
                    <a:pos x="475" y="524"/>
                  </a:cxn>
                  <a:cxn ang="0">
                    <a:pos x="457" y="505"/>
                  </a:cxn>
                  <a:cxn ang="0">
                    <a:pos x="444" y="490"/>
                  </a:cxn>
                  <a:cxn ang="0">
                    <a:pos x="436" y="479"/>
                  </a:cxn>
                  <a:cxn ang="0">
                    <a:pos x="411" y="452"/>
                  </a:cxn>
                  <a:cxn ang="0">
                    <a:pos x="402" y="443"/>
                  </a:cxn>
                  <a:cxn ang="0">
                    <a:pos x="387" y="420"/>
                  </a:cxn>
                  <a:cxn ang="0">
                    <a:pos x="376" y="410"/>
                  </a:cxn>
                  <a:cxn ang="0">
                    <a:pos x="345" y="378"/>
                  </a:cxn>
                  <a:cxn ang="0">
                    <a:pos x="321" y="352"/>
                  </a:cxn>
                  <a:cxn ang="0">
                    <a:pos x="280" y="313"/>
                  </a:cxn>
                  <a:cxn ang="0">
                    <a:pos x="252" y="285"/>
                  </a:cxn>
                  <a:cxn ang="0">
                    <a:pos x="151" y="183"/>
                  </a:cxn>
                  <a:cxn ang="0">
                    <a:pos x="106" y="136"/>
                  </a:cxn>
                  <a:cxn ang="0">
                    <a:pos x="64" y="92"/>
                  </a:cxn>
                  <a:cxn ang="0">
                    <a:pos x="33" y="58"/>
                  </a:cxn>
                  <a:cxn ang="0">
                    <a:pos x="13" y="39"/>
                  </a:cxn>
                  <a:cxn ang="0">
                    <a:pos x="3" y="26"/>
                  </a:cxn>
                  <a:cxn ang="0">
                    <a:pos x="0" y="14"/>
                  </a:cxn>
                  <a:cxn ang="0">
                    <a:pos x="5" y="6"/>
                  </a:cxn>
                  <a:cxn ang="0">
                    <a:pos x="19" y="0"/>
                  </a:cxn>
                  <a:cxn ang="0">
                    <a:pos x="26" y="2"/>
                  </a:cxn>
                  <a:cxn ang="0">
                    <a:pos x="34" y="8"/>
                  </a:cxn>
                  <a:cxn ang="0">
                    <a:pos x="72" y="47"/>
                  </a:cxn>
                  <a:cxn ang="0">
                    <a:pos x="94" y="67"/>
                  </a:cxn>
                  <a:cxn ang="0">
                    <a:pos x="151" y="133"/>
                  </a:cxn>
                  <a:cxn ang="0">
                    <a:pos x="191" y="176"/>
                  </a:cxn>
                  <a:cxn ang="0">
                    <a:pos x="275" y="260"/>
                  </a:cxn>
                  <a:cxn ang="0">
                    <a:pos x="311" y="293"/>
                  </a:cxn>
                  <a:cxn ang="0">
                    <a:pos x="364" y="343"/>
                  </a:cxn>
                  <a:cxn ang="0">
                    <a:pos x="407" y="387"/>
                  </a:cxn>
                  <a:cxn ang="0">
                    <a:pos x="423" y="411"/>
                  </a:cxn>
                  <a:cxn ang="0">
                    <a:pos x="440" y="429"/>
                  </a:cxn>
                  <a:cxn ang="0">
                    <a:pos x="452" y="440"/>
                  </a:cxn>
                  <a:cxn ang="0">
                    <a:pos x="460" y="452"/>
                  </a:cxn>
                  <a:cxn ang="0">
                    <a:pos x="481" y="478"/>
                  </a:cxn>
                  <a:cxn ang="0">
                    <a:pos x="496" y="493"/>
                  </a:cxn>
                  <a:cxn ang="0">
                    <a:pos x="508" y="510"/>
                  </a:cxn>
                  <a:cxn ang="0">
                    <a:pos x="512" y="513"/>
                  </a:cxn>
                  <a:cxn ang="0">
                    <a:pos x="515" y="524"/>
                  </a:cxn>
                  <a:cxn ang="0">
                    <a:pos x="515" y="533"/>
                  </a:cxn>
                  <a:cxn ang="0">
                    <a:pos x="510" y="542"/>
                  </a:cxn>
                  <a:cxn ang="0">
                    <a:pos x="499" y="546"/>
                  </a:cxn>
                </a:cxnLst>
                <a:rect l="0" t="0" r="r" b="b"/>
                <a:pathLst>
                  <a:path w="515" h="546">
                    <a:moveTo>
                      <a:pt x="499" y="546"/>
                    </a:moveTo>
                    <a:lnTo>
                      <a:pt x="499" y="546"/>
                    </a:lnTo>
                    <a:lnTo>
                      <a:pt x="493" y="546"/>
                    </a:lnTo>
                    <a:lnTo>
                      <a:pt x="488" y="543"/>
                    </a:lnTo>
                    <a:lnTo>
                      <a:pt x="483" y="540"/>
                    </a:lnTo>
                    <a:lnTo>
                      <a:pt x="481" y="537"/>
                    </a:lnTo>
                    <a:lnTo>
                      <a:pt x="480" y="534"/>
                    </a:lnTo>
                    <a:lnTo>
                      <a:pt x="480" y="534"/>
                    </a:lnTo>
                    <a:lnTo>
                      <a:pt x="475" y="524"/>
                    </a:lnTo>
                    <a:lnTo>
                      <a:pt x="470" y="517"/>
                    </a:lnTo>
                    <a:lnTo>
                      <a:pt x="463" y="511"/>
                    </a:lnTo>
                    <a:lnTo>
                      <a:pt x="457" y="505"/>
                    </a:lnTo>
                    <a:lnTo>
                      <a:pt x="457" y="505"/>
                    </a:lnTo>
                    <a:lnTo>
                      <a:pt x="450" y="498"/>
                    </a:lnTo>
                    <a:lnTo>
                      <a:pt x="444" y="490"/>
                    </a:lnTo>
                    <a:lnTo>
                      <a:pt x="444" y="490"/>
                    </a:lnTo>
                    <a:lnTo>
                      <a:pt x="436" y="479"/>
                    </a:lnTo>
                    <a:lnTo>
                      <a:pt x="436" y="479"/>
                    </a:lnTo>
                    <a:lnTo>
                      <a:pt x="425" y="466"/>
                    </a:lnTo>
                    <a:lnTo>
                      <a:pt x="419" y="458"/>
                    </a:lnTo>
                    <a:lnTo>
                      <a:pt x="411" y="452"/>
                    </a:lnTo>
                    <a:lnTo>
                      <a:pt x="411" y="452"/>
                    </a:lnTo>
                    <a:lnTo>
                      <a:pt x="407" y="448"/>
                    </a:lnTo>
                    <a:lnTo>
                      <a:pt x="402" y="443"/>
                    </a:lnTo>
                    <a:lnTo>
                      <a:pt x="395" y="433"/>
                    </a:lnTo>
                    <a:lnTo>
                      <a:pt x="395" y="433"/>
                    </a:lnTo>
                    <a:lnTo>
                      <a:pt x="387" y="420"/>
                    </a:lnTo>
                    <a:lnTo>
                      <a:pt x="382" y="415"/>
                    </a:lnTo>
                    <a:lnTo>
                      <a:pt x="376" y="410"/>
                    </a:lnTo>
                    <a:lnTo>
                      <a:pt x="376" y="410"/>
                    </a:lnTo>
                    <a:lnTo>
                      <a:pt x="367" y="404"/>
                    </a:lnTo>
                    <a:lnTo>
                      <a:pt x="360" y="395"/>
                    </a:lnTo>
                    <a:lnTo>
                      <a:pt x="345" y="378"/>
                    </a:lnTo>
                    <a:lnTo>
                      <a:pt x="345" y="378"/>
                    </a:lnTo>
                    <a:lnTo>
                      <a:pt x="333" y="364"/>
                    </a:lnTo>
                    <a:lnTo>
                      <a:pt x="321" y="352"/>
                    </a:lnTo>
                    <a:lnTo>
                      <a:pt x="321" y="352"/>
                    </a:lnTo>
                    <a:lnTo>
                      <a:pt x="299" y="332"/>
                    </a:lnTo>
                    <a:lnTo>
                      <a:pt x="280" y="313"/>
                    </a:lnTo>
                    <a:lnTo>
                      <a:pt x="280" y="313"/>
                    </a:lnTo>
                    <a:lnTo>
                      <a:pt x="252" y="285"/>
                    </a:lnTo>
                    <a:lnTo>
                      <a:pt x="252" y="285"/>
                    </a:lnTo>
                    <a:lnTo>
                      <a:pt x="225" y="260"/>
                    </a:lnTo>
                    <a:lnTo>
                      <a:pt x="200" y="234"/>
                    </a:lnTo>
                    <a:lnTo>
                      <a:pt x="151" y="183"/>
                    </a:lnTo>
                    <a:lnTo>
                      <a:pt x="151" y="183"/>
                    </a:lnTo>
                    <a:lnTo>
                      <a:pt x="106" y="136"/>
                    </a:lnTo>
                    <a:lnTo>
                      <a:pt x="106" y="136"/>
                    </a:lnTo>
                    <a:lnTo>
                      <a:pt x="87" y="116"/>
                    </a:lnTo>
                    <a:lnTo>
                      <a:pt x="87" y="116"/>
                    </a:lnTo>
                    <a:lnTo>
                      <a:pt x="64" y="92"/>
                    </a:lnTo>
                    <a:lnTo>
                      <a:pt x="40" y="66"/>
                    </a:lnTo>
                    <a:lnTo>
                      <a:pt x="40" y="66"/>
                    </a:lnTo>
                    <a:lnTo>
                      <a:pt x="33" y="58"/>
                    </a:lnTo>
                    <a:lnTo>
                      <a:pt x="24" y="50"/>
                    </a:lnTo>
                    <a:lnTo>
                      <a:pt x="24" y="50"/>
                    </a:lnTo>
                    <a:lnTo>
                      <a:pt x="13" y="39"/>
                    </a:lnTo>
                    <a:lnTo>
                      <a:pt x="8" y="33"/>
                    </a:lnTo>
                    <a:lnTo>
                      <a:pt x="3" y="26"/>
                    </a:lnTo>
                    <a:lnTo>
                      <a:pt x="3" y="26"/>
                    </a:lnTo>
                    <a:lnTo>
                      <a:pt x="1" y="22"/>
                    </a:lnTo>
                    <a:lnTo>
                      <a:pt x="0" y="18"/>
                    </a:lnTo>
                    <a:lnTo>
                      <a:pt x="0" y="14"/>
                    </a:lnTo>
                    <a:lnTo>
                      <a:pt x="2" y="10"/>
                    </a:lnTo>
                    <a:lnTo>
                      <a:pt x="2" y="10"/>
                    </a:lnTo>
                    <a:lnTo>
                      <a:pt x="5" y="6"/>
                    </a:lnTo>
                    <a:lnTo>
                      <a:pt x="9" y="3"/>
                    </a:lnTo>
                    <a:lnTo>
                      <a:pt x="14" y="1"/>
                    </a:lnTo>
                    <a:lnTo>
                      <a:pt x="19" y="0"/>
                    </a:lnTo>
                    <a:lnTo>
                      <a:pt x="19" y="0"/>
                    </a:lnTo>
                    <a:lnTo>
                      <a:pt x="22" y="1"/>
                    </a:lnTo>
                    <a:lnTo>
                      <a:pt x="26" y="2"/>
                    </a:lnTo>
                    <a:lnTo>
                      <a:pt x="31" y="4"/>
                    </a:lnTo>
                    <a:lnTo>
                      <a:pt x="34" y="8"/>
                    </a:lnTo>
                    <a:lnTo>
                      <a:pt x="34" y="8"/>
                    </a:lnTo>
                    <a:lnTo>
                      <a:pt x="42" y="18"/>
                    </a:lnTo>
                    <a:lnTo>
                      <a:pt x="51" y="29"/>
                    </a:lnTo>
                    <a:lnTo>
                      <a:pt x="72" y="47"/>
                    </a:lnTo>
                    <a:lnTo>
                      <a:pt x="72" y="47"/>
                    </a:lnTo>
                    <a:lnTo>
                      <a:pt x="83" y="57"/>
                    </a:lnTo>
                    <a:lnTo>
                      <a:pt x="94" y="67"/>
                    </a:lnTo>
                    <a:lnTo>
                      <a:pt x="94" y="67"/>
                    </a:lnTo>
                    <a:lnTo>
                      <a:pt x="124" y="100"/>
                    </a:lnTo>
                    <a:lnTo>
                      <a:pt x="151" y="133"/>
                    </a:lnTo>
                    <a:lnTo>
                      <a:pt x="164" y="146"/>
                    </a:lnTo>
                    <a:lnTo>
                      <a:pt x="164" y="146"/>
                    </a:lnTo>
                    <a:lnTo>
                      <a:pt x="191" y="176"/>
                    </a:lnTo>
                    <a:lnTo>
                      <a:pt x="219" y="205"/>
                    </a:lnTo>
                    <a:lnTo>
                      <a:pt x="247" y="232"/>
                    </a:lnTo>
                    <a:lnTo>
                      <a:pt x="275" y="260"/>
                    </a:lnTo>
                    <a:lnTo>
                      <a:pt x="275" y="260"/>
                    </a:lnTo>
                    <a:lnTo>
                      <a:pt x="311" y="293"/>
                    </a:lnTo>
                    <a:lnTo>
                      <a:pt x="311" y="293"/>
                    </a:lnTo>
                    <a:lnTo>
                      <a:pt x="342" y="321"/>
                    </a:lnTo>
                    <a:lnTo>
                      <a:pt x="342" y="321"/>
                    </a:lnTo>
                    <a:lnTo>
                      <a:pt x="364" y="343"/>
                    </a:lnTo>
                    <a:lnTo>
                      <a:pt x="386" y="363"/>
                    </a:lnTo>
                    <a:lnTo>
                      <a:pt x="396" y="375"/>
                    </a:lnTo>
                    <a:lnTo>
                      <a:pt x="407" y="387"/>
                    </a:lnTo>
                    <a:lnTo>
                      <a:pt x="415" y="398"/>
                    </a:lnTo>
                    <a:lnTo>
                      <a:pt x="423" y="411"/>
                    </a:lnTo>
                    <a:lnTo>
                      <a:pt x="423" y="411"/>
                    </a:lnTo>
                    <a:lnTo>
                      <a:pt x="426" y="416"/>
                    </a:lnTo>
                    <a:lnTo>
                      <a:pt x="430" y="421"/>
                    </a:lnTo>
                    <a:lnTo>
                      <a:pt x="440" y="429"/>
                    </a:lnTo>
                    <a:lnTo>
                      <a:pt x="440" y="429"/>
                    </a:lnTo>
                    <a:lnTo>
                      <a:pt x="446" y="435"/>
                    </a:lnTo>
                    <a:lnTo>
                      <a:pt x="452" y="440"/>
                    </a:lnTo>
                    <a:lnTo>
                      <a:pt x="452" y="440"/>
                    </a:lnTo>
                    <a:lnTo>
                      <a:pt x="460" y="452"/>
                    </a:lnTo>
                    <a:lnTo>
                      <a:pt x="460" y="452"/>
                    </a:lnTo>
                    <a:lnTo>
                      <a:pt x="470" y="466"/>
                    </a:lnTo>
                    <a:lnTo>
                      <a:pt x="475" y="472"/>
                    </a:lnTo>
                    <a:lnTo>
                      <a:pt x="481" y="478"/>
                    </a:lnTo>
                    <a:lnTo>
                      <a:pt x="481" y="478"/>
                    </a:lnTo>
                    <a:lnTo>
                      <a:pt x="489" y="486"/>
                    </a:lnTo>
                    <a:lnTo>
                      <a:pt x="496" y="493"/>
                    </a:lnTo>
                    <a:lnTo>
                      <a:pt x="502" y="501"/>
                    </a:lnTo>
                    <a:lnTo>
                      <a:pt x="507" y="509"/>
                    </a:lnTo>
                    <a:lnTo>
                      <a:pt x="508" y="510"/>
                    </a:lnTo>
                    <a:lnTo>
                      <a:pt x="509" y="511"/>
                    </a:lnTo>
                    <a:lnTo>
                      <a:pt x="509" y="511"/>
                    </a:lnTo>
                    <a:lnTo>
                      <a:pt x="512" y="513"/>
                    </a:lnTo>
                    <a:lnTo>
                      <a:pt x="514" y="516"/>
                    </a:lnTo>
                    <a:lnTo>
                      <a:pt x="515" y="520"/>
                    </a:lnTo>
                    <a:lnTo>
                      <a:pt x="515" y="524"/>
                    </a:lnTo>
                    <a:lnTo>
                      <a:pt x="515" y="530"/>
                    </a:lnTo>
                    <a:lnTo>
                      <a:pt x="515" y="530"/>
                    </a:lnTo>
                    <a:lnTo>
                      <a:pt x="515" y="533"/>
                    </a:lnTo>
                    <a:lnTo>
                      <a:pt x="514" y="537"/>
                    </a:lnTo>
                    <a:lnTo>
                      <a:pt x="513" y="540"/>
                    </a:lnTo>
                    <a:lnTo>
                      <a:pt x="510" y="542"/>
                    </a:lnTo>
                    <a:lnTo>
                      <a:pt x="510" y="542"/>
                    </a:lnTo>
                    <a:lnTo>
                      <a:pt x="506" y="545"/>
                    </a:lnTo>
                    <a:lnTo>
                      <a:pt x="499" y="546"/>
                    </a:lnTo>
                    <a:lnTo>
                      <a:pt x="499" y="546"/>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92" name="Freeform 211"/>
              <p:cNvSpPr/>
              <p:nvPr/>
            </p:nvSpPr>
            <p:spPr bwMode="auto">
              <a:xfrm>
                <a:off x="4708525" y="2740025"/>
                <a:ext cx="77788" cy="74613"/>
              </a:xfrm>
              <a:custGeom>
                <a:avLst/>
                <a:gdLst/>
                <a:ahLst/>
                <a:cxnLst>
                  <a:cxn ang="0">
                    <a:pos x="116" y="142"/>
                  </a:cxn>
                  <a:cxn ang="0">
                    <a:pos x="111" y="142"/>
                  </a:cxn>
                  <a:cxn ang="0">
                    <a:pos x="101" y="140"/>
                  </a:cxn>
                  <a:cxn ang="0">
                    <a:pos x="90" y="136"/>
                  </a:cxn>
                  <a:cxn ang="0">
                    <a:pos x="88" y="139"/>
                  </a:cxn>
                  <a:cxn ang="0">
                    <a:pos x="79" y="141"/>
                  </a:cxn>
                  <a:cxn ang="0">
                    <a:pos x="77" y="141"/>
                  </a:cxn>
                  <a:cxn ang="0">
                    <a:pos x="63" y="139"/>
                  </a:cxn>
                  <a:cxn ang="0">
                    <a:pos x="49" y="136"/>
                  </a:cxn>
                  <a:cxn ang="0">
                    <a:pos x="42" y="134"/>
                  </a:cxn>
                  <a:cxn ang="0">
                    <a:pos x="33" y="127"/>
                  </a:cxn>
                  <a:cxn ang="0">
                    <a:pos x="30" y="129"/>
                  </a:cxn>
                  <a:cxn ang="0">
                    <a:pos x="21" y="131"/>
                  </a:cxn>
                  <a:cxn ang="0">
                    <a:pos x="18" y="130"/>
                  </a:cxn>
                  <a:cxn ang="0">
                    <a:pos x="12" y="127"/>
                  </a:cxn>
                  <a:cxn ang="0">
                    <a:pos x="7" y="122"/>
                  </a:cxn>
                  <a:cxn ang="0">
                    <a:pos x="6" y="117"/>
                  </a:cxn>
                  <a:cxn ang="0">
                    <a:pos x="5" y="115"/>
                  </a:cxn>
                  <a:cxn ang="0">
                    <a:pos x="1" y="108"/>
                  </a:cxn>
                  <a:cxn ang="0">
                    <a:pos x="1" y="101"/>
                  </a:cxn>
                  <a:cxn ang="0">
                    <a:pos x="3" y="95"/>
                  </a:cxn>
                  <a:cxn ang="0">
                    <a:pos x="13" y="83"/>
                  </a:cxn>
                  <a:cxn ang="0">
                    <a:pos x="31" y="62"/>
                  </a:cxn>
                  <a:cxn ang="0">
                    <a:pos x="63" y="34"/>
                  </a:cxn>
                  <a:cxn ang="0">
                    <a:pos x="92" y="13"/>
                  </a:cxn>
                  <a:cxn ang="0">
                    <a:pos x="98" y="8"/>
                  </a:cxn>
                  <a:cxn ang="0">
                    <a:pos x="113" y="1"/>
                  </a:cxn>
                  <a:cxn ang="0">
                    <a:pos x="121" y="0"/>
                  </a:cxn>
                  <a:cxn ang="0">
                    <a:pos x="131" y="2"/>
                  </a:cxn>
                  <a:cxn ang="0">
                    <a:pos x="137" y="5"/>
                  </a:cxn>
                  <a:cxn ang="0">
                    <a:pos x="143" y="15"/>
                  </a:cxn>
                  <a:cxn ang="0">
                    <a:pos x="147" y="29"/>
                  </a:cxn>
                  <a:cxn ang="0">
                    <a:pos x="148" y="35"/>
                  </a:cxn>
                  <a:cxn ang="0">
                    <a:pos x="147" y="53"/>
                  </a:cxn>
                  <a:cxn ang="0">
                    <a:pos x="148" y="84"/>
                  </a:cxn>
                  <a:cxn ang="0">
                    <a:pos x="148" y="100"/>
                  </a:cxn>
                  <a:cxn ang="0">
                    <a:pos x="146" y="116"/>
                  </a:cxn>
                  <a:cxn ang="0">
                    <a:pos x="145" y="125"/>
                  </a:cxn>
                  <a:cxn ang="0">
                    <a:pos x="141" y="132"/>
                  </a:cxn>
                  <a:cxn ang="0">
                    <a:pos x="136" y="136"/>
                  </a:cxn>
                  <a:cxn ang="0">
                    <a:pos x="128" y="141"/>
                  </a:cxn>
                  <a:cxn ang="0">
                    <a:pos x="126" y="141"/>
                  </a:cxn>
                  <a:cxn ang="0">
                    <a:pos x="121" y="142"/>
                  </a:cxn>
                  <a:cxn ang="0">
                    <a:pos x="116" y="142"/>
                  </a:cxn>
                </a:cxnLst>
                <a:rect l="0" t="0" r="r" b="b"/>
                <a:pathLst>
                  <a:path w="148" h="142">
                    <a:moveTo>
                      <a:pt x="116" y="142"/>
                    </a:moveTo>
                    <a:lnTo>
                      <a:pt x="116" y="142"/>
                    </a:lnTo>
                    <a:lnTo>
                      <a:pt x="111" y="142"/>
                    </a:lnTo>
                    <a:lnTo>
                      <a:pt x="111" y="142"/>
                    </a:lnTo>
                    <a:lnTo>
                      <a:pt x="101" y="140"/>
                    </a:lnTo>
                    <a:lnTo>
                      <a:pt x="101" y="140"/>
                    </a:lnTo>
                    <a:lnTo>
                      <a:pt x="93" y="136"/>
                    </a:lnTo>
                    <a:lnTo>
                      <a:pt x="90" y="136"/>
                    </a:lnTo>
                    <a:lnTo>
                      <a:pt x="88" y="139"/>
                    </a:lnTo>
                    <a:lnTo>
                      <a:pt x="88" y="139"/>
                    </a:lnTo>
                    <a:lnTo>
                      <a:pt x="84" y="141"/>
                    </a:lnTo>
                    <a:lnTo>
                      <a:pt x="79" y="141"/>
                    </a:lnTo>
                    <a:lnTo>
                      <a:pt x="79" y="141"/>
                    </a:lnTo>
                    <a:lnTo>
                      <a:pt x="77" y="141"/>
                    </a:lnTo>
                    <a:lnTo>
                      <a:pt x="77" y="141"/>
                    </a:lnTo>
                    <a:lnTo>
                      <a:pt x="63" y="139"/>
                    </a:lnTo>
                    <a:lnTo>
                      <a:pt x="63" y="139"/>
                    </a:lnTo>
                    <a:lnTo>
                      <a:pt x="49" y="136"/>
                    </a:lnTo>
                    <a:lnTo>
                      <a:pt x="49" y="136"/>
                    </a:lnTo>
                    <a:lnTo>
                      <a:pt x="42" y="134"/>
                    </a:lnTo>
                    <a:lnTo>
                      <a:pt x="36" y="130"/>
                    </a:lnTo>
                    <a:lnTo>
                      <a:pt x="33" y="127"/>
                    </a:lnTo>
                    <a:lnTo>
                      <a:pt x="30" y="129"/>
                    </a:lnTo>
                    <a:lnTo>
                      <a:pt x="30" y="129"/>
                    </a:lnTo>
                    <a:lnTo>
                      <a:pt x="25" y="130"/>
                    </a:lnTo>
                    <a:lnTo>
                      <a:pt x="21" y="131"/>
                    </a:lnTo>
                    <a:lnTo>
                      <a:pt x="21" y="131"/>
                    </a:lnTo>
                    <a:lnTo>
                      <a:pt x="18" y="130"/>
                    </a:lnTo>
                    <a:lnTo>
                      <a:pt x="13" y="129"/>
                    </a:lnTo>
                    <a:lnTo>
                      <a:pt x="12" y="127"/>
                    </a:lnTo>
                    <a:lnTo>
                      <a:pt x="10" y="125"/>
                    </a:lnTo>
                    <a:lnTo>
                      <a:pt x="7" y="122"/>
                    </a:lnTo>
                    <a:lnTo>
                      <a:pt x="6" y="119"/>
                    </a:lnTo>
                    <a:lnTo>
                      <a:pt x="6" y="117"/>
                    </a:lnTo>
                    <a:lnTo>
                      <a:pt x="5" y="115"/>
                    </a:lnTo>
                    <a:lnTo>
                      <a:pt x="5" y="115"/>
                    </a:lnTo>
                    <a:lnTo>
                      <a:pt x="2" y="112"/>
                    </a:lnTo>
                    <a:lnTo>
                      <a:pt x="1" y="108"/>
                    </a:lnTo>
                    <a:lnTo>
                      <a:pt x="0" y="104"/>
                    </a:lnTo>
                    <a:lnTo>
                      <a:pt x="1" y="101"/>
                    </a:lnTo>
                    <a:lnTo>
                      <a:pt x="2" y="98"/>
                    </a:lnTo>
                    <a:lnTo>
                      <a:pt x="3" y="95"/>
                    </a:lnTo>
                    <a:lnTo>
                      <a:pt x="3" y="95"/>
                    </a:lnTo>
                    <a:lnTo>
                      <a:pt x="13" y="83"/>
                    </a:lnTo>
                    <a:lnTo>
                      <a:pt x="22" y="72"/>
                    </a:lnTo>
                    <a:lnTo>
                      <a:pt x="31" y="62"/>
                    </a:lnTo>
                    <a:lnTo>
                      <a:pt x="42" y="52"/>
                    </a:lnTo>
                    <a:lnTo>
                      <a:pt x="63" y="34"/>
                    </a:lnTo>
                    <a:lnTo>
                      <a:pt x="87" y="17"/>
                    </a:lnTo>
                    <a:lnTo>
                      <a:pt x="92" y="13"/>
                    </a:lnTo>
                    <a:lnTo>
                      <a:pt x="92" y="13"/>
                    </a:lnTo>
                    <a:lnTo>
                      <a:pt x="98" y="8"/>
                    </a:lnTo>
                    <a:lnTo>
                      <a:pt x="105" y="4"/>
                    </a:lnTo>
                    <a:lnTo>
                      <a:pt x="113" y="1"/>
                    </a:lnTo>
                    <a:lnTo>
                      <a:pt x="121" y="0"/>
                    </a:lnTo>
                    <a:lnTo>
                      <a:pt x="121" y="0"/>
                    </a:lnTo>
                    <a:lnTo>
                      <a:pt x="126" y="1"/>
                    </a:lnTo>
                    <a:lnTo>
                      <a:pt x="131" y="2"/>
                    </a:lnTo>
                    <a:lnTo>
                      <a:pt x="131" y="2"/>
                    </a:lnTo>
                    <a:lnTo>
                      <a:pt x="137" y="5"/>
                    </a:lnTo>
                    <a:lnTo>
                      <a:pt x="141" y="9"/>
                    </a:lnTo>
                    <a:lnTo>
                      <a:pt x="143" y="15"/>
                    </a:lnTo>
                    <a:lnTo>
                      <a:pt x="145" y="20"/>
                    </a:lnTo>
                    <a:lnTo>
                      <a:pt x="147" y="29"/>
                    </a:lnTo>
                    <a:lnTo>
                      <a:pt x="148" y="35"/>
                    </a:lnTo>
                    <a:lnTo>
                      <a:pt x="148" y="35"/>
                    </a:lnTo>
                    <a:lnTo>
                      <a:pt x="147" y="53"/>
                    </a:lnTo>
                    <a:lnTo>
                      <a:pt x="147" y="53"/>
                    </a:lnTo>
                    <a:lnTo>
                      <a:pt x="147" y="81"/>
                    </a:lnTo>
                    <a:lnTo>
                      <a:pt x="148" y="84"/>
                    </a:lnTo>
                    <a:lnTo>
                      <a:pt x="148" y="84"/>
                    </a:lnTo>
                    <a:lnTo>
                      <a:pt x="148" y="100"/>
                    </a:lnTo>
                    <a:lnTo>
                      <a:pt x="147" y="108"/>
                    </a:lnTo>
                    <a:lnTo>
                      <a:pt x="146" y="116"/>
                    </a:lnTo>
                    <a:lnTo>
                      <a:pt x="146" y="116"/>
                    </a:lnTo>
                    <a:lnTo>
                      <a:pt x="145" y="125"/>
                    </a:lnTo>
                    <a:lnTo>
                      <a:pt x="143" y="128"/>
                    </a:lnTo>
                    <a:lnTo>
                      <a:pt x="141" y="132"/>
                    </a:lnTo>
                    <a:lnTo>
                      <a:pt x="139" y="134"/>
                    </a:lnTo>
                    <a:lnTo>
                      <a:pt x="136" y="136"/>
                    </a:lnTo>
                    <a:lnTo>
                      <a:pt x="128" y="141"/>
                    </a:lnTo>
                    <a:lnTo>
                      <a:pt x="128" y="141"/>
                    </a:lnTo>
                    <a:lnTo>
                      <a:pt x="127" y="141"/>
                    </a:lnTo>
                    <a:lnTo>
                      <a:pt x="126" y="141"/>
                    </a:lnTo>
                    <a:lnTo>
                      <a:pt x="126" y="141"/>
                    </a:lnTo>
                    <a:lnTo>
                      <a:pt x="121" y="142"/>
                    </a:lnTo>
                    <a:lnTo>
                      <a:pt x="116" y="142"/>
                    </a:lnTo>
                    <a:lnTo>
                      <a:pt x="116" y="142"/>
                    </a:lnTo>
                    <a:close/>
                  </a:path>
                </a:pathLst>
              </a:custGeom>
              <a:grpFill/>
              <a:ln w="9525">
                <a:noFill/>
                <a:round/>
              </a:ln>
            </p:spPr>
            <p:txBody>
              <a:bodyPr vert="horz" wrap="square" lIns="121920" tIns="60960" rIns="121920" bIns="60960" numCol="1" anchor="t" anchorCtr="0" compatLnSpc="1"/>
              <a:p>
                <a:endParaRPr lang="zh-CN" altLang="en-US" sz="2400"/>
              </a:p>
            </p:txBody>
          </p:sp>
          <p:sp>
            <p:nvSpPr>
              <p:cNvPr id="193" name="Freeform 212"/>
              <p:cNvSpPr/>
              <p:nvPr/>
            </p:nvSpPr>
            <p:spPr bwMode="auto">
              <a:xfrm>
                <a:off x="4197350" y="2182813"/>
                <a:ext cx="260350" cy="244475"/>
              </a:xfrm>
              <a:custGeom>
                <a:avLst/>
                <a:gdLst/>
                <a:ahLst/>
                <a:cxnLst>
                  <a:cxn ang="0">
                    <a:pos x="106" y="462"/>
                  </a:cxn>
                  <a:cxn ang="0">
                    <a:pos x="96" y="455"/>
                  </a:cxn>
                  <a:cxn ang="0">
                    <a:pos x="94" y="452"/>
                  </a:cxn>
                  <a:cxn ang="0">
                    <a:pos x="85" y="442"/>
                  </a:cxn>
                  <a:cxn ang="0">
                    <a:pos x="76" y="430"/>
                  </a:cxn>
                  <a:cxn ang="0">
                    <a:pos x="53" y="411"/>
                  </a:cxn>
                  <a:cxn ang="0">
                    <a:pos x="35" y="386"/>
                  </a:cxn>
                  <a:cxn ang="0">
                    <a:pos x="15" y="339"/>
                  </a:cxn>
                  <a:cxn ang="0">
                    <a:pos x="5" y="299"/>
                  </a:cxn>
                  <a:cxn ang="0">
                    <a:pos x="0" y="253"/>
                  </a:cxn>
                  <a:cxn ang="0">
                    <a:pos x="3" y="202"/>
                  </a:cxn>
                  <a:cxn ang="0">
                    <a:pos x="8" y="172"/>
                  </a:cxn>
                  <a:cxn ang="0">
                    <a:pos x="24" y="124"/>
                  </a:cxn>
                  <a:cxn ang="0">
                    <a:pos x="48" y="85"/>
                  </a:cxn>
                  <a:cxn ang="0">
                    <a:pos x="68" y="64"/>
                  </a:cxn>
                  <a:cxn ang="0">
                    <a:pos x="124" y="25"/>
                  </a:cxn>
                  <a:cxn ang="0">
                    <a:pos x="193" y="4"/>
                  </a:cxn>
                  <a:cxn ang="0">
                    <a:pos x="241" y="0"/>
                  </a:cxn>
                  <a:cxn ang="0">
                    <a:pos x="298" y="5"/>
                  </a:cxn>
                  <a:cxn ang="0">
                    <a:pos x="352" y="20"/>
                  </a:cxn>
                  <a:cxn ang="0">
                    <a:pos x="401" y="44"/>
                  </a:cxn>
                  <a:cxn ang="0">
                    <a:pos x="445" y="76"/>
                  </a:cxn>
                  <a:cxn ang="0">
                    <a:pos x="480" y="115"/>
                  </a:cxn>
                  <a:cxn ang="0">
                    <a:pos x="492" y="135"/>
                  </a:cxn>
                  <a:cxn ang="0">
                    <a:pos x="491" y="146"/>
                  </a:cxn>
                  <a:cxn ang="0">
                    <a:pos x="483" y="153"/>
                  </a:cxn>
                  <a:cxn ang="0">
                    <a:pos x="473" y="157"/>
                  </a:cxn>
                  <a:cxn ang="0">
                    <a:pos x="465" y="154"/>
                  </a:cxn>
                  <a:cxn ang="0">
                    <a:pos x="458" y="147"/>
                  </a:cxn>
                  <a:cxn ang="0">
                    <a:pos x="429" y="112"/>
                  </a:cxn>
                  <a:cxn ang="0">
                    <a:pos x="395" y="85"/>
                  </a:cxn>
                  <a:cxn ang="0">
                    <a:pos x="356" y="65"/>
                  </a:cxn>
                  <a:cxn ang="0">
                    <a:pos x="289" y="42"/>
                  </a:cxn>
                  <a:cxn ang="0">
                    <a:pos x="247" y="34"/>
                  </a:cxn>
                  <a:cxn ang="0">
                    <a:pos x="219" y="34"/>
                  </a:cxn>
                  <a:cxn ang="0">
                    <a:pos x="182" y="40"/>
                  </a:cxn>
                  <a:cxn ang="0">
                    <a:pos x="144" y="53"/>
                  </a:cxn>
                  <a:cxn ang="0">
                    <a:pos x="109" y="74"/>
                  </a:cxn>
                  <a:cxn ang="0">
                    <a:pos x="80" y="100"/>
                  </a:cxn>
                  <a:cxn ang="0">
                    <a:pos x="59" y="133"/>
                  </a:cxn>
                  <a:cxn ang="0">
                    <a:pos x="48" y="163"/>
                  </a:cxn>
                  <a:cxn ang="0">
                    <a:pos x="39" y="210"/>
                  </a:cxn>
                  <a:cxn ang="0">
                    <a:pos x="38" y="259"/>
                  </a:cxn>
                  <a:cxn ang="0">
                    <a:pos x="45" y="304"/>
                  </a:cxn>
                  <a:cxn ang="0">
                    <a:pos x="60" y="348"/>
                  </a:cxn>
                  <a:cxn ang="0">
                    <a:pos x="76" y="373"/>
                  </a:cxn>
                  <a:cxn ang="0">
                    <a:pos x="101" y="402"/>
                  </a:cxn>
                  <a:cxn ang="0">
                    <a:pos x="122" y="429"/>
                  </a:cxn>
                  <a:cxn ang="0">
                    <a:pos x="125" y="431"/>
                  </a:cxn>
                  <a:cxn ang="0">
                    <a:pos x="131" y="446"/>
                  </a:cxn>
                  <a:cxn ang="0">
                    <a:pos x="129" y="455"/>
                  </a:cxn>
                  <a:cxn ang="0">
                    <a:pos x="121" y="462"/>
                  </a:cxn>
                  <a:cxn ang="0">
                    <a:pos x="110" y="463"/>
                  </a:cxn>
                </a:cxnLst>
                <a:rect l="0" t="0" r="r" b="b"/>
                <a:pathLst>
                  <a:path w="492" h="463">
                    <a:moveTo>
                      <a:pt x="110" y="463"/>
                    </a:moveTo>
                    <a:lnTo>
                      <a:pt x="110" y="463"/>
                    </a:lnTo>
                    <a:lnTo>
                      <a:pt x="106" y="462"/>
                    </a:lnTo>
                    <a:lnTo>
                      <a:pt x="102" y="461"/>
                    </a:lnTo>
                    <a:lnTo>
                      <a:pt x="98" y="458"/>
                    </a:lnTo>
                    <a:lnTo>
                      <a:pt x="96" y="455"/>
                    </a:lnTo>
                    <a:lnTo>
                      <a:pt x="96" y="455"/>
                    </a:lnTo>
                    <a:lnTo>
                      <a:pt x="94" y="453"/>
                    </a:lnTo>
                    <a:lnTo>
                      <a:pt x="94" y="452"/>
                    </a:lnTo>
                    <a:lnTo>
                      <a:pt x="91" y="450"/>
                    </a:lnTo>
                    <a:lnTo>
                      <a:pt x="91" y="450"/>
                    </a:lnTo>
                    <a:lnTo>
                      <a:pt x="85" y="442"/>
                    </a:lnTo>
                    <a:lnTo>
                      <a:pt x="85" y="442"/>
                    </a:lnTo>
                    <a:lnTo>
                      <a:pt x="80" y="435"/>
                    </a:lnTo>
                    <a:lnTo>
                      <a:pt x="76" y="430"/>
                    </a:lnTo>
                    <a:lnTo>
                      <a:pt x="65" y="421"/>
                    </a:lnTo>
                    <a:lnTo>
                      <a:pt x="65" y="421"/>
                    </a:lnTo>
                    <a:lnTo>
                      <a:pt x="53" y="411"/>
                    </a:lnTo>
                    <a:lnTo>
                      <a:pt x="53" y="411"/>
                    </a:lnTo>
                    <a:lnTo>
                      <a:pt x="44" y="399"/>
                    </a:lnTo>
                    <a:lnTo>
                      <a:pt x="35" y="386"/>
                    </a:lnTo>
                    <a:lnTo>
                      <a:pt x="27" y="370"/>
                    </a:lnTo>
                    <a:lnTo>
                      <a:pt x="21" y="355"/>
                    </a:lnTo>
                    <a:lnTo>
                      <a:pt x="15" y="339"/>
                    </a:lnTo>
                    <a:lnTo>
                      <a:pt x="11" y="325"/>
                    </a:lnTo>
                    <a:lnTo>
                      <a:pt x="5" y="299"/>
                    </a:lnTo>
                    <a:lnTo>
                      <a:pt x="5" y="299"/>
                    </a:lnTo>
                    <a:lnTo>
                      <a:pt x="3" y="285"/>
                    </a:lnTo>
                    <a:lnTo>
                      <a:pt x="0" y="269"/>
                    </a:lnTo>
                    <a:lnTo>
                      <a:pt x="0" y="253"/>
                    </a:lnTo>
                    <a:lnTo>
                      <a:pt x="0" y="235"/>
                    </a:lnTo>
                    <a:lnTo>
                      <a:pt x="0" y="218"/>
                    </a:lnTo>
                    <a:lnTo>
                      <a:pt x="3" y="202"/>
                    </a:lnTo>
                    <a:lnTo>
                      <a:pt x="5" y="186"/>
                    </a:lnTo>
                    <a:lnTo>
                      <a:pt x="8" y="172"/>
                    </a:lnTo>
                    <a:lnTo>
                      <a:pt x="8" y="172"/>
                    </a:lnTo>
                    <a:lnTo>
                      <a:pt x="13" y="154"/>
                    </a:lnTo>
                    <a:lnTo>
                      <a:pt x="18" y="139"/>
                    </a:lnTo>
                    <a:lnTo>
                      <a:pt x="24" y="124"/>
                    </a:lnTo>
                    <a:lnTo>
                      <a:pt x="31" y="110"/>
                    </a:lnTo>
                    <a:lnTo>
                      <a:pt x="39" y="98"/>
                    </a:lnTo>
                    <a:lnTo>
                      <a:pt x="48" y="85"/>
                    </a:lnTo>
                    <a:lnTo>
                      <a:pt x="57" y="74"/>
                    </a:lnTo>
                    <a:lnTo>
                      <a:pt x="68" y="64"/>
                    </a:lnTo>
                    <a:lnTo>
                      <a:pt x="68" y="64"/>
                    </a:lnTo>
                    <a:lnTo>
                      <a:pt x="85" y="49"/>
                    </a:lnTo>
                    <a:lnTo>
                      <a:pt x="105" y="36"/>
                    </a:lnTo>
                    <a:lnTo>
                      <a:pt x="124" y="25"/>
                    </a:lnTo>
                    <a:lnTo>
                      <a:pt x="146" y="16"/>
                    </a:lnTo>
                    <a:lnTo>
                      <a:pt x="169" y="9"/>
                    </a:lnTo>
                    <a:lnTo>
                      <a:pt x="193" y="4"/>
                    </a:lnTo>
                    <a:lnTo>
                      <a:pt x="216" y="1"/>
                    </a:lnTo>
                    <a:lnTo>
                      <a:pt x="241" y="0"/>
                    </a:lnTo>
                    <a:lnTo>
                      <a:pt x="241" y="0"/>
                    </a:lnTo>
                    <a:lnTo>
                      <a:pt x="260" y="1"/>
                    </a:lnTo>
                    <a:lnTo>
                      <a:pt x="279" y="2"/>
                    </a:lnTo>
                    <a:lnTo>
                      <a:pt x="298" y="5"/>
                    </a:lnTo>
                    <a:lnTo>
                      <a:pt x="316" y="9"/>
                    </a:lnTo>
                    <a:lnTo>
                      <a:pt x="334" y="14"/>
                    </a:lnTo>
                    <a:lnTo>
                      <a:pt x="352" y="20"/>
                    </a:lnTo>
                    <a:lnTo>
                      <a:pt x="368" y="27"/>
                    </a:lnTo>
                    <a:lnTo>
                      <a:pt x="385" y="35"/>
                    </a:lnTo>
                    <a:lnTo>
                      <a:pt x="401" y="44"/>
                    </a:lnTo>
                    <a:lnTo>
                      <a:pt x="416" y="54"/>
                    </a:lnTo>
                    <a:lnTo>
                      <a:pt x="430" y="65"/>
                    </a:lnTo>
                    <a:lnTo>
                      <a:pt x="445" y="76"/>
                    </a:lnTo>
                    <a:lnTo>
                      <a:pt x="457" y="88"/>
                    </a:lnTo>
                    <a:lnTo>
                      <a:pt x="469" y="102"/>
                    </a:lnTo>
                    <a:lnTo>
                      <a:pt x="480" y="115"/>
                    </a:lnTo>
                    <a:lnTo>
                      <a:pt x="490" y="130"/>
                    </a:lnTo>
                    <a:lnTo>
                      <a:pt x="490" y="130"/>
                    </a:lnTo>
                    <a:lnTo>
                      <a:pt x="492" y="135"/>
                    </a:lnTo>
                    <a:lnTo>
                      <a:pt x="492" y="139"/>
                    </a:lnTo>
                    <a:lnTo>
                      <a:pt x="492" y="143"/>
                    </a:lnTo>
                    <a:lnTo>
                      <a:pt x="491" y="146"/>
                    </a:lnTo>
                    <a:lnTo>
                      <a:pt x="491" y="146"/>
                    </a:lnTo>
                    <a:lnTo>
                      <a:pt x="487" y="150"/>
                    </a:lnTo>
                    <a:lnTo>
                      <a:pt x="483" y="153"/>
                    </a:lnTo>
                    <a:lnTo>
                      <a:pt x="478" y="155"/>
                    </a:lnTo>
                    <a:lnTo>
                      <a:pt x="473" y="157"/>
                    </a:lnTo>
                    <a:lnTo>
                      <a:pt x="473" y="157"/>
                    </a:lnTo>
                    <a:lnTo>
                      <a:pt x="473" y="157"/>
                    </a:lnTo>
                    <a:lnTo>
                      <a:pt x="469" y="155"/>
                    </a:lnTo>
                    <a:lnTo>
                      <a:pt x="465" y="154"/>
                    </a:lnTo>
                    <a:lnTo>
                      <a:pt x="462" y="151"/>
                    </a:lnTo>
                    <a:lnTo>
                      <a:pt x="458" y="147"/>
                    </a:lnTo>
                    <a:lnTo>
                      <a:pt x="458" y="147"/>
                    </a:lnTo>
                    <a:lnTo>
                      <a:pt x="450" y="135"/>
                    </a:lnTo>
                    <a:lnTo>
                      <a:pt x="439" y="123"/>
                    </a:lnTo>
                    <a:lnTo>
                      <a:pt x="429" y="112"/>
                    </a:lnTo>
                    <a:lnTo>
                      <a:pt x="419" y="102"/>
                    </a:lnTo>
                    <a:lnTo>
                      <a:pt x="407" y="94"/>
                    </a:lnTo>
                    <a:lnTo>
                      <a:pt x="395" y="85"/>
                    </a:lnTo>
                    <a:lnTo>
                      <a:pt x="383" y="77"/>
                    </a:lnTo>
                    <a:lnTo>
                      <a:pt x="369" y="71"/>
                    </a:lnTo>
                    <a:lnTo>
                      <a:pt x="356" y="65"/>
                    </a:lnTo>
                    <a:lnTo>
                      <a:pt x="342" y="59"/>
                    </a:lnTo>
                    <a:lnTo>
                      <a:pt x="316" y="50"/>
                    </a:lnTo>
                    <a:lnTo>
                      <a:pt x="289" y="42"/>
                    </a:lnTo>
                    <a:lnTo>
                      <a:pt x="263" y="36"/>
                    </a:lnTo>
                    <a:lnTo>
                      <a:pt x="263" y="36"/>
                    </a:lnTo>
                    <a:lnTo>
                      <a:pt x="247" y="34"/>
                    </a:lnTo>
                    <a:lnTo>
                      <a:pt x="232" y="33"/>
                    </a:lnTo>
                    <a:lnTo>
                      <a:pt x="232" y="33"/>
                    </a:lnTo>
                    <a:lnTo>
                      <a:pt x="219" y="34"/>
                    </a:lnTo>
                    <a:lnTo>
                      <a:pt x="207" y="35"/>
                    </a:lnTo>
                    <a:lnTo>
                      <a:pt x="195" y="37"/>
                    </a:lnTo>
                    <a:lnTo>
                      <a:pt x="182" y="40"/>
                    </a:lnTo>
                    <a:lnTo>
                      <a:pt x="169" y="44"/>
                    </a:lnTo>
                    <a:lnTo>
                      <a:pt x="156" y="48"/>
                    </a:lnTo>
                    <a:lnTo>
                      <a:pt x="144" y="53"/>
                    </a:lnTo>
                    <a:lnTo>
                      <a:pt x="133" y="59"/>
                    </a:lnTo>
                    <a:lnTo>
                      <a:pt x="120" y="66"/>
                    </a:lnTo>
                    <a:lnTo>
                      <a:pt x="109" y="74"/>
                    </a:lnTo>
                    <a:lnTo>
                      <a:pt x="99" y="82"/>
                    </a:lnTo>
                    <a:lnTo>
                      <a:pt x="89" y="90"/>
                    </a:lnTo>
                    <a:lnTo>
                      <a:pt x="80" y="100"/>
                    </a:lnTo>
                    <a:lnTo>
                      <a:pt x="72" y="110"/>
                    </a:lnTo>
                    <a:lnTo>
                      <a:pt x="66" y="121"/>
                    </a:lnTo>
                    <a:lnTo>
                      <a:pt x="59" y="133"/>
                    </a:lnTo>
                    <a:lnTo>
                      <a:pt x="59" y="133"/>
                    </a:lnTo>
                    <a:lnTo>
                      <a:pt x="53" y="147"/>
                    </a:lnTo>
                    <a:lnTo>
                      <a:pt x="48" y="163"/>
                    </a:lnTo>
                    <a:lnTo>
                      <a:pt x="44" y="178"/>
                    </a:lnTo>
                    <a:lnTo>
                      <a:pt x="41" y="195"/>
                    </a:lnTo>
                    <a:lnTo>
                      <a:pt x="39" y="210"/>
                    </a:lnTo>
                    <a:lnTo>
                      <a:pt x="38" y="227"/>
                    </a:lnTo>
                    <a:lnTo>
                      <a:pt x="37" y="242"/>
                    </a:lnTo>
                    <a:lnTo>
                      <a:pt x="38" y="259"/>
                    </a:lnTo>
                    <a:lnTo>
                      <a:pt x="39" y="274"/>
                    </a:lnTo>
                    <a:lnTo>
                      <a:pt x="42" y="290"/>
                    </a:lnTo>
                    <a:lnTo>
                      <a:pt x="45" y="304"/>
                    </a:lnTo>
                    <a:lnTo>
                      <a:pt x="49" y="320"/>
                    </a:lnTo>
                    <a:lnTo>
                      <a:pt x="54" y="334"/>
                    </a:lnTo>
                    <a:lnTo>
                      <a:pt x="60" y="348"/>
                    </a:lnTo>
                    <a:lnTo>
                      <a:pt x="68" y="361"/>
                    </a:lnTo>
                    <a:lnTo>
                      <a:pt x="76" y="373"/>
                    </a:lnTo>
                    <a:lnTo>
                      <a:pt x="76" y="373"/>
                    </a:lnTo>
                    <a:lnTo>
                      <a:pt x="87" y="389"/>
                    </a:lnTo>
                    <a:lnTo>
                      <a:pt x="101" y="402"/>
                    </a:lnTo>
                    <a:lnTo>
                      <a:pt x="101" y="402"/>
                    </a:lnTo>
                    <a:lnTo>
                      <a:pt x="112" y="416"/>
                    </a:lnTo>
                    <a:lnTo>
                      <a:pt x="121" y="428"/>
                    </a:lnTo>
                    <a:lnTo>
                      <a:pt x="122" y="429"/>
                    </a:lnTo>
                    <a:lnTo>
                      <a:pt x="123" y="430"/>
                    </a:lnTo>
                    <a:lnTo>
                      <a:pt x="123" y="430"/>
                    </a:lnTo>
                    <a:lnTo>
                      <a:pt x="125" y="431"/>
                    </a:lnTo>
                    <a:lnTo>
                      <a:pt x="128" y="434"/>
                    </a:lnTo>
                    <a:lnTo>
                      <a:pt x="130" y="440"/>
                    </a:lnTo>
                    <a:lnTo>
                      <a:pt x="131" y="446"/>
                    </a:lnTo>
                    <a:lnTo>
                      <a:pt x="130" y="451"/>
                    </a:lnTo>
                    <a:lnTo>
                      <a:pt x="130" y="451"/>
                    </a:lnTo>
                    <a:lnTo>
                      <a:pt x="129" y="455"/>
                    </a:lnTo>
                    <a:lnTo>
                      <a:pt x="125" y="458"/>
                    </a:lnTo>
                    <a:lnTo>
                      <a:pt x="123" y="460"/>
                    </a:lnTo>
                    <a:lnTo>
                      <a:pt x="121" y="462"/>
                    </a:lnTo>
                    <a:lnTo>
                      <a:pt x="117" y="463"/>
                    </a:lnTo>
                    <a:lnTo>
                      <a:pt x="114" y="463"/>
                    </a:lnTo>
                    <a:lnTo>
                      <a:pt x="110" y="463"/>
                    </a:lnTo>
                    <a:close/>
                  </a:path>
                </a:pathLst>
              </a:custGeom>
              <a:grpFill/>
              <a:ln w="9525">
                <a:noFill/>
                <a:round/>
              </a:ln>
            </p:spPr>
            <p:txBody>
              <a:bodyPr vert="horz" wrap="square" lIns="121920" tIns="60960" rIns="121920" bIns="60960" numCol="1" anchor="t" anchorCtr="0" compatLnSpc="1"/>
              <a:p>
                <a:endParaRPr lang="zh-CN" altLang="en-US" sz="2400"/>
              </a:p>
            </p:txBody>
          </p:sp>
        </p:grpSp>
        <p:grpSp>
          <p:nvGrpSpPr>
            <p:cNvPr id="194" name="组合 193"/>
            <p:cNvGrpSpPr/>
            <p:nvPr/>
          </p:nvGrpSpPr>
          <p:grpSpPr>
            <a:xfrm>
              <a:off x="7666840" y="4089244"/>
              <a:ext cx="3012184" cy="1339041"/>
              <a:chOff x="1279158" y="2558135"/>
              <a:chExt cx="3012184" cy="1339041"/>
            </a:xfrm>
          </p:grpSpPr>
          <p:sp>
            <p:nvSpPr>
              <p:cNvPr id="199" name="矩形 198"/>
              <p:cNvSpPr/>
              <p:nvPr/>
            </p:nvSpPr>
            <p:spPr>
              <a:xfrm>
                <a:off x="1279158" y="3140046"/>
                <a:ext cx="3012184" cy="757130"/>
              </a:xfrm>
              <a:prstGeom prst="rect">
                <a:avLst/>
              </a:prstGeom>
            </p:spPr>
            <p:txBody>
              <a:bodyPr wrap="square">
                <a:spAutoFit/>
                <a:scene3d>
                  <a:camera prst="orthographicFront"/>
                  <a:lightRig rig="threePt" dir="t"/>
                </a:scene3d>
                <a:sp3d contourW="12700"/>
              </a:bodyPr>
              <a:p>
                <a:pPr>
                  <a:lnSpc>
                    <a:spcPct val="120000"/>
                  </a:lnSpc>
                </a:pPr>
                <a:r>
                  <a:rPr lang="zh-CN" altLang="en-US" dirty="0">
                    <a:solidFill>
                      <a:schemeClr val="bg1"/>
                    </a:solidFill>
                    <a:latin typeface="汉仪喵魂体W" panose="00020600040101010101" pitchFamily="18" charset="-122"/>
                    <a:ea typeface="汉仪喵魂体W" panose="00020600040101010101" pitchFamily="18" charset="-122"/>
                  </a:rPr>
                  <a:t>用户可以在投影仪或者计算机上进行演示也可以将演示文稿打印</a:t>
                </a:r>
                <a:r>
                  <a:rPr lang="zh-CN" altLang="en-US" dirty="0" smtClean="0">
                    <a:solidFill>
                      <a:schemeClr val="bg1"/>
                    </a:solidFill>
                    <a:latin typeface="汉仪喵魂体W" panose="00020600040101010101" pitchFamily="18" charset="-122"/>
                    <a:ea typeface="汉仪喵魂体W" panose="00020600040101010101" pitchFamily="18" charset="-122"/>
                  </a:rPr>
                  <a:t>出来</a:t>
                </a:r>
                <a:endParaRPr lang="zh-CN" altLang="en-US" dirty="0">
                  <a:solidFill>
                    <a:schemeClr val="bg1"/>
                  </a:solidFill>
                  <a:latin typeface="汉仪喵魂体W" panose="00020600040101010101" pitchFamily="18" charset="-122"/>
                  <a:ea typeface="汉仪喵魂体W" panose="00020600040101010101" pitchFamily="18" charset="-122"/>
                </a:endParaRPr>
              </a:p>
            </p:txBody>
          </p:sp>
          <p:sp>
            <p:nvSpPr>
              <p:cNvPr id="200" name="矩形 199"/>
              <p:cNvSpPr/>
              <p:nvPr/>
            </p:nvSpPr>
            <p:spPr>
              <a:xfrm>
                <a:off x="1279158" y="2558135"/>
                <a:ext cx="2241974" cy="516103"/>
              </a:xfrm>
              <a:prstGeom prst="rect">
                <a:avLst/>
              </a:prstGeom>
            </p:spPr>
            <p:txBody>
              <a:bodyPr wrap="square">
                <a:spAutoFit/>
                <a:scene3d>
                  <a:camera prst="orthographicFront"/>
                  <a:lightRig rig="threePt" dir="t"/>
                </a:scene3d>
                <a:sp3d contourW="12700"/>
              </a:bodyPr>
              <a:p>
                <a:pPr algn="just">
                  <a:lnSpc>
                    <a:spcPct val="120000"/>
                  </a:lnSpc>
                </a:pPr>
                <a:r>
                  <a:rPr lang="zh-CN" altLang="en-US" sz="2400" b="1" dirty="0">
                    <a:solidFill>
                      <a:schemeClr val="bg1"/>
                    </a:solidFill>
                    <a:latin typeface="汉仪喵魂体W" panose="00020600040101010101" pitchFamily="18" charset="-122"/>
                    <a:ea typeface="汉仪喵魂体W" panose="00020600040101010101" pitchFamily="18" charset="-122"/>
                  </a:rPr>
                  <a:t>标题文字添加</a:t>
                </a:r>
                <a:endParaRPr lang="zh-CN" altLang="en-US" sz="2400" b="1" dirty="0">
                  <a:solidFill>
                    <a:schemeClr val="bg1"/>
                  </a:solidFill>
                  <a:latin typeface="汉仪喵魂体W" panose="00020600040101010101" pitchFamily="18" charset="-122"/>
                  <a:ea typeface="汉仪喵魂体W" panose="00020600040101010101" pitchFamily="18" charset="-122"/>
                </a:endParaRPr>
              </a:p>
            </p:txBody>
          </p:sp>
        </p:grpSp>
      </p:gr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extBox 3"/>
          <p:cNvSpPr txBox="1"/>
          <p:nvPr/>
        </p:nvSpPr>
        <p:spPr>
          <a:xfrm>
            <a:off x="4728116" y="512633"/>
            <a:ext cx="2735764" cy="629219"/>
          </a:xfrm>
          <a:prstGeom prst="rect">
            <a:avLst/>
          </a:prstGeom>
          <a:noFill/>
        </p:spPr>
        <p:txBody>
          <a:bodyPr wrap="none" lIns="135453" tIns="67727" rIns="135453" bIns="67727" rtlCol="0">
            <a:spAutoFit/>
          </a:bodyPr>
          <a:lstStyle/>
          <a:p>
            <a:pPr algn="ctr"/>
            <a:r>
              <a:rPr lang="zh-CN" altLang="en-US" sz="3200">
                <a:solidFill>
                  <a:schemeClr val="bg1"/>
                </a:solidFill>
                <a:latin typeface="汉仪尚巍手书W" panose="00020600040101010101" pitchFamily="18" charset="-122"/>
                <a:ea typeface="汉仪尚巍手书W" panose="00020600040101010101" pitchFamily="18" charset="-122"/>
              </a:rPr>
              <a:t>单击添加标题</a:t>
            </a:r>
            <a:endParaRPr lang="zh-CN" altLang="en-US" sz="3200" dirty="0">
              <a:solidFill>
                <a:schemeClr val="bg1"/>
              </a:solidFill>
              <a:latin typeface="汉仪尚巍手书W" panose="00020600040101010101" pitchFamily="18" charset="-122"/>
              <a:ea typeface="汉仪尚巍手书W" panose="00020600040101010101" pitchFamily="18" charset="-122"/>
            </a:endParaRPr>
          </a:p>
        </p:txBody>
      </p:sp>
      <p:sp>
        <p:nvSpPr>
          <p:cNvPr id="41" name="TextBox 4"/>
          <p:cNvSpPr txBox="1"/>
          <p:nvPr/>
        </p:nvSpPr>
        <p:spPr>
          <a:xfrm>
            <a:off x="4808999" y="1019580"/>
            <a:ext cx="2564820" cy="382998"/>
          </a:xfrm>
          <a:prstGeom prst="rect">
            <a:avLst/>
          </a:prstGeom>
          <a:noFill/>
        </p:spPr>
        <p:txBody>
          <a:bodyPr wrap="none" lIns="135453" tIns="67727" rIns="135453" bIns="67727" rtlCol="0">
            <a:spAutoFit/>
          </a:bodyPr>
          <a:lstStyle/>
          <a:p>
            <a:pPr algn="ctr" defTabSz="1219200"/>
            <a:r>
              <a:rPr lang="id-ID" sz="1600" dirty="0">
                <a:solidFill>
                  <a:prstClr val="white"/>
                </a:solidFill>
                <a:latin typeface="Calibri" panose="020F0502020204030204"/>
              </a:rPr>
              <a:t>put your great subtitle here</a:t>
            </a:r>
            <a:endParaRPr lang="en-US" sz="1600" dirty="0">
              <a:solidFill>
                <a:prstClr val="white"/>
              </a:solidFill>
              <a:latin typeface="Calibri" panose="020F0502020204030204"/>
            </a:endParaRPr>
          </a:p>
        </p:txBody>
      </p:sp>
      <p:grpSp>
        <p:nvGrpSpPr>
          <p:cNvPr id="5" name="组合 4"/>
          <p:cNvGrpSpPr/>
          <p:nvPr/>
        </p:nvGrpSpPr>
        <p:grpSpPr>
          <a:xfrm>
            <a:off x="2220622" y="1827333"/>
            <a:ext cx="8135189" cy="3736855"/>
            <a:chOff x="2220622" y="1827333"/>
            <a:chExt cx="8135189" cy="3736855"/>
          </a:xfrm>
        </p:grpSpPr>
        <p:sp>
          <p:nvSpPr>
            <p:cNvPr id="68" name="出自【趣你的PPT】(微信:qunideppt)：最优质的PPT资源库"/>
            <p:cNvSpPr txBox="1"/>
            <p:nvPr/>
          </p:nvSpPr>
          <p:spPr>
            <a:xfrm>
              <a:off x="8435221" y="4767802"/>
              <a:ext cx="1478214" cy="311620"/>
            </a:xfrm>
            <a:prstGeom prst="rect">
              <a:avLst/>
            </a:prstGeom>
            <a:noFill/>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zh-CN" altLang="en-US" sz="1600" b="1" dirty="0">
                  <a:solidFill>
                    <a:schemeClr val="bg1"/>
                  </a:solidFill>
                  <a:latin typeface="微软雅黑" panose="020B0503020204020204" pitchFamily="34" charset="-122"/>
                  <a:ea typeface="微软雅黑" panose="020B0503020204020204" pitchFamily="34" charset="-122"/>
                </a:rPr>
                <a:t>单击此处编辑</a:t>
              </a:r>
              <a:endParaRPr lang="en-US" sz="1600" b="1" dirty="0">
                <a:solidFill>
                  <a:schemeClr val="bg1"/>
                </a:solidFill>
                <a:latin typeface="微软雅黑" panose="020B0503020204020204" pitchFamily="34" charset="-122"/>
                <a:ea typeface="微软雅黑" panose="020B0503020204020204" pitchFamily="34" charset="-122"/>
              </a:endParaRPr>
            </a:p>
          </p:txBody>
        </p:sp>
        <p:sp>
          <p:nvSpPr>
            <p:cNvPr id="71" name="出自【趣你的PPT】(微信:qunideppt)：最优质的PPT资源库"/>
            <p:cNvSpPr/>
            <p:nvPr/>
          </p:nvSpPr>
          <p:spPr>
            <a:xfrm>
              <a:off x="5360737" y="2966448"/>
              <a:ext cx="1352991" cy="135334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lnTo>
                    <a:pt x="10711" y="18083"/>
                  </a:lnTo>
                  <a:cubicBezTo>
                    <a:pt x="14734" y="18083"/>
                    <a:pt x="17995" y="14822"/>
                    <a:pt x="17995" y="10799"/>
                  </a:cubicBezTo>
                  <a:cubicBezTo>
                    <a:pt x="17995" y="6777"/>
                    <a:pt x="14734" y="3516"/>
                    <a:pt x="10711" y="3516"/>
                  </a:cubicBezTo>
                  <a:cubicBezTo>
                    <a:pt x="6688" y="3516"/>
                    <a:pt x="3427" y="6777"/>
                    <a:pt x="3427" y="10799"/>
                  </a:cubicBezTo>
                  <a:close/>
                </a:path>
              </a:pathLst>
            </a:custGeom>
            <a:noFill/>
            <a:ln w="12700" cap="flat">
              <a:solidFill>
                <a:schemeClr val="bg1"/>
              </a:solidFill>
              <a:miter lim="400000"/>
            </a:ln>
            <a:effectLst/>
          </p:spPr>
          <p:txBody>
            <a:bodyPr wrap="square" lIns="91439" tIns="91439" rIns="91439" bIns="91439" numCol="1" anchor="ctr">
              <a:noAutofit/>
            </a:bodyPr>
            <a:lstStyle/>
            <a:p>
              <a:pPr defTabSz="457200">
                <a:defRPr sz="3600">
                  <a:latin typeface="Calibri" panose="020F0502020204030204"/>
                  <a:ea typeface="Calibri" panose="020F0502020204030204"/>
                  <a:cs typeface="Calibri" panose="020F0502020204030204"/>
                  <a:sym typeface="Calibri" panose="020F0502020204030204"/>
                </a:defRPr>
              </a:pPr>
              <a:endParaRPr sz="3600">
                <a:solidFill>
                  <a:prstClr val="black"/>
                </a:solidFill>
                <a:ea typeface="Calibri" panose="020F0502020204030204"/>
                <a:cs typeface="Calibri" panose="020F0502020204030204"/>
                <a:sym typeface="Calibri" panose="020F0502020204030204"/>
              </a:endParaRPr>
            </a:p>
          </p:txBody>
        </p:sp>
        <p:sp>
          <p:nvSpPr>
            <p:cNvPr id="72" name="出自【趣你的PPT】(微信:qunideppt)：最优质的PPT资源库"/>
            <p:cNvSpPr/>
            <p:nvPr/>
          </p:nvSpPr>
          <p:spPr>
            <a:xfrm rot="10800000">
              <a:off x="4218283" y="2960285"/>
              <a:ext cx="1352991" cy="135334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lnTo>
                    <a:pt x="10711" y="18083"/>
                  </a:lnTo>
                  <a:cubicBezTo>
                    <a:pt x="14734" y="18083"/>
                    <a:pt x="17995" y="14822"/>
                    <a:pt x="17995" y="10799"/>
                  </a:cubicBezTo>
                  <a:cubicBezTo>
                    <a:pt x="17995" y="6777"/>
                    <a:pt x="14734" y="3516"/>
                    <a:pt x="10711" y="3516"/>
                  </a:cubicBezTo>
                  <a:cubicBezTo>
                    <a:pt x="6688" y="3516"/>
                    <a:pt x="3427" y="6777"/>
                    <a:pt x="3427" y="10799"/>
                  </a:cubicBezTo>
                  <a:close/>
                </a:path>
              </a:pathLst>
            </a:custGeom>
            <a:noFill/>
            <a:ln w="12700" cap="flat">
              <a:solidFill>
                <a:schemeClr val="bg1"/>
              </a:solidFill>
              <a:miter lim="400000"/>
            </a:ln>
            <a:effectLst/>
          </p:spPr>
          <p:txBody>
            <a:bodyPr wrap="square" lIns="91439" tIns="91439" rIns="91439" bIns="91439" numCol="1" anchor="ctr">
              <a:noAutofit/>
            </a:bodyPr>
            <a:lstStyle/>
            <a:p>
              <a:pPr defTabSz="457200">
                <a:defRPr sz="3600">
                  <a:latin typeface="Calibri" panose="020F0502020204030204"/>
                  <a:ea typeface="Calibri" panose="020F0502020204030204"/>
                  <a:cs typeface="Calibri" panose="020F0502020204030204"/>
                  <a:sym typeface="Calibri" panose="020F0502020204030204"/>
                </a:defRPr>
              </a:pPr>
              <a:endParaRPr sz="3600">
                <a:solidFill>
                  <a:prstClr val="black"/>
                </a:solidFill>
                <a:ea typeface="Calibri" panose="020F0502020204030204"/>
                <a:cs typeface="Calibri" panose="020F0502020204030204"/>
                <a:sym typeface="Calibri" panose="020F0502020204030204"/>
              </a:endParaRPr>
            </a:p>
          </p:txBody>
        </p:sp>
        <p:sp>
          <p:nvSpPr>
            <p:cNvPr id="73" name="出自【趣你的PPT】(微信:qunideppt)：最优质的PPT资源库"/>
            <p:cNvSpPr/>
            <p:nvPr/>
          </p:nvSpPr>
          <p:spPr>
            <a:xfrm rot="10800000">
              <a:off x="5360737" y="4091132"/>
              <a:ext cx="1352991" cy="135334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lnTo>
                    <a:pt x="10711" y="18083"/>
                  </a:lnTo>
                  <a:cubicBezTo>
                    <a:pt x="14734" y="18083"/>
                    <a:pt x="17995" y="14822"/>
                    <a:pt x="17995" y="10799"/>
                  </a:cubicBezTo>
                  <a:cubicBezTo>
                    <a:pt x="17995" y="6777"/>
                    <a:pt x="14734" y="3516"/>
                    <a:pt x="10711" y="3516"/>
                  </a:cubicBezTo>
                  <a:cubicBezTo>
                    <a:pt x="6688" y="3516"/>
                    <a:pt x="3427" y="6777"/>
                    <a:pt x="3427" y="10799"/>
                  </a:cubicBezTo>
                  <a:close/>
                </a:path>
              </a:pathLst>
            </a:custGeom>
            <a:noFill/>
            <a:ln w="12700" cap="flat">
              <a:solidFill>
                <a:schemeClr val="bg1"/>
              </a:solidFill>
              <a:miter lim="400000"/>
            </a:ln>
            <a:effectLst/>
          </p:spPr>
          <p:txBody>
            <a:bodyPr wrap="square" lIns="91439" tIns="91439" rIns="91439" bIns="91439" numCol="1" anchor="ctr">
              <a:noAutofit/>
            </a:bodyPr>
            <a:lstStyle/>
            <a:p>
              <a:pPr defTabSz="457200">
                <a:defRPr sz="3600">
                  <a:latin typeface="Calibri" panose="020F0502020204030204"/>
                  <a:ea typeface="Calibri" panose="020F0502020204030204"/>
                  <a:cs typeface="Calibri" panose="020F0502020204030204"/>
                  <a:sym typeface="Calibri" panose="020F0502020204030204"/>
                </a:defRPr>
              </a:pPr>
              <a:endParaRPr sz="3600">
                <a:solidFill>
                  <a:prstClr val="black"/>
                </a:solidFill>
                <a:ea typeface="Calibri" panose="020F0502020204030204"/>
                <a:cs typeface="Calibri" panose="020F0502020204030204"/>
                <a:sym typeface="Calibri" panose="020F0502020204030204"/>
              </a:endParaRPr>
            </a:p>
          </p:txBody>
        </p:sp>
        <p:sp>
          <p:nvSpPr>
            <p:cNvPr id="74" name="出自【趣你的PPT】(微信:qunideppt)：最优质的PPT资源库"/>
            <p:cNvSpPr/>
            <p:nvPr/>
          </p:nvSpPr>
          <p:spPr>
            <a:xfrm>
              <a:off x="6494929" y="4110181"/>
              <a:ext cx="1352991" cy="135334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lnTo>
                    <a:pt x="10711" y="18083"/>
                  </a:lnTo>
                  <a:cubicBezTo>
                    <a:pt x="14734" y="18083"/>
                    <a:pt x="17995" y="14822"/>
                    <a:pt x="17995" y="10799"/>
                  </a:cubicBezTo>
                  <a:cubicBezTo>
                    <a:pt x="17995" y="6777"/>
                    <a:pt x="14734" y="3516"/>
                    <a:pt x="10711" y="3516"/>
                  </a:cubicBezTo>
                  <a:cubicBezTo>
                    <a:pt x="6688" y="3516"/>
                    <a:pt x="3427" y="6777"/>
                    <a:pt x="3427" y="10799"/>
                  </a:cubicBezTo>
                  <a:close/>
                </a:path>
              </a:pathLst>
            </a:custGeom>
            <a:noFill/>
            <a:ln w="12700" cap="flat">
              <a:solidFill>
                <a:schemeClr val="bg1"/>
              </a:solidFill>
              <a:miter lim="400000"/>
            </a:ln>
            <a:effectLst/>
          </p:spPr>
          <p:txBody>
            <a:bodyPr wrap="square" lIns="91439" tIns="91439" rIns="91439" bIns="91439" numCol="1" anchor="ctr">
              <a:noAutofit/>
            </a:bodyPr>
            <a:lstStyle/>
            <a:p>
              <a:pPr defTabSz="457200">
                <a:defRPr sz="3600">
                  <a:latin typeface="Calibri" panose="020F0502020204030204"/>
                  <a:ea typeface="Calibri" panose="020F0502020204030204"/>
                  <a:cs typeface="Calibri" panose="020F0502020204030204"/>
                  <a:sym typeface="Calibri" panose="020F0502020204030204"/>
                </a:defRPr>
              </a:pPr>
              <a:endParaRPr sz="3600">
                <a:solidFill>
                  <a:prstClr val="black"/>
                </a:solidFill>
                <a:ea typeface="Calibri" panose="020F0502020204030204"/>
                <a:cs typeface="Calibri" panose="020F0502020204030204"/>
                <a:sym typeface="Calibri" panose="020F0502020204030204"/>
              </a:endParaRPr>
            </a:p>
          </p:txBody>
        </p:sp>
        <p:sp>
          <p:nvSpPr>
            <p:cNvPr id="75" name="出自【趣你的PPT】(微信:qunideppt)：最优质的PPT资源库"/>
            <p:cNvSpPr/>
            <p:nvPr/>
          </p:nvSpPr>
          <p:spPr>
            <a:xfrm>
              <a:off x="4579186" y="2188330"/>
              <a:ext cx="631182" cy="6313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12700" cap="flat">
              <a:solidFill>
                <a:schemeClr val="bg1"/>
              </a:solidFill>
              <a:miter lim="400000"/>
            </a:ln>
            <a:effectLst/>
          </p:spPr>
          <p:txBody>
            <a:bodyPr wrap="square" lIns="91439" tIns="91439" rIns="91439" bIns="91439" numCol="1" anchor="ctr">
              <a:noAutofit/>
            </a:bodyPr>
            <a:lstStyle/>
            <a:p>
              <a:pPr defTabSz="457200">
                <a:defRPr sz="3600">
                  <a:solidFill>
                    <a:srgbClr val="FFFFFF"/>
                  </a:solidFill>
                  <a:latin typeface="Calibri" panose="020F0502020204030204"/>
                  <a:ea typeface="Calibri" panose="020F0502020204030204"/>
                  <a:cs typeface="Calibri" panose="020F0502020204030204"/>
                  <a:sym typeface="Calibri" panose="020F0502020204030204"/>
                </a:defRPr>
              </a:pPr>
              <a:endParaRPr sz="3600">
                <a:solidFill>
                  <a:srgbClr val="FFFFFF"/>
                </a:solidFill>
                <a:ea typeface="Calibri" panose="020F0502020204030204"/>
                <a:cs typeface="Calibri" panose="020F0502020204030204"/>
                <a:sym typeface="Calibri" panose="020F0502020204030204"/>
              </a:endParaRPr>
            </a:p>
          </p:txBody>
        </p:sp>
        <p:sp>
          <p:nvSpPr>
            <p:cNvPr id="76" name="出自【趣你的PPT】(微信:qunideppt)：最优质的PPT资源库"/>
            <p:cNvSpPr/>
            <p:nvPr/>
          </p:nvSpPr>
          <p:spPr>
            <a:xfrm>
              <a:off x="4779472" y="2374245"/>
              <a:ext cx="230613" cy="259516"/>
            </a:xfrm>
            <a:custGeom>
              <a:avLst/>
              <a:gdLst/>
              <a:ahLst/>
              <a:cxnLst>
                <a:cxn ang="0">
                  <a:pos x="wd2" y="hd2"/>
                </a:cxn>
                <a:cxn ang="5400000">
                  <a:pos x="wd2" y="hd2"/>
                </a:cxn>
                <a:cxn ang="10800000">
                  <a:pos x="wd2" y="hd2"/>
                </a:cxn>
                <a:cxn ang="16200000">
                  <a:pos x="wd2" y="hd2"/>
                </a:cxn>
              </a:cxnLst>
              <a:rect l="0" t="0" r="r" b="b"/>
              <a:pathLst>
                <a:path w="21600" h="20959" extrusionOk="0">
                  <a:moveTo>
                    <a:pt x="4049" y="7519"/>
                  </a:moveTo>
                  <a:cubicBezTo>
                    <a:pt x="3162" y="7519"/>
                    <a:pt x="0" y="7985"/>
                    <a:pt x="0" y="11154"/>
                  </a:cubicBezTo>
                  <a:lnTo>
                    <a:pt x="0" y="16799"/>
                  </a:lnTo>
                  <a:cubicBezTo>
                    <a:pt x="0" y="19968"/>
                    <a:pt x="3162" y="20318"/>
                    <a:pt x="4049" y="20318"/>
                  </a:cubicBezTo>
                  <a:cubicBezTo>
                    <a:pt x="4937" y="20318"/>
                    <a:pt x="2699" y="19651"/>
                    <a:pt x="2699" y="17687"/>
                  </a:cubicBezTo>
                  <a:lnTo>
                    <a:pt x="2699" y="10267"/>
                  </a:lnTo>
                  <a:cubicBezTo>
                    <a:pt x="2699" y="8207"/>
                    <a:pt x="4937" y="7519"/>
                    <a:pt x="4049" y="7519"/>
                  </a:cubicBezTo>
                  <a:close/>
                  <a:moveTo>
                    <a:pt x="15725" y="7408"/>
                  </a:moveTo>
                  <a:cubicBezTo>
                    <a:pt x="15548" y="6995"/>
                    <a:pt x="20503" y="3177"/>
                    <a:pt x="17612" y="83"/>
                  </a:cubicBezTo>
                  <a:cubicBezTo>
                    <a:pt x="16934" y="-641"/>
                    <a:pt x="14641" y="3547"/>
                    <a:pt x="11381" y="5443"/>
                  </a:cubicBezTo>
                  <a:cubicBezTo>
                    <a:pt x="9583" y="6489"/>
                    <a:pt x="5399" y="8716"/>
                    <a:pt x="5399" y="9946"/>
                  </a:cubicBezTo>
                  <a:lnTo>
                    <a:pt x="5399" y="17911"/>
                  </a:lnTo>
                  <a:cubicBezTo>
                    <a:pt x="5399" y="19392"/>
                    <a:pt x="12033" y="20959"/>
                    <a:pt x="17076" y="20959"/>
                  </a:cubicBezTo>
                  <a:cubicBezTo>
                    <a:pt x="18923" y="20959"/>
                    <a:pt x="21600" y="10974"/>
                    <a:pt x="21600" y="9387"/>
                  </a:cubicBezTo>
                  <a:cubicBezTo>
                    <a:pt x="21600" y="7795"/>
                    <a:pt x="15902" y="7823"/>
                    <a:pt x="15725" y="7408"/>
                  </a:cubicBezTo>
                  <a:close/>
                </a:path>
              </a:pathLst>
            </a:custGeom>
            <a:noFill/>
            <a:ln w="12700">
              <a:solidFill>
                <a:schemeClr val="bg1"/>
              </a:solidFill>
              <a:miter lim="400000"/>
            </a:ln>
          </p:spPr>
          <p:txBody>
            <a:bodyPr lIns="38100" tIns="38100" rIns="38100" bIns="38100" anchor="ctr"/>
            <a:lstStyle/>
            <a:p>
              <a:pPr algn="ctr" defTabSz="457200">
                <a:def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defRPr>
              </a:pPr>
              <a:endParaRPr sz="3000" dirty="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endParaRPr>
            </a:p>
          </p:txBody>
        </p:sp>
        <p:sp>
          <p:nvSpPr>
            <p:cNvPr id="77" name="出自【趣你的PPT】(微信:qunideppt)：最优质的PPT资源库"/>
            <p:cNvSpPr/>
            <p:nvPr/>
          </p:nvSpPr>
          <p:spPr>
            <a:xfrm>
              <a:off x="6855832" y="4471178"/>
              <a:ext cx="631182" cy="6313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12700" cap="flat">
              <a:solidFill>
                <a:schemeClr val="bg1"/>
              </a:solidFill>
              <a:miter lim="400000"/>
            </a:ln>
            <a:effectLst/>
          </p:spPr>
          <p:txBody>
            <a:bodyPr wrap="square" lIns="91439" tIns="91439" rIns="91439" bIns="91439" numCol="1" anchor="ctr">
              <a:noAutofit/>
            </a:bodyPr>
            <a:lstStyle/>
            <a:p>
              <a:pPr defTabSz="457200">
                <a:defRPr sz="3600">
                  <a:solidFill>
                    <a:srgbClr val="FFFFFF"/>
                  </a:solidFill>
                  <a:latin typeface="Calibri" panose="020F0502020204030204"/>
                  <a:ea typeface="Calibri" panose="020F0502020204030204"/>
                  <a:cs typeface="Calibri" panose="020F0502020204030204"/>
                  <a:sym typeface="Calibri" panose="020F0502020204030204"/>
                </a:defRPr>
              </a:pPr>
              <a:endParaRPr sz="3600">
                <a:solidFill>
                  <a:srgbClr val="FFFFFF"/>
                </a:solidFill>
                <a:ea typeface="Calibri" panose="020F0502020204030204"/>
                <a:cs typeface="Calibri" panose="020F0502020204030204"/>
                <a:sym typeface="Calibri" panose="020F0502020204030204"/>
              </a:endParaRPr>
            </a:p>
          </p:txBody>
        </p:sp>
        <p:sp>
          <p:nvSpPr>
            <p:cNvPr id="78" name="出自【趣你的PPT】(微信:qunideppt)：最优质的PPT资源库"/>
            <p:cNvSpPr/>
            <p:nvPr/>
          </p:nvSpPr>
          <p:spPr>
            <a:xfrm>
              <a:off x="7048051" y="4678254"/>
              <a:ext cx="246747" cy="217194"/>
            </a:xfrm>
            <a:custGeom>
              <a:avLst/>
              <a:gdLst/>
              <a:ahLst/>
              <a:cxnLst>
                <a:cxn ang="0">
                  <a:pos x="wd2" y="hd2"/>
                </a:cxn>
                <a:cxn ang="5400000">
                  <a:pos x="wd2" y="hd2"/>
                </a:cxn>
                <a:cxn ang="10800000">
                  <a:pos x="wd2" y="hd2"/>
                </a:cxn>
                <a:cxn ang="16200000">
                  <a:pos x="wd2" y="hd2"/>
                </a:cxn>
              </a:cxnLst>
              <a:rect l="0" t="0" r="r" b="b"/>
              <a:pathLst>
                <a:path w="21600" h="21600" extrusionOk="0">
                  <a:moveTo>
                    <a:pt x="19440" y="15832"/>
                  </a:moveTo>
                  <a:lnTo>
                    <a:pt x="2160" y="15832"/>
                  </a:lnTo>
                  <a:lnTo>
                    <a:pt x="2160" y="2209"/>
                  </a:lnTo>
                  <a:lnTo>
                    <a:pt x="19440" y="2209"/>
                  </a:lnTo>
                  <a:cubicBezTo>
                    <a:pt x="19440" y="2209"/>
                    <a:pt x="19440" y="15832"/>
                    <a:pt x="19440" y="15832"/>
                  </a:cubicBezTo>
                  <a:close/>
                  <a:moveTo>
                    <a:pt x="19440" y="0"/>
                  </a:moveTo>
                  <a:lnTo>
                    <a:pt x="2160" y="0"/>
                  </a:lnTo>
                  <a:cubicBezTo>
                    <a:pt x="971" y="0"/>
                    <a:pt x="0" y="1104"/>
                    <a:pt x="0" y="2455"/>
                  </a:cubicBezTo>
                  <a:lnTo>
                    <a:pt x="0" y="15955"/>
                  </a:lnTo>
                  <a:cubicBezTo>
                    <a:pt x="0" y="17304"/>
                    <a:pt x="953" y="18627"/>
                    <a:pt x="2119" y="18891"/>
                  </a:cubicBezTo>
                  <a:lnTo>
                    <a:pt x="6839" y="19964"/>
                  </a:lnTo>
                  <a:cubicBezTo>
                    <a:pt x="6839" y="19964"/>
                    <a:pt x="2775" y="21600"/>
                    <a:pt x="5400" y="21600"/>
                  </a:cubicBezTo>
                  <a:lnTo>
                    <a:pt x="16200" y="21600"/>
                  </a:lnTo>
                  <a:cubicBezTo>
                    <a:pt x="18825" y="21600"/>
                    <a:pt x="14761" y="19964"/>
                    <a:pt x="14761" y="19964"/>
                  </a:cubicBezTo>
                  <a:lnTo>
                    <a:pt x="19483" y="18891"/>
                  </a:lnTo>
                  <a:cubicBezTo>
                    <a:pt x="20647" y="18627"/>
                    <a:pt x="21600" y="17304"/>
                    <a:pt x="21600" y="15955"/>
                  </a:cubicBezTo>
                  <a:lnTo>
                    <a:pt x="21600" y="2455"/>
                  </a:lnTo>
                  <a:cubicBezTo>
                    <a:pt x="21600" y="1104"/>
                    <a:pt x="20629" y="0"/>
                    <a:pt x="19440" y="0"/>
                  </a:cubicBezTo>
                  <a:close/>
                </a:path>
              </a:pathLst>
            </a:custGeom>
            <a:noFill/>
            <a:ln w="12700">
              <a:solidFill>
                <a:schemeClr val="bg1"/>
              </a:solidFill>
              <a:miter lim="400000"/>
            </a:ln>
          </p:spPr>
          <p:txBody>
            <a:bodyPr lIns="38100" tIns="38100" rIns="38100" bIns="38100" anchor="ctr"/>
            <a:lstStyle/>
            <a:p>
              <a:pPr algn="ctr" defTabSz="457200">
                <a:def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defRPr>
              </a:pPr>
              <a:endPara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endParaRPr>
            </a:p>
          </p:txBody>
        </p:sp>
        <p:sp>
          <p:nvSpPr>
            <p:cNvPr id="79" name="出自【趣你的PPT】(微信:qunideppt)：最优质的PPT资源库"/>
            <p:cNvSpPr/>
            <p:nvPr/>
          </p:nvSpPr>
          <p:spPr>
            <a:xfrm>
              <a:off x="5721640" y="3327445"/>
              <a:ext cx="631182" cy="6313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12700" cap="flat">
              <a:solidFill>
                <a:schemeClr val="bg1"/>
              </a:solidFill>
              <a:miter lim="400000"/>
            </a:ln>
            <a:effectLst/>
          </p:spPr>
          <p:txBody>
            <a:bodyPr wrap="square" lIns="91439" tIns="91439" rIns="91439" bIns="91439" numCol="1" anchor="ctr">
              <a:noAutofit/>
            </a:bodyPr>
            <a:lstStyle/>
            <a:p>
              <a:pPr defTabSz="457200">
                <a:defRPr sz="3600">
                  <a:solidFill>
                    <a:srgbClr val="FFFFFF"/>
                  </a:solidFill>
                  <a:latin typeface="Calibri" panose="020F0502020204030204"/>
                  <a:ea typeface="Calibri" panose="020F0502020204030204"/>
                  <a:cs typeface="Calibri" panose="020F0502020204030204"/>
                  <a:sym typeface="Calibri" panose="020F0502020204030204"/>
                </a:defRPr>
              </a:pPr>
              <a:endParaRPr sz="3600">
                <a:solidFill>
                  <a:srgbClr val="FFFFFF"/>
                </a:solidFill>
                <a:ea typeface="Calibri" panose="020F0502020204030204"/>
                <a:cs typeface="Calibri" panose="020F0502020204030204"/>
                <a:sym typeface="Calibri" panose="020F0502020204030204"/>
              </a:endParaRPr>
            </a:p>
          </p:txBody>
        </p:sp>
        <p:sp>
          <p:nvSpPr>
            <p:cNvPr id="80" name="出自【趣你的PPT】(微信:qunideppt)：最优质的PPT资源库"/>
            <p:cNvSpPr/>
            <p:nvPr/>
          </p:nvSpPr>
          <p:spPr>
            <a:xfrm>
              <a:off x="5891994" y="3497852"/>
              <a:ext cx="290477" cy="290532"/>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lnTo>
                    <a:pt x="13730" y="8251"/>
                  </a:lnTo>
                  <a:lnTo>
                    <a:pt x="21600" y="8251"/>
                  </a:lnTo>
                  <a:lnTo>
                    <a:pt x="15179" y="13096"/>
                  </a:lnTo>
                  <a:lnTo>
                    <a:pt x="17474" y="21600"/>
                  </a:lnTo>
                  <a:lnTo>
                    <a:pt x="10799" y="16501"/>
                  </a:lnTo>
                  <a:lnTo>
                    <a:pt x="4126" y="21600"/>
                  </a:lnTo>
                  <a:lnTo>
                    <a:pt x="6421" y="13096"/>
                  </a:lnTo>
                  <a:lnTo>
                    <a:pt x="0" y="8251"/>
                  </a:lnTo>
                  <a:lnTo>
                    <a:pt x="7869" y="8251"/>
                  </a:lnTo>
                  <a:cubicBezTo>
                    <a:pt x="7869" y="8251"/>
                    <a:pt x="10799" y="0"/>
                    <a:pt x="10799" y="0"/>
                  </a:cubicBezTo>
                  <a:close/>
                </a:path>
              </a:pathLst>
            </a:custGeom>
            <a:noFill/>
            <a:ln w="12700">
              <a:solidFill>
                <a:schemeClr val="bg1"/>
              </a:solidFill>
              <a:miter lim="400000"/>
            </a:ln>
          </p:spPr>
          <p:txBody>
            <a:bodyPr lIns="38100" tIns="38100" rIns="38100" bIns="38100" anchor="ctr"/>
            <a:lstStyle/>
            <a:p>
              <a:pPr algn="ctr" defTabSz="457200">
                <a:def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defRPr>
              </a:pPr>
              <a:endPara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endParaRPr>
            </a:p>
          </p:txBody>
        </p:sp>
        <p:sp>
          <p:nvSpPr>
            <p:cNvPr id="81" name="出自【趣你的PPT】(微信:qunideppt)：最优质的PPT资源库"/>
            <p:cNvSpPr/>
            <p:nvPr/>
          </p:nvSpPr>
          <p:spPr>
            <a:xfrm>
              <a:off x="4579186" y="3323664"/>
              <a:ext cx="631182" cy="6313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12700" cap="flat">
              <a:solidFill>
                <a:schemeClr val="bg1"/>
              </a:solidFill>
              <a:miter lim="400000"/>
            </a:ln>
            <a:effectLst/>
          </p:spPr>
          <p:txBody>
            <a:bodyPr wrap="square" lIns="91439" tIns="91439" rIns="91439" bIns="91439" numCol="1" anchor="ctr">
              <a:noAutofit/>
            </a:bodyPr>
            <a:lstStyle/>
            <a:p>
              <a:pPr defTabSz="457200">
                <a:defRPr sz="3600">
                  <a:solidFill>
                    <a:srgbClr val="FFFFFF"/>
                  </a:solidFill>
                  <a:latin typeface="Calibri" panose="020F0502020204030204"/>
                  <a:ea typeface="Calibri" panose="020F0502020204030204"/>
                  <a:cs typeface="Calibri" panose="020F0502020204030204"/>
                  <a:sym typeface="Calibri" panose="020F0502020204030204"/>
                </a:defRPr>
              </a:pPr>
              <a:endParaRPr sz="3600">
                <a:solidFill>
                  <a:srgbClr val="FFFFFF"/>
                </a:solidFill>
                <a:ea typeface="Calibri" panose="020F0502020204030204"/>
                <a:cs typeface="Calibri" panose="020F0502020204030204"/>
                <a:sym typeface="Calibri" panose="020F0502020204030204"/>
              </a:endParaRPr>
            </a:p>
          </p:txBody>
        </p:sp>
        <p:sp>
          <p:nvSpPr>
            <p:cNvPr id="82" name="出自【趣你的PPT】(微信:qunideppt)：最优质的PPT资源库"/>
            <p:cNvSpPr/>
            <p:nvPr/>
          </p:nvSpPr>
          <p:spPr>
            <a:xfrm>
              <a:off x="4798989" y="3546139"/>
              <a:ext cx="191578" cy="240761"/>
            </a:xfrm>
            <a:custGeom>
              <a:avLst/>
              <a:gdLst/>
              <a:ahLst/>
              <a:cxnLst>
                <a:cxn ang="0">
                  <a:pos x="wd2" y="hd2"/>
                </a:cxn>
                <a:cxn ang="5400000">
                  <a:pos x="wd2" y="hd2"/>
                </a:cxn>
                <a:cxn ang="10800000">
                  <a:pos x="wd2" y="hd2"/>
                </a:cxn>
                <a:cxn ang="16200000">
                  <a:pos x="wd2" y="hd2"/>
                </a:cxn>
              </a:cxnLst>
              <a:rect l="0" t="0" r="r" b="b"/>
              <a:pathLst>
                <a:path w="21015" h="21072" extrusionOk="0">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noFill/>
            <a:ln w="12700">
              <a:solidFill>
                <a:schemeClr val="bg1"/>
              </a:solidFill>
              <a:miter lim="400000"/>
            </a:ln>
          </p:spPr>
          <p:txBody>
            <a:bodyPr lIns="38100" tIns="38100" rIns="38100" bIns="38100" anchor="ctr"/>
            <a:lstStyle/>
            <a:p>
              <a:pPr algn="ctr" defTabSz="457200">
                <a:def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defRPr>
              </a:pPr>
              <a:endPara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endParaRPr>
            </a:p>
          </p:txBody>
        </p:sp>
        <p:sp>
          <p:nvSpPr>
            <p:cNvPr id="83" name="出自【趣你的PPT】(微信:qunideppt)：最优质的PPT资源库"/>
            <p:cNvSpPr/>
            <p:nvPr/>
          </p:nvSpPr>
          <p:spPr>
            <a:xfrm>
              <a:off x="5721640" y="4452130"/>
              <a:ext cx="631182" cy="6313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12700" cap="flat">
              <a:solidFill>
                <a:schemeClr val="bg1"/>
              </a:solidFill>
              <a:miter lim="400000"/>
            </a:ln>
            <a:effectLst/>
          </p:spPr>
          <p:txBody>
            <a:bodyPr wrap="square" lIns="91439" tIns="91439" rIns="91439" bIns="91439" numCol="1" anchor="ctr">
              <a:noAutofit/>
            </a:bodyPr>
            <a:lstStyle/>
            <a:p>
              <a:pPr defTabSz="457200">
                <a:defRPr sz="3600">
                  <a:solidFill>
                    <a:srgbClr val="FFFFFF"/>
                  </a:solidFill>
                  <a:latin typeface="Calibri" panose="020F0502020204030204"/>
                  <a:ea typeface="Calibri" panose="020F0502020204030204"/>
                  <a:cs typeface="Calibri" panose="020F0502020204030204"/>
                  <a:sym typeface="Calibri" panose="020F0502020204030204"/>
                </a:defRPr>
              </a:pPr>
              <a:endParaRPr sz="3600">
                <a:solidFill>
                  <a:srgbClr val="FFFFFF"/>
                </a:solidFill>
                <a:ea typeface="Calibri" panose="020F0502020204030204"/>
                <a:cs typeface="Calibri" panose="020F0502020204030204"/>
                <a:sym typeface="Calibri" panose="020F0502020204030204"/>
              </a:endParaRPr>
            </a:p>
          </p:txBody>
        </p:sp>
        <p:sp>
          <p:nvSpPr>
            <p:cNvPr id="84" name="出自【趣你的PPT】(微信:qunideppt)：最优质的PPT资源库"/>
            <p:cNvSpPr/>
            <p:nvPr/>
          </p:nvSpPr>
          <p:spPr>
            <a:xfrm>
              <a:off x="5916882" y="4647424"/>
              <a:ext cx="240698" cy="240761"/>
            </a:xfrm>
            <a:custGeom>
              <a:avLst/>
              <a:gdLst/>
              <a:ahLst/>
              <a:cxnLst>
                <a:cxn ang="0">
                  <a:pos x="wd2" y="hd2"/>
                </a:cxn>
                <a:cxn ang="5400000">
                  <a:pos x="wd2" y="hd2"/>
                </a:cxn>
                <a:cxn ang="10800000">
                  <a:pos x="wd2" y="hd2"/>
                </a:cxn>
                <a:cxn ang="16200000">
                  <a:pos x="wd2" y="hd2"/>
                </a:cxn>
              </a:cxnLst>
              <a:rect l="0" t="0" r="r" b="b"/>
              <a:pathLst>
                <a:path w="21600" h="21600" extrusionOk="0">
                  <a:moveTo>
                    <a:pt x="14896" y="15577"/>
                  </a:moveTo>
                  <a:cubicBezTo>
                    <a:pt x="12144" y="16865"/>
                    <a:pt x="9844" y="18851"/>
                    <a:pt x="8177" y="21278"/>
                  </a:cubicBezTo>
                  <a:cubicBezTo>
                    <a:pt x="9017" y="21487"/>
                    <a:pt x="9895" y="21600"/>
                    <a:pt x="10801" y="21600"/>
                  </a:cubicBezTo>
                  <a:cubicBezTo>
                    <a:pt x="12429" y="21600"/>
                    <a:pt x="13973" y="21237"/>
                    <a:pt x="15358" y="20591"/>
                  </a:cubicBezTo>
                  <a:cubicBezTo>
                    <a:pt x="15580" y="19502"/>
                    <a:pt x="15699" y="18376"/>
                    <a:pt x="15699" y="17222"/>
                  </a:cubicBezTo>
                  <a:cubicBezTo>
                    <a:pt x="15699" y="16807"/>
                    <a:pt x="15679" y="16394"/>
                    <a:pt x="15648" y="15985"/>
                  </a:cubicBezTo>
                  <a:cubicBezTo>
                    <a:pt x="15371" y="15896"/>
                    <a:pt x="15116" y="15757"/>
                    <a:pt x="14896" y="15577"/>
                  </a:cubicBezTo>
                  <a:close/>
                  <a:moveTo>
                    <a:pt x="18049" y="2796"/>
                  </a:moveTo>
                  <a:cubicBezTo>
                    <a:pt x="16319" y="2963"/>
                    <a:pt x="14667" y="3397"/>
                    <a:pt x="13127" y="4050"/>
                  </a:cubicBezTo>
                  <a:cubicBezTo>
                    <a:pt x="13136" y="4125"/>
                    <a:pt x="13139" y="4202"/>
                    <a:pt x="13139" y="4280"/>
                  </a:cubicBezTo>
                  <a:cubicBezTo>
                    <a:pt x="13139" y="4642"/>
                    <a:pt x="13052" y="4984"/>
                    <a:pt x="12904" y="5289"/>
                  </a:cubicBezTo>
                  <a:cubicBezTo>
                    <a:pt x="14441" y="7094"/>
                    <a:pt x="15635" y="9198"/>
                    <a:pt x="16388" y="11500"/>
                  </a:cubicBezTo>
                  <a:cubicBezTo>
                    <a:pt x="17323" y="11517"/>
                    <a:pt x="18121" y="12090"/>
                    <a:pt x="18465" y="12903"/>
                  </a:cubicBezTo>
                  <a:cubicBezTo>
                    <a:pt x="19505" y="12797"/>
                    <a:pt x="20517" y="12599"/>
                    <a:pt x="21493" y="12312"/>
                  </a:cubicBezTo>
                  <a:cubicBezTo>
                    <a:pt x="21562" y="11817"/>
                    <a:pt x="21600" y="11314"/>
                    <a:pt x="21600" y="10799"/>
                  </a:cubicBezTo>
                  <a:cubicBezTo>
                    <a:pt x="21600" y="7626"/>
                    <a:pt x="20230" y="4772"/>
                    <a:pt x="18049" y="2796"/>
                  </a:cubicBezTo>
                  <a:close/>
                  <a:moveTo>
                    <a:pt x="13739" y="14349"/>
                  </a:moveTo>
                  <a:cubicBezTo>
                    <a:pt x="11074" y="13908"/>
                    <a:pt x="8601" y="12890"/>
                    <a:pt x="6450" y="11433"/>
                  </a:cubicBezTo>
                  <a:cubicBezTo>
                    <a:pt x="6101" y="11646"/>
                    <a:pt x="5691" y="11773"/>
                    <a:pt x="5251" y="11773"/>
                  </a:cubicBezTo>
                  <a:cubicBezTo>
                    <a:pt x="5090" y="11773"/>
                    <a:pt x="4933" y="11755"/>
                    <a:pt x="4781" y="11724"/>
                  </a:cubicBezTo>
                  <a:cubicBezTo>
                    <a:pt x="3750" y="13677"/>
                    <a:pt x="3093" y="15854"/>
                    <a:pt x="2903" y="18164"/>
                  </a:cubicBezTo>
                  <a:cubicBezTo>
                    <a:pt x="3931" y="19266"/>
                    <a:pt x="5186" y="20154"/>
                    <a:pt x="6595" y="20750"/>
                  </a:cubicBezTo>
                  <a:cubicBezTo>
                    <a:pt x="8345" y="18059"/>
                    <a:pt x="10792" y="15833"/>
                    <a:pt x="13739" y="14349"/>
                  </a:cubicBezTo>
                  <a:close/>
                  <a:moveTo>
                    <a:pt x="17258" y="15906"/>
                  </a:moveTo>
                  <a:cubicBezTo>
                    <a:pt x="17290" y="16340"/>
                    <a:pt x="17306" y="16780"/>
                    <a:pt x="17306" y="17222"/>
                  </a:cubicBezTo>
                  <a:cubicBezTo>
                    <a:pt x="17306" y="18003"/>
                    <a:pt x="17256" y="18770"/>
                    <a:pt x="17163" y="19525"/>
                  </a:cubicBezTo>
                  <a:cubicBezTo>
                    <a:pt x="18993" y="18186"/>
                    <a:pt x="20389" y="16288"/>
                    <a:pt x="21091" y="14080"/>
                  </a:cubicBezTo>
                  <a:cubicBezTo>
                    <a:pt x="20259" y="14281"/>
                    <a:pt x="19403" y="14425"/>
                    <a:pt x="18531" y="14508"/>
                  </a:cubicBezTo>
                  <a:cubicBezTo>
                    <a:pt x="18326" y="15137"/>
                    <a:pt x="17860" y="15646"/>
                    <a:pt x="17258" y="15906"/>
                  </a:cubicBezTo>
                  <a:close/>
                  <a:moveTo>
                    <a:pt x="14278" y="12804"/>
                  </a:moveTo>
                  <a:cubicBezTo>
                    <a:pt x="14421" y="12507"/>
                    <a:pt x="14624" y="12244"/>
                    <a:pt x="14874" y="12035"/>
                  </a:cubicBezTo>
                  <a:cubicBezTo>
                    <a:pt x="14196" y="9947"/>
                    <a:pt x="13122" y="8037"/>
                    <a:pt x="11738" y="6396"/>
                  </a:cubicBezTo>
                  <a:cubicBezTo>
                    <a:pt x="11462" y="6512"/>
                    <a:pt x="11160" y="6577"/>
                    <a:pt x="10842" y="6577"/>
                  </a:cubicBezTo>
                  <a:cubicBezTo>
                    <a:pt x="10343" y="6577"/>
                    <a:pt x="9883" y="6417"/>
                    <a:pt x="9507" y="6147"/>
                  </a:cubicBezTo>
                  <a:cubicBezTo>
                    <a:pt x="8673" y="6781"/>
                    <a:pt x="7903" y="7490"/>
                    <a:pt x="7202" y="8265"/>
                  </a:cubicBezTo>
                  <a:cubicBezTo>
                    <a:pt x="7421" y="8615"/>
                    <a:pt x="7550" y="9030"/>
                    <a:pt x="7550" y="9475"/>
                  </a:cubicBezTo>
                  <a:cubicBezTo>
                    <a:pt x="7550" y="9715"/>
                    <a:pt x="7513" y="9946"/>
                    <a:pt x="7444" y="10163"/>
                  </a:cubicBezTo>
                  <a:cubicBezTo>
                    <a:pt x="9459" y="11510"/>
                    <a:pt x="11779" y="12433"/>
                    <a:pt x="14278" y="12804"/>
                  </a:cubicBezTo>
                  <a:close/>
                  <a:moveTo>
                    <a:pt x="10842" y="1982"/>
                  </a:moveTo>
                  <a:cubicBezTo>
                    <a:pt x="11448" y="1982"/>
                    <a:pt x="11999" y="2219"/>
                    <a:pt x="12409" y="2604"/>
                  </a:cubicBezTo>
                  <a:cubicBezTo>
                    <a:pt x="13608" y="2088"/>
                    <a:pt x="14870" y="1692"/>
                    <a:pt x="16183" y="1439"/>
                  </a:cubicBezTo>
                  <a:cubicBezTo>
                    <a:pt x="14599" y="526"/>
                    <a:pt x="12761" y="0"/>
                    <a:pt x="10801" y="0"/>
                  </a:cubicBezTo>
                  <a:cubicBezTo>
                    <a:pt x="9464" y="0"/>
                    <a:pt x="8183" y="245"/>
                    <a:pt x="7001" y="690"/>
                  </a:cubicBezTo>
                  <a:cubicBezTo>
                    <a:pt x="7940" y="1152"/>
                    <a:pt x="8833" y="1693"/>
                    <a:pt x="9674" y="2303"/>
                  </a:cubicBezTo>
                  <a:cubicBezTo>
                    <a:pt x="10018" y="2100"/>
                    <a:pt x="10415" y="1982"/>
                    <a:pt x="10842" y="1982"/>
                  </a:cubicBezTo>
                  <a:close/>
                  <a:moveTo>
                    <a:pt x="2954" y="9475"/>
                  </a:moveTo>
                  <a:cubicBezTo>
                    <a:pt x="2954" y="9153"/>
                    <a:pt x="3021" y="8844"/>
                    <a:pt x="3141" y="8566"/>
                  </a:cubicBezTo>
                  <a:cubicBezTo>
                    <a:pt x="2404" y="7757"/>
                    <a:pt x="1736" y="6884"/>
                    <a:pt x="1151" y="5952"/>
                  </a:cubicBezTo>
                  <a:cubicBezTo>
                    <a:pt x="417" y="7410"/>
                    <a:pt x="0" y="9056"/>
                    <a:pt x="0" y="10799"/>
                  </a:cubicBezTo>
                  <a:cubicBezTo>
                    <a:pt x="0" y="12819"/>
                    <a:pt x="556" y="14708"/>
                    <a:pt x="1521" y="16325"/>
                  </a:cubicBezTo>
                  <a:cubicBezTo>
                    <a:pt x="1866" y="14381"/>
                    <a:pt x="2520" y="12545"/>
                    <a:pt x="3424" y="10861"/>
                  </a:cubicBezTo>
                  <a:cubicBezTo>
                    <a:pt x="3130" y="10477"/>
                    <a:pt x="2954" y="9996"/>
                    <a:pt x="2954" y="9475"/>
                  </a:cubicBezTo>
                  <a:close/>
                  <a:moveTo>
                    <a:pt x="5251" y="7176"/>
                  </a:moveTo>
                  <a:cubicBezTo>
                    <a:pt x="5487" y="7176"/>
                    <a:pt x="5715" y="7213"/>
                    <a:pt x="5930" y="7278"/>
                  </a:cubicBezTo>
                  <a:cubicBezTo>
                    <a:pt x="6738" y="6372"/>
                    <a:pt x="7636" y="5547"/>
                    <a:pt x="8608" y="4813"/>
                  </a:cubicBezTo>
                  <a:cubicBezTo>
                    <a:pt x="8567" y="4642"/>
                    <a:pt x="8543" y="4464"/>
                    <a:pt x="8543" y="4280"/>
                  </a:cubicBezTo>
                  <a:cubicBezTo>
                    <a:pt x="8543" y="4026"/>
                    <a:pt x="8587" y="3781"/>
                    <a:pt x="8663" y="3552"/>
                  </a:cubicBezTo>
                  <a:cubicBezTo>
                    <a:pt x="7575" y="2771"/>
                    <a:pt x="6391" y="2115"/>
                    <a:pt x="5131" y="1609"/>
                  </a:cubicBezTo>
                  <a:cubicBezTo>
                    <a:pt x="3949" y="2338"/>
                    <a:pt x="2920" y="3289"/>
                    <a:pt x="2099" y="4405"/>
                  </a:cubicBezTo>
                  <a:cubicBezTo>
                    <a:pt x="2708" y="5484"/>
                    <a:pt x="3433" y="6491"/>
                    <a:pt x="4256" y="7407"/>
                  </a:cubicBezTo>
                  <a:cubicBezTo>
                    <a:pt x="4557" y="7261"/>
                    <a:pt x="4895" y="7176"/>
                    <a:pt x="5251" y="7176"/>
                  </a:cubicBezTo>
                  <a:close/>
                </a:path>
              </a:pathLst>
            </a:custGeom>
            <a:noFill/>
            <a:ln w="12700">
              <a:solidFill>
                <a:schemeClr val="bg1"/>
              </a:solidFill>
              <a:miter lim="400000"/>
            </a:ln>
          </p:spPr>
          <p:txBody>
            <a:bodyPr lIns="38100" tIns="38100" rIns="38100" bIns="38100" anchor="ctr"/>
            <a:lstStyle/>
            <a:p>
              <a:pPr algn="ctr" defTabSz="457200">
                <a:def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defRPr>
              </a:pPr>
              <a:endPara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endParaRPr>
            </a:p>
          </p:txBody>
        </p:sp>
        <p:sp>
          <p:nvSpPr>
            <p:cNvPr id="85" name="出自【趣你的PPT】(微信:qunideppt)：最优质的PPT资源库"/>
            <p:cNvSpPr/>
            <p:nvPr/>
          </p:nvSpPr>
          <p:spPr>
            <a:xfrm>
              <a:off x="4218283" y="1827333"/>
              <a:ext cx="1352991" cy="135334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lnTo>
                    <a:pt x="10711" y="18083"/>
                  </a:lnTo>
                  <a:cubicBezTo>
                    <a:pt x="14734" y="18083"/>
                    <a:pt x="17995" y="14822"/>
                    <a:pt x="17995" y="10799"/>
                  </a:cubicBezTo>
                  <a:cubicBezTo>
                    <a:pt x="17995" y="6777"/>
                    <a:pt x="14734" y="3516"/>
                    <a:pt x="10711" y="3516"/>
                  </a:cubicBezTo>
                  <a:cubicBezTo>
                    <a:pt x="6688" y="3516"/>
                    <a:pt x="3427" y="6777"/>
                    <a:pt x="3427" y="10799"/>
                  </a:cubicBezTo>
                  <a:close/>
                </a:path>
              </a:pathLst>
            </a:custGeom>
            <a:noFill/>
            <a:ln w="12700" cap="flat">
              <a:solidFill>
                <a:schemeClr val="bg1"/>
              </a:solidFill>
              <a:miter lim="400000"/>
            </a:ln>
            <a:effectLst/>
          </p:spPr>
          <p:txBody>
            <a:bodyPr wrap="square" lIns="91439" tIns="91439" rIns="91439" bIns="91439" numCol="1" anchor="ctr">
              <a:noAutofit/>
            </a:bodyPr>
            <a:lstStyle/>
            <a:p>
              <a:pPr defTabSz="457200">
                <a:defRPr sz="3600">
                  <a:latin typeface="Calibri" panose="020F0502020204030204"/>
                  <a:ea typeface="Calibri" panose="020F0502020204030204"/>
                  <a:cs typeface="Calibri" panose="020F0502020204030204"/>
                  <a:sym typeface="Calibri" panose="020F0502020204030204"/>
                </a:defRPr>
              </a:pPr>
              <a:endParaRPr sz="3600">
                <a:solidFill>
                  <a:prstClr val="black"/>
                </a:solidFill>
                <a:ea typeface="Calibri" panose="020F0502020204030204"/>
                <a:cs typeface="Calibri" panose="020F0502020204030204"/>
                <a:sym typeface="Calibri" panose="020F0502020204030204"/>
              </a:endParaRPr>
            </a:p>
          </p:txBody>
        </p:sp>
        <p:sp>
          <p:nvSpPr>
            <p:cNvPr id="87" name="出自【趣你的PPT】(微信:qunideppt)：最优质的PPT资源库"/>
            <p:cNvSpPr/>
            <p:nvPr/>
          </p:nvSpPr>
          <p:spPr>
            <a:xfrm>
              <a:off x="2220622" y="3256981"/>
              <a:ext cx="1920590" cy="461665"/>
            </a:xfrm>
            <a:prstGeom prst="rect">
              <a:avLst/>
            </a:prstGeom>
            <a:noFill/>
            <a:ln>
              <a:noFill/>
            </a:ln>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建议您在展示时采用微软雅黑字体</a:t>
              </a:r>
              <a:r>
                <a:rPr lang="en-GB" sz="1200" dirty="0">
                  <a:solidFill>
                    <a:schemeClr val="bg1"/>
                  </a:solidFill>
                </a:rPr>
                <a:t> </a:t>
              </a:r>
              <a:endParaRPr lang="en-GB" sz="1200" dirty="0">
                <a:solidFill>
                  <a:schemeClr val="bg1"/>
                </a:solidFill>
              </a:endParaRPr>
            </a:p>
          </p:txBody>
        </p:sp>
        <p:sp>
          <p:nvSpPr>
            <p:cNvPr id="88" name="出自【趣你的PPT】(微信:qunideppt)：最优质的PPT资源库"/>
            <p:cNvSpPr/>
            <p:nvPr/>
          </p:nvSpPr>
          <p:spPr>
            <a:xfrm>
              <a:off x="2260415" y="4904764"/>
              <a:ext cx="1920590" cy="461665"/>
            </a:xfrm>
            <a:prstGeom prst="rect">
              <a:avLst/>
            </a:prstGeom>
            <a:noFill/>
            <a:ln>
              <a:noFill/>
            </a:ln>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建议您在展示时采用微软雅黑字体</a:t>
              </a:r>
              <a:r>
                <a:rPr lang="en-GB" sz="1200" dirty="0">
                  <a:solidFill>
                    <a:schemeClr val="bg1"/>
                  </a:solidFill>
                </a:rPr>
                <a:t> </a:t>
              </a:r>
              <a:endParaRPr lang="en-GB" sz="1200" dirty="0">
                <a:solidFill>
                  <a:schemeClr val="bg1"/>
                </a:solidFill>
              </a:endParaRPr>
            </a:p>
          </p:txBody>
        </p:sp>
        <p:sp>
          <p:nvSpPr>
            <p:cNvPr id="89" name="出自【趣你的PPT】(微信:qunideppt)：最优质的PPT资源库"/>
            <p:cNvSpPr/>
            <p:nvPr/>
          </p:nvSpPr>
          <p:spPr>
            <a:xfrm>
              <a:off x="6301517" y="2225368"/>
              <a:ext cx="1920590" cy="461665"/>
            </a:xfrm>
            <a:prstGeom prst="rect">
              <a:avLst/>
            </a:prstGeom>
            <a:noFill/>
            <a:ln>
              <a:noFill/>
            </a:ln>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建议您在展示时采用微软雅黑字体</a:t>
              </a:r>
              <a:r>
                <a:rPr lang="en-GB" sz="1200" dirty="0">
                  <a:solidFill>
                    <a:schemeClr val="bg1"/>
                  </a:solidFill>
                </a:rPr>
                <a:t> </a:t>
              </a:r>
              <a:endParaRPr lang="en-GB" sz="1200" dirty="0">
                <a:solidFill>
                  <a:schemeClr val="bg1"/>
                </a:solidFill>
              </a:endParaRPr>
            </a:p>
          </p:txBody>
        </p:sp>
        <p:sp>
          <p:nvSpPr>
            <p:cNvPr id="90" name="出自【趣你的PPT】(微信:qunideppt)：最优质的PPT资源库"/>
            <p:cNvSpPr/>
            <p:nvPr/>
          </p:nvSpPr>
          <p:spPr>
            <a:xfrm>
              <a:off x="7487014" y="3406123"/>
              <a:ext cx="1920590" cy="461665"/>
            </a:xfrm>
            <a:prstGeom prst="rect">
              <a:avLst/>
            </a:prstGeom>
            <a:noFill/>
            <a:ln>
              <a:noFill/>
            </a:ln>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建议您在展示时采用微软雅黑字体</a:t>
              </a:r>
              <a:r>
                <a:rPr lang="en-GB" sz="1200" dirty="0">
                  <a:solidFill>
                    <a:schemeClr val="bg1"/>
                  </a:solidFill>
                </a:rPr>
                <a:t> </a:t>
              </a:r>
              <a:endParaRPr lang="en-GB" sz="1200" dirty="0">
                <a:solidFill>
                  <a:schemeClr val="bg1"/>
                </a:solidFill>
              </a:endParaRPr>
            </a:p>
          </p:txBody>
        </p:sp>
        <p:sp>
          <p:nvSpPr>
            <p:cNvPr id="91" name="出自【趣你的PPT】(微信:qunideppt)：最优质的PPT资源库"/>
            <p:cNvSpPr/>
            <p:nvPr/>
          </p:nvSpPr>
          <p:spPr>
            <a:xfrm>
              <a:off x="8435221" y="5102523"/>
              <a:ext cx="1920590" cy="461665"/>
            </a:xfrm>
            <a:prstGeom prst="rect">
              <a:avLst/>
            </a:prstGeom>
            <a:noFill/>
            <a:ln>
              <a:noFill/>
            </a:ln>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建议您在展示时采用微软雅黑字体</a:t>
              </a:r>
              <a:r>
                <a:rPr lang="en-GB" sz="1200" dirty="0">
                  <a:solidFill>
                    <a:schemeClr val="bg1"/>
                  </a:solidFill>
                </a:rPr>
                <a:t> </a:t>
              </a:r>
              <a:endParaRPr lang="en-GB" sz="1200" dirty="0">
                <a:solidFill>
                  <a:schemeClr val="bg1"/>
                </a:solidFill>
              </a:endParaRPr>
            </a:p>
          </p:txBody>
        </p:sp>
        <p:sp>
          <p:nvSpPr>
            <p:cNvPr id="92" name="出自【趣你的PPT】(微信:qunideppt)：最优质的PPT资源库"/>
            <p:cNvSpPr txBox="1"/>
            <p:nvPr/>
          </p:nvSpPr>
          <p:spPr>
            <a:xfrm>
              <a:off x="7487014" y="3094503"/>
              <a:ext cx="1478214" cy="311620"/>
            </a:xfrm>
            <a:prstGeom prst="rect">
              <a:avLst/>
            </a:prstGeom>
            <a:noFill/>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zh-CN" altLang="en-US" sz="1600" b="1" dirty="0">
                  <a:solidFill>
                    <a:schemeClr val="bg1"/>
                  </a:solidFill>
                  <a:latin typeface="微软雅黑" panose="020B0503020204020204" pitchFamily="34" charset="-122"/>
                  <a:ea typeface="微软雅黑" panose="020B0503020204020204" pitchFamily="34" charset="-122"/>
                </a:rPr>
                <a:t>单击此处编辑</a:t>
              </a:r>
              <a:endParaRPr lang="en-US" sz="1600" b="1" dirty="0">
                <a:solidFill>
                  <a:schemeClr val="bg1"/>
                </a:solidFill>
                <a:latin typeface="微软雅黑" panose="020B0503020204020204" pitchFamily="34" charset="-122"/>
                <a:ea typeface="微软雅黑" panose="020B0503020204020204" pitchFamily="34" charset="-122"/>
              </a:endParaRPr>
            </a:p>
          </p:txBody>
        </p:sp>
        <p:sp>
          <p:nvSpPr>
            <p:cNvPr id="93" name="出自【趣你的PPT】(微信:qunideppt)：最优质的PPT资源库"/>
            <p:cNvSpPr txBox="1"/>
            <p:nvPr/>
          </p:nvSpPr>
          <p:spPr>
            <a:xfrm>
              <a:off x="6301517" y="1882950"/>
              <a:ext cx="1478214" cy="311620"/>
            </a:xfrm>
            <a:prstGeom prst="rect">
              <a:avLst/>
            </a:prstGeom>
            <a:noFill/>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zh-CN" altLang="en-US" sz="1600" b="1" dirty="0">
                  <a:solidFill>
                    <a:schemeClr val="bg1"/>
                  </a:solidFill>
                  <a:latin typeface="微软雅黑" panose="020B0503020204020204" pitchFamily="34" charset="-122"/>
                  <a:ea typeface="微软雅黑" panose="020B0503020204020204" pitchFamily="34" charset="-122"/>
                </a:rPr>
                <a:t>单击此处编辑</a:t>
              </a:r>
              <a:endParaRPr lang="en-US" sz="1600" b="1" dirty="0">
                <a:solidFill>
                  <a:schemeClr val="bg1"/>
                </a:solidFill>
                <a:latin typeface="微软雅黑" panose="020B0503020204020204" pitchFamily="34" charset="-122"/>
                <a:ea typeface="微软雅黑" panose="020B0503020204020204" pitchFamily="34" charset="-122"/>
              </a:endParaRPr>
            </a:p>
          </p:txBody>
        </p:sp>
        <p:sp>
          <p:nvSpPr>
            <p:cNvPr id="94" name="出自【趣你的PPT】(微信:qunideppt)：最优质的PPT资源库"/>
            <p:cNvSpPr txBox="1"/>
            <p:nvPr/>
          </p:nvSpPr>
          <p:spPr>
            <a:xfrm>
              <a:off x="2260415" y="4576061"/>
              <a:ext cx="1478214" cy="311620"/>
            </a:xfrm>
            <a:prstGeom prst="rect">
              <a:avLst/>
            </a:prstGeom>
            <a:noFill/>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zh-CN" altLang="en-US" sz="1600" b="1" dirty="0">
                  <a:solidFill>
                    <a:schemeClr val="bg1"/>
                  </a:solidFill>
                  <a:latin typeface="微软雅黑" panose="020B0503020204020204" pitchFamily="34" charset="-122"/>
                  <a:ea typeface="微软雅黑" panose="020B0503020204020204" pitchFamily="34" charset="-122"/>
                </a:rPr>
                <a:t>单击此处编辑</a:t>
              </a:r>
              <a:endParaRPr lang="en-US" sz="1600" b="1" dirty="0">
                <a:solidFill>
                  <a:schemeClr val="bg1"/>
                </a:solidFill>
                <a:latin typeface="微软雅黑" panose="020B0503020204020204" pitchFamily="34" charset="-122"/>
                <a:ea typeface="微软雅黑" panose="020B0503020204020204" pitchFamily="34" charset="-122"/>
              </a:endParaRPr>
            </a:p>
          </p:txBody>
        </p:sp>
        <p:sp>
          <p:nvSpPr>
            <p:cNvPr id="95" name="出自【趣你的PPT】(微信:qunideppt)：最优质的PPT资源库"/>
            <p:cNvSpPr txBox="1"/>
            <p:nvPr/>
          </p:nvSpPr>
          <p:spPr>
            <a:xfrm>
              <a:off x="2220622" y="2945361"/>
              <a:ext cx="1478214" cy="311620"/>
            </a:xfrm>
            <a:prstGeom prst="rect">
              <a:avLst/>
            </a:prstGeom>
            <a:noFill/>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zh-CN" altLang="en-US" sz="1600" b="1" dirty="0">
                  <a:solidFill>
                    <a:schemeClr val="bg1"/>
                  </a:solidFill>
                  <a:latin typeface="微软雅黑" panose="020B0503020204020204" pitchFamily="34" charset="-122"/>
                  <a:ea typeface="微软雅黑" panose="020B0503020204020204" pitchFamily="34" charset="-122"/>
                </a:rPr>
                <a:t>单击此处编辑</a:t>
              </a:r>
              <a:endParaRPr lang="en-US" sz="1600" b="1"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Прямая соединительная линия 4"/>
          <p:cNvCxnSpPr/>
          <p:nvPr/>
        </p:nvCxnSpPr>
        <p:spPr>
          <a:xfrm>
            <a:off x="3001495" y="3480167"/>
            <a:ext cx="1344149" cy="0"/>
          </a:xfrm>
          <a:prstGeom prst="line">
            <a:avLst/>
          </a:prstGeom>
          <a:ln w="19050">
            <a:solidFill>
              <a:srgbClr val="FFFFFF">
                <a:alpha val="20000"/>
              </a:srgbClr>
            </a:solidFill>
          </a:ln>
        </p:spPr>
        <p:style>
          <a:lnRef idx="1">
            <a:schemeClr val="accent1"/>
          </a:lnRef>
          <a:fillRef idx="0">
            <a:schemeClr val="accent1"/>
          </a:fillRef>
          <a:effectRef idx="0">
            <a:schemeClr val="accent1"/>
          </a:effectRef>
          <a:fontRef idx="minor">
            <a:schemeClr val="tx1"/>
          </a:fontRef>
        </p:style>
      </p:cxnSp>
      <p:sp>
        <p:nvSpPr>
          <p:cNvPr id="7" name="Овал 6"/>
          <p:cNvSpPr/>
          <p:nvPr/>
        </p:nvSpPr>
        <p:spPr>
          <a:xfrm>
            <a:off x="1836984" y="3095171"/>
            <a:ext cx="960107" cy="960107"/>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sp>
        <p:nvSpPr>
          <p:cNvPr id="8" name="Овал 7"/>
          <p:cNvSpPr/>
          <p:nvPr/>
        </p:nvSpPr>
        <p:spPr>
          <a:xfrm>
            <a:off x="9307932" y="3095171"/>
            <a:ext cx="960107" cy="960107"/>
          </a:xfrm>
          <a:prstGeom prst="ellips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grpSp>
        <p:nvGrpSpPr>
          <p:cNvPr id="12" name="Group 148"/>
          <p:cNvGrpSpPr/>
          <p:nvPr/>
        </p:nvGrpSpPr>
        <p:grpSpPr>
          <a:xfrm>
            <a:off x="1985954" y="3385503"/>
            <a:ext cx="604757" cy="490421"/>
            <a:chOff x="3175" y="1588"/>
            <a:chExt cx="4962526" cy="4024312"/>
          </a:xfrm>
          <a:solidFill>
            <a:srgbClr val="FFFFFF"/>
          </a:solidFill>
        </p:grpSpPr>
        <p:sp>
          <p:nvSpPr>
            <p:cNvPr id="13" name="Freeform 22"/>
            <p:cNvSpPr>
              <a:spLocks noEditPoints="1"/>
            </p:cNvSpPr>
            <p:nvPr/>
          </p:nvSpPr>
          <p:spPr bwMode="auto">
            <a:xfrm>
              <a:off x="1454150" y="2998788"/>
              <a:ext cx="1025525" cy="1027112"/>
            </a:xfrm>
            <a:custGeom>
              <a:avLst/>
              <a:gdLst>
                <a:gd name="T0" fmla="*/ 137 w 273"/>
                <a:gd name="T1" fmla="*/ 273 h 273"/>
                <a:gd name="T2" fmla="*/ 0 w 273"/>
                <a:gd name="T3" fmla="*/ 136 h 273"/>
                <a:gd name="T4" fmla="*/ 137 w 273"/>
                <a:gd name="T5" fmla="*/ 0 h 273"/>
                <a:gd name="T6" fmla="*/ 273 w 273"/>
                <a:gd name="T7" fmla="*/ 136 h 273"/>
                <a:gd name="T8" fmla="*/ 137 w 273"/>
                <a:gd name="T9" fmla="*/ 273 h 273"/>
                <a:gd name="T10" fmla="*/ 137 w 273"/>
                <a:gd name="T11" fmla="*/ 91 h 273"/>
                <a:gd name="T12" fmla="*/ 91 w 273"/>
                <a:gd name="T13" fmla="*/ 136 h 273"/>
                <a:gd name="T14" fmla="*/ 137 w 273"/>
                <a:gd name="T15" fmla="*/ 182 h 273"/>
                <a:gd name="T16" fmla="*/ 182 w 273"/>
                <a:gd name="T17" fmla="*/ 136 h 273"/>
                <a:gd name="T18" fmla="*/ 137 w 273"/>
                <a:gd name="T19" fmla="*/ 91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273">
                  <a:moveTo>
                    <a:pt x="137" y="273"/>
                  </a:moveTo>
                  <a:cubicBezTo>
                    <a:pt x="61" y="273"/>
                    <a:pt x="0" y="212"/>
                    <a:pt x="0" y="136"/>
                  </a:cubicBezTo>
                  <a:cubicBezTo>
                    <a:pt x="0" y="61"/>
                    <a:pt x="61" y="0"/>
                    <a:pt x="137" y="0"/>
                  </a:cubicBezTo>
                  <a:cubicBezTo>
                    <a:pt x="212" y="0"/>
                    <a:pt x="273" y="61"/>
                    <a:pt x="273" y="136"/>
                  </a:cubicBezTo>
                  <a:cubicBezTo>
                    <a:pt x="273" y="212"/>
                    <a:pt x="212" y="273"/>
                    <a:pt x="137" y="273"/>
                  </a:cubicBezTo>
                  <a:close/>
                  <a:moveTo>
                    <a:pt x="137" y="91"/>
                  </a:moveTo>
                  <a:cubicBezTo>
                    <a:pt x="112" y="91"/>
                    <a:pt x="91" y="111"/>
                    <a:pt x="91" y="136"/>
                  </a:cubicBezTo>
                  <a:cubicBezTo>
                    <a:pt x="91" y="161"/>
                    <a:pt x="112" y="182"/>
                    <a:pt x="137" y="182"/>
                  </a:cubicBezTo>
                  <a:cubicBezTo>
                    <a:pt x="162" y="182"/>
                    <a:pt x="182" y="161"/>
                    <a:pt x="182" y="136"/>
                  </a:cubicBezTo>
                  <a:cubicBezTo>
                    <a:pt x="182" y="111"/>
                    <a:pt x="162" y="91"/>
                    <a:pt x="137" y="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14" name="Freeform 23"/>
            <p:cNvSpPr>
              <a:spLocks noEditPoints="1"/>
            </p:cNvSpPr>
            <p:nvPr/>
          </p:nvSpPr>
          <p:spPr bwMode="auto">
            <a:xfrm>
              <a:off x="3163888" y="2998788"/>
              <a:ext cx="1027113" cy="1027112"/>
            </a:xfrm>
            <a:custGeom>
              <a:avLst/>
              <a:gdLst>
                <a:gd name="T0" fmla="*/ 137 w 273"/>
                <a:gd name="T1" fmla="*/ 91 h 273"/>
                <a:gd name="T2" fmla="*/ 182 w 273"/>
                <a:gd name="T3" fmla="*/ 136 h 273"/>
                <a:gd name="T4" fmla="*/ 137 w 273"/>
                <a:gd name="T5" fmla="*/ 182 h 273"/>
                <a:gd name="T6" fmla="*/ 91 w 273"/>
                <a:gd name="T7" fmla="*/ 136 h 273"/>
                <a:gd name="T8" fmla="*/ 137 w 273"/>
                <a:gd name="T9" fmla="*/ 91 h 273"/>
                <a:gd name="T10" fmla="*/ 137 w 273"/>
                <a:gd name="T11" fmla="*/ 0 h 273"/>
                <a:gd name="T12" fmla="*/ 0 w 273"/>
                <a:gd name="T13" fmla="*/ 136 h 273"/>
                <a:gd name="T14" fmla="*/ 137 w 273"/>
                <a:gd name="T15" fmla="*/ 273 h 273"/>
                <a:gd name="T16" fmla="*/ 273 w 273"/>
                <a:gd name="T17" fmla="*/ 136 h 273"/>
                <a:gd name="T18" fmla="*/ 137 w 273"/>
                <a:gd name="T19" fmla="*/ 0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273">
                  <a:moveTo>
                    <a:pt x="137" y="91"/>
                  </a:moveTo>
                  <a:cubicBezTo>
                    <a:pt x="162" y="91"/>
                    <a:pt x="182" y="111"/>
                    <a:pt x="182" y="136"/>
                  </a:cubicBezTo>
                  <a:cubicBezTo>
                    <a:pt x="182" y="161"/>
                    <a:pt x="162" y="182"/>
                    <a:pt x="137" y="182"/>
                  </a:cubicBezTo>
                  <a:cubicBezTo>
                    <a:pt x="112" y="182"/>
                    <a:pt x="91" y="161"/>
                    <a:pt x="91" y="136"/>
                  </a:cubicBezTo>
                  <a:cubicBezTo>
                    <a:pt x="91" y="111"/>
                    <a:pt x="112" y="91"/>
                    <a:pt x="137" y="91"/>
                  </a:cubicBezTo>
                  <a:moveTo>
                    <a:pt x="137" y="0"/>
                  </a:moveTo>
                  <a:cubicBezTo>
                    <a:pt x="62" y="0"/>
                    <a:pt x="0" y="61"/>
                    <a:pt x="0" y="136"/>
                  </a:cubicBezTo>
                  <a:cubicBezTo>
                    <a:pt x="0" y="212"/>
                    <a:pt x="62" y="273"/>
                    <a:pt x="137" y="273"/>
                  </a:cubicBezTo>
                  <a:cubicBezTo>
                    <a:pt x="212" y="273"/>
                    <a:pt x="273" y="212"/>
                    <a:pt x="273" y="136"/>
                  </a:cubicBezTo>
                  <a:cubicBezTo>
                    <a:pt x="273" y="61"/>
                    <a:pt x="212" y="0"/>
                    <a:pt x="13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15" name="Freeform 24"/>
            <p:cNvSpPr/>
            <p:nvPr/>
          </p:nvSpPr>
          <p:spPr bwMode="auto">
            <a:xfrm>
              <a:off x="3175" y="1588"/>
              <a:ext cx="4619625" cy="2738437"/>
            </a:xfrm>
            <a:custGeom>
              <a:avLst/>
              <a:gdLst>
                <a:gd name="T0" fmla="*/ 425 w 1229"/>
                <a:gd name="T1" fmla="*/ 638 h 728"/>
                <a:gd name="T2" fmla="*/ 295 w 1229"/>
                <a:gd name="T3" fmla="*/ 0 h 728"/>
                <a:gd name="T4" fmla="*/ 183 w 1229"/>
                <a:gd name="T5" fmla="*/ 0 h 728"/>
                <a:gd name="T6" fmla="*/ 45 w 1229"/>
                <a:gd name="T7" fmla="*/ 0 h 728"/>
                <a:gd name="T8" fmla="*/ 45 w 1229"/>
                <a:gd name="T9" fmla="*/ 0 h 728"/>
                <a:gd name="T10" fmla="*/ 0 w 1229"/>
                <a:gd name="T11" fmla="*/ 46 h 728"/>
                <a:gd name="T12" fmla="*/ 46 w 1229"/>
                <a:gd name="T13" fmla="*/ 91 h 728"/>
                <a:gd name="T14" fmla="*/ 48 w 1229"/>
                <a:gd name="T15" fmla="*/ 91 h 728"/>
                <a:gd name="T16" fmla="*/ 215 w 1229"/>
                <a:gd name="T17" fmla="*/ 91 h 728"/>
                <a:gd name="T18" fmla="*/ 345 w 1229"/>
                <a:gd name="T19" fmla="*/ 728 h 728"/>
                <a:gd name="T20" fmla="*/ 484 w 1229"/>
                <a:gd name="T21" fmla="*/ 728 h 728"/>
                <a:gd name="T22" fmla="*/ 1183 w 1229"/>
                <a:gd name="T23" fmla="*/ 728 h 728"/>
                <a:gd name="T24" fmla="*/ 1183 w 1229"/>
                <a:gd name="T25" fmla="*/ 728 h 728"/>
                <a:gd name="T26" fmla="*/ 1184 w 1229"/>
                <a:gd name="T27" fmla="*/ 728 h 728"/>
                <a:gd name="T28" fmla="*/ 1185 w 1229"/>
                <a:gd name="T29" fmla="*/ 728 h 728"/>
                <a:gd name="T30" fmla="*/ 1185 w 1229"/>
                <a:gd name="T31" fmla="*/ 728 h 728"/>
                <a:gd name="T32" fmla="*/ 1229 w 1229"/>
                <a:gd name="T33" fmla="*/ 683 h 728"/>
                <a:gd name="T34" fmla="*/ 1183 w 1229"/>
                <a:gd name="T35" fmla="*/ 637 h 728"/>
                <a:gd name="T36" fmla="*/ 425 w 1229"/>
                <a:gd name="T37" fmla="*/ 638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29" h="728">
                  <a:moveTo>
                    <a:pt x="425" y="638"/>
                  </a:moveTo>
                  <a:cubicBezTo>
                    <a:pt x="295" y="0"/>
                    <a:pt x="295" y="0"/>
                    <a:pt x="295" y="0"/>
                  </a:cubicBezTo>
                  <a:cubicBezTo>
                    <a:pt x="183" y="0"/>
                    <a:pt x="183" y="0"/>
                    <a:pt x="183" y="0"/>
                  </a:cubicBezTo>
                  <a:cubicBezTo>
                    <a:pt x="45" y="0"/>
                    <a:pt x="45" y="0"/>
                    <a:pt x="45" y="0"/>
                  </a:cubicBezTo>
                  <a:cubicBezTo>
                    <a:pt x="45" y="0"/>
                    <a:pt x="45" y="0"/>
                    <a:pt x="45" y="0"/>
                  </a:cubicBezTo>
                  <a:cubicBezTo>
                    <a:pt x="20" y="0"/>
                    <a:pt x="0" y="21"/>
                    <a:pt x="0" y="46"/>
                  </a:cubicBezTo>
                  <a:cubicBezTo>
                    <a:pt x="0" y="71"/>
                    <a:pt x="20" y="91"/>
                    <a:pt x="46" y="91"/>
                  </a:cubicBezTo>
                  <a:cubicBezTo>
                    <a:pt x="46" y="91"/>
                    <a:pt x="47" y="91"/>
                    <a:pt x="48" y="91"/>
                  </a:cubicBezTo>
                  <a:cubicBezTo>
                    <a:pt x="215" y="91"/>
                    <a:pt x="215" y="91"/>
                    <a:pt x="215" y="91"/>
                  </a:cubicBezTo>
                  <a:cubicBezTo>
                    <a:pt x="345" y="728"/>
                    <a:pt x="345" y="728"/>
                    <a:pt x="345" y="728"/>
                  </a:cubicBezTo>
                  <a:cubicBezTo>
                    <a:pt x="484" y="728"/>
                    <a:pt x="484" y="728"/>
                    <a:pt x="484" y="728"/>
                  </a:cubicBezTo>
                  <a:cubicBezTo>
                    <a:pt x="1183" y="728"/>
                    <a:pt x="1183" y="728"/>
                    <a:pt x="1183" y="728"/>
                  </a:cubicBezTo>
                  <a:cubicBezTo>
                    <a:pt x="1183" y="728"/>
                    <a:pt x="1183" y="728"/>
                    <a:pt x="1183" y="728"/>
                  </a:cubicBezTo>
                  <a:cubicBezTo>
                    <a:pt x="1184" y="728"/>
                    <a:pt x="1184" y="728"/>
                    <a:pt x="1184" y="728"/>
                  </a:cubicBezTo>
                  <a:cubicBezTo>
                    <a:pt x="1185" y="728"/>
                    <a:pt x="1185" y="728"/>
                    <a:pt x="1185" y="728"/>
                  </a:cubicBezTo>
                  <a:cubicBezTo>
                    <a:pt x="1185" y="728"/>
                    <a:pt x="1185" y="728"/>
                    <a:pt x="1185" y="728"/>
                  </a:cubicBezTo>
                  <a:cubicBezTo>
                    <a:pt x="1209" y="727"/>
                    <a:pt x="1229" y="708"/>
                    <a:pt x="1229" y="683"/>
                  </a:cubicBezTo>
                  <a:cubicBezTo>
                    <a:pt x="1229" y="658"/>
                    <a:pt x="1209" y="637"/>
                    <a:pt x="1183" y="637"/>
                  </a:cubicBezTo>
                  <a:lnTo>
                    <a:pt x="425" y="6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16" name="Freeform 25"/>
            <p:cNvSpPr>
              <a:spLocks noEditPoints="1"/>
            </p:cNvSpPr>
            <p:nvPr/>
          </p:nvSpPr>
          <p:spPr bwMode="auto">
            <a:xfrm>
              <a:off x="1544638" y="344488"/>
              <a:ext cx="3421063" cy="1709737"/>
            </a:xfrm>
            <a:custGeom>
              <a:avLst/>
              <a:gdLst>
                <a:gd name="T0" fmla="*/ 773 w 910"/>
                <a:gd name="T1" fmla="*/ 364 h 455"/>
                <a:gd name="T2" fmla="*/ 136 w 910"/>
                <a:gd name="T3" fmla="*/ 364 h 455"/>
                <a:gd name="T4" fmla="*/ 91 w 910"/>
                <a:gd name="T5" fmla="*/ 410 h 455"/>
                <a:gd name="T6" fmla="*/ 136 w 910"/>
                <a:gd name="T7" fmla="*/ 455 h 455"/>
                <a:gd name="T8" fmla="*/ 773 w 910"/>
                <a:gd name="T9" fmla="*/ 455 h 455"/>
                <a:gd name="T10" fmla="*/ 819 w 910"/>
                <a:gd name="T11" fmla="*/ 410 h 455"/>
                <a:gd name="T12" fmla="*/ 773 w 910"/>
                <a:gd name="T13" fmla="*/ 364 h 455"/>
                <a:gd name="T14" fmla="*/ 819 w 910"/>
                <a:gd name="T15" fmla="*/ 182 h 455"/>
                <a:gd name="T16" fmla="*/ 91 w 910"/>
                <a:gd name="T17" fmla="*/ 182 h 455"/>
                <a:gd name="T18" fmla="*/ 45 w 910"/>
                <a:gd name="T19" fmla="*/ 228 h 455"/>
                <a:gd name="T20" fmla="*/ 91 w 910"/>
                <a:gd name="T21" fmla="*/ 273 h 455"/>
                <a:gd name="T22" fmla="*/ 819 w 910"/>
                <a:gd name="T23" fmla="*/ 273 h 455"/>
                <a:gd name="T24" fmla="*/ 864 w 910"/>
                <a:gd name="T25" fmla="*/ 228 h 455"/>
                <a:gd name="T26" fmla="*/ 819 w 910"/>
                <a:gd name="T27" fmla="*/ 182 h 455"/>
                <a:gd name="T28" fmla="*/ 864 w 910"/>
                <a:gd name="T29" fmla="*/ 0 h 455"/>
                <a:gd name="T30" fmla="*/ 45 w 910"/>
                <a:gd name="T31" fmla="*/ 0 h 455"/>
                <a:gd name="T32" fmla="*/ 0 w 910"/>
                <a:gd name="T33" fmla="*/ 46 h 455"/>
                <a:gd name="T34" fmla="*/ 45 w 910"/>
                <a:gd name="T35" fmla="*/ 91 h 455"/>
                <a:gd name="T36" fmla="*/ 864 w 910"/>
                <a:gd name="T37" fmla="*/ 91 h 455"/>
                <a:gd name="T38" fmla="*/ 910 w 910"/>
                <a:gd name="T39" fmla="*/ 46 h 455"/>
                <a:gd name="T40" fmla="*/ 864 w 910"/>
                <a:gd name="T41"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0" h="455">
                  <a:moveTo>
                    <a:pt x="773" y="364"/>
                  </a:moveTo>
                  <a:cubicBezTo>
                    <a:pt x="136" y="364"/>
                    <a:pt x="136" y="364"/>
                    <a:pt x="136" y="364"/>
                  </a:cubicBezTo>
                  <a:cubicBezTo>
                    <a:pt x="111" y="364"/>
                    <a:pt x="91" y="385"/>
                    <a:pt x="91" y="410"/>
                  </a:cubicBezTo>
                  <a:cubicBezTo>
                    <a:pt x="91" y="435"/>
                    <a:pt x="111" y="455"/>
                    <a:pt x="136" y="455"/>
                  </a:cubicBezTo>
                  <a:cubicBezTo>
                    <a:pt x="773" y="455"/>
                    <a:pt x="773" y="455"/>
                    <a:pt x="773" y="455"/>
                  </a:cubicBezTo>
                  <a:cubicBezTo>
                    <a:pt x="799" y="455"/>
                    <a:pt x="819" y="435"/>
                    <a:pt x="819" y="410"/>
                  </a:cubicBezTo>
                  <a:cubicBezTo>
                    <a:pt x="819" y="385"/>
                    <a:pt x="799" y="364"/>
                    <a:pt x="773" y="364"/>
                  </a:cubicBezTo>
                  <a:close/>
                  <a:moveTo>
                    <a:pt x="819" y="182"/>
                  </a:moveTo>
                  <a:cubicBezTo>
                    <a:pt x="91" y="182"/>
                    <a:pt x="91" y="182"/>
                    <a:pt x="91" y="182"/>
                  </a:cubicBezTo>
                  <a:cubicBezTo>
                    <a:pt x="66" y="182"/>
                    <a:pt x="45" y="203"/>
                    <a:pt x="45" y="228"/>
                  </a:cubicBezTo>
                  <a:cubicBezTo>
                    <a:pt x="45" y="253"/>
                    <a:pt x="66" y="273"/>
                    <a:pt x="91" y="273"/>
                  </a:cubicBezTo>
                  <a:cubicBezTo>
                    <a:pt x="819" y="273"/>
                    <a:pt x="819" y="273"/>
                    <a:pt x="819" y="273"/>
                  </a:cubicBezTo>
                  <a:cubicBezTo>
                    <a:pt x="844" y="273"/>
                    <a:pt x="864" y="253"/>
                    <a:pt x="864" y="228"/>
                  </a:cubicBezTo>
                  <a:cubicBezTo>
                    <a:pt x="864" y="203"/>
                    <a:pt x="844" y="182"/>
                    <a:pt x="819" y="182"/>
                  </a:cubicBezTo>
                  <a:close/>
                  <a:moveTo>
                    <a:pt x="864" y="0"/>
                  </a:moveTo>
                  <a:cubicBezTo>
                    <a:pt x="45" y="0"/>
                    <a:pt x="45" y="0"/>
                    <a:pt x="45" y="0"/>
                  </a:cubicBezTo>
                  <a:cubicBezTo>
                    <a:pt x="20" y="0"/>
                    <a:pt x="0" y="21"/>
                    <a:pt x="0" y="46"/>
                  </a:cubicBezTo>
                  <a:cubicBezTo>
                    <a:pt x="0" y="71"/>
                    <a:pt x="20" y="91"/>
                    <a:pt x="45" y="91"/>
                  </a:cubicBezTo>
                  <a:cubicBezTo>
                    <a:pt x="864" y="91"/>
                    <a:pt x="864" y="91"/>
                    <a:pt x="864" y="91"/>
                  </a:cubicBezTo>
                  <a:cubicBezTo>
                    <a:pt x="890" y="91"/>
                    <a:pt x="910" y="71"/>
                    <a:pt x="910" y="46"/>
                  </a:cubicBezTo>
                  <a:cubicBezTo>
                    <a:pt x="910" y="21"/>
                    <a:pt x="890" y="0"/>
                    <a:pt x="86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grpSp>
      <p:grpSp>
        <p:nvGrpSpPr>
          <p:cNvPr id="17" name="Группа 16"/>
          <p:cNvGrpSpPr/>
          <p:nvPr/>
        </p:nvGrpSpPr>
        <p:grpSpPr>
          <a:xfrm>
            <a:off x="9535718" y="3323771"/>
            <a:ext cx="611549" cy="532779"/>
            <a:chOff x="4400550" y="1949450"/>
            <a:chExt cx="3389313" cy="2952750"/>
          </a:xfrm>
          <a:solidFill>
            <a:schemeClr val="bg1">
              <a:lumMod val="95000"/>
            </a:schemeClr>
          </a:solidFill>
        </p:grpSpPr>
        <p:sp>
          <p:nvSpPr>
            <p:cNvPr id="18" name="Freeform 449"/>
            <p:cNvSpPr/>
            <p:nvPr/>
          </p:nvSpPr>
          <p:spPr bwMode="auto">
            <a:xfrm>
              <a:off x="4400550" y="1949450"/>
              <a:ext cx="2254250" cy="866775"/>
            </a:xfrm>
            <a:custGeom>
              <a:avLst/>
              <a:gdLst>
                <a:gd name="T0" fmla="*/ 1531 w 2840"/>
                <a:gd name="T1" fmla="*/ 1 h 1091"/>
                <a:gd name="T2" fmla="*/ 1745 w 2840"/>
                <a:gd name="T3" fmla="*/ 14 h 1091"/>
                <a:gd name="T4" fmla="*/ 1948 w 2840"/>
                <a:gd name="T5" fmla="*/ 39 h 1091"/>
                <a:gd name="T6" fmla="*/ 2136 w 2840"/>
                <a:gd name="T7" fmla="*/ 74 h 1091"/>
                <a:gd name="T8" fmla="*/ 2308 w 2840"/>
                <a:gd name="T9" fmla="*/ 119 h 1091"/>
                <a:gd name="T10" fmla="*/ 2460 w 2840"/>
                <a:gd name="T11" fmla="*/ 173 h 1091"/>
                <a:gd name="T12" fmla="*/ 2590 w 2840"/>
                <a:gd name="T13" fmla="*/ 235 h 1091"/>
                <a:gd name="T14" fmla="*/ 2695 w 2840"/>
                <a:gd name="T15" fmla="*/ 305 h 1091"/>
                <a:gd name="T16" fmla="*/ 2774 w 2840"/>
                <a:gd name="T17" fmla="*/ 380 h 1091"/>
                <a:gd name="T18" fmla="*/ 2823 w 2840"/>
                <a:gd name="T19" fmla="*/ 461 h 1091"/>
                <a:gd name="T20" fmla="*/ 2840 w 2840"/>
                <a:gd name="T21" fmla="*/ 545 h 1091"/>
                <a:gd name="T22" fmla="*/ 2823 w 2840"/>
                <a:gd name="T23" fmla="*/ 629 h 1091"/>
                <a:gd name="T24" fmla="*/ 2774 w 2840"/>
                <a:gd name="T25" fmla="*/ 711 h 1091"/>
                <a:gd name="T26" fmla="*/ 2695 w 2840"/>
                <a:gd name="T27" fmla="*/ 786 h 1091"/>
                <a:gd name="T28" fmla="*/ 2590 w 2840"/>
                <a:gd name="T29" fmla="*/ 854 h 1091"/>
                <a:gd name="T30" fmla="*/ 2460 w 2840"/>
                <a:gd name="T31" fmla="*/ 916 h 1091"/>
                <a:gd name="T32" fmla="*/ 2308 w 2840"/>
                <a:gd name="T33" fmla="*/ 971 h 1091"/>
                <a:gd name="T34" fmla="*/ 2136 w 2840"/>
                <a:gd name="T35" fmla="*/ 1016 h 1091"/>
                <a:gd name="T36" fmla="*/ 1948 w 2840"/>
                <a:gd name="T37" fmla="*/ 1052 h 1091"/>
                <a:gd name="T38" fmla="*/ 1745 w 2840"/>
                <a:gd name="T39" fmla="*/ 1077 h 1091"/>
                <a:gd name="T40" fmla="*/ 1531 w 2840"/>
                <a:gd name="T41" fmla="*/ 1089 h 1091"/>
                <a:gd name="T42" fmla="*/ 1309 w 2840"/>
                <a:gd name="T43" fmla="*/ 1089 h 1091"/>
                <a:gd name="T44" fmla="*/ 1094 w 2840"/>
                <a:gd name="T45" fmla="*/ 1077 h 1091"/>
                <a:gd name="T46" fmla="*/ 892 w 2840"/>
                <a:gd name="T47" fmla="*/ 1052 h 1091"/>
                <a:gd name="T48" fmla="*/ 703 w 2840"/>
                <a:gd name="T49" fmla="*/ 1016 h 1091"/>
                <a:gd name="T50" fmla="*/ 532 w 2840"/>
                <a:gd name="T51" fmla="*/ 971 h 1091"/>
                <a:gd name="T52" fmla="*/ 379 w 2840"/>
                <a:gd name="T53" fmla="*/ 916 h 1091"/>
                <a:gd name="T54" fmla="*/ 250 w 2840"/>
                <a:gd name="T55" fmla="*/ 854 h 1091"/>
                <a:gd name="T56" fmla="*/ 144 w 2840"/>
                <a:gd name="T57" fmla="*/ 786 h 1091"/>
                <a:gd name="T58" fmla="*/ 66 w 2840"/>
                <a:gd name="T59" fmla="*/ 711 h 1091"/>
                <a:gd name="T60" fmla="*/ 17 w 2840"/>
                <a:gd name="T61" fmla="*/ 629 h 1091"/>
                <a:gd name="T62" fmla="*/ 0 w 2840"/>
                <a:gd name="T63" fmla="*/ 545 h 1091"/>
                <a:gd name="T64" fmla="*/ 17 w 2840"/>
                <a:gd name="T65" fmla="*/ 461 h 1091"/>
                <a:gd name="T66" fmla="*/ 66 w 2840"/>
                <a:gd name="T67" fmla="*/ 380 h 1091"/>
                <a:gd name="T68" fmla="*/ 144 w 2840"/>
                <a:gd name="T69" fmla="*/ 305 h 1091"/>
                <a:gd name="T70" fmla="*/ 250 w 2840"/>
                <a:gd name="T71" fmla="*/ 235 h 1091"/>
                <a:gd name="T72" fmla="*/ 379 w 2840"/>
                <a:gd name="T73" fmla="*/ 173 h 1091"/>
                <a:gd name="T74" fmla="*/ 532 w 2840"/>
                <a:gd name="T75" fmla="*/ 119 h 1091"/>
                <a:gd name="T76" fmla="*/ 703 w 2840"/>
                <a:gd name="T77" fmla="*/ 74 h 1091"/>
                <a:gd name="T78" fmla="*/ 892 w 2840"/>
                <a:gd name="T79" fmla="*/ 39 h 1091"/>
                <a:gd name="T80" fmla="*/ 1094 w 2840"/>
                <a:gd name="T81" fmla="*/ 14 h 1091"/>
                <a:gd name="T82" fmla="*/ 1309 w 2840"/>
                <a:gd name="T83" fmla="*/ 1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40" h="1091">
                  <a:moveTo>
                    <a:pt x="1420" y="0"/>
                  </a:moveTo>
                  <a:lnTo>
                    <a:pt x="1531" y="1"/>
                  </a:lnTo>
                  <a:lnTo>
                    <a:pt x="1639" y="6"/>
                  </a:lnTo>
                  <a:lnTo>
                    <a:pt x="1745" y="14"/>
                  </a:lnTo>
                  <a:lnTo>
                    <a:pt x="1849" y="24"/>
                  </a:lnTo>
                  <a:lnTo>
                    <a:pt x="1948" y="39"/>
                  </a:lnTo>
                  <a:lnTo>
                    <a:pt x="2044" y="55"/>
                  </a:lnTo>
                  <a:lnTo>
                    <a:pt x="2136" y="74"/>
                  </a:lnTo>
                  <a:lnTo>
                    <a:pt x="2224" y="96"/>
                  </a:lnTo>
                  <a:lnTo>
                    <a:pt x="2308" y="119"/>
                  </a:lnTo>
                  <a:lnTo>
                    <a:pt x="2386" y="146"/>
                  </a:lnTo>
                  <a:lnTo>
                    <a:pt x="2460" y="173"/>
                  </a:lnTo>
                  <a:lnTo>
                    <a:pt x="2528" y="204"/>
                  </a:lnTo>
                  <a:lnTo>
                    <a:pt x="2590" y="235"/>
                  </a:lnTo>
                  <a:lnTo>
                    <a:pt x="2646" y="270"/>
                  </a:lnTo>
                  <a:lnTo>
                    <a:pt x="2695" y="305"/>
                  </a:lnTo>
                  <a:lnTo>
                    <a:pt x="2738" y="342"/>
                  </a:lnTo>
                  <a:lnTo>
                    <a:pt x="2774" y="380"/>
                  </a:lnTo>
                  <a:lnTo>
                    <a:pt x="2803" y="421"/>
                  </a:lnTo>
                  <a:lnTo>
                    <a:pt x="2823" y="461"/>
                  </a:lnTo>
                  <a:lnTo>
                    <a:pt x="2835" y="502"/>
                  </a:lnTo>
                  <a:lnTo>
                    <a:pt x="2840" y="545"/>
                  </a:lnTo>
                  <a:lnTo>
                    <a:pt x="2835" y="588"/>
                  </a:lnTo>
                  <a:lnTo>
                    <a:pt x="2823" y="629"/>
                  </a:lnTo>
                  <a:lnTo>
                    <a:pt x="2803" y="670"/>
                  </a:lnTo>
                  <a:lnTo>
                    <a:pt x="2774" y="711"/>
                  </a:lnTo>
                  <a:lnTo>
                    <a:pt x="2738" y="748"/>
                  </a:lnTo>
                  <a:lnTo>
                    <a:pt x="2695" y="786"/>
                  </a:lnTo>
                  <a:lnTo>
                    <a:pt x="2646" y="821"/>
                  </a:lnTo>
                  <a:lnTo>
                    <a:pt x="2590" y="854"/>
                  </a:lnTo>
                  <a:lnTo>
                    <a:pt x="2528" y="887"/>
                  </a:lnTo>
                  <a:lnTo>
                    <a:pt x="2460" y="916"/>
                  </a:lnTo>
                  <a:lnTo>
                    <a:pt x="2386" y="945"/>
                  </a:lnTo>
                  <a:lnTo>
                    <a:pt x="2308" y="971"/>
                  </a:lnTo>
                  <a:lnTo>
                    <a:pt x="2224" y="995"/>
                  </a:lnTo>
                  <a:lnTo>
                    <a:pt x="2136" y="1016"/>
                  </a:lnTo>
                  <a:lnTo>
                    <a:pt x="2044" y="1035"/>
                  </a:lnTo>
                  <a:lnTo>
                    <a:pt x="1948" y="1052"/>
                  </a:lnTo>
                  <a:lnTo>
                    <a:pt x="1849" y="1065"/>
                  </a:lnTo>
                  <a:lnTo>
                    <a:pt x="1745" y="1077"/>
                  </a:lnTo>
                  <a:lnTo>
                    <a:pt x="1639" y="1085"/>
                  </a:lnTo>
                  <a:lnTo>
                    <a:pt x="1531" y="1089"/>
                  </a:lnTo>
                  <a:lnTo>
                    <a:pt x="1420" y="1091"/>
                  </a:lnTo>
                  <a:lnTo>
                    <a:pt x="1309" y="1089"/>
                  </a:lnTo>
                  <a:lnTo>
                    <a:pt x="1200" y="1085"/>
                  </a:lnTo>
                  <a:lnTo>
                    <a:pt x="1094" y="1077"/>
                  </a:lnTo>
                  <a:lnTo>
                    <a:pt x="992" y="1065"/>
                  </a:lnTo>
                  <a:lnTo>
                    <a:pt x="892" y="1052"/>
                  </a:lnTo>
                  <a:lnTo>
                    <a:pt x="795" y="1035"/>
                  </a:lnTo>
                  <a:lnTo>
                    <a:pt x="703" y="1016"/>
                  </a:lnTo>
                  <a:lnTo>
                    <a:pt x="615" y="995"/>
                  </a:lnTo>
                  <a:lnTo>
                    <a:pt x="532" y="971"/>
                  </a:lnTo>
                  <a:lnTo>
                    <a:pt x="453" y="945"/>
                  </a:lnTo>
                  <a:lnTo>
                    <a:pt x="379" y="916"/>
                  </a:lnTo>
                  <a:lnTo>
                    <a:pt x="312" y="887"/>
                  </a:lnTo>
                  <a:lnTo>
                    <a:pt x="250" y="854"/>
                  </a:lnTo>
                  <a:lnTo>
                    <a:pt x="194" y="821"/>
                  </a:lnTo>
                  <a:lnTo>
                    <a:pt x="144" y="786"/>
                  </a:lnTo>
                  <a:lnTo>
                    <a:pt x="101" y="748"/>
                  </a:lnTo>
                  <a:lnTo>
                    <a:pt x="66" y="711"/>
                  </a:lnTo>
                  <a:lnTo>
                    <a:pt x="38" y="670"/>
                  </a:lnTo>
                  <a:lnTo>
                    <a:pt x="17" y="629"/>
                  </a:lnTo>
                  <a:lnTo>
                    <a:pt x="4" y="588"/>
                  </a:lnTo>
                  <a:lnTo>
                    <a:pt x="0" y="545"/>
                  </a:lnTo>
                  <a:lnTo>
                    <a:pt x="4" y="502"/>
                  </a:lnTo>
                  <a:lnTo>
                    <a:pt x="17" y="461"/>
                  </a:lnTo>
                  <a:lnTo>
                    <a:pt x="38" y="421"/>
                  </a:lnTo>
                  <a:lnTo>
                    <a:pt x="66" y="380"/>
                  </a:lnTo>
                  <a:lnTo>
                    <a:pt x="101" y="342"/>
                  </a:lnTo>
                  <a:lnTo>
                    <a:pt x="144" y="305"/>
                  </a:lnTo>
                  <a:lnTo>
                    <a:pt x="194" y="270"/>
                  </a:lnTo>
                  <a:lnTo>
                    <a:pt x="250" y="235"/>
                  </a:lnTo>
                  <a:lnTo>
                    <a:pt x="312" y="204"/>
                  </a:lnTo>
                  <a:lnTo>
                    <a:pt x="379" y="173"/>
                  </a:lnTo>
                  <a:lnTo>
                    <a:pt x="453" y="146"/>
                  </a:lnTo>
                  <a:lnTo>
                    <a:pt x="532" y="119"/>
                  </a:lnTo>
                  <a:lnTo>
                    <a:pt x="615" y="96"/>
                  </a:lnTo>
                  <a:lnTo>
                    <a:pt x="703" y="74"/>
                  </a:lnTo>
                  <a:lnTo>
                    <a:pt x="795" y="55"/>
                  </a:lnTo>
                  <a:lnTo>
                    <a:pt x="892" y="39"/>
                  </a:lnTo>
                  <a:lnTo>
                    <a:pt x="992" y="24"/>
                  </a:lnTo>
                  <a:lnTo>
                    <a:pt x="1094" y="14"/>
                  </a:lnTo>
                  <a:lnTo>
                    <a:pt x="1200" y="6"/>
                  </a:lnTo>
                  <a:lnTo>
                    <a:pt x="1309" y="1"/>
                  </a:lnTo>
                  <a:lnTo>
                    <a:pt x="1420"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19" name="Freeform 450"/>
            <p:cNvSpPr/>
            <p:nvPr/>
          </p:nvSpPr>
          <p:spPr bwMode="auto">
            <a:xfrm>
              <a:off x="4400550" y="2689225"/>
              <a:ext cx="2254250" cy="554038"/>
            </a:xfrm>
            <a:custGeom>
              <a:avLst/>
              <a:gdLst>
                <a:gd name="T0" fmla="*/ 78 w 2840"/>
                <a:gd name="T1" fmla="*/ 4 h 699"/>
                <a:gd name="T2" fmla="*/ 179 w 2840"/>
                <a:gd name="T3" fmla="*/ 70 h 699"/>
                <a:gd name="T4" fmla="*/ 296 w 2840"/>
                <a:gd name="T5" fmla="*/ 127 h 699"/>
                <a:gd name="T6" fmla="*/ 463 w 2840"/>
                <a:gd name="T7" fmla="*/ 190 h 699"/>
                <a:gd name="T8" fmla="*/ 677 w 2840"/>
                <a:gd name="T9" fmla="*/ 247 h 699"/>
                <a:gd name="T10" fmla="*/ 911 w 2840"/>
                <a:gd name="T11" fmla="*/ 290 h 699"/>
                <a:gd name="T12" fmla="*/ 1160 w 2840"/>
                <a:gd name="T13" fmla="*/ 316 h 699"/>
                <a:gd name="T14" fmla="*/ 1420 w 2840"/>
                <a:gd name="T15" fmla="*/ 325 h 699"/>
                <a:gd name="T16" fmla="*/ 1680 w 2840"/>
                <a:gd name="T17" fmla="*/ 316 h 699"/>
                <a:gd name="T18" fmla="*/ 1929 w 2840"/>
                <a:gd name="T19" fmla="*/ 290 h 699"/>
                <a:gd name="T20" fmla="*/ 2163 w 2840"/>
                <a:gd name="T21" fmla="*/ 247 h 699"/>
                <a:gd name="T22" fmla="*/ 2377 w 2840"/>
                <a:gd name="T23" fmla="*/ 190 h 699"/>
                <a:gd name="T24" fmla="*/ 2531 w 2840"/>
                <a:gd name="T25" fmla="*/ 133 h 699"/>
                <a:gd name="T26" fmla="*/ 2628 w 2840"/>
                <a:gd name="T27" fmla="*/ 89 h 699"/>
                <a:gd name="T28" fmla="*/ 2709 w 2840"/>
                <a:gd name="T29" fmla="*/ 41 h 699"/>
                <a:gd name="T30" fmla="*/ 2761 w 2840"/>
                <a:gd name="T31" fmla="*/ 6 h 699"/>
                <a:gd name="T32" fmla="*/ 2779 w 2840"/>
                <a:gd name="T33" fmla="*/ 5 h 699"/>
                <a:gd name="T34" fmla="*/ 2791 w 2840"/>
                <a:gd name="T35" fmla="*/ 12 h 699"/>
                <a:gd name="T36" fmla="*/ 2814 w 2840"/>
                <a:gd name="T37" fmla="*/ 49 h 699"/>
                <a:gd name="T38" fmla="*/ 2836 w 2840"/>
                <a:gd name="T39" fmla="*/ 118 h 699"/>
                <a:gd name="T40" fmla="*/ 2835 w 2840"/>
                <a:gd name="T41" fmla="*/ 195 h 699"/>
                <a:gd name="T42" fmla="*/ 2803 w 2840"/>
                <a:gd name="T43" fmla="*/ 278 h 699"/>
                <a:gd name="T44" fmla="*/ 2738 w 2840"/>
                <a:gd name="T45" fmla="*/ 356 h 699"/>
                <a:gd name="T46" fmla="*/ 2646 w 2840"/>
                <a:gd name="T47" fmla="*/ 428 h 699"/>
                <a:gd name="T48" fmla="*/ 2528 w 2840"/>
                <a:gd name="T49" fmla="*/ 494 h 699"/>
                <a:gd name="T50" fmla="*/ 2386 w 2840"/>
                <a:gd name="T51" fmla="*/ 553 h 699"/>
                <a:gd name="T52" fmla="*/ 2224 w 2840"/>
                <a:gd name="T53" fmla="*/ 602 h 699"/>
                <a:gd name="T54" fmla="*/ 2044 w 2840"/>
                <a:gd name="T55" fmla="*/ 643 h 699"/>
                <a:gd name="T56" fmla="*/ 1849 w 2840"/>
                <a:gd name="T57" fmla="*/ 673 h 699"/>
                <a:gd name="T58" fmla="*/ 1639 w 2840"/>
                <a:gd name="T59" fmla="*/ 692 h 699"/>
                <a:gd name="T60" fmla="*/ 1420 w 2840"/>
                <a:gd name="T61" fmla="*/ 699 h 699"/>
                <a:gd name="T62" fmla="*/ 1200 w 2840"/>
                <a:gd name="T63" fmla="*/ 692 h 699"/>
                <a:gd name="T64" fmla="*/ 992 w 2840"/>
                <a:gd name="T65" fmla="*/ 673 h 699"/>
                <a:gd name="T66" fmla="*/ 795 w 2840"/>
                <a:gd name="T67" fmla="*/ 643 h 699"/>
                <a:gd name="T68" fmla="*/ 615 w 2840"/>
                <a:gd name="T69" fmla="*/ 602 h 699"/>
                <a:gd name="T70" fmla="*/ 453 w 2840"/>
                <a:gd name="T71" fmla="*/ 553 h 699"/>
                <a:gd name="T72" fmla="*/ 312 w 2840"/>
                <a:gd name="T73" fmla="*/ 494 h 699"/>
                <a:gd name="T74" fmla="*/ 194 w 2840"/>
                <a:gd name="T75" fmla="*/ 428 h 699"/>
                <a:gd name="T76" fmla="*/ 101 w 2840"/>
                <a:gd name="T77" fmla="*/ 356 h 699"/>
                <a:gd name="T78" fmla="*/ 38 w 2840"/>
                <a:gd name="T79" fmla="*/ 278 h 699"/>
                <a:gd name="T80" fmla="*/ 4 w 2840"/>
                <a:gd name="T81" fmla="*/ 195 h 699"/>
                <a:gd name="T82" fmla="*/ 3 w 2840"/>
                <a:gd name="T83" fmla="*/ 118 h 699"/>
                <a:gd name="T84" fmla="*/ 25 w 2840"/>
                <a:gd name="T85" fmla="*/ 50 h 699"/>
                <a:gd name="T86" fmla="*/ 48 w 2840"/>
                <a:gd name="T87" fmla="*/ 12 h 699"/>
                <a:gd name="T88" fmla="*/ 61 w 2840"/>
                <a:gd name="T89" fmla="*/ 1 h 6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840" h="699">
                  <a:moveTo>
                    <a:pt x="69" y="0"/>
                  </a:moveTo>
                  <a:lnTo>
                    <a:pt x="78" y="4"/>
                  </a:lnTo>
                  <a:lnTo>
                    <a:pt x="127" y="39"/>
                  </a:lnTo>
                  <a:lnTo>
                    <a:pt x="179" y="70"/>
                  </a:lnTo>
                  <a:lnTo>
                    <a:pt x="234" y="100"/>
                  </a:lnTo>
                  <a:lnTo>
                    <a:pt x="296" y="127"/>
                  </a:lnTo>
                  <a:lnTo>
                    <a:pt x="365" y="155"/>
                  </a:lnTo>
                  <a:lnTo>
                    <a:pt x="463" y="190"/>
                  </a:lnTo>
                  <a:lnTo>
                    <a:pt x="567" y="220"/>
                  </a:lnTo>
                  <a:lnTo>
                    <a:pt x="677" y="247"/>
                  </a:lnTo>
                  <a:lnTo>
                    <a:pt x="792" y="270"/>
                  </a:lnTo>
                  <a:lnTo>
                    <a:pt x="911" y="290"/>
                  </a:lnTo>
                  <a:lnTo>
                    <a:pt x="1033" y="304"/>
                  </a:lnTo>
                  <a:lnTo>
                    <a:pt x="1160" y="316"/>
                  </a:lnTo>
                  <a:lnTo>
                    <a:pt x="1289" y="322"/>
                  </a:lnTo>
                  <a:lnTo>
                    <a:pt x="1420" y="325"/>
                  </a:lnTo>
                  <a:lnTo>
                    <a:pt x="1551" y="322"/>
                  </a:lnTo>
                  <a:lnTo>
                    <a:pt x="1680" y="316"/>
                  </a:lnTo>
                  <a:lnTo>
                    <a:pt x="1806" y="304"/>
                  </a:lnTo>
                  <a:lnTo>
                    <a:pt x="1929" y="290"/>
                  </a:lnTo>
                  <a:lnTo>
                    <a:pt x="2048" y="270"/>
                  </a:lnTo>
                  <a:lnTo>
                    <a:pt x="2163" y="247"/>
                  </a:lnTo>
                  <a:lnTo>
                    <a:pt x="2272" y="220"/>
                  </a:lnTo>
                  <a:lnTo>
                    <a:pt x="2377" y="190"/>
                  </a:lnTo>
                  <a:lnTo>
                    <a:pt x="2474" y="155"/>
                  </a:lnTo>
                  <a:lnTo>
                    <a:pt x="2531" y="133"/>
                  </a:lnTo>
                  <a:lnTo>
                    <a:pt x="2581" y="111"/>
                  </a:lnTo>
                  <a:lnTo>
                    <a:pt x="2628" y="89"/>
                  </a:lnTo>
                  <a:lnTo>
                    <a:pt x="2669" y="66"/>
                  </a:lnTo>
                  <a:lnTo>
                    <a:pt x="2709" y="41"/>
                  </a:lnTo>
                  <a:lnTo>
                    <a:pt x="2748" y="13"/>
                  </a:lnTo>
                  <a:lnTo>
                    <a:pt x="2761" y="6"/>
                  </a:lnTo>
                  <a:lnTo>
                    <a:pt x="2770" y="4"/>
                  </a:lnTo>
                  <a:lnTo>
                    <a:pt x="2779" y="5"/>
                  </a:lnTo>
                  <a:lnTo>
                    <a:pt x="2786" y="8"/>
                  </a:lnTo>
                  <a:lnTo>
                    <a:pt x="2791" y="12"/>
                  </a:lnTo>
                  <a:lnTo>
                    <a:pt x="2795" y="17"/>
                  </a:lnTo>
                  <a:lnTo>
                    <a:pt x="2814" y="49"/>
                  </a:lnTo>
                  <a:lnTo>
                    <a:pt x="2829" y="83"/>
                  </a:lnTo>
                  <a:lnTo>
                    <a:pt x="2836" y="118"/>
                  </a:lnTo>
                  <a:lnTo>
                    <a:pt x="2840" y="153"/>
                  </a:lnTo>
                  <a:lnTo>
                    <a:pt x="2835" y="195"/>
                  </a:lnTo>
                  <a:lnTo>
                    <a:pt x="2823" y="237"/>
                  </a:lnTo>
                  <a:lnTo>
                    <a:pt x="2803" y="278"/>
                  </a:lnTo>
                  <a:lnTo>
                    <a:pt x="2774" y="317"/>
                  </a:lnTo>
                  <a:lnTo>
                    <a:pt x="2738" y="356"/>
                  </a:lnTo>
                  <a:lnTo>
                    <a:pt x="2695" y="393"/>
                  </a:lnTo>
                  <a:lnTo>
                    <a:pt x="2646" y="428"/>
                  </a:lnTo>
                  <a:lnTo>
                    <a:pt x="2590" y="462"/>
                  </a:lnTo>
                  <a:lnTo>
                    <a:pt x="2528" y="494"/>
                  </a:lnTo>
                  <a:lnTo>
                    <a:pt x="2460" y="524"/>
                  </a:lnTo>
                  <a:lnTo>
                    <a:pt x="2386" y="553"/>
                  </a:lnTo>
                  <a:lnTo>
                    <a:pt x="2308" y="579"/>
                  </a:lnTo>
                  <a:lnTo>
                    <a:pt x="2224" y="602"/>
                  </a:lnTo>
                  <a:lnTo>
                    <a:pt x="2136" y="624"/>
                  </a:lnTo>
                  <a:lnTo>
                    <a:pt x="2044" y="643"/>
                  </a:lnTo>
                  <a:lnTo>
                    <a:pt x="1948" y="659"/>
                  </a:lnTo>
                  <a:lnTo>
                    <a:pt x="1849" y="673"/>
                  </a:lnTo>
                  <a:lnTo>
                    <a:pt x="1745" y="683"/>
                  </a:lnTo>
                  <a:lnTo>
                    <a:pt x="1639" y="692"/>
                  </a:lnTo>
                  <a:lnTo>
                    <a:pt x="1531" y="696"/>
                  </a:lnTo>
                  <a:lnTo>
                    <a:pt x="1420" y="699"/>
                  </a:lnTo>
                  <a:lnTo>
                    <a:pt x="1309" y="696"/>
                  </a:lnTo>
                  <a:lnTo>
                    <a:pt x="1200" y="692"/>
                  </a:lnTo>
                  <a:lnTo>
                    <a:pt x="1094" y="683"/>
                  </a:lnTo>
                  <a:lnTo>
                    <a:pt x="992" y="673"/>
                  </a:lnTo>
                  <a:lnTo>
                    <a:pt x="892" y="659"/>
                  </a:lnTo>
                  <a:lnTo>
                    <a:pt x="795" y="643"/>
                  </a:lnTo>
                  <a:lnTo>
                    <a:pt x="703" y="624"/>
                  </a:lnTo>
                  <a:lnTo>
                    <a:pt x="615" y="602"/>
                  </a:lnTo>
                  <a:lnTo>
                    <a:pt x="532" y="579"/>
                  </a:lnTo>
                  <a:lnTo>
                    <a:pt x="453" y="553"/>
                  </a:lnTo>
                  <a:lnTo>
                    <a:pt x="379" y="524"/>
                  </a:lnTo>
                  <a:lnTo>
                    <a:pt x="312" y="494"/>
                  </a:lnTo>
                  <a:lnTo>
                    <a:pt x="250" y="462"/>
                  </a:lnTo>
                  <a:lnTo>
                    <a:pt x="194" y="428"/>
                  </a:lnTo>
                  <a:lnTo>
                    <a:pt x="144" y="393"/>
                  </a:lnTo>
                  <a:lnTo>
                    <a:pt x="101" y="356"/>
                  </a:lnTo>
                  <a:lnTo>
                    <a:pt x="66" y="317"/>
                  </a:lnTo>
                  <a:lnTo>
                    <a:pt x="38" y="278"/>
                  </a:lnTo>
                  <a:lnTo>
                    <a:pt x="17" y="237"/>
                  </a:lnTo>
                  <a:lnTo>
                    <a:pt x="4" y="195"/>
                  </a:lnTo>
                  <a:lnTo>
                    <a:pt x="0" y="153"/>
                  </a:lnTo>
                  <a:lnTo>
                    <a:pt x="3" y="118"/>
                  </a:lnTo>
                  <a:lnTo>
                    <a:pt x="12" y="84"/>
                  </a:lnTo>
                  <a:lnTo>
                    <a:pt x="25" y="50"/>
                  </a:lnTo>
                  <a:lnTo>
                    <a:pt x="44" y="17"/>
                  </a:lnTo>
                  <a:lnTo>
                    <a:pt x="48" y="12"/>
                  </a:lnTo>
                  <a:lnTo>
                    <a:pt x="54" y="5"/>
                  </a:lnTo>
                  <a:lnTo>
                    <a:pt x="61" y="1"/>
                  </a:lnTo>
                  <a:lnTo>
                    <a:pt x="69"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0" name="Freeform 451"/>
            <p:cNvSpPr/>
            <p:nvPr/>
          </p:nvSpPr>
          <p:spPr bwMode="auto">
            <a:xfrm>
              <a:off x="4400550" y="3983038"/>
              <a:ext cx="1557338" cy="546100"/>
            </a:xfrm>
            <a:custGeom>
              <a:avLst/>
              <a:gdLst>
                <a:gd name="T0" fmla="*/ 95 w 1963"/>
                <a:gd name="T1" fmla="*/ 5 h 687"/>
                <a:gd name="T2" fmla="*/ 162 w 1963"/>
                <a:gd name="T3" fmla="*/ 50 h 687"/>
                <a:gd name="T4" fmla="*/ 233 w 1963"/>
                <a:gd name="T5" fmla="*/ 89 h 687"/>
                <a:gd name="T6" fmla="*/ 316 w 1963"/>
                <a:gd name="T7" fmla="*/ 125 h 687"/>
                <a:gd name="T8" fmla="*/ 463 w 1963"/>
                <a:gd name="T9" fmla="*/ 178 h 687"/>
                <a:gd name="T10" fmla="*/ 677 w 1963"/>
                <a:gd name="T11" fmla="*/ 237 h 687"/>
                <a:gd name="T12" fmla="*/ 911 w 1963"/>
                <a:gd name="T13" fmla="*/ 279 h 687"/>
                <a:gd name="T14" fmla="*/ 1160 w 1963"/>
                <a:gd name="T15" fmla="*/ 304 h 687"/>
                <a:gd name="T16" fmla="*/ 1420 w 1963"/>
                <a:gd name="T17" fmla="*/ 313 h 687"/>
                <a:gd name="T18" fmla="*/ 1617 w 1963"/>
                <a:gd name="T19" fmla="*/ 309 h 687"/>
                <a:gd name="T20" fmla="*/ 1808 w 1963"/>
                <a:gd name="T21" fmla="*/ 296 h 687"/>
                <a:gd name="T22" fmla="*/ 1816 w 1963"/>
                <a:gd name="T23" fmla="*/ 296 h 687"/>
                <a:gd name="T24" fmla="*/ 1821 w 1963"/>
                <a:gd name="T25" fmla="*/ 300 h 687"/>
                <a:gd name="T26" fmla="*/ 1823 w 1963"/>
                <a:gd name="T27" fmla="*/ 305 h 687"/>
                <a:gd name="T28" fmla="*/ 1824 w 1963"/>
                <a:gd name="T29" fmla="*/ 309 h 687"/>
                <a:gd name="T30" fmla="*/ 1854 w 1963"/>
                <a:gd name="T31" fmla="*/ 426 h 687"/>
                <a:gd name="T32" fmla="*/ 1903 w 1963"/>
                <a:gd name="T33" fmla="*/ 538 h 687"/>
                <a:gd name="T34" fmla="*/ 1959 w 1963"/>
                <a:gd name="T35" fmla="*/ 637 h 687"/>
                <a:gd name="T36" fmla="*/ 1963 w 1963"/>
                <a:gd name="T37" fmla="*/ 647 h 687"/>
                <a:gd name="T38" fmla="*/ 1952 w 1963"/>
                <a:gd name="T39" fmla="*/ 657 h 687"/>
                <a:gd name="T40" fmla="*/ 1811 w 1963"/>
                <a:gd name="T41" fmla="*/ 673 h 687"/>
                <a:gd name="T42" fmla="*/ 1653 w 1963"/>
                <a:gd name="T43" fmla="*/ 682 h 687"/>
                <a:gd name="T44" fmla="*/ 1495 w 1963"/>
                <a:gd name="T45" fmla="*/ 687 h 687"/>
                <a:gd name="T46" fmla="*/ 1309 w 1963"/>
                <a:gd name="T47" fmla="*/ 686 h 687"/>
                <a:gd name="T48" fmla="*/ 1094 w 1963"/>
                <a:gd name="T49" fmla="*/ 673 h 687"/>
                <a:gd name="T50" fmla="*/ 892 w 1963"/>
                <a:gd name="T51" fmla="*/ 648 h 687"/>
                <a:gd name="T52" fmla="*/ 703 w 1963"/>
                <a:gd name="T53" fmla="*/ 613 h 687"/>
                <a:gd name="T54" fmla="*/ 532 w 1963"/>
                <a:gd name="T55" fmla="*/ 568 h 687"/>
                <a:gd name="T56" fmla="*/ 379 w 1963"/>
                <a:gd name="T57" fmla="*/ 514 h 687"/>
                <a:gd name="T58" fmla="*/ 250 w 1963"/>
                <a:gd name="T59" fmla="*/ 452 h 687"/>
                <a:gd name="T60" fmla="*/ 144 w 1963"/>
                <a:gd name="T61" fmla="*/ 382 h 687"/>
                <a:gd name="T62" fmla="*/ 66 w 1963"/>
                <a:gd name="T63" fmla="*/ 307 h 687"/>
                <a:gd name="T64" fmla="*/ 17 w 1963"/>
                <a:gd name="T65" fmla="*/ 226 h 687"/>
                <a:gd name="T66" fmla="*/ 0 w 1963"/>
                <a:gd name="T67" fmla="*/ 142 h 687"/>
                <a:gd name="T68" fmla="*/ 16 w 1963"/>
                <a:gd name="T69" fmla="*/ 59 h 687"/>
                <a:gd name="T70" fmla="*/ 43 w 1963"/>
                <a:gd name="T71" fmla="*/ 11 h 687"/>
                <a:gd name="T72" fmla="*/ 66 w 1963"/>
                <a:gd name="T73" fmla="*/ 0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63" h="687">
                  <a:moveTo>
                    <a:pt x="80" y="0"/>
                  </a:moveTo>
                  <a:lnTo>
                    <a:pt x="95" y="5"/>
                  </a:lnTo>
                  <a:lnTo>
                    <a:pt x="128" y="30"/>
                  </a:lnTo>
                  <a:lnTo>
                    <a:pt x="162" y="50"/>
                  </a:lnTo>
                  <a:lnTo>
                    <a:pt x="197" y="71"/>
                  </a:lnTo>
                  <a:lnTo>
                    <a:pt x="233" y="89"/>
                  </a:lnTo>
                  <a:lnTo>
                    <a:pt x="273" y="107"/>
                  </a:lnTo>
                  <a:lnTo>
                    <a:pt x="316" y="125"/>
                  </a:lnTo>
                  <a:lnTo>
                    <a:pt x="365" y="145"/>
                  </a:lnTo>
                  <a:lnTo>
                    <a:pt x="463" y="178"/>
                  </a:lnTo>
                  <a:lnTo>
                    <a:pt x="567" y="210"/>
                  </a:lnTo>
                  <a:lnTo>
                    <a:pt x="677" y="237"/>
                  </a:lnTo>
                  <a:lnTo>
                    <a:pt x="792" y="260"/>
                  </a:lnTo>
                  <a:lnTo>
                    <a:pt x="911" y="279"/>
                  </a:lnTo>
                  <a:lnTo>
                    <a:pt x="1033" y="294"/>
                  </a:lnTo>
                  <a:lnTo>
                    <a:pt x="1160" y="304"/>
                  </a:lnTo>
                  <a:lnTo>
                    <a:pt x="1289" y="312"/>
                  </a:lnTo>
                  <a:lnTo>
                    <a:pt x="1420" y="313"/>
                  </a:lnTo>
                  <a:lnTo>
                    <a:pt x="1517" y="312"/>
                  </a:lnTo>
                  <a:lnTo>
                    <a:pt x="1617" y="309"/>
                  </a:lnTo>
                  <a:lnTo>
                    <a:pt x="1714" y="304"/>
                  </a:lnTo>
                  <a:lnTo>
                    <a:pt x="1808" y="296"/>
                  </a:lnTo>
                  <a:lnTo>
                    <a:pt x="1812" y="296"/>
                  </a:lnTo>
                  <a:lnTo>
                    <a:pt x="1816" y="296"/>
                  </a:lnTo>
                  <a:lnTo>
                    <a:pt x="1819" y="299"/>
                  </a:lnTo>
                  <a:lnTo>
                    <a:pt x="1821" y="300"/>
                  </a:lnTo>
                  <a:lnTo>
                    <a:pt x="1823" y="303"/>
                  </a:lnTo>
                  <a:lnTo>
                    <a:pt x="1823" y="305"/>
                  </a:lnTo>
                  <a:lnTo>
                    <a:pt x="1824" y="308"/>
                  </a:lnTo>
                  <a:lnTo>
                    <a:pt x="1824" y="309"/>
                  </a:lnTo>
                  <a:lnTo>
                    <a:pt x="1836" y="367"/>
                  </a:lnTo>
                  <a:lnTo>
                    <a:pt x="1854" y="426"/>
                  </a:lnTo>
                  <a:lnTo>
                    <a:pt x="1877" y="484"/>
                  </a:lnTo>
                  <a:lnTo>
                    <a:pt x="1903" y="538"/>
                  </a:lnTo>
                  <a:lnTo>
                    <a:pt x="1930" y="590"/>
                  </a:lnTo>
                  <a:lnTo>
                    <a:pt x="1959" y="637"/>
                  </a:lnTo>
                  <a:lnTo>
                    <a:pt x="1961" y="642"/>
                  </a:lnTo>
                  <a:lnTo>
                    <a:pt x="1963" y="647"/>
                  </a:lnTo>
                  <a:lnTo>
                    <a:pt x="1960" y="654"/>
                  </a:lnTo>
                  <a:lnTo>
                    <a:pt x="1952" y="657"/>
                  </a:lnTo>
                  <a:lnTo>
                    <a:pt x="1885" y="665"/>
                  </a:lnTo>
                  <a:lnTo>
                    <a:pt x="1811" y="673"/>
                  </a:lnTo>
                  <a:lnTo>
                    <a:pt x="1733" y="678"/>
                  </a:lnTo>
                  <a:lnTo>
                    <a:pt x="1653" y="682"/>
                  </a:lnTo>
                  <a:lnTo>
                    <a:pt x="1573" y="686"/>
                  </a:lnTo>
                  <a:lnTo>
                    <a:pt x="1495" y="687"/>
                  </a:lnTo>
                  <a:lnTo>
                    <a:pt x="1420" y="687"/>
                  </a:lnTo>
                  <a:lnTo>
                    <a:pt x="1309" y="686"/>
                  </a:lnTo>
                  <a:lnTo>
                    <a:pt x="1200" y="681"/>
                  </a:lnTo>
                  <a:lnTo>
                    <a:pt x="1094" y="673"/>
                  </a:lnTo>
                  <a:lnTo>
                    <a:pt x="992" y="663"/>
                  </a:lnTo>
                  <a:lnTo>
                    <a:pt x="892" y="648"/>
                  </a:lnTo>
                  <a:lnTo>
                    <a:pt x="795" y="633"/>
                  </a:lnTo>
                  <a:lnTo>
                    <a:pt x="703" y="613"/>
                  </a:lnTo>
                  <a:lnTo>
                    <a:pt x="615" y="591"/>
                  </a:lnTo>
                  <a:lnTo>
                    <a:pt x="532" y="568"/>
                  </a:lnTo>
                  <a:lnTo>
                    <a:pt x="453" y="542"/>
                  </a:lnTo>
                  <a:lnTo>
                    <a:pt x="379" y="514"/>
                  </a:lnTo>
                  <a:lnTo>
                    <a:pt x="312" y="484"/>
                  </a:lnTo>
                  <a:lnTo>
                    <a:pt x="250" y="452"/>
                  </a:lnTo>
                  <a:lnTo>
                    <a:pt x="194" y="418"/>
                  </a:lnTo>
                  <a:lnTo>
                    <a:pt x="144" y="382"/>
                  </a:lnTo>
                  <a:lnTo>
                    <a:pt x="101" y="345"/>
                  </a:lnTo>
                  <a:lnTo>
                    <a:pt x="66" y="307"/>
                  </a:lnTo>
                  <a:lnTo>
                    <a:pt x="38" y="268"/>
                  </a:lnTo>
                  <a:lnTo>
                    <a:pt x="17" y="226"/>
                  </a:lnTo>
                  <a:lnTo>
                    <a:pt x="4" y="185"/>
                  </a:lnTo>
                  <a:lnTo>
                    <a:pt x="0" y="142"/>
                  </a:lnTo>
                  <a:lnTo>
                    <a:pt x="4" y="101"/>
                  </a:lnTo>
                  <a:lnTo>
                    <a:pt x="16" y="59"/>
                  </a:lnTo>
                  <a:lnTo>
                    <a:pt x="36" y="19"/>
                  </a:lnTo>
                  <a:lnTo>
                    <a:pt x="43" y="11"/>
                  </a:lnTo>
                  <a:lnTo>
                    <a:pt x="53" y="5"/>
                  </a:lnTo>
                  <a:lnTo>
                    <a:pt x="66" y="0"/>
                  </a:lnTo>
                  <a:lnTo>
                    <a:pt x="80"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1" name="Freeform 452"/>
            <p:cNvSpPr/>
            <p:nvPr/>
          </p:nvSpPr>
          <p:spPr bwMode="auto">
            <a:xfrm>
              <a:off x="4400550" y="3551238"/>
              <a:ext cx="1455738" cy="549275"/>
            </a:xfrm>
            <a:custGeom>
              <a:avLst/>
              <a:gdLst>
                <a:gd name="T0" fmla="*/ 84 w 1833"/>
                <a:gd name="T1" fmla="*/ 3 h 691"/>
                <a:gd name="T2" fmla="*/ 132 w 1833"/>
                <a:gd name="T3" fmla="*/ 36 h 691"/>
                <a:gd name="T4" fmla="*/ 198 w 1833"/>
                <a:gd name="T5" fmla="*/ 76 h 691"/>
                <a:gd name="T6" fmla="*/ 273 w 1833"/>
                <a:gd name="T7" fmla="*/ 111 h 691"/>
                <a:gd name="T8" fmla="*/ 365 w 1833"/>
                <a:gd name="T9" fmla="*/ 149 h 691"/>
                <a:gd name="T10" fmla="*/ 567 w 1833"/>
                <a:gd name="T11" fmla="*/ 214 h 691"/>
                <a:gd name="T12" fmla="*/ 792 w 1833"/>
                <a:gd name="T13" fmla="*/ 264 h 691"/>
                <a:gd name="T14" fmla="*/ 1033 w 1833"/>
                <a:gd name="T15" fmla="*/ 298 h 691"/>
                <a:gd name="T16" fmla="*/ 1289 w 1833"/>
                <a:gd name="T17" fmla="*/ 316 h 691"/>
                <a:gd name="T18" fmla="*/ 1503 w 1833"/>
                <a:gd name="T19" fmla="*/ 317 h 691"/>
                <a:gd name="T20" fmla="*/ 1660 w 1833"/>
                <a:gd name="T21" fmla="*/ 311 h 691"/>
                <a:gd name="T22" fmla="*/ 1815 w 1833"/>
                <a:gd name="T23" fmla="*/ 297 h 691"/>
                <a:gd name="T24" fmla="*/ 1832 w 1833"/>
                <a:gd name="T25" fmla="*/ 302 h 691"/>
                <a:gd name="T26" fmla="*/ 1833 w 1833"/>
                <a:gd name="T27" fmla="*/ 316 h 691"/>
                <a:gd name="T28" fmla="*/ 1829 w 1833"/>
                <a:gd name="T29" fmla="*/ 330 h 691"/>
                <a:gd name="T30" fmla="*/ 1797 w 1833"/>
                <a:gd name="T31" fmla="*/ 488 h 691"/>
                <a:gd name="T32" fmla="*/ 1785 w 1833"/>
                <a:gd name="T33" fmla="*/ 653 h 691"/>
                <a:gd name="T34" fmla="*/ 1784 w 1833"/>
                <a:gd name="T35" fmla="*/ 663 h 691"/>
                <a:gd name="T36" fmla="*/ 1774 w 1833"/>
                <a:gd name="T37" fmla="*/ 673 h 691"/>
                <a:gd name="T38" fmla="*/ 1727 w 1833"/>
                <a:gd name="T39" fmla="*/ 680 h 691"/>
                <a:gd name="T40" fmla="*/ 1647 w 1833"/>
                <a:gd name="T41" fmla="*/ 686 h 691"/>
                <a:gd name="T42" fmla="*/ 1546 w 1833"/>
                <a:gd name="T43" fmla="*/ 690 h 691"/>
                <a:gd name="T44" fmla="*/ 1420 w 1833"/>
                <a:gd name="T45" fmla="*/ 691 h 691"/>
                <a:gd name="T46" fmla="*/ 1200 w 1833"/>
                <a:gd name="T47" fmla="*/ 685 h 691"/>
                <a:gd name="T48" fmla="*/ 992 w 1833"/>
                <a:gd name="T49" fmla="*/ 667 h 691"/>
                <a:gd name="T50" fmla="*/ 795 w 1833"/>
                <a:gd name="T51" fmla="*/ 637 h 691"/>
                <a:gd name="T52" fmla="*/ 615 w 1833"/>
                <a:gd name="T53" fmla="*/ 596 h 691"/>
                <a:gd name="T54" fmla="*/ 453 w 1833"/>
                <a:gd name="T55" fmla="*/ 546 h 691"/>
                <a:gd name="T56" fmla="*/ 312 w 1833"/>
                <a:gd name="T57" fmla="*/ 488 h 691"/>
                <a:gd name="T58" fmla="*/ 194 w 1833"/>
                <a:gd name="T59" fmla="*/ 422 h 691"/>
                <a:gd name="T60" fmla="*/ 101 w 1833"/>
                <a:gd name="T61" fmla="*/ 350 h 691"/>
                <a:gd name="T62" fmla="*/ 38 w 1833"/>
                <a:gd name="T63" fmla="*/ 272 h 691"/>
                <a:gd name="T64" fmla="*/ 4 w 1833"/>
                <a:gd name="T65" fmla="*/ 189 h 691"/>
                <a:gd name="T66" fmla="*/ 4 w 1833"/>
                <a:gd name="T67" fmla="*/ 105 h 691"/>
                <a:gd name="T68" fmla="*/ 36 w 1833"/>
                <a:gd name="T69" fmla="*/ 25 h 691"/>
                <a:gd name="T70" fmla="*/ 45 w 1833"/>
                <a:gd name="T71" fmla="*/ 12 h 691"/>
                <a:gd name="T72" fmla="*/ 61 w 1833"/>
                <a:gd name="T73" fmla="*/ 1 h 6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33" h="691">
                  <a:moveTo>
                    <a:pt x="71" y="0"/>
                  </a:moveTo>
                  <a:lnTo>
                    <a:pt x="84" y="3"/>
                  </a:lnTo>
                  <a:lnTo>
                    <a:pt x="98" y="12"/>
                  </a:lnTo>
                  <a:lnTo>
                    <a:pt x="132" y="36"/>
                  </a:lnTo>
                  <a:lnTo>
                    <a:pt x="164" y="57"/>
                  </a:lnTo>
                  <a:lnTo>
                    <a:pt x="198" y="76"/>
                  </a:lnTo>
                  <a:lnTo>
                    <a:pt x="234" y="95"/>
                  </a:lnTo>
                  <a:lnTo>
                    <a:pt x="273" y="111"/>
                  </a:lnTo>
                  <a:lnTo>
                    <a:pt x="317" y="130"/>
                  </a:lnTo>
                  <a:lnTo>
                    <a:pt x="365" y="149"/>
                  </a:lnTo>
                  <a:lnTo>
                    <a:pt x="463" y="183"/>
                  </a:lnTo>
                  <a:lnTo>
                    <a:pt x="567" y="214"/>
                  </a:lnTo>
                  <a:lnTo>
                    <a:pt x="677" y="241"/>
                  </a:lnTo>
                  <a:lnTo>
                    <a:pt x="792" y="264"/>
                  </a:lnTo>
                  <a:lnTo>
                    <a:pt x="911" y="284"/>
                  </a:lnTo>
                  <a:lnTo>
                    <a:pt x="1033" y="298"/>
                  </a:lnTo>
                  <a:lnTo>
                    <a:pt x="1160" y="309"/>
                  </a:lnTo>
                  <a:lnTo>
                    <a:pt x="1289" y="316"/>
                  </a:lnTo>
                  <a:lnTo>
                    <a:pt x="1420" y="317"/>
                  </a:lnTo>
                  <a:lnTo>
                    <a:pt x="1503" y="317"/>
                  </a:lnTo>
                  <a:lnTo>
                    <a:pt x="1582" y="315"/>
                  </a:lnTo>
                  <a:lnTo>
                    <a:pt x="1660" y="311"/>
                  </a:lnTo>
                  <a:lnTo>
                    <a:pt x="1736" y="306"/>
                  </a:lnTo>
                  <a:lnTo>
                    <a:pt x="1815" y="297"/>
                  </a:lnTo>
                  <a:lnTo>
                    <a:pt x="1825" y="298"/>
                  </a:lnTo>
                  <a:lnTo>
                    <a:pt x="1832" y="302"/>
                  </a:lnTo>
                  <a:lnTo>
                    <a:pt x="1833" y="308"/>
                  </a:lnTo>
                  <a:lnTo>
                    <a:pt x="1833" y="316"/>
                  </a:lnTo>
                  <a:lnTo>
                    <a:pt x="1830" y="324"/>
                  </a:lnTo>
                  <a:lnTo>
                    <a:pt x="1829" y="330"/>
                  </a:lnTo>
                  <a:lnTo>
                    <a:pt x="1810" y="408"/>
                  </a:lnTo>
                  <a:lnTo>
                    <a:pt x="1797" y="488"/>
                  </a:lnTo>
                  <a:lnTo>
                    <a:pt x="1789" y="570"/>
                  </a:lnTo>
                  <a:lnTo>
                    <a:pt x="1785" y="653"/>
                  </a:lnTo>
                  <a:lnTo>
                    <a:pt x="1785" y="656"/>
                  </a:lnTo>
                  <a:lnTo>
                    <a:pt x="1784" y="663"/>
                  </a:lnTo>
                  <a:lnTo>
                    <a:pt x="1780" y="668"/>
                  </a:lnTo>
                  <a:lnTo>
                    <a:pt x="1774" y="673"/>
                  </a:lnTo>
                  <a:lnTo>
                    <a:pt x="1763" y="676"/>
                  </a:lnTo>
                  <a:lnTo>
                    <a:pt x="1727" y="680"/>
                  </a:lnTo>
                  <a:lnTo>
                    <a:pt x="1688" y="682"/>
                  </a:lnTo>
                  <a:lnTo>
                    <a:pt x="1647" y="686"/>
                  </a:lnTo>
                  <a:lnTo>
                    <a:pt x="1599" y="689"/>
                  </a:lnTo>
                  <a:lnTo>
                    <a:pt x="1546" y="690"/>
                  </a:lnTo>
                  <a:lnTo>
                    <a:pt x="1486" y="691"/>
                  </a:lnTo>
                  <a:lnTo>
                    <a:pt x="1420" y="691"/>
                  </a:lnTo>
                  <a:lnTo>
                    <a:pt x="1309" y="690"/>
                  </a:lnTo>
                  <a:lnTo>
                    <a:pt x="1200" y="685"/>
                  </a:lnTo>
                  <a:lnTo>
                    <a:pt x="1094" y="677"/>
                  </a:lnTo>
                  <a:lnTo>
                    <a:pt x="992" y="667"/>
                  </a:lnTo>
                  <a:lnTo>
                    <a:pt x="892" y="653"/>
                  </a:lnTo>
                  <a:lnTo>
                    <a:pt x="795" y="637"/>
                  </a:lnTo>
                  <a:lnTo>
                    <a:pt x="703" y="618"/>
                  </a:lnTo>
                  <a:lnTo>
                    <a:pt x="615" y="596"/>
                  </a:lnTo>
                  <a:lnTo>
                    <a:pt x="532" y="572"/>
                  </a:lnTo>
                  <a:lnTo>
                    <a:pt x="453" y="546"/>
                  </a:lnTo>
                  <a:lnTo>
                    <a:pt x="379" y="518"/>
                  </a:lnTo>
                  <a:lnTo>
                    <a:pt x="312" y="488"/>
                  </a:lnTo>
                  <a:lnTo>
                    <a:pt x="250" y="456"/>
                  </a:lnTo>
                  <a:lnTo>
                    <a:pt x="194" y="422"/>
                  </a:lnTo>
                  <a:lnTo>
                    <a:pt x="144" y="386"/>
                  </a:lnTo>
                  <a:lnTo>
                    <a:pt x="101" y="350"/>
                  </a:lnTo>
                  <a:lnTo>
                    <a:pt x="66" y="311"/>
                  </a:lnTo>
                  <a:lnTo>
                    <a:pt x="38" y="272"/>
                  </a:lnTo>
                  <a:lnTo>
                    <a:pt x="17" y="230"/>
                  </a:lnTo>
                  <a:lnTo>
                    <a:pt x="4" y="189"/>
                  </a:lnTo>
                  <a:lnTo>
                    <a:pt x="0" y="146"/>
                  </a:lnTo>
                  <a:lnTo>
                    <a:pt x="4" y="105"/>
                  </a:lnTo>
                  <a:lnTo>
                    <a:pt x="16" y="63"/>
                  </a:lnTo>
                  <a:lnTo>
                    <a:pt x="36" y="25"/>
                  </a:lnTo>
                  <a:lnTo>
                    <a:pt x="40" y="18"/>
                  </a:lnTo>
                  <a:lnTo>
                    <a:pt x="45" y="12"/>
                  </a:lnTo>
                  <a:lnTo>
                    <a:pt x="52" y="5"/>
                  </a:lnTo>
                  <a:lnTo>
                    <a:pt x="61" y="1"/>
                  </a:lnTo>
                  <a:lnTo>
                    <a:pt x="71"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2" name="Freeform 453"/>
            <p:cNvSpPr/>
            <p:nvPr/>
          </p:nvSpPr>
          <p:spPr bwMode="auto">
            <a:xfrm>
              <a:off x="4400550" y="3119438"/>
              <a:ext cx="1754188" cy="552450"/>
            </a:xfrm>
            <a:custGeom>
              <a:avLst/>
              <a:gdLst>
                <a:gd name="T0" fmla="*/ 75 w 2210"/>
                <a:gd name="T1" fmla="*/ 2 h 697"/>
                <a:gd name="T2" fmla="*/ 127 w 2210"/>
                <a:gd name="T3" fmla="*/ 37 h 697"/>
                <a:gd name="T4" fmla="*/ 211 w 2210"/>
                <a:gd name="T5" fmla="*/ 86 h 697"/>
                <a:gd name="T6" fmla="*/ 308 w 2210"/>
                <a:gd name="T7" fmla="*/ 130 h 697"/>
                <a:gd name="T8" fmla="*/ 463 w 2210"/>
                <a:gd name="T9" fmla="*/ 188 h 697"/>
                <a:gd name="T10" fmla="*/ 677 w 2210"/>
                <a:gd name="T11" fmla="*/ 245 h 697"/>
                <a:gd name="T12" fmla="*/ 911 w 2210"/>
                <a:gd name="T13" fmla="*/ 288 h 697"/>
                <a:gd name="T14" fmla="*/ 1160 w 2210"/>
                <a:gd name="T15" fmla="*/ 314 h 697"/>
                <a:gd name="T16" fmla="*/ 1420 w 2210"/>
                <a:gd name="T17" fmla="*/ 321 h 697"/>
                <a:gd name="T18" fmla="*/ 1658 w 2210"/>
                <a:gd name="T19" fmla="*/ 318 h 697"/>
                <a:gd name="T20" fmla="*/ 1877 w 2210"/>
                <a:gd name="T21" fmla="*/ 299 h 697"/>
                <a:gd name="T22" fmla="*/ 2086 w 2210"/>
                <a:gd name="T23" fmla="*/ 266 h 697"/>
                <a:gd name="T24" fmla="*/ 2201 w 2210"/>
                <a:gd name="T25" fmla="*/ 242 h 697"/>
                <a:gd name="T26" fmla="*/ 2210 w 2210"/>
                <a:gd name="T27" fmla="*/ 248 h 697"/>
                <a:gd name="T28" fmla="*/ 2207 w 2210"/>
                <a:gd name="T29" fmla="*/ 259 h 697"/>
                <a:gd name="T30" fmla="*/ 2197 w 2210"/>
                <a:gd name="T31" fmla="*/ 271 h 697"/>
                <a:gd name="T32" fmla="*/ 2185 w 2210"/>
                <a:gd name="T33" fmla="*/ 281 h 697"/>
                <a:gd name="T34" fmla="*/ 2078 w 2210"/>
                <a:gd name="T35" fmla="*/ 389 h 697"/>
                <a:gd name="T36" fmla="*/ 1986 w 2210"/>
                <a:gd name="T37" fmla="*/ 504 h 697"/>
                <a:gd name="T38" fmla="*/ 1911 w 2210"/>
                <a:gd name="T39" fmla="*/ 635 h 697"/>
                <a:gd name="T40" fmla="*/ 1902 w 2210"/>
                <a:gd name="T41" fmla="*/ 649 h 697"/>
                <a:gd name="T42" fmla="*/ 1881 w 2210"/>
                <a:gd name="T43" fmla="*/ 664 h 697"/>
                <a:gd name="T44" fmla="*/ 1792 w 2210"/>
                <a:gd name="T45" fmla="*/ 677 h 697"/>
                <a:gd name="T46" fmla="*/ 1649 w 2210"/>
                <a:gd name="T47" fmla="*/ 690 h 697"/>
                <a:gd name="T48" fmla="*/ 1500 w 2210"/>
                <a:gd name="T49" fmla="*/ 696 h 697"/>
                <a:gd name="T50" fmla="*/ 1309 w 2210"/>
                <a:gd name="T51" fmla="*/ 694 h 697"/>
                <a:gd name="T52" fmla="*/ 1094 w 2210"/>
                <a:gd name="T53" fmla="*/ 681 h 697"/>
                <a:gd name="T54" fmla="*/ 892 w 2210"/>
                <a:gd name="T55" fmla="*/ 657 h 697"/>
                <a:gd name="T56" fmla="*/ 703 w 2210"/>
                <a:gd name="T57" fmla="*/ 622 h 697"/>
                <a:gd name="T58" fmla="*/ 532 w 2210"/>
                <a:gd name="T59" fmla="*/ 576 h 697"/>
                <a:gd name="T60" fmla="*/ 379 w 2210"/>
                <a:gd name="T61" fmla="*/ 522 h 697"/>
                <a:gd name="T62" fmla="*/ 250 w 2210"/>
                <a:gd name="T63" fmla="*/ 460 h 697"/>
                <a:gd name="T64" fmla="*/ 144 w 2210"/>
                <a:gd name="T65" fmla="*/ 390 h 697"/>
                <a:gd name="T66" fmla="*/ 66 w 2210"/>
                <a:gd name="T67" fmla="*/ 315 h 697"/>
                <a:gd name="T68" fmla="*/ 17 w 2210"/>
                <a:gd name="T69" fmla="*/ 235 h 697"/>
                <a:gd name="T70" fmla="*/ 0 w 2210"/>
                <a:gd name="T71" fmla="*/ 150 h 697"/>
                <a:gd name="T72" fmla="*/ 10 w 2210"/>
                <a:gd name="T73" fmla="*/ 83 h 697"/>
                <a:gd name="T74" fmla="*/ 41 w 2210"/>
                <a:gd name="T75" fmla="*/ 20 h 697"/>
                <a:gd name="T76" fmla="*/ 50 w 2210"/>
                <a:gd name="T77" fmla="*/ 8 h 697"/>
                <a:gd name="T78" fmla="*/ 65 w 2210"/>
                <a:gd name="T79" fmla="*/ 0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10" h="697">
                  <a:moveTo>
                    <a:pt x="65" y="0"/>
                  </a:moveTo>
                  <a:lnTo>
                    <a:pt x="75" y="2"/>
                  </a:lnTo>
                  <a:lnTo>
                    <a:pt x="88" y="8"/>
                  </a:lnTo>
                  <a:lnTo>
                    <a:pt x="127" y="37"/>
                  </a:lnTo>
                  <a:lnTo>
                    <a:pt x="168" y="62"/>
                  </a:lnTo>
                  <a:lnTo>
                    <a:pt x="211" y="86"/>
                  </a:lnTo>
                  <a:lnTo>
                    <a:pt x="256" y="108"/>
                  </a:lnTo>
                  <a:lnTo>
                    <a:pt x="308" y="130"/>
                  </a:lnTo>
                  <a:lnTo>
                    <a:pt x="365" y="153"/>
                  </a:lnTo>
                  <a:lnTo>
                    <a:pt x="463" y="188"/>
                  </a:lnTo>
                  <a:lnTo>
                    <a:pt x="567" y="218"/>
                  </a:lnTo>
                  <a:lnTo>
                    <a:pt x="677" y="245"/>
                  </a:lnTo>
                  <a:lnTo>
                    <a:pt x="792" y="268"/>
                  </a:lnTo>
                  <a:lnTo>
                    <a:pt x="911" y="288"/>
                  </a:lnTo>
                  <a:lnTo>
                    <a:pt x="1033" y="302"/>
                  </a:lnTo>
                  <a:lnTo>
                    <a:pt x="1160" y="314"/>
                  </a:lnTo>
                  <a:lnTo>
                    <a:pt x="1289" y="320"/>
                  </a:lnTo>
                  <a:lnTo>
                    <a:pt x="1420" y="321"/>
                  </a:lnTo>
                  <a:lnTo>
                    <a:pt x="1542" y="321"/>
                  </a:lnTo>
                  <a:lnTo>
                    <a:pt x="1658" y="318"/>
                  </a:lnTo>
                  <a:lnTo>
                    <a:pt x="1770" y="310"/>
                  </a:lnTo>
                  <a:lnTo>
                    <a:pt x="1877" y="299"/>
                  </a:lnTo>
                  <a:lnTo>
                    <a:pt x="1982" y="285"/>
                  </a:lnTo>
                  <a:lnTo>
                    <a:pt x="2086" y="266"/>
                  </a:lnTo>
                  <a:lnTo>
                    <a:pt x="2188" y="242"/>
                  </a:lnTo>
                  <a:lnTo>
                    <a:pt x="2201" y="242"/>
                  </a:lnTo>
                  <a:lnTo>
                    <a:pt x="2207" y="244"/>
                  </a:lnTo>
                  <a:lnTo>
                    <a:pt x="2210" y="248"/>
                  </a:lnTo>
                  <a:lnTo>
                    <a:pt x="2210" y="253"/>
                  </a:lnTo>
                  <a:lnTo>
                    <a:pt x="2207" y="259"/>
                  </a:lnTo>
                  <a:lnTo>
                    <a:pt x="2202" y="264"/>
                  </a:lnTo>
                  <a:lnTo>
                    <a:pt x="2197" y="271"/>
                  </a:lnTo>
                  <a:lnTo>
                    <a:pt x="2190" y="277"/>
                  </a:lnTo>
                  <a:lnTo>
                    <a:pt x="2185" y="281"/>
                  </a:lnTo>
                  <a:lnTo>
                    <a:pt x="2130" y="334"/>
                  </a:lnTo>
                  <a:lnTo>
                    <a:pt x="2078" y="389"/>
                  </a:lnTo>
                  <a:lnTo>
                    <a:pt x="2030" y="444"/>
                  </a:lnTo>
                  <a:lnTo>
                    <a:pt x="1986" y="504"/>
                  </a:lnTo>
                  <a:lnTo>
                    <a:pt x="1946" y="567"/>
                  </a:lnTo>
                  <a:lnTo>
                    <a:pt x="1911" y="635"/>
                  </a:lnTo>
                  <a:lnTo>
                    <a:pt x="1907" y="641"/>
                  </a:lnTo>
                  <a:lnTo>
                    <a:pt x="1902" y="649"/>
                  </a:lnTo>
                  <a:lnTo>
                    <a:pt x="1893" y="658"/>
                  </a:lnTo>
                  <a:lnTo>
                    <a:pt x="1881" y="664"/>
                  </a:lnTo>
                  <a:lnTo>
                    <a:pt x="1864" y="668"/>
                  </a:lnTo>
                  <a:lnTo>
                    <a:pt x="1792" y="677"/>
                  </a:lnTo>
                  <a:lnTo>
                    <a:pt x="1720" y="685"/>
                  </a:lnTo>
                  <a:lnTo>
                    <a:pt x="1649" y="690"/>
                  </a:lnTo>
                  <a:lnTo>
                    <a:pt x="1577" y="694"/>
                  </a:lnTo>
                  <a:lnTo>
                    <a:pt x="1500" y="696"/>
                  </a:lnTo>
                  <a:lnTo>
                    <a:pt x="1420" y="697"/>
                  </a:lnTo>
                  <a:lnTo>
                    <a:pt x="1309" y="694"/>
                  </a:lnTo>
                  <a:lnTo>
                    <a:pt x="1200" y="690"/>
                  </a:lnTo>
                  <a:lnTo>
                    <a:pt x="1094" y="681"/>
                  </a:lnTo>
                  <a:lnTo>
                    <a:pt x="992" y="671"/>
                  </a:lnTo>
                  <a:lnTo>
                    <a:pt x="892" y="657"/>
                  </a:lnTo>
                  <a:lnTo>
                    <a:pt x="795" y="641"/>
                  </a:lnTo>
                  <a:lnTo>
                    <a:pt x="703" y="622"/>
                  </a:lnTo>
                  <a:lnTo>
                    <a:pt x="615" y="600"/>
                  </a:lnTo>
                  <a:lnTo>
                    <a:pt x="532" y="576"/>
                  </a:lnTo>
                  <a:lnTo>
                    <a:pt x="453" y="551"/>
                  </a:lnTo>
                  <a:lnTo>
                    <a:pt x="379" y="522"/>
                  </a:lnTo>
                  <a:lnTo>
                    <a:pt x="312" y="492"/>
                  </a:lnTo>
                  <a:lnTo>
                    <a:pt x="250" y="460"/>
                  </a:lnTo>
                  <a:lnTo>
                    <a:pt x="194" y="426"/>
                  </a:lnTo>
                  <a:lnTo>
                    <a:pt x="144" y="390"/>
                  </a:lnTo>
                  <a:lnTo>
                    <a:pt x="101" y="354"/>
                  </a:lnTo>
                  <a:lnTo>
                    <a:pt x="66" y="315"/>
                  </a:lnTo>
                  <a:lnTo>
                    <a:pt x="38" y="276"/>
                  </a:lnTo>
                  <a:lnTo>
                    <a:pt x="17" y="235"/>
                  </a:lnTo>
                  <a:lnTo>
                    <a:pt x="4" y="193"/>
                  </a:lnTo>
                  <a:lnTo>
                    <a:pt x="0" y="150"/>
                  </a:lnTo>
                  <a:lnTo>
                    <a:pt x="3" y="117"/>
                  </a:lnTo>
                  <a:lnTo>
                    <a:pt x="10" y="83"/>
                  </a:lnTo>
                  <a:lnTo>
                    <a:pt x="23" y="51"/>
                  </a:lnTo>
                  <a:lnTo>
                    <a:pt x="41" y="20"/>
                  </a:lnTo>
                  <a:lnTo>
                    <a:pt x="45" y="13"/>
                  </a:lnTo>
                  <a:lnTo>
                    <a:pt x="50" y="8"/>
                  </a:lnTo>
                  <a:lnTo>
                    <a:pt x="57" y="3"/>
                  </a:lnTo>
                  <a:lnTo>
                    <a:pt x="65"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3" name="Freeform 454"/>
            <p:cNvSpPr/>
            <p:nvPr/>
          </p:nvSpPr>
          <p:spPr bwMode="auto">
            <a:xfrm>
              <a:off x="6689725" y="3567113"/>
              <a:ext cx="454025" cy="925513"/>
            </a:xfrm>
            <a:custGeom>
              <a:avLst/>
              <a:gdLst>
                <a:gd name="T0" fmla="*/ 328 w 571"/>
                <a:gd name="T1" fmla="*/ 4 h 1167"/>
                <a:gd name="T2" fmla="*/ 356 w 571"/>
                <a:gd name="T3" fmla="*/ 46 h 1167"/>
                <a:gd name="T4" fmla="*/ 359 w 571"/>
                <a:gd name="T5" fmla="*/ 135 h 1167"/>
                <a:gd name="T6" fmla="*/ 363 w 571"/>
                <a:gd name="T7" fmla="*/ 138 h 1167"/>
                <a:gd name="T8" fmla="*/ 378 w 571"/>
                <a:gd name="T9" fmla="*/ 140 h 1167"/>
                <a:gd name="T10" fmla="*/ 431 w 571"/>
                <a:gd name="T11" fmla="*/ 152 h 1167"/>
                <a:gd name="T12" fmla="*/ 496 w 571"/>
                <a:gd name="T13" fmla="*/ 170 h 1167"/>
                <a:gd name="T14" fmla="*/ 534 w 571"/>
                <a:gd name="T15" fmla="*/ 195 h 1167"/>
                <a:gd name="T16" fmla="*/ 512 w 571"/>
                <a:gd name="T17" fmla="*/ 280 h 1167"/>
                <a:gd name="T18" fmla="*/ 471 w 571"/>
                <a:gd name="T19" fmla="*/ 309 h 1167"/>
                <a:gd name="T20" fmla="*/ 447 w 571"/>
                <a:gd name="T21" fmla="*/ 301 h 1167"/>
                <a:gd name="T22" fmla="*/ 407 w 571"/>
                <a:gd name="T23" fmla="*/ 287 h 1167"/>
                <a:gd name="T24" fmla="*/ 333 w 571"/>
                <a:gd name="T25" fmla="*/ 271 h 1167"/>
                <a:gd name="T26" fmla="*/ 250 w 571"/>
                <a:gd name="T27" fmla="*/ 278 h 1167"/>
                <a:gd name="T28" fmla="*/ 200 w 571"/>
                <a:gd name="T29" fmla="*/ 307 h 1167"/>
                <a:gd name="T30" fmla="*/ 179 w 571"/>
                <a:gd name="T31" fmla="*/ 350 h 1167"/>
                <a:gd name="T32" fmla="*/ 185 w 571"/>
                <a:gd name="T33" fmla="*/ 402 h 1167"/>
                <a:gd name="T34" fmla="*/ 233 w 571"/>
                <a:gd name="T35" fmla="*/ 448 h 1167"/>
                <a:gd name="T36" fmla="*/ 338 w 571"/>
                <a:gd name="T37" fmla="*/ 499 h 1167"/>
                <a:gd name="T38" fmla="*/ 471 w 571"/>
                <a:gd name="T39" fmla="*/ 570 h 1167"/>
                <a:gd name="T40" fmla="*/ 547 w 571"/>
                <a:gd name="T41" fmla="*/ 658 h 1167"/>
                <a:gd name="T42" fmla="*/ 571 w 571"/>
                <a:gd name="T43" fmla="*/ 769 h 1167"/>
                <a:gd name="T44" fmla="*/ 545 w 571"/>
                <a:gd name="T45" fmla="*/ 882 h 1167"/>
                <a:gd name="T46" fmla="*/ 471 w 571"/>
                <a:gd name="T47" fmla="*/ 969 h 1167"/>
                <a:gd name="T48" fmla="*/ 356 w 571"/>
                <a:gd name="T49" fmla="*/ 1019 h 1167"/>
                <a:gd name="T50" fmla="*/ 351 w 571"/>
                <a:gd name="T51" fmla="*/ 1021 h 1167"/>
                <a:gd name="T52" fmla="*/ 348 w 571"/>
                <a:gd name="T53" fmla="*/ 1030 h 1167"/>
                <a:gd name="T54" fmla="*/ 334 w 571"/>
                <a:gd name="T55" fmla="*/ 1154 h 1167"/>
                <a:gd name="T56" fmla="*/ 259 w 571"/>
                <a:gd name="T57" fmla="*/ 1167 h 1167"/>
                <a:gd name="T58" fmla="*/ 216 w 571"/>
                <a:gd name="T59" fmla="*/ 1140 h 1167"/>
                <a:gd name="T60" fmla="*/ 213 w 571"/>
                <a:gd name="T61" fmla="*/ 1031 h 1167"/>
                <a:gd name="T62" fmla="*/ 207 w 571"/>
                <a:gd name="T63" fmla="*/ 1026 h 1167"/>
                <a:gd name="T64" fmla="*/ 198 w 571"/>
                <a:gd name="T65" fmla="*/ 1023 h 1167"/>
                <a:gd name="T66" fmla="*/ 145 w 571"/>
                <a:gd name="T67" fmla="*/ 1013 h 1167"/>
                <a:gd name="T68" fmla="*/ 69 w 571"/>
                <a:gd name="T69" fmla="*/ 993 h 1167"/>
                <a:gd name="T70" fmla="*/ 12 w 571"/>
                <a:gd name="T71" fmla="*/ 966 h 1167"/>
                <a:gd name="T72" fmla="*/ 3 w 571"/>
                <a:gd name="T73" fmla="*/ 926 h 1167"/>
                <a:gd name="T74" fmla="*/ 40 w 571"/>
                <a:gd name="T75" fmla="*/ 847 h 1167"/>
                <a:gd name="T76" fmla="*/ 73 w 571"/>
                <a:gd name="T77" fmla="*/ 839 h 1167"/>
                <a:gd name="T78" fmla="*/ 88 w 571"/>
                <a:gd name="T79" fmla="*/ 846 h 1167"/>
                <a:gd name="T80" fmla="*/ 126 w 571"/>
                <a:gd name="T81" fmla="*/ 860 h 1167"/>
                <a:gd name="T82" fmla="*/ 188 w 571"/>
                <a:gd name="T83" fmla="*/ 881 h 1167"/>
                <a:gd name="T84" fmla="*/ 257 w 571"/>
                <a:gd name="T85" fmla="*/ 890 h 1167"/>
                <a:gd name="T86" fmla="*/ 350 w 571"/>
                <a:gd name="T87" fmla="*/ 868 h 1167"/>
                <a:gd name="T88" fmla="*/ 398 w 571"/>
                <a:gd name="T89" fmla="*/ 806 h 1167"/>
                <a:gd name="T90" fmla="*/ 387 w 571"/>
                <a:gd name="T91" fmla="*/ 725 h 1167"/>
                <a:gd name="T92" fmla="*/ 303 w 571"/>
                <a:gd name="T93" fmla="*/ 659 h 1167"/>
                <a:gd name="T94" fmla="*/ 188 w 571"/>
                <a:gd name="T95" fmla="*/ 610 h 1167"/>
                <a:gd name="T96" fmla="*/ 99 w 571"/>
                <a:gd name="T97" fmla="*/ 556 h 1167"/>
                <a:gd name="T98" fmla="*/ 34 w 571"/>
                <a:gd name="T99" fmla="*/ 482 h 1167"/>
                <a:gd name="T100" fmla="*/ 9 w 571"/>
                <a:gd name="T101" fmla="*/ 381 h 1167"/>
                <a:gd name="T102" fmla="*/ 40 w 571"/>
                <a:gd name="T103" fmla="*/ 263 h 1167"/>
                <a:gd name="T104" fmla="*/ 128 w 571"/>
                <a:gd name="T105" fmla="*/ 178 h 1167"/>
                <a:gd name="T106" fmla="*/ 214 w 571"/>
                <a:gd name="T107" fmla="*/ 144 h 1167"/>
                <a:gd name="T108" fmla="*/ 220 w 571"/>
                <a:gd name="T109" fmla="*/ 139 h 1167"/>
                <a:gd name="T110" fmla="*/ 223 w 571"/>
                <a:gd name="T111" fmla="*/ 46 h 1167"/>
                <a:gd name="T112" fmla="*/ 251 w 571"/>
                <a:gd name="T113" fmla="*/ 4 h 1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1" h="1167">
                  <a:moveTo>
                    <a:pt x="270" y="0"/>
                  </a:moveTo>
                  <a:lnTo>
                    <a:pt x="310" y="0"/>
                  </a:lnTo>
                  <a:lnTo>
                    <a:pt x="328" y="4"/>
                  </a:lnTo>
                  <a:lnTo>
                    <a:pt x="343" y="13"/>
                  </a:lnTo>
                  <a:lnTo>
                    <a:pt x="354" y="28"/>
                  </a:lnTo>
                  <a:lnTo>
                    <a:pt x="356" y="46"/>
                  </a:lnTo>
                  <a:lnTo>
                    <a:pt x="358" y="130"/>
                  </a:lnTo>
                  <a:lnTo>
                    <a:pt x="358" y="133"/>
                  </a:lnTo>
                  <a:lnTo>
                    <a:pt x="359" y="135"/>
                  </a:lnTo>
                  <a:lnTo>
                    <a:pt x="360" y="136"/>
                  </a:lnTo>
                  <a:lnTo>
                    <a:pt x="361" y="136"/>
                  </a:lnTo>
                  <a:lnTo>
                    <a:pt x="363" y="138"/>
                  </a:lnTo>
                  <a:lnTo>
                    <a:pt x="364" y="138"/>
                  </a:lnTo>
                  <a:lnTo>
                    <a:pt x="368" y="139"/>
                  </a:lnTo>
                  <a:lnTo>
                    <a:pt x="378" y="140"/>
                  </a:lnTo>
                  <a:lnTo>
                    <a:pt x="392" y="143"/>
                  </a:lnTo>
                  <a:lnTo>
                    <a:pt x="411" y="147"/>
                  </a:lnTo>
                  <a:lnTo>
                    <a:pt x="431" y="152"/>
                  </a:lnTo>
                  <a:lnTo>
                    <a:pt x="453" y="157"/>
                  </a:lnTo>
                  <a:lnTo>
                    <a:pt x="475" y="164"/>
                  </a:lnTo>
                  <a:lnTo>
                    <a:pt x="496" y="170"/>
                  </a:lnTo>
                  <a:lnTo>
                    <a:pt x="514" y="177"/>
                  </a:lnTo>
                  <a:lnTo>
                    <a:pt x="526" y="184"/>
                  </a:lnTo>
                  <a:lnTo>
                    <a:pt x="534" y="195"/>
                  </a:lnTo>
                  <a:lnTo>
                    <a:pt x="536" y="208"/>
                  </a:lnTo>
                  <a:lnTo>
                    <a:pt x="534" y="223"/>
                  </a:lnTo>
                  <a:lnTo>
                    <a:pt x="512" y="280"/>
                  </a:lnTo>
                  <a:lnTo>
                    <a:pt x="503" y="296"/>
                  </a:lnTo>
                  <a:lnTo>
                    <a:pt x="488" y="305"/>
                  </a:lnTo>
                  <a:lnTo>
                    <a:pt x="471" y="309"/>
                  </a:lnTo>
                  <a:lnTo>
                    <a:pt x="460" y="307"/>
                  </a:lnTo>
                  <a:lnTo>
                    <a:pt x="449" y="303"/>
                  </a:lnTo>
                  <a:lnTo>
                    <a:pt x="447" y="301"/>
                  </a:lnTo>
                  <a:lnTo>
                    <a:pt x="438" y="298"/>
                  </a:lnTo>
                  <a:lnTo>
                    <a:pt x="425" y="293"/>
                  </a:lnTo>
                  <a:lnTo>
                    <a:pt x="407" y="287"/>
                  </a:lnTo>
                  <a:lnTo>
                    <a:pt x="386" y="280"/>
                  </a:lnTo>
                  <a:lnTo>
                    <a:pt x="361" y="275"/>
                  </a:lnTo>
                  <a:lnTo>
                    <a:pt x="333" y="271"/>
                  </a:lnTo>
                  <a:lnTo>
                    <a:pt x="303" y="270"/>
                  </a:lnTo>
                  <a:lnTo>
                    <a:pt x="275" y="272"/>
                  </a:lnTo>
                  <a:lnTo>
                    <a:pt x="250" y="278"/>
                  </a:lnTo>
                  <a:lnTo>
                    <a:pt x="229" y="285"/>
                  </a:lnTo>
                  <a:lnTo>
                    <a:pt x="213" y="296"/>
                  </a:lnTo>
                  <a:lnTo>
                    <a:pt x="200" y="307"/>
                  </a:lnTo>
                  <a:lnTo>
                    <a:pt x="189" y="320"/>
                  </a:lnTo>
                  <a:lnTo>
                    <a:pt x="183" y="334"/>
                  </a:lnTo>
                  <a:lnTo>
                    <a:pt x="179" y="350"/>
                  </a:lnTo>
                  <a:lnTo>
                    <a:pt x="178" y="364"/>
                  </a:lnTo>
                  <a:lnTo>
                    <a:pt x="180" y="384"/>
                  </a:lnTo>
                  <a:lnTo>
                    <a:pt x="185" y="402"/>
                  </a:lnTo>
                  <a:lnTo>
                    <a:pt x="196" y="417"/>
                  </a:lnTo>
                  <a:lnTo>
                    <a:pt x="211" y="433"/>
                  </a:lnTo>
                  <a:lnTo>
                    <a:pt x="233" y="448"/>
                  </a:lnTo>
                  <a:lnTo>
                    <a:pt x="260" y="464"/>
                  </a:lnTo>
                  <a:lnTo>
                    <a:pt x="295" y="481"/>
                  </a:lnTo>
                  <a:lnTo>
                    <a:pt x="338" y="499"/>
                  </a:lnTo>
                  <a:lnTo>
                    <a:pt x="389" y="521"/>
                  </a:lnTo>
                  <a:lnTo>
                    <a:pt x="433" y="544"/>
                  </a:lnTo>
                  <a:lnTo>
                    <a:pt x="471" y="570"/>
                  </a:lnTo>
                  <a:lnTo>
                    <a:pt x="503" y="597"/>
                  </a:lnTo>
                  <a:lnTo>
                    <a:pt x="527" y="627"/>
                  </a:lnTo>
                  <a:lnTo>
                    <a:pt x="547" y="658"/>
                  </a:lnTo>
                  <a:lnTo>
                    <a:pt x="561" y="693"/>
                  </a:lnTo>
                  <a:lnTo>
                    <a:pt x="569" y="729"/>
                  </a:lnTo>
                  <a:lnTo>
                    <a:pt x="571" y="769"/>
                  </a:lnTo>
                  <a:lnTo>
                    <a:pt x="569" y="810"/>
                  </a:lnTo>
                  <a:lnTo>
                    <a:pt x="559" y="847"/>
                  </a:lnTo>
                  <a:lnTo>
                    <a:pt x="545" y="882"/>
                  </a:lnTo>
                  <a:lnTo>
                    <a:pt x="525" y="914"/>
                  </a:lnTo>
                  <a:lnTo>
                    <a:pt x="500" y="943"/>
                  </a:lnTo>
                  <a:lnTo>
                    <a:pt x="471" y="969"/>
                  </a:lnTo>
                  <a:lnTo>
                    <a:pt x="437" y="990"/>
                  </a:lnTo>
                  <a:lnTo>
                    <a:pt x="399" y="1006"/>
                  </a:lnTo>
                  <a:lnTo>
                    <a:pt x="356" y="1019"/>
                  </a:lnTo>
                  <a:lnTo>
                    <a:pt x="355" y="1019"/>
                  </a:lnTo>
                  <a:lnTo>
                    <a:pt x="354" y="1021"/>
                  </a:lnTo>
                  <a:lnTo>
                    <a:pt x="351" y="1021"/>
                  </a:lnTo>
                  <a:lnTo>
                    <a:pt x="350" y="1023"/>
                  </a:lnTo>
                  <a:lnTo>
                    <a:pt x="348" y="1026"/>
                  </a:lnTo>
                  <a:lnTo>
                    <a:pt x="348" y="1030"/>
                  </a:lnTo>
                  <a:lnTo>
                    <a:pt x="348" y="1122"/>
                  </a:lnTo>
                  <a:lnTo>
                    <a:pt x="345" y="1140"/>
                  </a:lnTo>
                  <a:lnTo>
                    <a:pt x="334" y="1154"/>
                  </a:lnTo>
                  <a:lnTo>
                    <a:pt x="320" y="1163"/>
                  </a:lnTo>
                  <a:lnTo>
                    <a:pt x="302" y="1167"/>
                  </a:lnTo>
                  <a:lnTo>
                    <a:pt x="259" y="1167"/>
                  </a:lnTo>
                  <a:lnTo>
                    <a:pt x="241" y="1163"/>
                  </a:lnTo>
                  <a:lnTo>
                    <a:pt x="227" y="1154"/>
                  </a:lnTo>
                  <a:lnTo>
                    <a:pt x="216" y="1140"/>
                  </a:lnTo>
                  <a:lnTo>
                    <a:pt x="213" y="1122"/>
                  </a:lnTo>
                  <a:lnTo>
                    <a:pt x="213" y="1034"/>
                  </a:lnTo>
                  <a:lnTo>
                    <a:pt x="213" y="1031"/>
                  </a:lnTo>
                  <a:lnTo>
                    <a:pt x="211" y="1028"/>
                  </a:lnTo>
                  <a:lnTo>
                    <a:pt x="209" y="1027"/>
                  </a:lnTo>
                  <a:lnTo>
                    <a:pt x="207" y="1026"/>
                  </a:lnTo>
                  <a:lnTo>
                    <a:pt x="205" y="1025"/>
                  </a:lnTo>
                  <a:lnTo>
                    <a:pt x="203" y="1025"/>
                  </a:lnTo>
                  <a:lnTo>
                    <a:pt x="198" y="1023"/>
                  </a:lnTo>
                  <a:lnTo>
                    <a:pt x="185" y="1022"/>
                  </a:lnTo>
                  <a:lnTo>
                    <a:pt x="169" y="1018"/>
                  </a:lnTo>
                  <a:lnTo>
                    <a:pt x="145" y="1013"/>
                  </a:lnTo>
                  <a:lnTo>
                    <a:pt x="121" y="1008"/>
                  </a:lnTo>
                  <a:lnTo>
                    <a:pt x="95" y="1001"/>
                  </a:lnTo>
                  <a:lnTo>
                    <a:pt x="69" y="993"/>
                  </a:lnTo>
                  <a:lnTo>
                    <a:pt x="44" y="984"/>
                  </a:lnTo>
                  <a:lnTo>
                    <a:pt x="22" y="974"/>
                  </a:lnTo>
                  <a:lnTo>
                    <a:pt x="12" y="966"/>
                  </a:lnTo>
                  <a:lnTo>
                    <a:pt x="4" y="956"/>
                  </a:lnTo>
                  <a:lnTo>
                    <a:pt x="0" y="942"/>
                  </a:lnTo>
                  <a:lnTo>
                    <a:pt x="3" y="926"/>
                  </a:lnTo>
                  <a:lnTo>
                    <a:pt x="25" y="868"/>
                  </a:lnTo>
                  <a:lnTo>
                    <a:pt x="31" y="856"/>
                  </a:lnTo>
                  <a:lnTo>
                    <a:pt x="40" y="847"/>
                  </a:lnTo>
                  <a:lnTo>
                    <a:pt x="52" y="842"/>
                  </a:lnTo>
                  <a:lnTo>
                    <a:pt x="66" y="839"/>
                  </a:lnTo>
                  <a:lnTo>
                    <a:pt x="73" y="839"/>
                  </a:lnTo>
                  <a:lnTo>
                    <a:pt x="79" y="842"/>
                  </a:lnTo>
                  <a:lnTo>
                    <a:pt x="86" y="843"/>
                  </a:lnTo>
                  <a:lnTo>
                    <a:pt x="88" y="846"/>
                  </a:lnTo>
                  <a:lnTo>
                    <a:pt x="97" y="848"/>
                  </a:lnTo>
                  <a:lnTo>
                    <a:pt x="109" y="854"/>
                  </a:lnTo>
                  <a:lnTo>
                    <a:pt x="126" y="860"/>
                  </a:lnTo>
                  <a:lnTo>
                    <a:pt x="144" y="868"/>
                  </a:lnTo>
                  <a:lnTo>
                    <a:pt x="166" y="874"/>
                  </a:lnTo>
                  <a:lnTo>
                    <a:pt x="188" y="881"/>
                  </a:lnTo>
                  <a:lnTo>
                    <a:pt x="211" y="886"/>
                  </a:lnTo>
                  <a:lnTo>
                    <a:pt x="235" y="889"/>
                  </a:lnTo>
                  <a:lnTo>
                    <a:pt x="257" y="890"/>
                  </a:lnTo>
                  <a:lnTo>
                    <a:pt x="292" y="887"/>
                  </a:lnTo>
                  <a:lnTo>
                    <a:pt x="323" y="880"/>
                  </a:lnTo>
                  <a:lnTo>
                    <a:pt x="350" y="868"/>
                  </a:lnTo>
                  <a:lnTo>
                    <a:pt x="372" y="851"/>
                  </a:lnTo>
                  <a:lnTo>
                    <a:pt x="387" y="830"/>
                  </a:lnTo>
                  <a:lnTo>
                    <a:pt x="398" y="806"/>
                  </a:lnTo>
                  <a:lnTo>
                    <a:pt x="402" y="780"/>
                  </a:lnTo>
                  <a:lnTo>
                    <a:pt x="398" y="751"/>
                  </a:lnTo>
                  <a:lnTo>
                    <a:pt x="387" y="725"/>
                  </a:lnTo>
                  <a:lnTo>
                    <a:pt x="368" y="702"/>
                  </a:lnTo>
                  <a:lnTo>
                    <a:pt x="339" y="680"/>
                  </a:lnTo>
                  <a:lnTo>
                    <a:pt x="303" y="659"/>
                  </a:lnTo>
                  <a:lnTo>
                    <a:pt x="257" y="639"/>
                  </a:lnTo>
                  <a:lnTo>
                    <a:pt x="223" y="624"/>
                  </a:lnTo>
                  <a:lnTo>
                    <a:pt x="188" y="610"/>
                  </a:lnTo>
                  <a:lnTo>
                    <a:pt x="157" y="593"/>
                  </a:lnTo>
                  <a:lnTo>
                    <a:pt x="126" y="575"/>
                  </a:lnTo>
                  <a:lnTo>
                    <a:pt x="99" y="556"/>
                  </a:lnTo>
                  <a:lnTo>
                    <a:pt x="73" y="534"/>
                  </a:lnTo>
                  <a:lnTo>
                    <a:pt x="52" y="509"/>
                  </a:lnTo>
                  <a:lnTo>
                    <a:pt x="34" y="482"/>
                  </a:lnTo>
                  <a:lnTo>
                    <a:pt x="21" y="452"/>
                  </a:lnTo>
                  <a:lnTo>
                    <a:pt x="13" y="419"/>
                  </a:lnTo>
                  <a:lnTo>
                    <a:pt x="9" y="381"/>
                  </a:lnTo>
                  <a:lnTo>
                    <a:pt x="13" y="338"/>
                  </a:lnTo>
                  <a:lnTo>
                    <a:pt x="24" y="300"/>
                  </a:lnTo>
                  <a:lnTo>
                    <a:pt x="40" y="263"/>
                  </a:lnTo>
                  <a:lnTo>
                    <a:pt x="65" y="231"/>
                  </a:lnTo>
                  <a:lnTo>
                    <a:pt x="93" y="202"/>
                  </a:lnTo>
                  <a:lnTo>
                    <a:pt x="128" y="178"/>
                  </a:lnTo>
                  <a:lnTo>
                    <a:pt x="169" y="158"/>
                  </a:lnTo>
                  <a:lnTo>
                    <a:pt x="213" y="144"/>
                  </a:lnTo>
                  <a:lnTo>
                    <a:pt x="214" y="144"/>
                  </a:lnTo>
                  <a:lnTo>
                    <a:pt x="216" y="143"/>
                  </a:lnTo>
                  <a:lnTo>
                    <a:pt x="219" y="142"/>
                  </a:lnTo>
                  <a:lnTo>
                    <a:pt x="220" y="139"/>
                  </a:lnTo>
                  <a:lnTo>
                    <a:pt x="222" y="138"/>
                  </a:lnTo>
                  <a:lnTo>
                    <a:pt x="223" y="134"/>
                  </a:lnTo>
                  <a:lnTo>
                    <a:pt x="223" y="46"/>
                  </a:lnTo>
                  <a:lnTo>
                    <a:pt x="227" y="28"/>
                  </a:lnTo>
                  <a:lnTo>
                    <a:pt x="236" y="13"/>
                  </a:lnTo>
                  <a:lnTo>
                    <a:pt x="251" y="4"/>
                  </a:lnTo>
                  <a:lnTo>
                    <a:pt x="270"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4" name="Freeform 455"/>
            <p:cNvSpPr>
              <a:spLocks noEditPoints="1"/>
            </p:cNvSpPr>
            <p:nvPr/>
          </p:nvSpPr>
          <p:spPr bwMode="auto">
            <a:xfrm>
              <a:off x="6043613" y="3155950"/>
              <a:ext cx="1746250" cy="1746250"/>
            </a:xfrm>
            <a:custGeom>
              <a:avLst/>
              <a:gdLst>
                <a:gd name="T0" fmla="*/ 939 w 2199"/>
                <a:gd name="T1" fmla="*/ 271 h 2199"/>
                <a:gd name="T2" fmla="*/ 718 w 2199"/>
                <a:gd name="T3" fmla="*/ 346 h 2199"/>
                <a:gd name="T4" fmla="*/ 529 w 2199"/>
                <a:gd name="T5" fmla="*/ 476 h 2199"/>
                <a:gd name="T6" fmla="*/ 383 w 2199"/>
                <a:gd name="T7" fmla="*/ 651 h 2199"/>
                <a:gd name="T8" fmla="*/ 289 w 2199"/>
                <a:gd name="T9" fmla="*/ 862 h 2199"/>
                <a:gd name="T10" fmla="*/ 255 w 2199"/>
                <a:gd name="T11" fmla="*/ 1099 h 2199"/>
                <a:gd name="T12" fmla="*/ 289 w 2199"/>
                <a:gd name="T13" fmla="*/ 1337 h 2199"/>
                <a:gd name="T14" fmla="*/ 383 w 2199"/>
                <a:gd name="T15" fmla="*/ 1548 h 2199"/>
                <a:gd name="T16" fmla="*/ 529 w 2199"/>
                <a:gd name="T17" fmla="*/ 1723 h 2199"/>
                <a:gd name="T18" fmla="*/ 718 w 2199"/>
                <a:gd name="T19" fmla="*/ 1854 h 2199"/>
                <a:gd name="T20" fmla="*/ 939 w 2199"/>
                <a:gd name="T21" fmla="*/ 1929 h 2199"/>
                <a:gd name="T22" fmla="*/ 1181 w 2199"/>
                <a:gd name="T23" fmla="*/ 1941 h 2199"/>
                <a:gd name="T24" fmla="*/ 1411 w 2199"/>
                <a:gd name="T25" fmla="*/ 1885 h 2199"/>
                <a:gd name="T26" fmla="*/ 1610 w 2199"/>
                <a:gd name="T27" fmla="*/ 1772 h 2199"/>
                <a:gd name="T28" fmla="*/ 1772 w 2199"/>
                <a:gd name="T29" fmla="*/ 1610 h 2199"/>
                <a:gd name="T30" fmla="*/ 1885 w 2199"/>
                <a:gd name="T31" fmla="*/ 1411 h 2199"/>
                <a:gd name="T32" fmla="*/ 1941 w 2199"/>
                <a:gd name="T33" fmla="*/ 1181 h 2199"/>
                <a:gd name="T34" fmla="*/ 1929 w 2199"/>
                <a:gd name="T35" fmla="*/ 940 h 2199"/>
                <a:gd name="T36" fmla="*/ 1854 w 2199"/>
                <a:gd name="T37" fmla="*/ 718 h 2199"/>
                <a:gd name="T38" fmla="*/ 1723 w 2199"/>
                <a:gd name="T39" fmla="*/ 529 h 2199"/>
                <a:gd name="T40" fmla="*/ 1548 w 2199"/>
                <a:gd name="T41" fmla="*/ 383 h 2199"/>
                <a:gd name="T42" fmla="*/ 1337 w 2199"/>
                <a:gd name="T43" fmla="*/ 289 h 2199"/>
                <a:gd name="T44" fmla="*/ 1099 w 2199"/>
                <a:gd name="T45" fmla="*/ 255 h 2199"/>
                <a:gd name="T46" fmla="*/ 1287 w 2199"/>
                <a:gd name="T47" fmla="*/ 17 h 2199"/>
                <a:gd name="T48" fmla="*/ 1548 w 2199"/>
                <a:gd name="T49" fmla="*/ 96 h 2199"/>
                <a:gd name="T50" fmla="*/ 1777 w 2199"/>
                <a:gd name="T51" fmla="*/ 234 h 2199"/>
                <a:gd name="T52" fmla="*/ 1965 w 2199"/>
                <a:gd name="T53" fmla="*/ 422 h 2199"/>
                <a:gd name="T54" fmla="*/ 2104 w 2199"/>
                <a:gd name="T55" fmla="*/ 651 h 2199"/>
                <a:gd name="T56" fmla="*/ 2183 w 2199"/>
                <a:gd name="T57" fmla="*/ 913 h 2199"/>
                <a:gd name="T58" fmla="*/ 2196 w 2199"/>
                <a:gd name="T59" fmla="*/ 1195 h 2199"/>
                <a:gd name="T60" fmla="*/ 2137 w 2199"/>
                <a:gd name="T61" fmla="*/ 1464 h 2199"/>
                <a:gd name="T62" fmla="*/ 2017 w 2199"/>
                <a:gd name="T63" fmla="*/ 1705 h 2199"/>
                <a:gd name="T64" fmla="*/ 1845 w 2199"/>
                <a:gd name="T65" fmla="*/ 1908 h 2199"/>
                <a:gd name="T66" fmla="*/ 1629 w 2199"/>
                <a:gd name="T67" fmla="*/ 2064 h 2199"/>
                <a:gd name="T68" fmla="*/ 1377 w 2199"/>
                <a:gd name="T69" fmla="*/ 2163 h 2199"/>
                <a:gd name="T70" fmla="*/ 1099 w 2199"/>
                <a:gd name="T71" fmla="*/ 2199 h 2199"/>
                <a:gd name="T72" fmla="*/ 822 w 2199"/>
                <a:gd name="T73" fmla="*/ 2163 h 2199"/>
                <a:gd name="T74" fmla="*/ 571 w 2199"/>
                <a:gd name="T75" fmla="*/ 2064 h 2199"/>
                <a:gd name="T76" fmla="*/ 355 w 2199"/>
                <a:gd name="T77" fmla="*/ 1908 h 2199"/>
                <a:gd name="T78" fmla="*/ 183 w 2199"/>
                <a:gd name="T79" fmla="*/ 1705 h 2199"/>
                <a:gd name="T80" fmla="*/ 62 w 2199"/>
                <a:gd name="T81" fmla="*/ 1464 h 2199"/>
                <a:gd name="T82" fmla="*/ 4 w 2199"/>
                <a:gd name="T83" fmla="*/ 1195 h 2199"/>
                <a:gd name="T84" fmla="*/ 17 w 2199"/>
                <a:gd name="T85" fmla="*/ 913 h 2199"/>
                <a:gd name="T86" fmla="*/ 96 w 2199"/>
                <a:gd name="T87" fmla="*/ 651 h 2199"/>
                <a:gd name="T88" fmla="*/ 234 w 2199"/>
                <a:gd name="T89" fmla="*/ 422 h 2199"/>
                <a:gd name="T90" fmla="*/ 422 w 2199"/>
                <a:gd name="T91" fmla="*/ 234 h 2199"/>
                <a:gd name="T92" fmla="*/ 651 w 2199"/>
                <a:gd name="T93" fmla="*/ 96 h 2199"/>
                <a:gd name="T94" fmla="*/ 913 w 2199"/>
                <a:gd name="T95" fmla="*/ 17 h 2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99" h="2199">
                  <a:moveTo>
                    <a:pt x="1099" y="255"/>
                  </a:moveTo>
                  <a:lnTo>
                    <a:pt x="1019" y="259"/>
                  </a:lnTo>
                  <a:lnTo>
                    <a:pt x="939" y="271"/>
                  </a:lnTo>
                  <a:lnTo>
                    <a:pt x="862" y="289"/>
                  </a:lnTo>
                  <a:lnTo>
                    <a:pt x="788" y="315"/>
                  </a:lnTo>
                  <a:lnTo>
                    <a:pt x="718" y="346"/>
                  </a:lnTo>
                  <a:lnTo>
                    <a:pt x="651" y="383"/>
                  </a:lnTo>
                  <a:lnTo>
                    <a:pt x="589" y="427"/>
                  </a:lnTo>
                  <a:lnTo>
                    <a:pt x="529" y="476"/>
                  </a:lnTo>
                  <a:lnTo>
                    <a:pt x="476" y="529"/>
                  </a:lnTo>
                  <a:lnTo>
                    <a:pt x="427" y="589"/>
                  </a:lnTo>
                  <a:lnTo>
                    <a:pt x="383" y="651"/>
                  </a:lnTo>
                  <a:lnTo>
                    <a:pt x="346" y="718"/>
                  </a:lnTo>
                  <a:lnTo>
                    <a:pt x="315" y="788"/>
                  </a:lnTo>
                  <a:lnTo>
                    <a:pt x="289" y="862"/>
                  </a:lnTo>
                  <a:lnTo>
                    <a:pt x="271" y="940"/>
                  </a:lnTo>
                  <a:lnTo>
                    <a:pt x="259" y="1019"/>
                  </a:lnTo>
                  <a:lnTo>
                    <a:pt x="255" y="1099"/>
                  </a:lnTo>
                  <a:lnTo>
                    <a:pt x="259" y="1181"/>
                  </a:lnTo>
                  <a:lnTo>
                    <a:pt x="271" y="1260"/>
                  </a:lnTo>
                  <a:lnTo>
                    <a:pt x="289" y="1337"/>
                  </a:lnTo>
                  <a:lnTo>
                    <a:pt x="315" y="1411"/>
                  </a:lnTo>
                  <a:lnTo>
                    <a:pt x="346" y="1481"/>
                  </a:lnTo>
                  <a:lnTo>
                    <a:pt x="383" y="1548"/>
                  </a:lnTo>
                  <a:lnTo>
                    <a:pt x="427" y="1610"/>
                  </a:lnTo>
                  <a:lnTo>
                    <a:pt x="476" y="1669"/>
                  </a:lnTo>
                  <a:lnTo>
                    <a:pt x="529" y="1723"/>
                  </a:lnTo>
                  <a:lnTo>
                    <a:pt x="589" y="1772"/>
                  </a:lnTo>
                  <a:lnTo>
                    <a:pt x="651" y="1816"/>
                  </a:lnTo>
                  <a:lnTo>
                    <a:pt x="718" y="1854"/>
                  </a:lnTo>
                  <a:lnTo>
                    <a:pt x="788" y="1885"/>
                  </a:lnTo>
                  <a:lnTo>
                    <a:pt x="862" y="1911"/>
                  </a:lnTo>
                  <a:lnTo>
                    <a:pt x="939" y="1929"/>
                  </a:lnTo>
                  <a:lnTo>
                    <a:pt x="1019" y="1941"/>
                  </a:lnTo>
                  <a:lnTo>
                    <a:pt x="1099" y="1944"/>
                  </a:lnTo>
                  <a:lnTo>
                    <a:pt x="1181" y="1941"/>
                  </a:lnTo>
                  <a:lnTo>
                    <a:pt x="1260" y="1929"/>
                  </a:lnTo>
                  <a:lnTo>
                    <a:pt x="1337" y="1911"/>
                  </a:lnTo>
                  <a:lnTo>
                    <a:pt x="1411" y="1885"/>
                  </a:lnTo>
                  <a:lnTo>
                    <a:pt x="1481" y="1854"/>
                  </a:lnTo>
                  <a:lnTo>
                    <a:pt x="1548" y="1816"/>
                  </a:lnTo>
                  <a:lnTo>
                    <a:pt x="1610" y="1772"/>
                  </a:lnTo>
                  <a:lnTo>
                    <a:pt x="1669" y="1723"/>
                  </a:lnTo>
                  <a:lnTo>
                    <a:pt x="1723" y="1669"/>
                  </a:lnTo>
                  <a:lnTo>
                    <a:pt x="1772" y="1610"/>
                  </a:lnTo>
                  <a:lnTo>
                    <a:pt x="1816" y="1548"/>
                  </a:lnTo>
                  <a:lnTo>
                    <a:pt x="1854" y="1481"/>
                  </a:lnTo>
                  <a:lnTo>
                    <a:pt x="1885" y="1411"/>
                  </a:lnTo>
                  <a:lnTo>
                    <a:pt x="1911" y="1337"/>
                  </a:lnTo>
                  <a:lnTo>
                    <a:pt x="1929" y="1260"/>
                  </a:lnTo>
                  <a:lnTo>
                    <a:pt x="1941" y="1181"/>
                  </a:lnTo>
                  <a:lnTo>
                    <a:pt x="1944" y="1099"/>
                  </a:lnTo>
                  <a:lnTo>
                    <a:pt x="1941" y="1019"/>
                  </a:lnTo>
                  <a:lnTo>
                    <a:pt x="1929" y="940"/>
                  </a:lnTo>
                  <a:lnTo>
                    <a:pt x="1911" y="862"/>
                  </a:lnTo>
                  <a:lnTo>
                    <a:pt x="1885" y="788"/>
                  </a:lnTo>
                  <a:lnTo>
                    <a:pt x="1854" y="718"/>
                  </a:lnTo>
                  <a:lnTo>
                    <a:pt x="1816" y="651"/>
                  </a:lnTo>
                  <a:lnTo>
                    <a:pt x="1772" y="589"/>
                  </a:lnTo>
                  <a:lnTo>
                    <a:pt x="1723" y="529"/>
                  </a:lnTo>
                  <a:lnTo>
                    <a:pt x="1669" y="476"/>
                  </a:lnTo>
                  <a:lnTo>
                    <a:pt x="1610" y="427"/>
                  </a:lnTo>
                  <a:lnTo>
                    <a:pt x="1548" y="383"/>
                  </a:lnTo>
                  <a:lnTo>
                    <a:pt x="1481" y="346"/>
                  </a:lnTo>
                  <a:lnTo>
                    <a:pt x="1411" y="315"/>
                  </a:lnTo>
                  <a:lnTo>
                    <a:pt x="1337" y="289"/>
                  </a:lnTo>
                  <a:lnTo>
                    <a:pt x="1260" y="271"/>
                  </a:lnTo>
                  <a:lnTo>
                    <a:pt x="1181" y="259"/>
                  </a:lnTo>
                  <a:lnTo>
                    <a:pt x="1099" y="255"/>
                  </a:lnTo>
                  <a:close/>
                  <a:moveTo>
                    <a:pt x="1099" y="0"/>
                  </a:moveTo>
                  <a:lnTo>
                    <a:pt x="1195" y="4"/>
                  </a:lnTo>
                  <a:lnTo>
                    <a:pt x="1287" y="17"/>
                  </a:lnTo>
                  <a:lnTo>
                    <a:pt x="1377" y="36"/>
                  </a:lnTo>
                  <a:lnTo>
                    <a:pt x="1464" y="62"/>
                  </a:lnTo>
                  <a:lnTo>
                    <a:pt x="1548" y="96"/>
                  </a:lnTo>
                  <a:lnTo>
                    <a:pt x="1629" y="136"/>
                  </a:lnTo>
                  <a:lnTo>
                    <a:pt x="1705" y="182"/>
                  </a:lnTo>
                  <a:lnTo>
                    <a:pt x="1777" y="234"/>
                  </a:lnTo>
                  <a:lnTo>
                    <a:pt x="1845" y="291"/>
                  </a:lnTo>
                  <a:lnTo>
                    <a:pt x="1908" y="355"/>
                  </a:lnTo>
                  <a:lnTo>
                    <a:pt x="1965" y="422"/>
                  </a:lnTo>
                  <a:lnTo>
                    <a:pt x="2017" y="494"/>
                  </a:lnTo>
                  <a:lnTo>
                    <a:pt x="2063" y="571"/>
                  </a:lnTo>
                  <a:lnTo>
                    <a:pt x="2104" y="651"/>
                  </a:lnTo>
                  <a:lnTo>
                    <a:pt x="2137" y="735"/>
                  </a:lnTo>
                  <a:lnTo>
                    <a:pt x="2163" y="822"/>
                  </a:lnTo>
                  <a:lnTo>
                    <a:pt x="2183" y="913"/>
                  </a:lnTo>
                  <a:lnTo>
                    <a:pt x="2196" y="1005"/>
                  </a:lnTo>
                  <a:lnTo>
                    <a:pt x="2199" y="1100"/>
                  </a:lnTo>
                  <a:lnTo>
                    <a:pt x="2196" y="1195"/>
                  </a:lnTo>
                  <a:lnTo>
                    <a:pt x="2183" y="1287"/>
                  </a:lnTo>
                  <a:lnTo>
                    <a:pt x="2163" y="1377"/>
                  </a:lnTo>
                  <a:lnTo>
                    <a:pt x="2137" y="1464"/>
                  </a:lnTo>
                  <a:lnTo>
                    <a:pt x="2104" y="1548"/>
                  </a:lnTo>
                  <a:lnTo>
                    <a:pt x="2063" y="1629"/>
                  </a:lnTo>
                  <a:lnTo>
                    <a:pt x="2017" y="1705"/>
                  </a:lnTo>
                  <a:lnTo>
                    <a:pt x="1965" y="1777"/>
                  </a:lnTo>
                  <a:lnTo>
                    <a:pt x="1908" y="1845"/>
                  </a:lnTo>
                  <a:lnTo>
                    <a:pt x="1845" y="1908"/>
                  </a:lnTo>
                  <a:lnTo>
                    <a:pt x="1777" y="1965"/>
                  </a:lnTo>
                  <a:lnTo>
                    <a:pt x="1705" y="2017"/>
                  </a:lnTo>
                  <a:lnTo>
                    <a:pt x="1629" y="2064"/>
                  </a:lnTo>
                  <a:lnTo>
                    <a:pt x="1548" y="2104"/>
                  </a:lnTo>
                  <a:lnTo>
                    <a:pt x="1464" y="2137"/>
                  </a:lnTo>
                  <a:lnTo>
                    <a:pt x="1377" y="2163"/>
                  </a:lnTo>
                  <a:lnTo>
                    <a:pt x="1287" y="2183"/>
                  </a:lnTo>
                  <a:lnTo>
                    <a:pt x="1195" y="2196"/>
                  </a:lnTo>
                  <a:lnTo>
                    <a:pt x="1099" y="2199"/>
                  </a:lnTo>
                  <a:lnTo>
                    <a:pt x="1005" y="2196"/>
                  </a:lnTo>
                  <a:lnTo>
                    <a:pt x="913" y="2183"/>
                  </a:lnTo>
                  <a:lnTo>
                    <a:pt x="822" y="2163"/>
                  </a:lnTo>
                  <a:lnTo>
                    <a:pt x="735" y="2137"/>
                  </a:lnTo>
                  <a:lnTo>
                    <a:pt x="651" y="2104"/>
                  </a:lnTo>
                  <a:lnTo>
                    <a:pt x="571" y="2064"/>
                  </a:lnTo>
                  <a:lnTo>
                    <a:pt x="494" y="2017"/>
                  </a:lnTo>
                  <a:lnTo>
                    <a:pt x="422" y="1965"/>
                  </a:lnTo>
                  <a:lnTo>
                    <a:pt x="355" y="1908"/>
                  </a:lnTo>
                  <a:lnTo>
                    <a:pt x="291" y="1845"/>
                  </a:lnTo>
                  <a:lnTo>
                    <a:pt x="234" y="1777"/>
                  </a:lnTo>
                  <a:lnTo>
                    <a:pt x="183" y="1705"/>
                  </a:lnTo>
                  <a:lnTo>
                    <a:pt x="136" y="1629"/>
                  </a:lnTo>
                  <a:lnTo>
                    <a:pt x="96" y="1548"/>
                  </a:lnTo>
                  <a:lnTo>
                    <a:pt x="62" y="1464"/>
                  </a:lnTo>
                  <a:lnTo>
                    <a:pt x="36" y="1377"/>
                  </a:lnTo>
                  <a:lnTo>
                    <a:pt x="17" y="1287"/>
                  </a:lnTo>
                  <a:lnTo>
                    <a:pt x="4" y="1195"/>
                  </a:lnTo>
                  <a:lnTo>
                    <a:pt x="0" y="1100"/>
                  </a:lnTo>
                  <a:lnTo>
                    <a:pt x="4" y="1005"/>
                  </a:lnTo>
                  <a:lnTo>
                    <a:pt x="17" y="913"/>
                  </a:lnTo>
                  <a:lnTo>
                    <a:pt x="36" y="822"/>
                  </a:lnTo>
                  <a:lnTo>
                    <a:pt x="62" y="735"/>
                  </a:lnTo>
                  <a:lnTo>
                    <a:pt x="96" y="651"/>
                  </a:lnTo>
                  <a:lnTo>
                    <a:pt x="136" y="571"/>
                  </a:lnTo>
                  <a:lnTo>
                    <a:pt x="183" y="494"/>
                  </a:lnTo>
                  <a:lnTo>
                    <a:pt x="234" y="422"/>
                  </a:lnTo>
                  <a:lnTo>
                    <a:pt x="291" y="355"/>
                  </a:lnTo>
                  <a:lnTo>
                    <a:pt x="355" y="291"/>
                  </a:lnTo>
                  <a:lnTo>
                    <a:pt x="422" y="234"/>
                  </a:lnTo>
                  <a:lnTo>
                    <a:pt x="494" y="182"/>
                  </a:lnTo>
                  <a:lnTo>
                    <a:pt x="571" y="136"/>
                  </a:lnTo>
                  <a:lnTo>
                    <a:pt x="651" y="96"/>
                  </a:lnTo>
                  <a:lnTo>
                    <a:pt x="735" y="62"/>
                  </a:lnTo>
                  <a:lnTo>
                    <a:pt x="822" y="36"/>
                  </a:lnTo>
                  <a:lnTo>
                    <a:pt x="913" y="17"/>
                  </a:lnTo>
                  <a:lnTo>
                    <a:pt x="1005" y="4"/>
                  </a:lnTo>
                  <a:lnTo>
                    <a:pt x="1099"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grpSp>
      <p:sp>
        <p:nvSpPr>
          <p:cNvPr id="27" name="矩形 26"/>
          <p:cNvSpPr/>
          <p:nvPr/>
        </p:nvSpPr>
        <p:spPr>
          <a:xfrm>
            <a:off x="1007953" y="4437437"/>
            <a:ext cx="2584032" cy="379656"/>
          </a:xfrm>
          <a:prstGeom prst="rect">
            <a:avLst/>
          </a:prstGeom>
        </p:spPr>
        <p:txBody>
          <a:bodyPr wrap="square">
            <a:spAutoFit/>
          </a:bodyPr>
          <a:lstStyle/>
          <a:p>
            <a:pPr algn="ctr" defTabSz="1219200">
              <a:defRPr/>
            </a:pPr>
            <a:r>
              <a:rPr lang="en-US" altLang="zh-CN" b="1">
                <a:solidFill>
                  <a:schemeClr val="bg1"/>
                </a:solidFill>
                <a:latin typeface="微软雅黑" panose="020B0503020204020204" pitchFamily="34" charset="-122"/>
                <a:ea typeface="微软雅黑" panose="020B0503020204020204" pitchFamily="34" charset="-122"/>
              </a:rPr>
              <a:t>01.</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28" name="TextBox 39"/>
          <p:cNvSpPr txBox="1"/>
          <p:nvPr/>
        </p:nvSpPr>
        <p:spPr>
          <a:xfrm>
            <a:off x="926369" y="4817093"/>
            <a:ext cx="2747201" cy="731098"/>
          </a:xfrm>
          <a:prstGeom prst="rect">
            <a:avLst/>
          </a:prstGeom>
          <a:noFill/>
        </p:spPr>
        <p:txBody>
          <a:bodyPr wrap="square" rtlCol="0">
            <a:spAutoFit/>
          </a:bodyPr>
          <a:lstStyle/>
          <a:p>
            <a:pPr algn="ct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29" name="矩形 28"/>
          <p:cNvSpPr/>
          <p:nvPr/>
        </p:nvSpPr>
        <p:spPr>
          <a:xfrm>
            <a:off x="8560218" y="4437437"/>
            <a:ext cx="2584032" cy="379656"/>
          </a:xfrm>
          <a:prstGeom prst="rect">
            <a:avLst/>
          </a:prstGeom>
        </p:spPr>
        <p:txBody>
          <a:bodyPr wrap="square">
            <a:spAutoFit/>
          </a:bodyPr>
          <a:lstStyle/>
          <a:p>
            <a:pPr algn="ctr" defTabSz="1219200">
              <a:defRPr/>
            </a:pPr>
            <a:r>
              <a:rPr lang="en-US" altLang="zh-CN" b="1">
                <a:solidFill>
                  <a:schemeClr val="bg1"/>
                </a:solidFill>
                <a:latin typeface="微软雅黑" panose="020B0503020204020204" pitchFamily="34" charset="-122"/>
                <a:ea typeface="微软雅黑" panose="020B0503020204020204" pitchFamily="34" charset="-122"/>
              </a:rPr>
              <a:t>02.</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0" name="TextBox 39"/>
          <p:cNvSpPr txBox="1"/>
          <p:nvPr/>
        </p:nvSpPr>
        <p:spPr>
          <a:xfrm>
            <a:off x="8478634" y="4817093"/>
            <a:ext cx="2747201" cy="731098"/>
          </a:xfrm>
          <a:prstGeom prst="rect">
            <a:avLst/>
          </a:prstGeom>
          <a:noFill/>
        </p:spPr>
        <p:txBody>
          <a:bodyPr wrap="square" rtlCol="0">
            <a:spAutoFit/>
          </a:bodyPr>
          <a:lstStyle/>
          <a:p>
            <a:pPr algn="ct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cxnSp>
        <p:nvCxnSpPr>
          <p:cNvPr id="37" name="Прямая соединительная линия 4"/>
          <p:cNvCxnSpPr/>
          <p:nvPr/>
        </p:nvCxnSpPr>
        <p:spPr>
          <a:xfrm>
            <a:off x="7806559" y="3480167"/>
            <a:ext cx="1344149" cy="0"/>
          </a:xfrm>
          <a:prstGeom prst="line">
            <a:avLst/>
          </a:prstGeom>
          <a:ln w="19050">
            <a:solidFill>
              <a:srgbClr val="FFFFFF">
                <a:alpha val="20000"/>
              </a:srgbClr>
            </a:solidFill>
          </a:ln>
        </p:spPr>
        <p:style>
          <a:lnRef idx="1">
            <a:schemeClr val="accent1"/>
          </a:lnRef>
          <a:fillRef idx="0">
            <a:schemeClr val="accent1"/>
          </a:fillRef>
          <a:effectRef idx="0">
            <a:schemeClr val="accent1"/>
          </a:effectRef>
          <a:fontRef idx="minor">
            <a:schemeClr val="tx1"/>
          </a:fontRef>
        </p:style>
      </p:cxnSp>
      <p:pic>
        <p:nvPicPr>
          <p:cNvPr id="31" name="图片 30"/>
          <p:cNvPicPr>
            <a:picLocks noChangeAspect="1"/>
          </p:cNvPicPr>
          <p:nvPr/>
        </p:nvPicPr>
        <p:blipFill>
          <a:blip r:embed="rId1"/>
          <a:stretch>
            <a:fillRect/>
          </a:stretch>
        </p:blipFill>
        <p:spPr>
          <a:xfrm>
            <a:off x="4672269" y="1990383"/>
            <a:ext cx="2644498" cy="1561979"/>
          </a:xfrm>
          <a:prstGeom prst="rect">
            <a:avLst/>
          </a:prstGeom>
        </p:spPr>
      </p:pic>
      <p:pic>
        <p:nvPicPr>
          <p:cNvPr id="10" name="图片 9"/>
          <p:cNvPicPr>
            <a:picLocks noChangeAspect="1"/>
          </p:cNvPicPr>
          <p:nvPr/>
        </p:nvPicPr>
        <p:blipFill>
          <a:blip r:embed="rId2"/>
          <a:stretch>
            <a:fillRect/>
          </a:stretch>
        </p:blipFill>
        <p:spPr>
          <a:xfrm>
            <a:off x="5514480" y="2885922"/>
            <a:ext cx="1612375" cy="2318931"/>
          </a:xfrm>
          <a:prstGeom prst="rect">
            <a:avLst/>
          </a:prstGeom>
        </p:spPr>
      </p:pic>
      <p:sp>
        <p:nvSpPr>
          <p:cNvPr id="38" name="TextBox 3"/>
          <p:cNvSpPr txBox="1"/>
          <p:nvPr/>
        </p:nvSpPr>
        <p:spPr>
          <a:xfrm>
            <a:off x="4728116" y="512633"/>
            <a:ext cx="2735764" cy="629219"/>
          </a:xfrm>
          <a:prstGeom prst="rect">
            <a:avLst/>
          </a:prstGeom>
          <a:noFill/>
        </p:spPr>
        <p:txBody>
          <a:bodyPr wrap="none" lIns="135453" tIns="67727" rIns="135453" bIns="67727" rtlCol="0">
            <a:spAutoFit/>
          </a:bodyPr>
          <a:lstStyle/>
          <a:p>
            <a:pPr algn="ctr"/>
            <a:r>
              <a:rPr lang="zh-CN" altLang="en-US" sz="3200">
                <a:solidFill>
                  <a:schemeClr val="bg1"/>
                </a:solidFill>
                <a:latin typeface="汉仪尚巍手书W" panose="00020600040101010101" pitchFamily="18" charset="-122"/>
                <a:ea typeface="汉仪尚巍手书W" panose="00020600040101010101" pitchFamily="18" charset="-122"/>
              </a:rPr>
              <a:t>单击添加标题</a:t>
            </a:r>
            <a:endParaRPr lang="zh-CN" altLang="en-US" sz="3200" dirty="0">
              <a:solidFill>
                <a:schemeClr val="bg1"/>
              </a:solidFill>
              <a:latin typeface="汉仪尚巍手书W" panose="00020600040101010101" pitchFamily="18" charset="-122"/>
              <a:ea typeface="汉仪尚巍手书W" panose="00020600040101010101" pitchFamily="18" charset="-122"/>
            </a:endParaRPr>
          </a:p>
        </p:txBody>
      </p:sp>
      <p:sp>
        <p:nvSpPr>
          <p:cNvPr id="39" name="TextBox 4"/>
          <p:cNvSpPr txBox="1"/>
          <p:nvPr/>
        </p:nvSpPr>
        <p:spPr>
          <a:xfrm>
            <a:off x="4808999" y="1019580"/>
            <a:ext cx="2564820" cy="382998"/>
          </a:xfrm>
          <a:prstGeom prst="rect">
            <a:avLst/>
          </a:prstGeom>
          <a:noFill/>
        </p:spPr>
        <p:txBody>
          <a:bodyPr wrap="none" lIns="135453" tIns="67727" rIns="135453" bIns="67727" rtlCol="0">
            <a:spAutoFit/>
          </a:bodyPr>
          <a:lstStyle/>
          <a:p>
            <a:pPr algn="ctr" defTabSz="1219200"/>
            <a:r>
              <a:rPr lang="id-ID" sz="1600" dirty="0">
                <a:solidFill>
                  <a:prstClr val="white"/>
                </a:solidFill>
                <a:latin typeface="Calibri" panose="020F0502020204030204"/>
              </a:rPr>
              <a:t>put your great subtitle here</a:t>
            </a:r>
            <a:endParaRPr lang="en-US" sz="1600" dirty="0">
              <a:solidFill>
                <a:prstClr val="white"/>
              </a:solidFill>
              <a:latin typeface="Calibri" panose="020F0502020204030204"/>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
          <p:cNvSpPr txBox="1"/>
          <p:nvPr/>
        </p:nvSpPr>
        <p:spPr>
          <a:xfrm>
            <a:off x="4728116" y="512633"/>
            <a:ext cx="2735764" cy="629219"/>
          </a:xfrm>
          <a:prstGeom prst="rect">
            <a:avLst/>
          </a:prstGeom>
          <a:noFill/>
        </p:spPr>
        <p:txBody>
          <a:bodyPr wrap="none" lIns="135453" tIns="67727" rIns="135453" bIns="67727" rtlCol="0">
            <a:spAutoFit/>
          </a:bodyPr>
          <a:lstStyle/>
          <a:p>
            <a:pPr algn="ctr"/>
            <a:r>
              <a:rPr lang="zh-CN" altLang="en-US" sz="3200">
                <a:solidFill>
                  <a:schemeClr val="bg1"/>
                </a:solidFill>
                <a:latin typeface="汉仪尚巍手书W" panose="00020600040101010101" pitchFamily="18" charset="-122"/>
                <a:ea typeface="汉仪尚巍手书W" panose="00020600040101010101" pitchFamily="18" charset="-122"/>
              </a:rPr>
              <a:t>单击添加标题</a:t>
            </a:r>
            <a:endParaRPr lang="zh-CN" altLang="en-US" sz="3200" dirty="0">
              <a:solidFill>
                <a:schemeClr val="bg1"/>
              </a:solidFill>
              <a:latin typeface="汉仪尚巍手书W" panose="00020600040101010101" pitchFamily="18" charset="-122"/>
              <a:ea typeface="汉仪尚巍手书W" panose="00020600040101010101" pitchFamily="18" charset="-122"/>
            </a:endParaRPr>
          </a:p>
        </p:txBody>
      </p:sp>
      <p:sp>
        <p:nvSpPr>
          <p:cNvPr id="7" name="TextBox 4"/>
          <p:cNvSpPr txBox="1"/>
          <p:nvPr/>
        </p:nvSpPr>
        <p:spPr>
          <a:xfrm>
            <a:off x="4808999" y="1019580"/>
            <a:ext cx="2564820" cy="382998"/>
          </a:xfrm>
          <a:prstGeom prst="rect">
            <a:avLst/>
          </a:prstGeom>
          <a:noFill/>
        </p:spPr>
        <p:txBody>
          <a:bodyPr wrap="none" lIns="135453" tIns="67727" rIns="135453" bIns="67727" rtlCol="0">
            <a:spAutoFit/>
          </a:bodyPr>
          <a:lstStyle/>
          <a:p>
            <a:pPr algn="ctr" defTabSz="1219200"/>
            <a:r>
              <a:rPr lang="id-ID" sz="1600" dirty="0">
                <a:solidFill>
                  <a:prstClr val="white"/>
                </a:solidFill>
                <a:latin typeface="Calibri" panose="020F0502020204030204"/>
              </a:rPr>
              <a:t>put your great subtitle here</a:t>
            </a:r>
            <a:endParaRPr lang="en-US" sz="1600" dirty="0">
              <a:solidFill>
                <a:prstClr val="white"/>
              </a:solidFill>
              <a:latin typeface="Calibri" panose="020F0502020204030204"/>
            </a:endParaRPr>
          </a:p>
        </p:txBody>
      </p:sp>
      <p:grpSp>
        <p:nvGrpSpPr>
          <p:cNvPr id="68" name="组合 67"/>
          <p:cNvGrpSpPr/>
          <p:nvPr/>
        </p:nvGrpSpPr>
        <p:grpSpPr>
          <a:xfrm>
            <a:off x="5180097" y="3154509"/>
            <a:ext cx="1882603" cy="3029707"/>
            <a:chOff x="2483768" y="2041525"/>
            <a:chExt cx="1673225" cy="2692401"/>
          </a:xfrm>
          <a:blipFill rotWithShape="1">
            <a:blip r:embed="rId1"/>
            <a:tile tx="0" ty="0" sx="100000" sy="100000" flip="none" algn="tl"/>
          </a:blipFill>
        </p:grpSpPr>
        <p:sp>
          <p:nvSpPr>
            <p:cNvPr id="133" name="Freeform 6"/>
            <p:cNvSpPr>
              <a:spLocks noEditPoints="1"/>
            </p:cNvSpPr>
            <p:nvPr/>
          </p:nvSpPr>
          <p:spPr bwMode="auto">
            <a:xfrm>
              <a:off x="2483768" y="2041525"/>
              <a:ext cx="1673225" cy="2036763"/>
            </a:xfrm>
            <a:custGeom>
              <a:avLst/>
              <a:gdLst>
                <a:gd name="T0" fmla="*/ 315 w 1054"/>
                <a:gd name="T1" fmla="*/ 1282 h 1283"/>
                <a:gd name="T2" fmla="*/ 283 w 1054"/>
                <a:gd name="T3" fmla="*/ 1262 h 1283"/>
                <a:gd name="T4" fmla="*/ 275 w 1054"/>
                <a:gd name="T5" fmla="*/ 1235 h 1283"/>
                <a:gd name="T6" fmla="*/ 261 w 1054"/>
                <a:gd name="T7" fmla="*/ 1139 h 1283"/>
                <a:gd name="T8" fmla="*/ 220 w 1054"/>
                <a:gd name="T9" fmla="*/ 1019 h 1283"/>
                <a:gd name="T10" fmla="*/ 110 w 1054"/>
                <a:gd name="T11" fmla="*/ 801 h 1283"/>
                <a:gd name="T12" fmla="*/ 34 w 1054"/>
                <a:gd name="T13" fmla="*/ 669 h 1283"/>
                <a:gd name="T14" fmla="*/ 5 w 1054"/>
                <a:gd name="T15" fmla="*/ 555 h 1283"/>
                <a:gd name="T16" fmla="*/ 5 w 1054"/>
                <a:gd name="T17" fmla="*/ 432 h 1283"/>
                <a:gd name="T18" fmla="*/ 37 w 1054"/>
                <a:gd name="T19" fmla="*/ 311 h 1283"/>
                <a:gd name="T20" fmla="*/ 75 w 1054"/>
                <a:gd name="T21" fmla="*/ 235 h 1283"/>
                <a:gd name="T22" fmla="*/ 139 w 1054"/>
                <a:gd name="T23" fmla="*/ 153 h 1283"/>
                <a:gd name="T24" fmla="*/ 239 w 1054"/>
                <a:gd name="T25" fmla="*/ 73 h 1283"/>
                <a:gd name="T26" fmla="*/ 384 w 1054"/>
                <a:gd name="T27" fmla="*/ 15 h 1283"/>
                <a:gd name="T28" fmla="*/ 527 w 1054"/>
                <a:gd name="T29" fmla="*/ 0 h 1283"/>
                <a:gd name="T30" fmla="*/ 626 w 1054"/>
                <a:gd name="T31" fmla="*/ 7 h 1283"/>
                <a:gd name="T32" fmla="*/ 783 w 1054"/>
                <a:gd name="T33" fmla="*/ 55 h 1283"/>
                <a:gd name="T34" fmla="*/ 894 w 1054"/>
                <a:gd name="T35" fmla="*/ 132 h 1283"/>
                <a:gd name="T36" fmla="*/ 967 w 1054"/>
                <a:gd name="T37" fmla="*/ 215 h 1283"/>
                <a:gd name="T38" fmla="*/ 1005 w 1054"/>
                <a:gd name="T39" fmla="*/ 282 h 1283"/>
                <a:gd name="T40" fmla="*/ 1044 w 1054"/>
                <a:gd name="T41" fmla="*/ 402 h 1283"/>
                <a:gd name="T42" fmla="*/ 1052 w 1054"/>
                <a:gd name="T43" fmla="*/ 525 h 1283"/>
                <a:gd name="T44" fmla="*/ 1031 w 1054"/>
                <a:gd name="T45" fmla="*/ 642 h 1283"/>
                <a:gd name="T46" fmla="*/ 993 w 1054"/>
                <a:gd name="T47" fmla="*/ 721 h 1283"/>
                <a:gd name="T48" fmla="*/ 849 w 1054"/>
                <a:gd name="T49" fmla="*/ 986 h 1283"/>
                <a:gd name="T50" fmla="*/ 800 w 1054"/>
                <a:gd name="T51" fmla="*/ 1110 h 1283"/>
                <a:gd name="T52" fmla="*/ 780 w 1054"/>
                <a:gd name="T53" fmla="*/ 1214 h 1283"/>
                <a:gd name="T54" fmla="*/ 774 w 1054"/>
                <a:gd name="T55" fmla="*/ 1253 h 1283"/>
                <a:gd name="T56" fmla="*/ 749 w 1054"/>
                <a:gd name="T57" fmla="*/ 1279 h 1283"/>
                <a:gd name="T58" fmla="*/ 369 w 1054"/>
                <a:gd name="T59" fmla="*/ 1186 h 1283"/>
                <a:gd name="T60" fmla="*/ 697 w 1054"/>
                <a:gd name="T61" fmla="*/ 1124 h 1283"/>
                <a:gd name="T62" fmla="*/ 741 w 1054"/>
                <a:gd name="T63" fmla="*/ 992 h 1283"/>
                <a:gd name="T64" fmla="*/ 838 w 1054"/>
                <a:gd name="T65" fmla="*/ 792 h 1283"/>
                <a:gd name="T66" fmla="*/ 922 w 1054"/>
                <a:gd name="T67" fmla="*/ 649 h 1283"/>
                <a:gd name="T68" fmla="*/ 950 w 1054"/>
                <a:gd name="T69" fmla="*/ 563 h 1283"/>
                <a:gd name="T70" fmla="*/ 955 w 1054"/>
                <a:gd name="T71" fmla="*/ 467 h 1283"/>
                <a:gd name="T72" fmla="*/ 935 w 1054"/>
                <a:gd name="T73" fmla="*/ 370 h 1283"/>
                <a:gd name="T74" fmla="*/ 905 w 1054"/>
                <a:gd name="T75" fmla="*/ 300 h 1283"/>
                <a:gd name="T76" fmla="*/ 861 w 1054"/>
                <a:gd name="T77" fmla="*/ 237 h 1283"/>
                <a:gd name="T78" fmla="*/ 787 w 1054"/>
                <a:gd name="T79" fmla="*/ 170 h 1283"/>
                <a:gd name="T80" fmla="*/ 677 w 1054"/>
                <a:gd name="T81" fmla="*/ 118 h 1283"/>
                <a:gd name="T82" fmla="*/ 527 w 1054"/>
                <a:gd name="T83" fmla="*/ 97 h 1283"/>
                <a:gd name="T84" fmla="*/ 410 w 1054"/>
                <a:gd name="T85" fmla="*/ 109 h 1283"/>
                <a:gd name="T86" fmla="*/ 290 w 1054"/>
                <a:gd name="T87" fmla="*/ 155 h 1283"/>
                <a:gd name="T88" fmla="*/ 208 w 1054"/>
                <a:gd name="T89" fmla="*/ 220 h 1283"/>
                <a:gd name="T90" fmla="*/ 158 w 1054"/>
                <a:gd name="T91" fmla="*/ 285 h 1283"/>
                <a:gd name="T92" fmla="*/ 128 w 1054"/>
                <a:gd name="T93" fmla="*/ 346 h 1283"/>
                <a:gd name="T94" fmla="*/ 102 w 1054"/>
                <a:gd name="T95" fmla="*/ 443 h 1283"/>
                <a:gd name="T96" fmla="*/ 101 w 1054"/>
                <a:gd name="T97" fmla="*/ 540 h 1283"/>
                <a:gd name="T98" fmla="*/ 123 w 1054"/>
                <a:gd name="T99" fmla="*/ 629 h 1283"/>
                <a:gd name="T100" fmla="*/ 179 w 1054"/>
                <a:gd name="T101" fmla="*/ 728 h 1283"/>
                <a:gd name="T102" fmla="*/ 299 w 1054"/>
                <a:gd name="T103" fmla="*/ 959 h 1283"/>
                <a:gd name="T104" fmla="*/ 349 w 1054"/>
                <a:gd name="T105" fmla="*/ 1092 h 1283"/>
                <a:gd name="T106" fmla="*/ 369 w 1054"/>
                <a:gd name="T107" fmla="*/ 1186 h 1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4" h="1283">
                  <a:moveTo>
                    <a:pt x="730" y="1283"/>
                  </a:moveTo>
                  <a:lnTo>
                    <a:pt x="324" y="1283"/>
                  </a:lnTo>
                  <a:lnTo>
                    <a:pt x="324" y="1283"/>
                  </a:lnTo>
                  <a:lnTo>
                    <a:pt x="315" y="1282"/>
                  </a:lnTo>
                  <a:lnTo>
                    <a:pt x="305" y="1279"/>
                  </a:lnTo>
                  <a:lnTo>
                    <a:pt x="296" y="1276"/>
                  </a:lnTo>
                  <a:lnTo>
                    <a:pt x="289" y="1270"/>
                  </a:lnTo>
                  <a:lnTo>
                    <a:pt x="283" y="1262"/>
                  </a:lnTo>
                  <a:lnTo>
                    <a:pt x="280" y="1253"/>
                  </a:lnTo>
                  <a:lnTo>
                    <a:pt x="277" y="1244"/>
                  </a:lnTo>
                  <a:lnTo>
                    <a:pt x="275" y="1235"/>
                  </a:lnTo>
                  <a:lnTo>
                    <a:pt x="275" y="1235"/>
                  </a:lnTo>
                  <a:lnTo>
                    <a:pt x="274" y="1214"/>
                  </a:lnTo>
                  <a:lnTo>
                    <a:pt x="272" y="1189"/>
                  </a:lnTo>
                  <a:lnTo>
                    <a:pt x="268" y="1165"/>
                  </a:lnTo>
                  <a:lnTo>
                    <a:pt x="261" y="1139"/>
                  </a:lnTo>
                  <a:lnTo>
                    <a:pt x="254" y="1110"/>
                  </a:lnTo>
                  <a:lnTo>
                    <a:pt x="243" y="1082"/>
                  </a:lnTo>
                  <a:lnTo>
                    <a:pt x="233" y="1051"/>
                  </a:lnTo>
                  <a:lnTo>
                    <a:pt x="220" y="1019"/>
                  </a:lnTo>
                  <a:lnTo>
                    <a:pt x="205" y="986"/>
                  </a:lnTo>
                  <a:lnTo>
                    <a:pt x="190" y="951"/>
                  </a:lnTo>
                  <a:lnTo>
                    <a:pt x="152" y="878"/>
                  </a:lnTo>
                  <a:lnTo>
                    <a:pt x="110" y="801"/>
                  </a:lnTo>
                  <a:lnTo>
                    <a:pt x="61" y="721"/>
                  </a:lnTo>
                  <a:lnTo>
                    <a:pt x="61" y="721"/>
                  </a:lnTo>
                  <a:lnTo>
                    <a:pt x="46" y="695"/>
                  </a:lnTo>
                  <a:lnTo>
                    <a:pt x="34" y="669"/>
                  </a:lnTo>
                  <a:lnTo>
                    <a:pt x="23" y="642"/>
                  </a:lnTo>
                  <a:lnTo>
                    <a:pt x="16" y="614"/>
                  </a:lnTo>
                  <a:lnTo>
                    <a:pt x="10" y="584"/>
                  </a:lnTo>
                  <a:lnTo>
                    <a:pt x="5" y="555"/>
                  </a:lnTo>
                  <a:lnTo>
                    <a:pt x="2" y="525"/>
                  </a:lnTo>
                  <a:lnTo>
                    <a:pt x="0" y="494"/>
                  </a:lnTo>
                  <a:lnTo>
                    <a:pt x="2" y="463"/>
                  </a:lnTo>
                  <a:lnTo>
                    <a:pt x="5" y="432"/>
                  </a:lnTo>
                  <a:lnTo>
                    <a:pt x="10" y="402"/>
                  </a:lnTo>
                  <a:lnTo>
                    <a:pt x="17" y="372"/>
                  </a:lnTo>
                  <a:lnTo>
                    <a:pt x="26" y="341"/>
                  </a:lnTo>
                  <a:lnTo>
                    <a:pt x="37" y="311"/>
                  </a:lnTo>
                  <a:lnTo>
                    <a:pt x="49" y="282"/>
                  </a:lnTo>
                  <a:lnTo>
                    <a:pt x="64" y="253"/>
                  </a:lnTo>
                  <a:lnTo>
                    <a:pt x="64" y="253"/>
                  </a:lnTo>
                  <a:lnTo>
                    <a:pt x="75" y="235"/>
                  </a:lnTo>
                  <a:lnTo>
                    <a:pt x="87" y="215"/>
                  </a:lnTo>
                  <a:lnTo>
                    <a:pt x="102" y="194"/>
                  </a:lnTo>
                  <a:lnTo>
                    <a:pt x="119" y="173"/>
                  </a:lnTo>
                  <a:lnTo>
                    <a:pt x="139" y="153"/>
                  </a:lnTo>
                  <a:lnTo>
                    <a:pt x="160" y="132"/>
                  </a:lnTo>
                  <a:lnTo>
                    <a:pt x="184" y="111"/>
                  </a:lnTo>
                  <a:lnTo>
                    <a:pt x="210" y="91"/>
                  </a:lnTo>
                  <a:lnTo>
                    <a:pt x="239" y="73"/>
                  </a:lnTo>
                  <a:lnTo>
                    <a:pt x="271" y="55"/>
                  </a:lnTo>
                  <a:lnTo>
                    <a:pt x="305" y="39"/>
                  </a:lnTo>
                  <a:lnTo>
                    <a:pt x="343" y="26"/>
                  </a:lnTo>
                  <a:lnTo>
                    <a:pt x="384" y="15"/>
                  </a:lnTo>
                  <a:lnTo>
                    <a:pt x="428" y="7"/>
                  </a:lnTo>
                  <a:lnTo>
                    <a:pt x="475" y="1"/>
                  </a:lnTo>
                  <a:lnTo>
                    <a:pt x="501" y="0"/>
                  </a:lnTo>
                  <a:lnTo>
                    <a:pt x="527" y="0"/>
                  </a:lnTo>
                  <a:lnTo>
                    <a:pt x="527" y="0"/>
                  </a:lnTo>
                  <a:lnTo>
                    <a:pt x="553" y="0"/>
                  </a:lnTo>
                  <a:lnTo>
                    <a:pt x="579" y="1"/>
                  </a:lnTo>
                  <a:lnTo>
                    <a:pt x="626" y="7"/>
                  </a:lnTo>
                  <a:lnTo>
                    <a:pt x="670" y="15"/>
                  </a:lnTo>
                  <a:lnTo>
                    <a:pt x="711" y="26"/>
                  </a:lnTo>
                  <a:lnTo>
                    <a:pt x="749" y="39"/>
                  </a:lnTo>
                  <a:lnTo>
                    <a:pt x="783" y="55"/>
                  </a:lnTo>
                  <a:lnTo>
                    <a:pt x="815" y="73"/>
                  </a:lnTo>
                  <a:lnTo>
                    <a:pt x="844" y="91"/>
                  </a:lnTo>
                  <a:lnTo>
                    <a:pt x="870" y="111"/>
                  </a:lnTo>
                  <a:lnTo>
                    <a:pt x="894" y="132"/>
                  </a:lnTo>
                  <a:lnTo>
                    <a:pt x="915" y="153"/>
                  </a:lnTo>
                  <a:lnTo>
                    <a:pt x="935" y="173"/>
                  </a:lnTo>
                  <a:lnTo>
                    <a:pt x="952" y="194"/>
                  </a:lnTo>
                  <a:lnTo>
                    <a:pt x="967" y="215"/>
                  </a:lnTo>
                  <a:lnTo>
                    <a:pt x="979" y="235"/>
                  </a:lnTo>
                  <a:lnTo>
                    <a:pt x="990" y="253"/>
                  </a:lnTo>
                  <a:lnTo>
                    <a:pt x="990" y="253"/>
                  </a:lnTo>
                  <a:lnTo>
                    <a:pt x="1005" y="282"/>
                  </a:lnTo>
                  <a:lnTo>
                    <a:pt x="1017" y="311"/>
                  </a:lnTo>
                  <a:lnTo>
                    <a:pt x="1028" y="341"/>
                  </a:lnTo>
                  <a:lnTo>
                    <a:pt x="1037" y="372"/>
                  </a:lnTo>
                  <a:lnTo>
                    <a:pt x="1044" y="402"/>
                  </a:lnTo>
                  <a:lnTo>
                    <a:pt x="1049" y="432"/>
                  </a:lnTo>
                  <a:lnTo>
                    <a:pt x="1052" y="463"/>
                  </a:lnTo>
                  <a:lnTo>
                    <a:pt x="1054" y="494"/>
                  </a:lnTo>
                  <a:lnTo>
                    <a:pt x="1052" y="525"/>
                  </a:lnTo>
                  <a:lnTo>
                    <a:pt x="1049" y="555"/>
                  </a:lnTo>
                  <a:lnTo>
                    <a:pt x="1044" y="584"/>
                  </a:lnTo>
                  <a:lnTo>
                    <a:pt x="1038" y="614"/>
                  </a:lnTo>
                  <a:lnTo>
                    <a:pt x="1031" y="642"/>
                  </a:lnTo>
                  <a:lnTo>
                    <a:pt x="1020" y="669"/>
                  </a:lnTo>
                  <a:lnTo>
                    <a:pt x="1008" y="695"/>
                  </a:lnTo>
                  <a:lnTo>
                    <a:pt x="993" y="721"/>
                  </a:lnTo>
                  <a:lnTo>
                    <a:pt x="993" y="721"/>
                  </a:lnTo>
                  <a:lnTo>
                    <a:pt x="944" y="801"/>
                  </a:lnTo>
                  <a:lnTo>
                    <a:pt x="902" y="878"/>
                  </a:lnTo>
                  <a:lnTo>
                    <a:pt x="864" y="951"/>
                  </a:lnTo>
                  <a:lnTo>
                    <a:pt x="849" y="986"/>
                  </a:lnTo>
                  <a:lnTo>
                    <a:pt x="834" y="1019"/>
                  </a:lnTo>
                  <a:lnTo>
                    <a:pt x="821" y="1051"/>
                  </a:lnTo>
                  <a:lnTo>
                    <a:pt x="811" y="1082"/>
                  </a:lnTo>
                  <a:lnTo>
                    <a:pt x="800" y="1110"/>
                  </a:lnTo>
                  <a:lnTo>
                    <a:pt x="793" y="1139"/>
                  </a:lnTo>
                  <a:lnTo>
                    <a:pt x="787" y="1165"/>
                  </a:lnTo>
                  <a:lnTo>
                    <a:pt x="782" y="1189"/>
                  </a:lnTo>
                  <a:lnTo>
                    <a:pt x="780" y="1214"/>
                  </a:lnTo>
                  <a:lnTo>
                    <a:pt x="779" y="1235"/>
                  </a:lnTo>
                  <a:lnTo>
                    <a:pt x="779" y="1235"/>
                  </a:lnTo>
                  <a:lnTo>
                    <a:pt x="777" y="1244"/>
                  </a:lnTo>
                  <a:lnTo>
                    <a:pt x="774" y="1253"/>
                  </a:lnTo>
                  <a:lnTo>
                    <a:pt x="771" y="1262"/>
                  </a:lnTo>
                  <a:lnTo>
                    <a:pt x="765" y="1270"/>
                  </a:lnTo>
                  <a:lnTo>
                    <a:pt x="758" y="1276"/>
                  </a:lnTo>
                  <a:lnTo>
                    <a:pt x="749" y="1279"/>
                  </a:lnTo>
                  <a:lnTo>
                    <a:pt x="739" y="1282"/>
                  </a:lnTo>
                  <a:lnTo>
                    <a:pt x="730" y="1283"/>
                  </a:lnTo>
                  <a:lnTo>
                    <a:pt x="730" y="1283"/>
                  </a:lnTo>
                  <a:close/>
                  <a:moveTo>
                    <a:pt x="369" y="1186"/>
                  </a:moveTo>
                  <a:lnTo>
                    <a:pt x="685" y="1186"/>
                  </a:lnTo>
                  <a:lnTo>
                    <a:pt x="685" y="1186"/>
                  </a:lnTo>
                  <a:lnTo>
                    <a:pt x="689" y="1156"/>
                  </a:lnTo>
                  <a:lnTo>
                    <a:pt x="697" y="1124"/>
                  </a:lnTo>
                  <a:lnTo>
                    <a:pt x="705" y="1092"/>
                  </a:lnTo>
                  <a:lnTo>
                    <a:pt x="715" y="1059"/>
                  </a:lnTo>
                  <a:lnTo>
                    <a:pt x="727" y="1025"/>
                  </a:lnTo>
                  <a:lnTo>
                    <a:pt x="741" y="992"/>
                  </a:lnTo>
                  <a:lnTo>
                    <a:pt x="755" y="959"/>
                  </a:lnTo>
                  <a:lnTo>
                    <a:pt x="770" y="924"/>
                  </a:lnTo>
                  <a:lnTo>
                    <a:pt x="803" y="857"/>
                  </a:lnTo>
                  <a:lnTo>
                    <a:pt x="838" y="792"/>
                  </a:lnTo>
                  <a:lnTo>
                    <a:pt x="875" y="728"/>
                  </a:lnTo>
                  <a:lnTo>
                    <a:pt x="911" y="669"/>
                  </a:lnTo>
                  <a:lnTo>
                    <a:pt x="911" y="669"/>
                  </a:lnTo>
                  <a:lnTo>
                    <a:pt x="922" y="649"/>
                  </a:lnTo>
                  <a:lnTo>
                    <a:pt x="931" y="629"/>
                  </a:lnTo>
                  <a:lnTo>
                    <a:pt x="938" y="608"/>
                  </a:lnTo>
                  <a:lnTo>
                    <a:pt x="946" y="585"/>
                  </a:lnTo>
                  <a:lnTo>
                    <a:pt x="950" y="563"/>
                  </a:lnTo>
                  <a:lnTo>
                    <a:pt x="953" y="540"/>
                  </a:lnTo>
                  <a:lnTo>
                    <a:pt x="955" y="516"/>
                  </a:lnTo>
                  <a:lnTo>
                    <a:pt x="956" y="491"/>
                  </a:lnTo>
                  <a:lnTo>
                    <a:pt x="955" y="467"/>
                  </a:lnTo>
                  <a:lnTo>
                    <a:pt x="952" y="443"/>
                  </a:lnTo>
                  <a:lnTo>
                    <a:pt x="947" y="419"/>
                  </a:lnTo>
                  <a:lnTo>
                    <a:pt x="943" y="393"/>
                  </a:lnTo>
                  <a:lnTo>
                    <a:pt x="935" y="370"/>
                  </a:lnTo>
                  <a:lnTo>
                    <a:pt x="926" y="346"/>
                  </a:lnTo>
                  <a:lnTo>
                    <a:pt x="917" y="323"/>
                  </a:lnTo>
                  <a:lnTo>
                    <a:pt x="905" y="300"/>
                  </a:lnTo>
                  <a:lnTo>
                    <a:pt x="905" y="300"/>
                  </a:lnTo>
                  <a:lnTo>
                    <a:pt x="896" y="285"/>
                  </a:lnTo>
                  <a:lnTo>
                    <a:pt x="887" y="270"/>
                  </a:lnTo>
                  <a:lnTo>
                    <a:pt x="875" y="253"/>
                  </a:lnTo>
                  <a:lnTo>
                    <a:pt x="861" y="237"/>
                  </a:lnTo>
                  <a:lnTo>
                    <a:pt x="846" y="220"/>
                  </a:lnTo>
                  <a:lnTo>
                    <a:pt x="827" y="203"/>
                  </a:lnTo>
                  <a:lnTo>
                    <a:pt x="808" y="186"/>
                  </a:lnTo>
                  <a:lnTo>
                    <a:pt x="787" y="170"/>
                  </a:lnTo>
                  <a:lnTo>
                    <a:pt x="764" y="155"/>
                  </a:lnTo>
                  <a:lnTo>
                    <a:pt x="736" y="141"/>
                  </a:lnTo>
                  <a:lnTo>
                    <a:pt x="709" y="129"/>
                  </a:lnTo>
                  <a:lnTo>
                    <a:pt x="677" y="118"/>
                  </a:lnTo>
                  <a:lnTo>
                    <a:pt x="644" y="109"/>
                  </a:lnTo>
                  <a:lnTo>
                    <a:pt x="607" y="103"/>
                  </a:lnTo>
                  <a:lnTo>
                    <a:pt x="569" y="99"/>
                  </a:lnTo>
                  <a:lnTo>
                    <a:pt x="527" y="97"/>
                  </a:lnTo>
                  <a:lnTo>
                    <a:pt x="527" y="97"/>
                  </a:lnTo>
                  <a:lnTo>
                    <a:pt x="485" y="99"/>
                  </a:lnTo>
                  <a:lnTo>
                    <a:pt x="447" y="103"/>
                  </a:lnTo>
                  <a:lnTo>
                    <a:pt x="410" y="109"/>
                  </a:lnTo>
                  <a:lnTo>
                    <a:pt x="377" y="118"/>
                  </a:lnTo>
                  <a:lnTo>
                    <a:pt x="345" y="129"/>
                  </a:lnTo>
                  <a:lnTo>
                    <a:pt x="318" y="141"/>
                  </a:lnTo>
                  <a:lnTo>
                    <a:pt x="290" y="155"/>
                  </a:lnTo>
                  <a:lnTo>
                    <a:pt x="268" y="170"/>
                  </a:lnTo>
                  <a:lnTo>
                    <a:pt x="246" y="186"/>
                  </a:lnTo>
                  <a:lnTo>
                    <a:pt x="227" y="203"/>
                  </a:lnTo>
                  <a:lnTo>
                    <a:pt x="208" y="220"/>
                  </a:lnTo>
                  <a:lnTo>
                    <a:pt x="193" y="237"/>
                  </a:lnTo>
                  <a:lnTo>
                    <a:pt x="179" y="253"/>
                  </a:lnTo>
                  <a:lnTo>
                    <a:pt x="167" y="270"/>
                  </a:lnTo>
                  <a:lnTo>
                    <a:pt x="158" y="285"/>
                  </a:lnTo>
                  <a:lnTo>
                    <a:pt x="149" y="300"/>
                  </a:lnTo>
                  <a:lnTo>
                    <a:pt x="149" y="300"/>
                  </a:lnTo>
                  <a:lnTo>
                    <a:pt x="137" y="323"/>
                  </a:lnTo>
                  <a:lnTo>
                    <a:pt x="128" y="346"/>
                  </a:lnTo>
                  <a:lnTo>
                    <a:pt x="119" y="370"/>
                  </a:lnTo>
                  <a:lnTo>
                    <a:pt x="111" y="393"/>
                  </a:lnTo>
                  <a:lnTo>
                    <a:pt x="107" y="419"/>
                  </a:lnTo>
                  <a:lnTo>
                    <a:pt x="102" y="443"/>
                  </a:lnTo>
                  <a:lnTo>
                    <a:pt x="99" y="467"/>
                  </a:lnTo>
                  <a:lnTo>
                    <a:pt x="98" y="491"/>
                  </a:lnTo>
                  <a:lnTo>
                    <a:pt x="99" y="516"/>
                  </a:lnTo>
                  <a:lnTo>
                    <a:pt x="101" y="540"/>
                  </a:lnTo>
                  <a:lnTo>
                    <a:pt x="104" y="563"/>
                  </a:lnTo>
                  <a:lnTo>
                    <a:pt x="108" y="585"/>
                  </a:lnTo>
                  <a:lnTo>
                    <a:pt x="116" y="608"/>
                  </a:lnTo>
                  <a:lnTo>
                    <a:pt x="123" y="629"/>
                  </a:lnTo>
                  <a:lnTo>
                    <a:pt x="132" y="649"/>
                  </a:lnTo>
                  <a:lnTo>
                    <a:pt x="143" y="669"/>
                  </a:lnTo>
                  <a:lnTo>
                    <a:pt x="143" y="669"/>
                  </a:lnTo>
                  <a:lnTo>
                    <a:pt x="179" y="728"/>
                  </a:lnTo>
                  <a:lnTo>
                    <a:pt x="216" y="792"/>
                  </a:lnTo>
                  <a:lnTo>
                    <a:pt x="251" y="857"/>
                  </a:lnTo>
                  <a:lnTo>
                    <a:pt x="284" y="924"/>
                  </a:lnTo>
                  <a:lnTo>
                    <a:pt x="299" y="959"/>
                  </a:lnTo>
                  <a:lnTo>
                    <a:pt x="313" y="992"/>
                  </a:lnTo>
                  <a:lnTo>
                    <a:pt x="327" y="1025"/>
                  </a:lnTo>
                  <a:lnTo>
                    <a:pt x="339" y="1059"/>
                  </a:lnTo>
                  <a:lnTo>
                    <a:pt x="349" y="1092"/>
                  </a:lnTo>
                  <a:lnTo>
                    <a:pt x="357" y="1124"/>
                  </a:lnTo>
                  <a:lnTo>
                    <a:pt x="365" y="1156"/>
                  </a:lnTo>
                  <a:lnTo>
                    <a:pt x="369" y="1186"/>
                  </a:lnTo>
                  <a:lnTo>
                    <a:pt x="369" y="1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134" name="Freeform 5"/>
            <p:cNvSpPr/>
            <p:nvPr/>
          </p:nvSpPr>
          <p:spPr bwMode="auto">
            <a:xfrm>
              <a:off x="2566982" y="2117725"/>
              <a:ext cx="1517650" cy="1884363"/>
            </a:xfrm>
            <a:custGeom>
              <a:avLst/>
              <a:gdLst>
                <a:gd name="T0" fmla="*/ 478 w 956"/>
                <a:gd name="T1" fmla="*/ 0 h 1187"/>
                <a:gd name="T2" fmla="*/ 399 w 956"/>
                <a:gd name="T3" fmla="*/ 5 h 1187"/>
                <a:gd name="T4" fmla="*/ 330 w 956"/>
                <a:gd name="T5" fmla="*/ 19 h 1187"/>
                <a:gd name="T6" fmla="*/ 266 w 956"/>
                <a:gd name="T7" fmla="*/ 41 h 1187"/>
                <a:gd name="T8" fmla="*/ 208 w 956"/>
                <a:gd name="T9" fmla="*/ 70 h 1187"/>
                <a:gd name="T10" fmla="*/ 158 w 956"/>
                <a:gd name="T11" fmla="*/ 107 h 1187"/>
                <a:gd name="T12" fmla="*/ 116 w 956"/>
                <a:gd name="T13" fmla="*/ 148 h 1187"/>
                <a:gd name="T14" fmla="*/ 79 w 956"/>
                <a:gd name="T15" fmla="*/ 193 h 1187"/>
                <a:gd name="T16" fmla="*/ 50 w 956"/>
                <a:gd name="T17" fmla="*/ 242 h 1187"/>
                <a:gd name="T18" fmla="*/ 28 w 956"/>
                <a:gd name="T19" fmla="*/ 293 h 1187"/>
                <a:gd name="T20" fmla="*/ 12 w 956"/>
                <a:gd name="T21" fmla="*/ 346 h 1187"/>
                <a:gd name="T22" fmla="*/ 3 w 956"/>
                <a:gd name="T23" fmla="*/ 399 h 1187"/>
                <a:gd name="T24" fmla="*/ 0 w 956"/>
                <a:gd name="T25" fmla="*/ 454 h 1187"/>
                <a:gd name="T26" fmla="*/ 5 w 956"/>
                <a:gd name="T27" fmla="*/ 506 h 1187"/>
                <a:gd name="T28" fmla="*/ 14 w 956"/>
                <a:gd name="T29" fmla="*/ 556 h 1187"/>
                <a:gd name="T30" fmla="*/ 31 w 956"/>
                <a:gd name="T31" fmla="*/ 603 h 1187"/>
                <a:gd name="T32" fmla="*/ 53 w 956"/>
                <a:gd name="T33" fmla="*/ 647 h 1187"/>
                <a:gd name="T34" fmla="*/ 102 w 956"/>
                <a:gd name="T35" fmla="*/ 727 h 1187"/>
                <a:gd name="T36" fmla="*/ 184 w 956"/>
                <a:gd name="T37" fmla="*/ 880 h 1187"/>
                <a:gd name="T38" fmla="*/ 216 w 956"/>
                <a:gd name="T39" fmla="*/ 952 h 1187"/>
                <a:gd name="T40" fmla="*/ 242 w 956"/>
                <a:gd name="T41" fmla="*/ 1017 h 1187"/>
                <a:gd name="T42" fmla="*/ 260 w 956"/>
                <a:gd name="T43" fmla="*/ 1079 h 1187"/>
                <a:gd name="T44" fmla="*/ 270 w 956"/>
                <a:gd name="T45" fmla="*/ 1135 h 1187"/>
                <a:gd name="T46" fmla="*/ 275 w 956"/>
                <a:gd name="T47" fmla="*/ 1187 h 1187"/>
                <a:gd name="T48" fmla="*/ 478 w 956"/>
                <a:gd name="T49" fmla="*/ 1187 h 1187"/>
                <a:gd name="T50" fmla="*/ 682 w 956"/>
                <a:gd name="T51" fmla="*/ 1187 h 1187"/>
                <a:gd name="T52" fmla="*/ 683 w 956"/>
                <a:gd name="T53" fmla="*/ 1163 h 1187"/>
                <a:gd name="T54" fmla="*/ 691 w 956"/>
                <a:gd name="T55" fmla="*/ 1108 h 1187"/>
                <a:gd name="T56" fmla="*/ 706 w 956"/>
                <a:gd name="T57" fmla="*/ 1049 h 1187"/>
                <a:gd name="T58" fmla="*/ 727 w 956"/>
                <a:gd name="T59" fmla="*/ 985 h 1187"/>
                <a:gd name="T60" fmla="*/ 756 w 956"/>
                <a:gd name="T61" fmla="*/ 915 h 1187"/>
                <a:gd name="T62" fmla="*/ 811 w 956"/>
                <a:gd name="T63" fmla="*/ 806 h 1187"/>
                <a:gd name="T64" fmla="*/ 903 w 956"/>
                <a:gd name="T65" fmla="*/ 647 h 1187"/>
                <a:gd name="T66" fmla="*/ 915 w 956"/>
                <a:gd name="T67" fmla="*/ 625 h 1187"/>
                <a:gd name="T68" fmla="*/ 935 w 956"/>
                <a:gd name="T69" fmla="*/ 580 h 1187"/>
                <a:gd name="T70" fmla="*/ 947 w 956"/>
                <a:gd name="T71" fmla="*/ 531 h 1187"/>
                <a:gd name="T72" fmla="*/ 955 w 956"/>
                <a:gd name="T73" fmla="*/ 480 h 1187"/>
                <a:gd name="T74" fmla="*/ 955 w 956"/>
                <a:gd name="T75" fmla="*/ 427 h 1187"/>
                <a:gd name="T76" fmla="*/ 949 w 956"/>
                <a:gd name="T77" fmla="*/ 374 h 1187"/>
                <a:gd name="T78" fmla="*/ 937 w 956"/>
                <a:gd name="T79" fmla="*/ 319 h 1187"/>
                <a:gd name="T80" fmla="*/ 918 w 956"/>
                <a:gd name="T81" fmla="*/ 267 h 1187"/>
                <a:gd name="T82" fmla="*/ 893 w 956"/>
                <a:gd name="T83" fmla="*/ 217 h 1187"/>
                <a:gd name="T84" fmla="*/ 859 w 956"/>
                <a:gd name="T85" fmla="*/ 169 h 1187"/>
                <a:gd name="T86" fmla="*/ 820 w 956"/>
                <a:gd name="T87" fmla="*/ 126 h 1187"/>
                <a:gd name="T88" fmla="*/ 774 w 956"/>
                <a:gd name="T89" fmla="*/ 88 h 1187"/>
                <a:gd name="T90" fmla="*/ 721 w 956"/>
                <a:gd name="T91" fmla="*/ 55 h 1187"/>
                <a:gd name="T92" fmla="*/ 660 w 956"/>
                <a:gd name="T93" fmla="*/ 29 h 1187"/>
                <a:gd name="T94" fmla="*/ 594 w 956"/>
                <a:gd name="T95" fmla="*/ 11 h 1187"/>
                <a:gd name="T96" fmla="*/ 518 w 956"/>
                <a:gd name="T97" fmla="*/ 2 h 1187"/>
                <a:gd name="T98" fmla="*/ 478 w 956"/>
                <a:gd name="T99" fmla="*/ 0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56" h="1187">
                  <a:moveTo>
                    <a:pt x="478" y="0"/>
                  </a:moveTo>
                  <a:lnTo>
                    <a:pt x="478" y="0"/>
                  </a:lnTo>
                  <a:lnTo>
                    <a:pt x="439" y="2"/>
                  </a:lnTo>
                  <a:lnTo>
                    <a:pt x="399" y="5"/>
                  </a:lnTo>
                  <a:lnTo>
                    <a:pt x="363" y="11"/>
                  </a:lnTo>
                  <a:lnTo>
                    <a:pt x="330" y="19"/>
                  </a:lnTo>
                  <a:lnTo>
                    <a:pt x="296" y="29"/>
                  </a:lnTo>
                  <a:lnTo>
                    <a:pt x="266" y="41"/>
                  </a:lnTo>
                  <a:lnTo>
                    <a:pt x="236" y="55"/>
                  </a:lnTo>
                  <a:lnTo>
                    <a:pt x="208" y="70"/>
                  </a:lnTo>
                  <a:lnTo>
                    <a:pt x="182" y="88"/>
                  </a:lnTo>
                  <a:lnTo>
                    <a:pt x="158" y="107"/>
                  </a:lnTo>
                  <a:lnTo>
                    <a:pt x="137" y="126"/>
                  </a:lnTo>
                  <a:lnTo>
                    <a:pt x="116" y="148"/>
                  </a:lnTo>
                  <a:lnTo>
                    <a:pt x="97" y="169"/>
                  </a:lnTo>
                  <a:lnTo>
                    <a:pt x="79" y="193"/>
                  </a:lnTo>
                  <a:lnTo>
                    <a:pt x="64" y="217"/>
                  </a:lnTo>
                  <a:lnTo>
                    <a:pt x="50" y="242"/>
                  </a:lnTo>
                  <a:lnTo>
                    <a:pt x="38" y="267"/>
                  </a:lnTo>
                  <a:lnTo>
                    <a:pt x="28" y="293"/>
                  </a:lnTo>
                  <a:lnTo>
                    <a:pt x="20" y="319"/>
                  </a:lnTo>
                  <a:lnTo>
                    <a:pt x="12" y="346"/>
                  </a:lnTo>
                  <a:lnTo>
                    <a:pt x="8" y="374"/>
                  </a:lnTo>
                  <a:lnTo>
                    <a:pt x="3" y="399"/>
                  </a:lnTo>
                  <a:lnTo>
                    <a:pt x="2" y="427"/>
                  </a:lnTo>
                  <a:lnTo>
                    <a:pt x="0" y="454"/>
                  </a:lnTo>
                  <a:lnTo>
                    <a:pt x="2" y="480"/>
                  </a:lnTo>
                  <a:lnTo>
                    <a:pt x="5" y="506"/>
                  </a:lnTo>
                  <a:lnTo>
                    <a:pt x="9" y="531"/>
                  </a:lnTo>
                  <a:lnTo>
                    <a:pt x="14" y="556"/>
                  </a:lnTo>
                  <a:lnTo>
                    <a:pt x="22" y="580"/>
                  </a:lnTo>
                  <a:lnTo>
                    <a:pt x="31" y="603"/>
                  </a:lnTo>
                  <a:lnTo>
                    <a:pt x="41" y="625"/>
                  </a:lnTo>
                  <a:lnTo>
                    <a:pt x="53" y="647"/>
                  </a:lnTo>
                  <a:lnTo>
                    <a:pt x="53" y="647"/>
                  </a:lnTo>
                  <a:lnTo>
                    <a:pt x="102" y="727"/>
                  </a:lnTo>
                  <a:lnTo>
                    <a:pt x="146" y="806"/>
                  </a:lnTo>
                  <a:lnTo>
                    <a:pt x="184" y="880"/>
                  </a:lnTo>
                  <a:lnTo>
                    <a:pt x="201" y="915"/>
                  </a:lnTo>
                  <a:lnTo>
                    <a:pt x="216" y="952"/>
                  </a:lnTo>
                  <a:lnTo>
                    <a:pt x="230" y="985"/>
                  </a:lnTo>
                  <a:lnTo>
                    <a:pt x="242" y="1017"/>
                  </a:lnTo>
                  <a:lnTo>
                    <a:pt x="251" y="1049"/>
                  </a:lnTo>
                  <a:lnTo>
                    <a:pt x="260" y="1079"/>
                  </a:lnTo>
                  <a:lnTo>
                    <a:pt x="266" y="1108"/>
                  </a:lnTo>
                  <a:lnTo>
                    <a:pt x="270" y="1135"/>
                  </a:lnTo>
                  <a:lnTo>
                    <a:pt x="274" y="1163"/>
                  </a:lnTo>
                  <a:lnTo>
                    <a:pt x="275" y="1187"/>
                  </a:lnTo>
                  <a:lnTo>
                    <a:pt x="275" y="1187"/>
                  </a:lnTo>
                  <a:lnTo>
                    <a:pt x="478" y="1187"/>
                  </a:lnTo>
                  <a:lnTo>
                    <a:pt x="478" y="1187"/>
                  </a:lnTo>
                  <a:lnTo>
                    <a:pt x="682" y="1187"/>
                  </a:lnTo>
                  <a:lnTo>
                    <a:pt x="682" y="1187"/>
                  </a:lnTo>
                  <a:lnTo>
                    <a:pt x="683" y="1163"/>
                  </a:lnTo>
                  <a:lnTo>
                    <a:pt x="686" y="1135"/>
                  </a:lnTo>
                  <a:lnTo>
                    <a:pt x="691" y="1108"/>
                  </a:lnTo>
                  <a:lnTo>
                    <a:pt x="697" y="1079"/>
                  </a:lnTo>
                  <a:lnTo>
                    <a:pt x="706" y="1049"/>
                  </a:lnTo>
                  <a:lnTo>
                    <a:pt x="715" y="1017"/>
                  </a:lnTo>
                  <a:lnTo>
                    <a:pt x="727" y="985"/>
                  </a:lnTo>
                  <a:lnTo>
                    <a:pt x="741" y="952"/>
                  </a:lnTo>
                  <a:lnTo>
                    <a:pt x="756" y="915"/>
                  </a:lnTo>
                  <a:lnTo>
                    <a:pt x="773" y="880"/>
                  </a:lnTo>
                  <a:lnTo>
                    <a:pt x="811" y="806"/>
                  </a:lnTo>
                  <a:lnTo>
                    <a:pt x="855" y="727"/>
                  </a:lnTo>
                  <a:lnTo>
                    <a:pt x="903" y="647"/>
                  </a:lnTo>
                  <a:lnTo>
                    <a:pt x="903" y="647"/>
                  </a:lnTo>
                  <a:lnTo>
                    <a:pt x="915" y="625"/>
                  </a:lnTo>
                  <a:lnTo>
                    <a:pt x="926" y="603"/>
                  </a:lnTo>
                  <a:lnTo>
                    <a:pt x="935" y="580"/>
                  </a:lnTo>
                  <a:lnTo>
                    <a:pt x="943" y="556"/>
                  </a:lnTo>
                  <a:lnTo>
                    <a:pt x="947" y="531"/>
                  </a:lnTo>
                  <a:lnTo>
                    <a:pt x="952" y="506"/>
                  </a:lnTo>
                  <a:lnTo>
                    <a:pt x="955" y="480"/>
                  </a:lnTo>
                  <a:lnTo>
                    <a:pt x="956" y="454"/>
                  </a:lnTo>
                  <a:lnTo>
                    <a:pt x="955" y="427"/>
                  </a:lnTo>
                  <a:lnTo>
                    <a:pt x="953" y="399"/>
                  </a:lnTo>
                  <a:lnTo>
                    <a:pt x="949" y="374"/>
                  </a:lnTo>
                  <a:lnTo>
                    <a:pt x="944" y="346"/>
                  </a:lnTo>
                  <a:lnTo>
                    <a:pt x="937" y="319"/>
                  </a:lnTo>
                  <a:lnTo>
                    <a:pt x="929" y="293"/>
                  </a:lnTo>
                  <a:lnTo>
                    <a:pt x="918" y="267"/>
                  </a:lnTo>
                  <a:lnTo>
                    <a:pt x="906" y="242"/>
                  </a:lnTo>
                  <a:lnTo>
                    <a:pt x="893" y="217"/>
                  </a:lnTo>
                  <a:lnTo>
                    <a:pt x="877" y="193"/>
                  </a:lnTo>
                  <a:lnTo>
                    <a:pt x="859" y="169"/>
                  </a:lnTo>
                  <a:lnTo>
                    <a:pt x="841" y="148"/>
                  </a:lnTo>
                  <a:lnTo>
                    <a:pt x="820" y="126"/>
                  </a:lnTo>
                  <a:lnTo>
                    <a:pt x="799" y="107"/>
                  </a:lnTo>
                  <a:lnTo>
                    <a:pt x="774" y="88"/>
                  </a:lnTo>
                  <a:lnTo>
                    <a:pt x="749" y="70"/>
                  </a:lnTo>
                  <a:lnTo>
                    <a:pt x="721" y="55"/>
                  </a:lnTo>
                  <a:lnTo>
                    <a:pt x="691" y="41"/>
                  </a:lnTo>
                  <a:lnTo>
                    <a:pt x="660" y="29"/>
                  </a:lnTo>
                  <a:lnTo>
                    <a:pt x="627" y="19"/>
                  </a:lnTo>
                  <a:lnTo>
                    <a:pt x="594" y="11"/>
                  </a:lnTo>
                  <a:lnTo>
                    <a:pt x="557" y="5"/>
                  </a:lnTo>
                  <a:lnTo>
                    <a:pt x="518" y="2"/>
                  </a:lnTo>
                  <a:lnTo>
                    <a:pt x="478" y="0"/>
                  </a:lnTo>
                  <a:lnTo>
                    <a:pt x="47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135" name="Freeform 7"/>
            <p:cNvSpPr/>
            <p:nvPr/>
          </p:nvSpPr>
          <p:spPr bwMode="auto">
            <a:xfrm>
              <a:off x="2988593" y="4184650"/>
              <a:ext cx="630238" cy="134938"/>
            </a:xfrm>
            <a:custGeom>
              <a:avLst/>
              <a:gdLst>
                <a:gd name="T0" fmla="*/ 355 w 397"/>
                <a:gd name="T1" fmla="*/ 85 h 85"/>
                <a:gd name="T2" fmla="*/ 42 w 397"/>
                <a:gd name="T3" fmla="*/ 85 h 85"/>
                <a:gd name="T4" fmla="*/ 42 w 397"/>
                <a:gd name="T5" fmla="*/ 85 h 85"/>
                <a:gd name="T6" fmla="*/ 33 w 397"/>
                <a:gd name="T7" fmla="*/ 84 h 85"/>
                <a:gd name="T8" fmla="*/ 25 w 397"/>
                <a:gd name="T9" fmla="*/ 82 h 85"/>
                <a:gd name="T10" fmla="*/ 18 w 397"/>
                <a:gd name="T11" fmla="*/ 77 h 85"/>
                <a:gd name="T12" fmla="*/ 12 w 397"/>
                <a:gd name="T13" fmla="*/ 73 h 85"/>
                <a:gd name="T14" fmla="*/ 7 w 397"/>
                <a:gd name="T15" fmla="*/ 67 h 85"/>
                <a:gd name="T16" fmla="*/ 3 w 397"/>
                <a:gd name="T17" fmla="*/ 59 h 85"/>
                <a:gd name="T18" fmla="*/ 1 w 397"/>
                <a:gd name="T19" fmla="*/ 52 h 85"/>
                <a:gd name="T20" fmla="*/ 0 w 397"/>
                <a:gd name="T21" fmla="*/ 43 h 85"/>
                <a:gd name="T22" fmla="*/ 0 w 397"/>
                <a:gd name="T23" fmla="*/ 43 h 85"/>
                <a:gd name="T24" fmla="*/ 0 w 397"/>
                <a:gd name="T25" fmla="*/ 43 h 85"/>
                <a:gd name="T26" fmla="*/ 1 w 397"/>
                <a:gd name="T27" fmla="*/ 33 h 85"/>
                <a:gd name="T28" fmla="*/ 3 w 397"/>
                <a:gd name="T29" fmla="*/ 26 h 85"/>
                <a:gd name="T30" fmla="*/ 7 w 397"/>
                <a:gd name="T31" fmla="*/ 18 h 85"/>
                <a:gd name="T32" fmla="*/ 12 w 397"/>
                <a:gd name="T33" fmla="*/ 12 h 85"/>
                <a:gd name="T34" fmla="*/ 18 w 397"/>
                <a:gd name="T35" fmla="*/ 8 h 85"/>
                <a:gd name="T36" fmla="*/ 25 w 397"/>
                <a:gd name="T37" fmla="*/ 3 h 85"/>
                <a:gd name="T38" fmla="*/ 33 w 397"/>
                <a:gd name="T39" fmla="*/ 2 h 85"/>
                <a:gd name="T40" fmla="*/ 42 w 397"/>
                <a:gd name="T41" fmla="*/ 0 h 85"/>
                <a:gd name="T42" fmla="*/ 355 w 397"/>
                <a:gd name="T43" fmla="*/ 0 h 85"/>
                <a:gd name="T44" fmla="*/ 355 w 397"/>
                <a:gd name="T45" fmla="*/ 0 h 85"/>
                <a:gd name="T46" fmla="*/ 364 w 397"/>
                <a:gd name="T47" fmla="*/ 2 h 85"/>
                <a:gd name="T48" fmla="*/ 371 w 397"/>
                <a:gd name="T49" fmla="*/ 3 h 85"/>
                <a:gd name="T50" fmla="*/ 379 w 397"/>
                <a:gd name="T51" fmla="*/ 8 h 85"/>
                <a:gd name="T52" fmla="*/ 385 w 397"/>
                <a:gd name="T53" fmla="*/ 12 h 85"/>
                <a:gd name="T54" fmla="*/ 390 w 397"/>
                <a:gd name="T55" fmla="*/ 18 h 85"/>
                <a:gd name="T56" fmla="*/ 394 w 397"/>
                <a:gd name="T57" fmla="*/ 26 h 85"/>
                <a:gd name="T58" fmla="*/ 396 w 397"/>
                <a:gd name="T59" fmla="*/ 33 h 85"/>
                <a:gd name="T60" fmla="*/ 397 w 397"/>
                <a:gd name="T61" fmla="*/ 43 h 85"/>
                <a:gd name="T62" fmla="*/ 397 w 397"/>
                <a:gd name="T63" fmla="*/ 43 h 85"/>
                <a:gd name="T64" fmla="*/ 397 w 397"/>
                <a:gd name="T65" fmla="*/ 43 h 85"/>
                <a:gd name="T66" fmla="*/ 396 w 397"/>
                <a:gd name="T67" fmla="*/ 52 h 85"/>
                <a:gd name="T68" fmla="*/ 394 w 397"/>
                <a:gd name="T69" fmla="*/ 59 h 85"/>
                <a:gd name="T70" fmla="*/ 390 w 397"/>
                <a:gd name="T71" fmla="*/ 67 h 85"/>
                <a:gd name="T72" fmla="*/ 385 w 397"/>
                <a:gd name="T73" fmla="*/ 73 h 85"/>
                <a:gd name="T74" fmla="*/ 379 w 397"/>
                <a:gd name="T75" fmla="*/ 77 h 85"/>
                <a:gd name="T76" fmla="*/ 371 w 397"/>
                <a:gd name="T77" fmla="*/ 82 h 85"/>
                <a:gd name="T78" fmla="*/ 364 w 397"/>
                <a:gd name="T79" fmla="*/ 84 h 85"/>
                <a:gd name="T80" fmla="*/ 355 w 397"/>
                <a:gd name="T81" fmla="*/ 85 h 85"/>
                <a:gd name="T82" fmla="*/ 355 w 397"/>
                <a:gd name="T83"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97" h="85">
                  <a:moveTo>
                    <a:pt x="355" y="85"/>
                  </a:moveTo>
                  <a:lnTo>
                    <a:pt x="42" y="85"/>
                  </a:lnTo>
                  <a:lnTo>
                    <a:pt x="42" y="85"/>
                  </a:lnTo>
                  <a:lnTo>
                    <a:pt x="33" y="84"/>
                  </a:lnTo>
                  <a:lnTo>
                    <a:pt x="25" y="82"/>
                  </a:lnTo>
                  <a:lnTo>
                    <a:pt x="18" y="77"/>
                  </a:lnTo>
                  <a:lnTo>
                    <a:pt x="12" y="73"/>
                  </a:lnTo>
                  <a:lnTo>
                    <a:pt x="7" y="67"/>
                  </a:lnTo>
                  <a:lnTo>
                    <a:pt x="3" y="59"/>
                  </a:lnTo>
                  <a:lnTo>
                    <a:pt x="1" y="52"/>
                  </a:lnTo>
                  <a:lnTo>
                    <a:pt x="0" y="43"/>
                  </a:lnTo>
                  <a:lnTo>
                    <a:pt x="0" y="43"/>
                  </a:lnTo>
                  <a:lnTo>
                    <a:pt x="0" y="43"/>
                  </a:lnTo>
                  <a:lnTo>
                    <a:pt x="1" y="33"/>
                  </a:lnTo>
                  <a:lnTo>
                    <a:pt x="3" y="26"/>
                  </a:lnTo>
                  <a:lnTo>
                    <a:pt x="7" y="18"/>
                  </a:lnTo>
                  <a:lnTo>
                    <a:pt x="12" y="12"/>
                  </a:lnTo>
                  <a:lnTo>
                    <a:pt x="18" y="8"/>
                  </a:lnTo>
                  <a:lnTo>
                    <a:pt x="25" y="3"/>
                  </a:lnTo>
                  <a:lnTo>
                    <a:pt x="33" y="2"/>
                  </a:lnTo>
                  <a:lnTo>
                    <a:pt x="42" y="0"/>
                  </a:lnTo>
                  <a:lnTo>
                    <a:pt x="355" y="0"/>
                  </a:lnTo>
                  <a:lnTo>
                    <a:pt x="355" y="0"/>
                  </a:lnTo>
                  <a:lnTo>
                    <a:pt x="364" y="2"/>
                  </a:lnTo>
                  <a:lnTo>
                    <a:pt x="371" y="3"/>
                  </a:lnTo>
                  <a:lnTo>
                    <a:pt x="379" y="8"/>
                  </a:lnTo>
                  <a:lnTo>
                    <a:pt x="385" y="12"/>
                  </a:lnTo>
                  <a:lnTo>
                    <a:pt x="390" y="18"/>
                  </a:lnTo>
                  <a:lnTo>
                    <a:pt x="394" y="26"/>
                  </a:lnTo>
                  <a:lnTo>
                    <a:pt x="396" y="33"/>
                  </a:lnTo>
                  <a:lnTo>
                    <a:pt x="397" y="43"/>
                  </a:lnTo>
                  <a:lnTo>
                    <a:pt x="397" y="43"/>
                  </a:lnTo>
                  <a:lnTo>
                    <a:pt x="397" y="43"/>
                  </a:lnTo>
                  <a:lnTo>
                    <a:pt x="396" y="52"/>
                  </a:lnTo>
                  <a:lnTo>
                    <a:pt x="394" y="59"/>
                  </a:lnTo>
                  <a:lnTo>
                    <a:pt x="390" y="67"/>
                  </a:lnTo>
                  <a:lnTo>
                    <a:pt x="385" y="73"/>
                  </a:lnTo>
                  <a:lnTo>
                    <a:pt x="379" y="77"/>
                  </a:lnTo>
                  <a:lnTo>
                    <a:pt x="371" y="82"/>
                  </a:lnTo>
                  <a:lnTo>
                    <a:pt x="364" y="84"/>
                  </a:lnTo>
                  <a:lnTo>
                    <a:pt x="355" y="85"/>
                  </a:lnTo>
                  <a:lnTo>
                    <a:pt x="355" y="85"/>
                  </a:lnTo>
                  <a:close/>
                </a:path>
              </a:pathLst>
            </a:custGeom>
            <a:grpFill/>
            <a:ln w="28575">
              <a:noFill/>
              <a:round/>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136" name="Freeform 8"/>
            <p:cNvSpPr/>
            <p:nvPr/>
          </p:nvSpPr>
          <p:spPr bwMode="auto">
            <a:xfrm>
              <a:off x="2988593" y="4392613"/>
              <a:ext cx="630238" cy="134938"/>
            </a:xfrm>
            <a:custGeom>
              <a:avLst/>
              <a:gdLst>
                <a:gd name="T0" fmla="*/ 355 w 397"/>
                <a:gd name="T1" fmla="*/ 85 h 85"/>
                <a:gd name="T2" fmla="*/ 42 w 397"/>
                <a:gd name="T3" fmla="*/ 85 h 85"/>
                <a:gd name="T4" fmla="*/ 42 w 397"/>
                <a:gd name="T5" fmla="*/ 85 h 85"/>
                <a:gd name="T6" fmla="*/ 33 w 397"/>
                <a:gd name="T7" fmla="*/ 83 h 85"/>
                <a:gd name="T8" fmla="*/ 25 w 397"/>
                <a:gd name="T9" fmla="*/ 81 h 85"/>
                <a:gd name="T10" fmla="*/ 18 w 397"/>
                <a:gd name="T11" fmla="*/ 77 h 85"/>
                <a:gd name="T12" fmla="*/ 12 w 397"/>
                <a:gd name="T13" fmla="*/ 72 h 85"/>
                <a:gd name="T14" fmla="*/ 7 w 397"/>
                <a:gd name="T15" fmla="*/ 66 h 85"/>
                <a:gd name="T16" fmla="*/ 3 w 397"/>
                <a:gd name="T17" fmla="*/ 59 h 85"/>
                <a:gd name="T18" fmla="*/ 1 w 397"/>
                <a:gd name="T19" fmla="*/ 51 h 85"/>
                <a:gd name="T20" fmla="*/ 0 w 397"/>
                <a:gd name="T21" fmla="*/ 42 h 85"/>
                <a:gd name="T22" fmla="*/ 0 w 397"/>
                <a:gd name="T23" fmla="*/ 42 h 85"/>
                <a:gd name="T24" fmla="*/ 0 w 397"/>
                <a:gd name="T25" fmla="*/ 42 h 85"/>
                <a:gd name="T26" fmla="*/ 1 w 397"/>
                <a:gd name="T27" fmla="*/ 33 h 85"/>
                <a:gd name="T28" fmla="*/ 3 w 397"/>
                <a:gd name="T29" fmla="*/ 25 h 85"/>
                <a:gd name="T30" fmla="*/ 7 w 397"/>
                <a:gd name="T31" fmla="*/ 18 h 85"/>
                <a:gd name="T32" fmla="*/ 12 w 397"/>
                <a:gd name="T33" fmla="*/ 12 h 85"/>
                <a:gd name="T34" fmla="*/ 18 w 397"/>
                <a:gd name="T35" fmla="*/ 7 h 85"/>
                <a:gd name="T36" fmla="*/ 25 w 397"/>
                <a:gd name="T37" fmla="*/ 3 h 85"/>
                <a:gd name="T38" fmla="*/ 33 w 397"/>
                <a:gd name="T39" fmla="*/ 1 h 85"/>
                <a:gd name="T40" fmla="*/ 42 w 397"/>
                <a:gd name="T41" fmla="*/ 0 h 85"/>
                <a:gd name="T42" fmla="*/ 355 w 397"/>
                <a:gd name="T43" fmla="*/ 0 h 85"/>
                <a:gd name="T44" fmla="*/ 355 w 397"/>
                <a:gd name="T45" fmla="*/ 0 h 85"/>
                <a:gd name="T46" fmla="*/ 364 w 397"/>
                <a:gd name="T47" fmla="*/ 1 h 85"/>
                <a:gd name="T48" fmla="*/ 371 w 397"/>
                <a:gd name="T49" fmla="*/ 3 h 85"/>
                <a:gd name="T50" fmla="*/ 379 w 397"/>
                <a:gd name="T51" fmla="*/ 7 h 85"/>
                <a:gd name="T52" fmla="*/ 385 w 397"/>
                <a:gd name="T53" fmla="*/ 12 h 85"/>
                <a:gd name="T54" fmla="*/ 390 w 397"/>
                <a:gd name="T55" fmla="*/ 18 h 85"/>
                <a:gd name="T56" fmla="*/ 394 w 397"/>
                <a:gd name="T57" fmla="*/ 25 h 85"/>
                <a:gd name="T58" fmla="*/ 396 w 397"/>
                <a:gd name="T59" fmla="*/ 33 h 85"/>
                <a:gd name="T60" fmla="*/ 397 w 397"/>
                <a:gd name="T61" fmla="*/ 42 h 85"/>
                <a:gd name="T62" fmla="*/ 397 w 397"/>
                <a:gd name="T63" fmla="*/ 42 h 85"/>
                <a:gd name="T64" fmla="*/ 397 w 397"/>
                <a:gd name="T65" fmla="*/ 42 h 85"/>
                <a:gd name="T66" fmla="*/ 396 w 397"/>
                <a:gd name="T67" fmla="*/ 51 h 85"/>
                <a:gd name="T68" fmla="*/ 394 w 397"/>
                <a:gd name="T69" fmla="*/ 59 h 85"/>
                <a:gd name="T70" fmla="*/ 390 w 397"/>
                <a:gd name="T71" fmla="*/ 66 h 85"/>
                <a:gd name="T72" fmla="*/ 385 w 397"/>
                <a:gd name="T73" fmla="*/ 72 h 85"/>
                <a:gd name="T74" fmla="*/ 379 w 397"/>
                <a:gd name="T75" fmla="*/ 77 h 85"/>
                <a:gd name="T76" fmla="*/ 371 w 397"/>
                <a:gd name="T77" fmla="*/ 81 h 85"/>
                <a:gd name="T78" fmla="*/ 364 w 397"/>
                <a:gd name="T79" fmla="*/ 83 h 85"/>
                <a:gd name="T80" fmla="*/ 355 w 397"/>
                <a:gd name="T81" fmla="*/ 85 h 85"/>
                <a:gd name="T82" fmla="*/ 355 w 397"/>
                <a:gd name="T83"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97" h="85">
                  <a:moveTo>
                    <a:pt x="355" y="85"/>
                  </a:moveTo>
                  <a:lnTo>
                    <a:pt x="42" y="85"/>
                  </a:lnTo>
                  <a:lnTo>
                    <a:pt x="42" y="85"/>
                  </a:lnTo>
                  <a:lnTo>
                    <a:pt x="33" y="83"/>
                  </a:lnTo>
                  <a:lnTo>
                    <a:pt x="25" y="81"/>
                  </a:lnTo>
                  <a:lnTo>
                    <a:pt x="18" y="77"/>
                  </a:lnTo>
                  <a:lnTo>
                    <a:pt x="12" y="72"/>
                  </a:lnTo>
                  <a:lnTo>
                    <a:pt x="7" y="66"/>
                  </a:lnTo>
                  <a:lnTo>
                    <a:pt x="3" y="59"/>
                  </a:lnTo>
                  <a:lnTo>
                    <a:pt x="1" y="51"/>
                  </a:lnTo>
                  <a:lnTo>
                    <a:pt x="0" y="42"/>
                  </a:lnTo>
                  <a:lnTo>
                    <a:pt x="0" y="42"/>
                  </a:lnTo>
                  <a:lnTo>
                    <a:pt x="0" y="42"/>
                  </a:lnTo>
                  <a:lnTo>
                    <a:pt x="1" y="33"/>
                  </a:lnTo>
                  <a:lnTo>
                    <a:pt x="3" y="25"/>
                  </a:lnTo>
                  <a:lnTo>
                    <a:pt x="7" y="18"/>
                  </a:lnTo>
                  <a:lnTo>
                    <a:pt x="12" y="12"/>
                  </a:lnTo>
                  <a:lnTo>
                    <a:pt x="18" y="7"/>
                  </a:lnTo>
                  <a:lnTo>
                    <a:pt x="25" y="3"/>
                  </a:lnTo>
                  <a:lnTo>
                    <a:pt x="33" y="1"/>
                  </a:lnTo>
                  <a:lnTo>
                    <a:pt x="42" y="0"/>
                  </a:lnTo>
                  <a:lnTo>
                    <a:pt x="355" y="0"/>
                  </a:lnTo>
                  <a:lnTo>
                    <a:pt x="355" y="0"/>
                  </a:lnTo>
                  <a:lnTo>
                    <a:pt x="364" y="1"/>
                  </a:lnTo>
                  <a:lnTo>
                    <a:pt x="371" y="3"/>
                  </a:lnTo>
                  <a:lnTo>
                    <a:pt x="379" y="7"/>
                  </a:lnTo>
                  <a:lnTo>
                    <a:pt x="385" y="12"/>
                  </a:lnTo>
                  <a:lnTo>
                    <a:pt x="390" y="18"/>
                  </a:lnTo>
                  <a:lnTo>
                    <a:pt x="394" y="25"/>
                  </a:lnTo>
                  <a:lnTo>
                    <a:pt x="396" y="33"/>
                  </a:lnTo>
                  <a:lnTo>
                    <a:pt x="397" y="42"/>
                  </a:lnTo>
                  <a:lnTo>
                    <a:pt x="397" y="42"/>
                  </a:lnTo>
                  <a:lnTo>
                    <a:pt x="397" y="42"/>
                  </a:lnTo>
                  <a:lnTo>
                    <a:pt x="396" y="51"/>
                  </a:lnTo>
                  <a:lnTo>
                    <a:pt x="394" y="59"/>
                  </a:lnTo>
                  <a:lnTo>
                    <a:pt x="390" y="66"/>
                  </a:lnTo>
                  <a:lnTo>
                    <a:pt x="385" y="72"/>
                  </a:lnTo>
                  <a:lnTo>
                    <a:pt x="379" y="77"/>
                  </a:lnTo>
                  <a:lnTo>
                    <a:pt x="371" y="81"/>
                  </a:lnTo>
                  <a:lnTo>
                    <a:pt x="364" y="83"/>
                  </a:lnTo>
                  <a:lnTo>
                    <a:pt x="355" y="85"/>
                  </a:lnTo>
                  <a:lnTo>
                    <a:pt x="355" y="85"/>
                  </a:lnTo>
                  <a:close/>
                </a:path>
              </a:pathLst>
            </a:custGeom>
            <a:grpFill/>
            <a:ln w="28575">
              <a:noFill/>
              <a:round/>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137" name="Freeform 9"/>
            <p:cNvSpPr/>
            <p:nvPr/>
          </p:nvSpPr>
          <p:spPr bwMode="auto">
            <a:xfrm>
              <a:off x="3112418" y="4598988"/>
              <a:ext cx="381000" cy="134938"/>
            </a:xfrm>
            <a:custGeom>
              <a:avLst/>
              <a:gdLst>
                <a:gd name="T0" fmla="*/ 198 w 240"/>
                <a:gd name="T1" fmla="*/ 85 h 85"/>
                <a:gd name="T2" fmla="*/ 43 w 240"/>
                <a:gd name="T3" fmla="*/ 85 h 85"/>
                <a:gd name="T4" fmla="*/ 43 w 240"/>
                <a:gd name="T5" fmla="*/ 85 h 85"/>
                <a:gd name="T6" fmla="*/ 34 w 240"/>
                <a:gd name="T7" fmla="*/ 83 h 85"/>
                <a:gd name="T8" fmla="*/ 26 w 240"/>
                <a:gd name="T9" fmla="*/ 82 h 85"/>
                <a:gd name="T10" fmla="*/ 19 w 240"/>
                <a:gd name="T11" fmla="*/ 77 h 85"/>
                <a:gd name="T12" fmla="*/ 13 w 240"/>
                <a:gd name="T13" fmla="*/ 73 h 85"/>
                <a:gd name="T14" fmla="*/ 8 w 240"/>
                <a:gd name="T15" fmla="*/ 67 h 85"/>
                <a:gd name="T16" fmla="*/ 4 w 240"/>
                <a:gd name="T17" fmla="*/ 59 h 85"/>
                <a:gd name="T18" fmla="*/ 2 w 240"/>
                <a:gd name="T19" fmla="*/ 52 h 85"/>
                <a:gd name="T20" fmla="*/ 0 w 240"/>
                <a:gd name="T21" fmla="*/ 43 h 85"/>
                <a:gd name="T22" fmla="*/ 0 w 240"/>
                <a:gd name="T23" fmla="*/ 43 h 85"/>
                <a:gd name="T24" fmla="*/ 0 w 240"/>
                <a:gd name="T25" fmla="*/ 43 h 85"/>
                <a:gd name="T26" fmla="*/ 2 w 240"/>
                <a:gd name="T27" fmla="*/ 33 h 85"/>
                <a:gd name="T28" fmla="*/ 4 w 240"/>
                <a:gd name="T29" fmla="*/ 26 h 85"/>
                <a:gd name="T30" fmla="*/ 8 w 240"/>
                <a:gd name="T31" fmla="*/ 18 h 85"/>
                <a:gd name="T32" fmla="*/ 13 w 240"/>
                <a:gd name="T33" fmla="*/ 12 h 85"/>
                <a:gd name="T34" fmla="*/ 19 w 240"/>
                <a:gd name="T35" fmla="*/ 8 h 85"/>
                <a:gd name="T36" fmla="*/ 26 w 240"/>
                <a:gd name="T37" fmla="*/ 3 h 85"/>
                <a:gd name="T38" fmla="*/ 34 w 240"/>
                <a:gd name="T39" fmla="*/ 2 h 85"/>
                <a:gd name="T40" fmla="*/ 43 w 240"/>
                <a:gd name="T41" fmla="*/ 0 h 85"/>
                <a:gd name="T42" fmla="*/ 198 w 240"/>
                <a:gd name="T43" fmla="*/ 0 h 85"/>
                <a:gd name="T44" fmla="*/ 198 w 240"/>
                <a:gd name="T45" fmla="*/ 0 h 85"/>
                <a:gd name="T46" fmla="*/ 207 w 240"/>
                <a:gd name="T47" fmla="*/ 2 h 85"/>
                <a:gd name="T48" fmla="*/ 214 w 240"/>
                <a:gd name="T49" fmla="*/ 3 h 85"/>
                <a:gd name="T50" fmla="*/ 222 w 240"/>
                <a:gd name="T51" fmla="*/ 8 h 85"/>
                <a:gd name="T52" fmla="*/ 228 w 240"/>
                <a:gd name="T53" fmla="*/ 12 h 85"/>
                <a:gd name="T54" fmla="*/ 233 w 240"/>
                <a:gd name="T55" fmla="*/ 18 h 85"/>
                <a:gd name="T56" fmla="*/ 237 w 240"/>
                <a:gd name="T57" fmla="*/ 26 h 85"/>
                <a:gd name="T58" fmla="*/ 239 w 240"/>
                <a:gd name="T59" fmla="*/ 33 h 85"/>
                <a:gd name="T60" fmla="*/ 240 w 240"/>
                <a:gd name="T61" fmla="*/ 43 h 85"/>
                <a:gd name="T62" fmla="*/ 240 w 240"/>
                <a:gd name="T63" fmla="*/ 43 h 85"/>
                <a:gd name="T64" fmla="*/ 240 w 240"/>
                <a:gd name="T65" fmla="*/ 43 h 85"/>
                <a:gd name="T66" fmla="*/ 239 w 240"/>
                <a:gd name="T67" fmla="*/ 52 h 85"/>
                <a:gd name="T68" fmla="*/ 237 w 240"/>
                <a:gd name="T69" fmla="*/ 59 h 85"/>
                <a:gd name="T70" fmla="*/ 233 w 240"/>
                <a:gd name="T71" fmla="*/ 67 h 85"/>
                <a:gd name="T72" fmla="*/ 228 w 240"/>
                <a:gd name="T73" fmla="*/ 73 h 85"/>
                <a:gd name="T74" fmla="*/ 222 w 240"/>
                <a:gd name="T75" fmla="*/ 77 h 85"/>
                <a:gd name="T76" fmla="*/ 214 w 240"/>
                <a:gd name="T77" fmla="*/ 82 h 85"/>
                <a:gd name="T78" fmla="*/ 207 w 240"/>
                <a:gd name="T79" fmla="*/ 83 h 85"/>
                <a:gd name="T80" fmla="*/ 198 w 240"/>
                <a:gd name="T81" fmla="*/ 85 h 85"/>
                <a:gd name="T82" fmla="*/ 198 w 240"/>
                <a:gd name="T83"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40" h="85">
                  <a:moveTo>
                    <a:pt x="198" y="85"/>
                  </a:moveTo>
                  <a:lnTo>
                    <a:pt x="43" y="85"/>
                  </a:lnTo>
                  <a:lnTo>
                    <a:pt x="43" y="85"/>
                  </a:lnTo>
                  <a:lnTo>
                    <a:pt x="34" y="83"/>
                  </a:lnTo>
                  <a:lnTo>
                    <a:pt x="26" y="82"/>
                  </a:lnTo>
                  <a:lnTo>
                    <a:pt x="19" y="77"/>
                  </a:lnTo>
                  <a:lnTo>
                    <a:pt x="13" y="73"/>
                  </a:lnTo>
                  <a:lnTo>
                    <a:pt x="8" y="67"/>
                  </a:lnTo>
                  <a:lnTo>
                    <a:pt x="4" y="59"/>
                  </a:lnTo>
                  <a:lnTo>
                    <a:pt x="2" y="52"/>
                  </a:lnTo>
                  <a:lnTo>
                    <a:pt x="0" y="43"/>
                  </a:lnTo>
                  <a:lnTo>
                    <a:pt x="0" y="43"/>
                  </a:lnTo>
                  <a:lnTo>
                    <a:pt x="0" y="43"/>
                  </a:lnTo>
                  <a:lnTo>
                    <a:pt x="2" y="33"/>
                  </a:lnTo>
                  <a:lnTo>
                    <a:pt x="4" y="26"/>
                  </a:lnTo>
                  <a:lnTo>
                    <a:pt x="8" y="18"/>
                  </a:lnTo>
                  <a:lnTo>
                    <a:pt x="13" y="12"/>
                  </a:lnTo>
                  <a:lnTo>
                    <a:pt x="19" y="8"/>
                  </a:lnTo>
                  <a:lnTo>
                    <a:pt x="26" y="3"/>
                  </a:lnTo>
                  <a:lnTo>
                    <a:pt x="34" y="2"/>
                  </a:lnTo>
                  <a:lnTo>
                    <a:pt x="43" y="0"/>
                  </a:lnTo>
                  <a:lnTo>
                    <a:pt x="198" y="0"/>
                  </a:lnTo>
                  <a:lnTo>
                    <a:pt x="198" y="0"/>
                  </a:lnTo>
                  <a:lnTo>
                    <a:pt x="207" y="2"/>
                  </a:lnTo>
                  <a:lnTo>
                    <a:pt x="214" y="3"/>
                  </a:lnTo>
                  <a:lnTo>
                    <a:pt x="222" y="8"/>
                  </a:lnTo>
                  <a:lnTo>
                    <a:pt x="228" y="12"/>
                  </a:lnTo>
                  <a:lnTo>
                    <a:pt x="233" y="18"/>
                  </a:lnTo>
                  <a:lnTo>
                    <a:pt x="237" y="26"/>
                  </a:lnTo>
                  <a:lnTo>
                    <a:pt x="239" y="33"/>
                  </a:lnTo>
                  <a:lnTo>
                    <a:pt x="240" y="43"/>
                  </a:lnTo>
                  <a:lnTo>
                    <a:pt x="240" y="43"/>
                  </a:lnTo>
                  <a:lnTo>
                    <a:pt x="240" y="43"/>
                  </a:lnTo>
                  <a:lnTo>
                    <a:pt x="239" y="52"/>
                  </a:lnTo>
                  <a:lnTo>
                    <a:pt x="237" y="59"/>
                  </a:lnTo>
                  <a:lnTo>
                    <a:pt x="233" y="67"/>
                  </a:lnTo>
                  <a:lnTo>
                    <a:pt x="228" y="73"/>
                  </a:lnTo>
                  <a:lnTo>
                    <a:pt x="222" y="77"/>
                  </a:lnTo>
                  <a:lnTo>
                    <a:pt x="214" y="82"/>
                  </a:lnTo>
                  <a:lnTo>
                    <a:pt x="207" y="83"/>
                  </a:lnTo>
                  <a:lnTo>
                    <a:pt x="198" y="85"/>
                  </a:lnTo>
                  <a:lnTo>
                    <a:pt x="198" y="85"/>
                  </a:lnTo>
                  <a:close/>
                </a:path>
              </a:pathLst>
            </a:custGeom>
            <a:grpFill/>
            <a:ln w="28575">
              <a:noFill/>
              <a:round/>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grpSp>
      <p:grpSp>
        <p:nvGrpSpPr>
          <p:cNvPr id="138" name="组合 137"/>
          <p:cNvGrpSpPr/>
          <p:nvPr/>
        </p:nvGrpSpPr>
        <p:grpSpPr>
          <a:xfrm>
            <a:off x="4576378" y="2508677"/>
            <a:ext cx="3090042" cy="2583112"/>
            <a:chOff x="755576" y="1218406"/>
            <a:chExt cx="2671709" cy="2233117"/>
          </a:xfrm>
          <a:solidFill>
            <a:schemeClr val="accent1"/>
          </a:solidFill>
        </p:grpSpPr>
        <p:sp>
          <p:nvSpPr>
            <p:cNvPr id="139" name="Freeform 10"/>
            <p:cNvSpPr/>
            <p:nvPr/>
          </p:nvSpPr>
          <p:spPr bwMode="auto">
            <a:xfrm>
              <a:off x="2042011" y="1218406"/>
              <a:ext cx="66407" cy="393807"/>
            </a:xfrm>
            <a:custGeom>
              <a:avLst/>
              <a:gdLst>
                <a:gd name="T0" fmla="*/ 21 w 43"/>
                <a:gd name="T1" fmla="*/ 255 h 255"/>
                <a:gd name="T2" fmla="*/ 21 w 43"/>
                <a:gd name="T3" fmla="*/ 255 h 255"/>
                <a:gd name="T4" fmla="*/ 14 w 43"/>
                <a:gd name="T5" fmla="*/ 253 h 255"/>
                <a:gd name="T6" fmla="*/ 6 w 43"/>
                <a:gd name="T7" fmla="*/ 249 h 255"/>
                <a:gd name="T8" fmla="*/ 2 w 43"/>
                <a:gd name="T9" fmla="*/ 241 h 255"/>
                <a:gd name="T10" fmla="*/ 0 w 43"/>
                <a:gd name="T11" fmla="*/ 234 h 255"/>
                <a:gd name="T12" fmla="*/ 0 w 43"/>
                <a:gd name="T13" fmla="*/ 21 h 255"/>
                <a:gd name="T14" fmla="*/ 0 w 43"/>
                <a:gd name="T15" fmla="*/ 21 h 255"/>
                <a:gd name="T16" fmla="*/ 2 w 43"/>
                <a:gd name="T17" fmla="*/ 14 h 255"/>
                <a:gd name="T18" fmla="*/ 6 w 43"/>
                <a:gd name="T19" fmla="*/ 6 h 255"/>
                <a:gd name="T20" fmla="*/ 14 w 43"/>
                <a:gd name="T21" fmla="*/ 2 h 255"/>
                <a:gd name="T22" fmla="*/ 21 w 43"/>
                <a:gd name="T23" fmla="*/ 0 h 255"/>
                <a:gd name="T24" fmla="*/ 21 w 43"/>
                <a:gd name="T25" fmla="*/ 0 h 255"/>
                <a:gd name="T26" fmla="*/ 29 w 43"/>
                <a:gd name="T27" fmla="*/ 2 h 255"/>
                <a:gd name="T28" fmla="*/ 37 w 43"/>
                <a:gd name="T29" fmla="*/ 6 h 255"/>
                <a:gd name="T30" fmla="*/ 41 w 43"/>
                <a:gd name="T31" fmla="*/ 14 h 255"/>
                <a:gd name="T32" fmla="*/ 43 w 43"/>
                <a:gd name="T33" fmla="*/ 21 h 255"/>
                <a:gd name="T34" fmla="*/ 43 w 43"/>
                <a:gd name="T35" fmla="*/ 234 h 255"/>
                <a:gd name="T36" fmla="*/ 43 w 43"/>
                <a:gd name="T37" fmla="*/ 234 h 255"/>
                <a:gd name="T38" fmla="*/ 41 w 43"/>
                <a:gd name="T39" fmla="*/ 241 h 255"/>
                <a:gd name="T40" fmla="*/ 37 w 43"/>
                <a:gd name="T41" fmla="*/ 249 h 255"/>
                <a:gd name="T42" fmla="*/ 29 w 43"/>
                <a:gd name="T43" fmla="*/ 253 h 255"/>
                <a:gd name="T44" fmla="*/ 21 w 43"/>
                <a:gd name="T45" fmla="*/ 255 h 255"/>
                <a:gd name="T46" fmla="*/ 21 w 43"/>
                <a:gd name="T47" fmla="*/ 255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3" h="255">
                  <a:moveTo>
                    <a:pt x="21" y="255"/>
                  </a:moveTo>
                  <a:lnTo>
                    <a:pt x="21" y="255"/>
                  </a:lnTo>
                  <a:lnTo>
                    <a:pt x="14" y="253"/>
                  </a:lnTo>
                  <a:lnTo>
                    <a:pt x="6" y="249"/>
                  </a:lnTo>
                  <a:lnTo>
                    <a:pt x="2" y="241"/>
                  </a:lnTo>
                  <a:lnTo>
                    <a:pt x="0" y="234"/>
                  </a:lnTo>
                  <a:lnTo>
                    <a:pt x="0" y="21"/>
                  </a:lnTo>
                  <a:lnTo>
                    <a:pt x="0" y="21"/>
                  </a:lnTo>
                  <a:lnTo>
                    <a:pt x="2" y="14"/>
                  </a:lnTo>
                  <a:lnTo>
                    <a:pt x="6" y="6"/>
                  </a:lnTo>
                  <a:lnTo>
                    <a:pt x="14" y="2"/>
                  </a:lnTo>
                  <a:lnTo>
                    <a:pt x="21" y="0"/>
                  </a:lnTo>
                  <a:lnTo>
                    <a:pt x="21" y="0"/>
                  </a:lnTo>
                  <a:lnTo>
                    <a:pt x="29" y="2"/>
                  </a:lnTo>
                  <a:lnTo>
                    <a:pt x="37" y="6"/>
                  </a:lnTo>
                  <a:lnTo>
                    <a:pt x="41" y="14"/>
                  </a:lnTo>
                  <a:lnTo>
                    <a:pt x="43" y="21"/>
                  </a:lnTo>
                  <a:lnTo>
                    <a:pt x="43" y="234"/>
                  </a:lnTo>
                  <a:lnTo>
                    <a:pt x="43" y="234"/>
                  </a:lnTo>
                  <a:lnTo>
                    <a:pt x="41" y="241"/>
                  </a:lnTo>
                  <a:lnTo>
                    <a:pt x="37" y="249"/>
                  </a:lnTo>
                  <a:lnTo>
                    <a:pt x="29" y="253"/>
                  </a:lnTo>
                  <a:lnTo>
                    <a:pt x="21" y="255"/>
                  </a:lnTo>
                  <a:lnTo>
                    <a:pt x="21" y="2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140" name="Freeform 11"/>
            <p:cNvSpPr/>
            <p:nvPr/>
          </p:nvSpPr>
          <p:spPr bwMode="auto">
            <a:xfrm>
              <a:off x="3033478" y="2404459"/>
              <a:ext cx="393807" cy="64862"/>
            </a:xfrm>
            <a:custGeom>
              <a:avLst/>
              <a:gdLst>
                <a:gd name="T0" fmla="*/ 234 w 255"/>
                <a:gd name="T1" fmla="*/ 42 h 42"/>
                <a:gd name="T2" fmla="*/ 21 w 255"/>
                <a:gd name="T3" fmla="*/ 42 h 42"/>
                <a:gd name="T4" fmla="*/ 21 w 255"/>
                <a:gd name="T5" fmla="*/ 42 h 42"/>
                <a:gd name="T6" fmla="*/ 14 w 255"/>
                <a:gd name="T7" fmla="*/ 41 h 42"/>
                <a:gd name="T8" fmla="*/ 8 w 255"/>
                <a:gd name="T9" fmla="*/ 36 h 42"/>
                <a:gd name="T10" fmla="*/ 3 w 255"/>
                <a:gd name="T11" fmla="*/ 28 h 42"/>
                <a:gd name="T12" fmla="*/ 0 w 255"/>
                <a:gd name="T13" fmla="*/ 21 h 42"/>
                <a:gd name="T14" fmla="*/ 0 w 255"/>
                <a:gd name="T15" fmla="*/ 21 h 42"/>
                <a:gd name="T16" fmla="*/ 3 w 255"/>
                <a:gd name="T17" fmla="*/ 13 h 42"/>
                <a:gd name="T18" fmla="*/ 8 w 255"/>
                <a:gd name="T19" fmla="*/ 6 h 42"/>
                <a:gd name="T20" fmla="*/ 14 w 255"/>
                <a:gd name="T21" fmla="*/ 1 h 42"/>
                <a:gd name="T22" fmla="*/ 21 w 255"/>
                <a:gd name="T23" fmla="*/ 0 h 42"/>
                <a:gd name="T24" fmla="*/ 234 w 255"/>
                <a:gd name="T25" fmla="*/ 0 h 42"/>
                <a:gd name="T26" fmla="*/ 234 w 255"/>
                <a:gd name="T27" fmla="*/ 0 h 42"/>
                <a:gd name="T28" fmla="*/ 243 w 255"/>
                <a:gd name="T29" fmla="*/ 1 h 42"/>
                <a:gd name="T30" fmla="*/ 249 w 255"/>
                <a:gd name="T31" fmla="*/ 6 h 42"/>
                <a:gd name="T32" fmla="*/ 253 w 255"/>
                <a:gd name="T33" fmla="*/ 13 h 42"/>
                <a:gd name="T34" fmla="*/ 255 w 255"/>
                <a:gd name="T35" fmla="*/ 21 h 42"/>
                <a:gd name="T36" fmla="*/ 255 w 255"/>
                <a:gd name="T37" fmla="*/ 21 h 42"/>
                <a:gd name="T38" fmla="*/ 253 w 255"/>
                <a:gd name="T39" fmla="*/ 28 h 42"/>
                <a:gd name="T40" fmla="*/ 249 w 255"/>
                <a:gd name="T41" fmla="*/ 36 h 42"/>
                <a:gd name="T42" fmla="*/ 243 w 255"/>
                <a:gd name="T43" fmla="*/ 41 h 42"/>
                <a:gd name="T44" fmla="*/ 234 w 255"/>
                <a:gd name="T45" fmla="*/ 42 h 42"/>
                <a:gd name="T46" fmla="*/ 234 w 255"/>
                <a:gd name="T47"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55" h="42">
                  <a:moveTo>
                    <a:pt x="234" y="42"/>
                  </a:moveTo>
                  <a:lnTo>
                    <a:pt x="21" y="42"/>
                  </a:lnTo>
                  <a:lnTo>
                    <a:pt x="21" y="42"/>
                  </a:lnTo>
                  <a:lnTo>
                    <a:pt x="14" y="41"/>
                  </a:lnTo>
                  <a:lnTo>
                    <a:pt x="8" y="36"/>
                  </a:lnTo>
                  <a:lnTo>
                    <a:pt x="3" y="28"/>
                  </a:lnTo>
                  <a:lnTo>
                    <a:pt x="0" y="21"/>
                  </a:lnTo>
                  <a:lnTo>
                    <a:pt x="0" y="21"/>
                  </a:lnTo>
                  <a:lnTo>
                    <a:pt x="3" y="13"/>
                  </a:lnTo>
                  <a:lnTo>
                    <a:pt x="8" y="6"/>
                  </a:lnTo>
                  <a:lnTo>
                    <a:pt x="14" y="1"/>
                  </a:lnTo>
                  <a:lnTo>
                    <a:pt x="21" y="0"/>
                  </a:lnTo>
                  <a:lnTo>
                    <a:pt x="234" y="0"/>
                  </a:lnTo>
                  <a:lnTo>
                    <a:pt x="234" y="0"/>
                  </a:lnTo>
                  <a:lnTo>
                    <a:pt x="243" y="1"/>
                  </a:lnTo>
                  <a:lnTo>
                    <a:pt x="249" y="6"/>
                  </a:lnTo>
                  <a:lnTo>
                    <a:pt x="253" y="13"/>
                  </a:lnTo>
                  <a:lnTo>
                    <a:pt x="255" y="21"/>
                  </a:lnTo>
                  <a:lnTo>
                    <a:pt x="255" y="21"/>
                  </a:lnTo>
                  <a:lnTo>
                    <a:pt x="253" y="28"/>
                  </a:lnTo>
                  <a:lnTo>
                    <a:pt x="249" y="36"/>
                  </a:lnTo>
                  <a:lnTo>
                    <a:pt x="243" y="41"/>
                  </a:lnTo>
                  <a:lnTo>
                    <a:pt x="234" y="42"/>
                  </a:lnTo>
                  <a:lnTo>
                    <a:pt x="234" y="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141" name="Freeform 12"/>
            <p:cNvSpPr/>
            <p:nvPr/>
          </p:nvSpPr>
          <p:spPr bwMode="auto">
            <a:xfrm>
              <a:off x="755576" y="2404459"/>
              <a:ext cx="393807" cy="64862"/>
            </a:xfrm>
            <a:custGeom>
              <a:avLst/>
              <a:gdLst>
                <a:gd name="T0" fmla="*/ 234 w 255"/>
                <a:gd name="T1" fmla="*/ 42 h 42"/>
                <a:gd name="T2" fmla="*/ 21 w 255"/>
                <a:gd name="T3" fmla="*/ 42 h 42"/>
                <a:gd name="T4" fmla="*/ 21 w 255"/>
                <a:gd name="T5" fmla="*/ 42 h 42"/>
                <a:gd name="T6" fmla="*/ 12 w 255"/>
                <a:gd name="T7" fmla="*/ 41 h 42"/>
                <a:gd name="T8" fmla="*/ 6 w 255"/>
                <a:gd name="T9" fmla="*/ 36 h 42"/>
                <a:gd name="T10" fmla="*/ 2 w 255"/>
                <a:gd name="T11" fmla="*/ 28 h 42"/>
                <a:gd name="T12" fmla="*/ 0 w 255"/>
                <a:gd name="T13" fmla="*/ 21 h 42"/>
                <a:gd name="T14" fmla="*/ 0 w 255"/>
                <a:gd name="T15" fmla="*/ 21 h 42"/>
                <a:gd name="T16" fmla="*/ 2 w 255"/>
                <a:gd name="T17" fmla="*/ 13 h 42"/>
                <a:gd name="T18" fmla="*/ 6 w 255"/>
                <a:gd name="T19" fmla="*/ 6 h 42"/>
                <a:gd name="T20" fmla="*/ 12 w 255"/>
                <a:gd name="T21" fmla="*/ 1 h 42"/>
                <a:gd name="T22" fmla="*/ 21 w 255"/>
                <a:gd name="T23" fmla="*/ 0 h 42"/>
                <a:gd name="T24" fmla="*/ 234 w 255"/>
                <a:gd name="T25" fmla="*/ 0 h 42"/>
                <a:gd name="T26" fmla="*/ 234 w 255"/>
                <a:gd name="T27" fmla="*/ 0 h 42"/>
                <a:gd name="T28" fmla="*/ 241 w 255"/>
                <a:gd name="T29" fmla="*/ 1 h 42"/>
                <a:gd name="T30" fmla="*/ 247 w 255"/>
                <a:gd name="T31" fmla="*/ 6 h 42"/>
                <a:gd name="T32" fmla="*/ 252 w 255"/>
                <a:gd name="T33" fmla="*/ 13 h 42"/>
                <a:gd name="T34" fmla="*/ 255 w 255"/>
                <a:gd name="T35" fmla="*/ 21 h 42"/>
                <a:gd name="T36" fmla="*/ 255 w 255"/>
                <a:gd name="T37" fmla="*/ 21 h 42"/>
                <a:gd name="T38" fmla="*/ 252 w 255"/>
                <a:gd name="T39" fmla="*/ 28 h 42"/>
                <a:gd name="T40" fmla="*/ 247 w 255"/>
                <a:gd name="T41" fmla="*/ 36 h 42"/>
                <a:gd name="T42" fmla="*/ 241 w 255"/>
                <a:gd name="T43" fmla="*/ 41 h 42"/>
                <a:gd name="T44" fmla="*/ 234 w 255"/>
                <a:gd name="T45" fmla="*/ 42 h 42"/>
                <a:gd name="T46" fmla="*/ 234 w 255"/>
                <a:gd name="T47"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55" h="42">
                  <a:moveTo>
                    <a:pt x="234" y="42"/>
                  </a:moveTo>
                  <a:lnTo>
                    <a:pt x="21" y="42"/>
                  </a:lnTo>
                  <a:lnTo>
                    <a:pt x="21" y="42"/>
                  </a:lnTo>
                  <a:lnTo>
                    <a:pt x="12" y="41"/>
                  </a:lnTo>
                  <a:lnTo>
                    <a:pt x="6" y="36"/>
                  </a:lnTo>
                  <a:lnTo>
                    <a:pt x="2" y="28"/>
                  </a:lnTo>
                  <a:lnTo>
                    <a:pt x="0" y="21"/>
                  </a:lnTo>
                  <a:lnTo>
                    <a:pt x="0" y="21"/>
                  </a:lnTo>
                  <a:lnTo>
                    <a:pt x="2" y="13"/>
                  </a:lnTo>
                  <a:lnTo>
                    <a:pt x="6" y="6"/>
                  </a:lnTo>
                  <a:lnTo>
                    <a:pt x="12" y="1"/>
                  </a:lnTo>
                  <a:lnTo>
                    <a:pt x="21" y="0"/>
                  </a:lnTo>
                  <a:lnTo>
                    <a:pt x="234" y="0"/>
                  </a:lnTo>
                  <a:lnTo>
                    <a:pt x="234" y="0"/>
                  </a:lnTo>
                  <a:lnTo>
                    <a:pt x="241" y="1"/>
                  </a:lnTo>
                  <a:lnTo>
                    <a:pt x="247" y="6"/>
                  </a:lnTo>
                  <a:lnTo>
                    <a:pt x="252" y="13"/>
                  </a:lnTo>
                  <a:lnTo>
                    <a:pt x="255" y="21"/>
                  </a:lnTo>
                  <a:lnTo>
                    <a:pt x="255" y="21"/>
                  </a:lnTo>
                  <a:lnTo>
                    <a:pt x="252" y="28"/>
                  </a:lnTo>
                  <a:lnTo>
                    <a:pt x="247" y="36"/>
                  </a:lnTo>
                  <a:lnTo>
                    <a:pt x="241" y="41"/>
                  </a:lnTo>
                  <a:lnTo>
                    <a:pt x="234" y="42"/>
                  </a:lnTo>
                  <a:lnTo>
                    <a:pt x="234" y="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142" name="Freeform 13"/>
            <p:cNvSpPr/>
            <p:nvPr/>
          </p:nvSpPr>
          <p:spPr bwMode="auto">
            <a:xfrm>
              <a:off x="2681368" y="1531908"/>
              <a:ext cx="298058" cy="298058"/>
            </a:xfrm>
            <a:custGeom>
              <a:avLst/>
              <a:gdLst>
                <a:gd name="T0" fmla="*/ 22 w 193"/>
                <a:gd name="T1" fmla="*/ 193 h 193"/>
                <a:gd name="T2" fmla="*/ 22 w 193"/>
                <a:gd name="T3" fmla="*/ 193 h 193"/>
                <a:gd name="T4" fmla="*/ 14 w 193"/>
                <a:gd name="T5" fmla="*/ 191 h 193"/>
                <a:gd name="T6" fmla="*/ 6 w 193"/>
                <a:gd name="T7" fmla="*/ 187 h 193"/>
                <a:gd name="T8" fmla="*/ 6 w 193"/>
                <a:gd name="T9" fmla="*/ 187 h 193"/>
                <a:gd name="T10" fmla="*/ 2 w 193"/>
                <a:gd name="T11" fmla="*/ 179 h 193"/>
                <a:gd name="T12" fmla="*/ 0 w 193"/>
                <a:gd name="T13" fmla="*/ 172 h 193"/>
                <a:gd name="T14" fmla="*/ 2 w 193"/>
                <a:gd name="T15" fmla="*/ 164 h 193"/>
                <a:gd name="T16" fmla="*/ 6 w 193"/>
                <a:gd name="T17" fmla="*/ 157 h 193"/>
                <a:gd name="T18" fmla="*/ 157 w 193"/>
                <a:gd name="T19" fmla="*/ 6 h 193"/>
                <a:gd name="T20" fmla="*/ 157 w 193"/>
                <a:gd name="T21" fmla="*/ 6 h 193"/>
                <a:gd name="T22" fmla="*/ 164 w 193"/>
                <a:gd name="T23" fmla="*/ 2 h 193"/>
                <a:gd name="T24" fmla="*/ 172 w 193"/>
                <a:gd name="T25" fmla="*/ 0 h 193"/>
                <a:gd name="T26" fmla="*/ 179 w 193"/>
                <a:gd name="T27" fmla="*/ 2 h 193"/>
                <a:gd name="T28" fmla="*/ 187 w 193"/>
                <a:gd name="T29" fmla="*/ 6 h 193"/>
                <a:gd name="T30" fmla="*/ 187 w 193"/>
                <a:gd name="T31" fmla="*/ 6 h 193"/>
                <a:gd name="T32" fmla="*/ 192 w 193"/>
                <a:gd name="T33" fmla="*/ 14 h 193"/>
                <a:gd name="T34" fmla="*/ 193 w 193"/>
                <a:gd name="T35" fmla="*/ 22 h 193"/>
                <a:gd name="T36" fmla="*/ 192 w 193"/>
                <a:gd name="T37" fmla="*/ 29 h 193"/>
                <a:gd name="T38" fmla="*/ 187 w 193"/>
                <a:gd name="T39" fmla="*/ 37 h 193"/>
                <a:gd name="T40" fmla="*/ 37 w 193"/>
                <a:gd name="T41" fmla="*/ 187 h 193"/>
                <a:gd name="T42" fmla="*/ 37 w 193"/>
                <a:gd name="T43" fmla="*/ 187 h 193"/>
                <a:gd name="T44" fmla="*/ 29 w 193"/>
                <a:gd name="T45" fmla="*/ 191 h 193"/>
                <a:gd name="T46" fmla="*/ 22 w 193"/>
                <a:gd name="T47" fmla="*/ 193 h 193"/>
                <a:gd name="T48" fmla="*/ 22 w 193"/>
                <a:gd name="T49" fmla="*/ 193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93">
                  <a:moveTo>
                    <a:pt x="22" y="193"/>
                  </a:moveTo>
                  <a:lnTo>
                    <a:pt x="22" y="193"/>
                  </a:lnTo>
                  <a:lnTo>
                    <a:pt x="14" y="191"/>
                  </a:lnTo>
                  <a:lnTo>
                    <a:pt x="6" y="187"/>
                  </a:lnTo>
                  <a:lnTo>
                    <a:pt x="6" y="187"/>
                  </a:lnTo>
                  <a:lnTo>
                    <a:pt x="2" y="179"/>
                  </a:lnTo>
                  <a:lnTo>
                    <a:pt x="0" y="172"/>
                  </a:lnTo>
                  <a:lnTo>
                    <a:pt x="2" y="164"/>
                  </a:lnTo>
                  <a:lnTo>
                    <a:pt x="6" y="157"/>
                  </a:lnTo>
                  <a:lnTo>
                    <a:pt x="157" y="6"/>
                  </a:lnTo>
                  <a:lnTo>
                    <a:pt x="157" y="6"/>
                  </a:lnTo>
                  <a:lnTo>
                    <a:pt x="164" y="2"/>
                  </a:lnTo>
                  <a:lnTo>
                    <a:pt x="172" y="0"/>
                  </a:lnTo>
                  <a:lnTo>
                    <a:pt x="179" y="2"/>
                  </a:lnTo>
                  <a:lnTo>
                    <a:pt x="187" y="6"/>
                  </a:lnTo>
                  <a:lnTo>
                    <a:pt x="187" y="6"/>
                  </a:lnTo>
                  <a:lnTo>
                    <a:pt x="192" y="14"/>
                  </a:lnTo>
                  <a:lnTo>
                    <a:pt x="193" y="22"/>
                  </a:lnTo>
                  <a:lnTo>
                    <a:pt x="192" y="29"/>
                  </a:lnTo>
                  <a:lnTo>
                    <a:pt x="187" y="37"/>
                  </a:lnTo>
                  <a:lnTo>
                    <a:pt x="37" y="187"/>
                  </a:lnTo>
                  <a:lnTo>
                    <a:pt x="37" y="187"/>
                  </a:lnTo>
                  <a:lnTo>
                    <a:pt x="29" y="191"/>
                  </a:lnTo>
                  <a:lnTo>
                    <a:pt x="22" y="193"/>
                  </a:lnTo>
                  <a:lnTo>
                    <a:pt x="22" y="1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143" name="Freeform 14"/>
            <p:cNvSpPr/>
            <p:nvPr/>
          </p:nvSpPr>
          <p:spPr bwMode="auto">
            <a:xfrm>
              <a:off x="1086065" y="3127211"/>
              <a:ext cx="298058" cy="298058"/>
            </a:xfrm>
            <a:custGeom>
              <a:avLst/>
              <a:gdLst>
                <a:gd name="T0" fmla="*/ 21 w 193"/>
                <a:gd name="T1" fmla="*/ 193 h 193"/>
                <a:gd name="T2" fmla="*/ 21 w 193"/>
                <a:gd name="T3" fmla="*/ 193 h 193"/>
                <a:gd name="T4" fmla="*/ 14 w 193"/>
                <a:gd name="T5" fmla="*/ 192 h 193"/>
                <a:gd name="T6" fmla="*/ 6 w 193"/>
                <a:gd name="T7" fmla="*/ 187 h 193"/>
                <a:gd name="T8" fmla="*/ 6 w 193"/>
                <a:gd name="T9" fmla="*/ 187 h 193"/>
                <a:gd name="T10" fmla="*/ 1 w 193"/>
                <a:gd name="T11" fmla="*/ 179 h 193"/>
                <a:gd name="T12" fmla="*/ 0 w 193"/>
                <a:gd name="T13" fmla="*/ 172 h 193"/>
                <a:gd name="T14" fmla="*/ 1 w 193"/>
                <a:gd name="T15" fmla="*/ 164 h 193"/>
                <a:gd name="T16" fmla="*/ 6 w 193"/>
                <a:gd name="T17" fmla="*/ 157 h 193"/>
                <a:gd name="T18" fmla="*/ 156 w 193"/>
                <a:gd name="T19" fmla="*/ 6 h 193"/>
                <a:gd name="T20" fmla="*/ 156 w 193"/>
                <a:gd name="T21" fmla="*/ 6 h 193"/>
                <a:gd name="T22" fmla="*/ 164 w 193"/>
                <a:gd name="T23" fmla="*/ 2 h 193"/>
                <a:gd name="T24" fmla="*/ 171 w 193"/>
                <a:gd name="T25" fmla="*/ 0 h 193"/>
                <a:gd name="T26" fmla="*/ 179 w 193"/>
                <a:gd name="T27" fmla="*/ 2 h 193"/>
                <a:gd name="T28" fmla="*/ 187 w 193"/>
                <a:gd name="T29" fmla="*/ 6 h 193"/>
                <a:gd name="T30" fmla="*/ 187 w 193"/>
                <a:gd name="T31" fmla="*/ 6 h 193"/>
                <a:gd name="T32" fmla="*/ 191 w 193"/>
                <a:gd name="T33" fmla="*/ 14 h 193"/>
                <a:gd name="T34" fmla="*/ 193 w 193"/>
                <a:gd name="T35" fmla="*/ 22 h 193"/>
                <a:gd name="T36" fmla="*/ 191 w 193"/>
                <a:gd name="T37" fmla="*/ 29 h 193"/>
                <a:gd name="T38" fmla="*/ 187 w 193"/>
                <a:gd name="T39" fmla="*/ 37 h 193"/>
                <a:gd name="T40" fmla="*/ 36 w 193"/>
                <a:gd name="T41" fmla="*/ 187 h 193"/>
                <a:gd name="T42" fmla="*/ 36 w 193"/>
                <a:gd name="T43" fmla="*/ 187 h 193"/>
                <a:gd name="T44" fmla="*/ 29 w 193"/>
                <a:gd name="T45" fmla="*/ 192 h 193"/>
                <a:gd name="T46" fmla="*/ 21 w 193"/>
                <a:gd name="T47" fmla="*/ 193 h 193"/>
                <a:gd name="T48" fmla="*/ 21 w 193"/>
                <a:gd name="T49" fmla="*/ 193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93">
                  <a:moveTo>
                    <a:pt x="21" y="193"/>
                  </a:moveTo>
                  <a:lnTo>
                    <a:pt x="21" y="193"/>
                  </a:lnTo>
                  <a:lnTo>
                    <a:pt x="14" y="192"/>
                  </a:lnTo>
                  <a:lnTo>
                    <a:pt x="6" y="187"/>
                  </a:lnTo>
                  <a:lnTo>
                    <a:pt x="6" y="187"/>
                  </a:lnTo>
                  <a:lnTo>
                    <a:pt x="1" y="179"/>
                  </a:lnTo>
                  <a:lnTo>
                    <a:pt x="0" y="172"/>
                  </a:lnTo>
                  <a:lnTo>
                    <a:pt x="1" y="164"/>
                  </a:lnTo>
                  <a:lnTo>
                    <a:pt x="6" y="157"/>
                  </a:lnTo>
                  <a:lnTo>
                    <a:pt x="156" y="6"/>
                  </a:lnTo>
                  <a:lnTo>
                    <a:pt x="156" y="6"/>
                  </a:lnTo>
                  <a:lnTo>
                    <a:pt x="164" y="2"/>
                  </a:lnTo>
                  <a:lnTo>
                    <a:pt x="171" y="0"/>
                  </a:lnTo>
                  <a:lnTo>
                    <a:pt x="179" y="2"/>
                  </a:lnTo>
                  <a:lnTo>
                    <a:pt x="187" y="6"/>
                  </a:lnTo>
                  <a:lnTo>
                    <a:pt x="187" y="6"/>
                  </a:lnTo>
                  <a:lnTo>
                    <a:pt x="191" y="14"/>
                  </a:lnTo>
                  <a:lnTo>
                    <a:pt x="193" y="22"/>
                  </a:lnTo>
                  <a:lnTo>
                    <a:pt x="191" y="29"/>
                  </a:lnTo>
                  <a:lnTo>
                    <a:pt x="187" y="37"/>
                  </a:lnTo>
                  <a:lnTo>
                    <a:pt x="36" y="187"/>
                  </a:lnTo>
                  <a:lnTo>
                    <a:pt x="36" y="187"/>
                  </a:lnTo>
                  <a:lnTo>
                    <a:pt x="29" y="192"/>
                  </a:lnTo>
                  <a:lnTo>
                    <a:pt x="21" y="193"/>
                  </a:lnTo>
                  <a:lnTo>
                    <a:pt x="21" y="1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144" name="Freeform 15"/>
            <p:cNvSpPr/>
            <p:nvPr/>
          </p:nvSpPr>
          <p:spPr bwMode="auto">
            <a:xfrm>
              <a:off x="2792561" y="3153465"/>
              <a:ext cx="296513" cy="298058"/>
            </a:xfrm>
            <a:custGeom>
              <a:avLst/>
              <a:gdLst>
                <a:gd name="T0" fmla="*/ 171 w 192"/>
                <a:gd name="T1" fmla="*/ 193 h 193"/>
                <a:gd name="T2" fmla="*/ 171 w 192"/>
                <a:gd name="T3" fmla="*/ 193 h 193"/>
                <a:gd name="T4" fmla="*/ 162 w 192"/>
                <a:gd name="T5" fmla="*/ 191 h 193"/>
                <a:gd name="T6" fmla="*/ 156 w 192"/>
                <a:gd name="T7" fmla="*/ 187 h 193"/>
                <a:gd name="T8" fmla="*/ 6 w 192"/>
                <a:gd name="T9" fmla="*/ 37 h 193"/>
                <a:gd name="T10" fmla="*/ 6 w 192"/>
                <a:gd name="T11" fmla="*/ 37 h 193"/>
                <a:gd name="T12" fmla="*/ 1 w 192"/>
                <a:gd name="T13" fmla="*/ 29 h 193"/>
                <a:gd name="T14" fmla="*/ 0 w 192"/>
                <a:gd name="T15" fmla="*/ 21 h 193"/>
                <a:gd name="T16" fmla="*/ 1 w 192"/>
                <a:gd name="T17" fmla="*/ 12 h 193"/>
                <a:gd name="T18" fmla="*/ 6 w 192"/>
                <a:gd name="T19" fmla="*/ 6 h 193"/>
                <a:gd name="T20" fmla="*/ 6 w 192"/>
                <a:gd name="T21" fmla="*/ 6 h 193"/>
                <a:gd name="T22" fmla="*/ 12 w 192"/>
                <a:gd name="T23" fmla="*/ 2 h 193"/>
                <a:gd name="T24" fmla="*/ 21 w 192"/>
                <a:gd name="T25" fmla="*/ 0 h 193"/>
                <a:gd name="T26" fmla="*/ 29 w 192"/>
                <a:gd name="T27" fmla="*/ 2 h 193"/>
                <a:gd name="T28" fmla="*/ 36 w 192"/>
                <a:gd name="T29" fmla="*/ 6 h 193"/>
                <a:gd name="T30" fmla="*/ 186 w 192"/>
                <a:gd name="T31" fmla="*/ 156 h 193"/>
                <a:gd name="T32" fmla="*/ 186 w 192"/>
                <a:gd name="T33" fmla="*/ 156 h 193"/>
                <a:gd name="T34" fmla="*/ 191 w 192"/>
                <a:gd name="T35" fmla="*/ 162 h 193"/>
                <a:gd name="T36" fmla="*/ 192 w 192"/>
                <a:gd name="T37" fmla="*/ 172 h 193"/>
                <a:gd name="T38" fmla="*/ 191 w 192"/>
                <a:gd name="T39" fmla="*/ 179 h 193"/>
                <a:gd name="T40" fmla="*/ 186 w 192"/>
                <a:gd name="T41" fmla="*/ 187 h 193"/>
                <a:gd name="T42" fmla="*/ 186 w 192"/>
                <a:gd name="T43" fmla="*/ 187 h 193"/>
                <a:gd name="T44" fmla="*/ 179 w 192"/>
                <a:gd name="T45" fmla="*/ 191 h 193"/>
                <a:gd name="T46" fmla="*/ 171 w 192"/>
                <a:gd name="T47" fmla="*/ 193 h 193"/>
                <a:gd name="T48" fmla="*/ 171 w 192"/>
                <a:gd name="T49" fmla="*/ 193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193">
                  <a:moveTo>
                    <a:pt x="171" y="193"/>
                  </a:moveTo>
                  <a:lnTo>
                    <a:pt x="171" y="193"/>
                  </a:lnTo>
                  <a:lnTo>
                    <a:pt x="162" y="191"/>
                  </a:lnTo>
                  <a:lnTo>
                    <a:pt x="156" y="187"/>
                  </a:lnTo>
                  <a:lnTo>
                    <a:pt x="6" y="37"/>
                  </a:lnTo>
                  <a:lnTo>
                    <a:pt x="6" y="37"/>
                  </a:lnTo>
                  <a:lnTo>
                    <a:pt x="1" y="29"/>
                  </a:lnTo>
                  <a:lnTo>
                    <a:pt x="0" y="21"/>
                  </a:lnTo>
                  <a:lnTo>
                    <a:pt x="1" y="12"/>
                  </a:lnTo>
                  <a:lnTo>
                    <a:pt x="6" y="6"/>
                  </a:lnTo>
                  <a:lnTo>
                    <a:pt x="6" y="6"/>
                  </a:lnTo>
                  <a:lnTo>
                    <a:pt x="12" y="2"/>
                  </a:lnTo>
                  <a:lnTo>
                    <a:pt x="21" y="0"/>
                  </a:lnTo>
                  <a:lnTo>
                    <a:pt x="29" y="2"/>
                  </a:lnTo>
                  <a:lnTo>
                    <a:pt x="36" y="6"/>
                  </a:lnTo>
                  <a:lnTo>
                    <a:pt x="186" y="156"/>
                  </a:lnTo>
                  <a:lnTo>
                    <a:pt x="186" y="156"/>
                  </a:lnTo>
                  <a:lnTo>
                    <a:pt x="191" y="162"/>
                  </a:lnTo>
                  <a:lnTo>
                    <a:pt x="192" y="172"/>
                  </a:lnTo>
                  <a:lnTo>
                    <a:pt x="191" y="179"/>
                  </a:lnTo>
                  <a:lnTo>
                    <a:pt x="186" y="187"/>
                  </a:lnTo>
                  <a:lnTo>
                    <a:pt x="186" y="187"/>
                  </a:lnTo>
                  <a:lnTo>
                    <a:pt x="179" y="191"/>
                  </a:lnTo>
                  <a:lnTo>
                    <a:pt x="171" y="193"/>
                  </a:lnTo>
                  <a:lnTo>
                    <a:pt x="171" y="1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145" name="Freeform 16"/>
            <p:cNvSpPr/>
            <p:nvPr/>
          </p:nvSpPr>
          <p:spPr bwMode="auto">
            <a:xfrm>
              <a:off x="1177180" y="1539629"/>
              <a:ext cx="298058" cy="298058"/>
            </a:xfrm>
            <a:custGeom>
              <a:avLst/>
              <a:gdLst>
                <a:gd name="T0" fmla="*/ 172 w 193"/>
                <a:gd name="T1" fmla="*/ 193 h 193"/>
                <a:gd name="T2" fmla="*/ 172 w 193"/>
                <a:gd name="T3" fmla="*/ 193 h 193"/>
                <a:gd name="T4" fmla="*/ 164 w 193"/>
                <a:gd name="T5" fmla="*/ 191 h 193"/>
                <a:gd name="T6" fmla="*/ 156 w 193"/>
                <a:gd name="T7" fmla="*/ 186 h 193"/>
                <a:gd name="T8" fmla="*/ 6 w 193"/>
                <a:gd name="T9" fmla="*/ 36 h 193"/>
                <a:gd name="T10" fmla="*/ 6 w 193"/>
                <a:gd name="T11" fmla="*/ 36 h 193"/>
                <a:gd name="T12" fmla="*/ 2 w 193"/>
                <a:gd name="T13" fmla="*/ 29 h 193"/>
                <a:gd name="T14" fmla="*/ 0 w 193"/>
                <a:gd name="T15" fmla="*/ 21 h 193"/>
                <a:gd name="T16" fmla="*/ 2 w 193"/>
                <a:gd name="T17" fmla="*/ 13 h 193"/>
                <a:gd name="T18" fmla="*/ 6 w 193"/>
                <a:gd name="T19" fmla="*/ 6 h 193"/>
                <a:gd name="T20" fmla="*/ 6 w 193"/>
                <a:gd name="T21" fmla="*/ 6 h 193"/>
                <a:gd name="T22" fmla="*/ 14 w 193"/>
                <a:gd name="T23" fmla="*/ 1 h 193"/>
                <a:gd name="T24" fmla="*/ 21 w 193"/>
                <a:gd name="T25" fmla="*/ 0 h 193"/>
                <a:gd name="T26" fmla="*/ 29 w 193"/>
                <a:gd name="T27" fmla="*/ 1 h 193"/>
                <a:gd name="T28" fmla="*/ 37 w 193"/>
                <a:gd name="T29" fmla="*/ 6 h 193"/>
                <a:gd name="T30" fmla="*/ 187 w 193"/>
                <a:gd name="T31" fmla="*/ 156 h 193"/>
                <a:gd name="T32" fmla="*/ 187 w 193"/>
                <a:gd name="T33" fmla="*/ 156 h 193"/>
                <a:gd name="T34" fmla="*/ 191 w 193"/>
                <a:gd name="T35" fmla="*/ 164 h 193"/>
                <a:gd name="T36" fmla="*/ 193 w 193"/>
                <a:gd name="T37" fmla="*/ 171 h 193"/>
                <a:gd name="T38" fmla="*/ 191 w 193"/>
                <a:gd name="T39" fmla="*/ 179 h 193"/>
                <a:gd name="T40" fmla="*/ 187 w 193"/>
                <a:gd name="T41" fmla="*/ 186 h 193"/>
                <a:gd name="T42" fmla="*/ 187 w 193"/>
                <a:gd name="T43" fmla="*/ 186 h 193"/>
                <a:gd name="T44" fmla="*/ 179 w 193"/>
                <a:gd name="T45" fmla="*/ 191 h 193"/>
                <a:gd name="T46" fmla="*/ 172 w 193"/>
                <a:gd name="T47" fmla="*/ 193 h 193"/>
                <a:gd name="T48" fmla="*/ 172 w 193"/>
                <a:gd name="T49" fmla="*/ 193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93">
                  <a:moveTo>
                    <a:pt x="172" y="193"/>
                  </a:moveTo>
                  <a:lnTo>
                    <a:pt x="172" y="193"/>
                  </a:lnTo>
                  <a:lnTo>
                    <a:pt x="164" y="191"/>
                  </a:lnTo>
                  <a:lnTo>
                    <a:pt x="156" y="186"/>
                  </a:lnTo>
                  <a:lnTo>
                    <a:pt x="6" y="36"/>
                  </a:lnTo>
                  <a:lnTo>
                    <a:pt x="6" y="36"/>
                  </a:lnTo>
                  <a:lnTo>
                    <a:pt x="2" y="29"/>
                  </a:lnTo>
                  <a:lnTo>
                    <a:pt x="0" y="21"/>
                  </a:lnTo>
                  <a:lnTo>
                    <a:pt x="2" y="13"/>
                  </a:lnTo>
                  <a:lnTo>
                    <a:pt x="6" y="6"/>
                  </a:lnTo>
                  <a:lnTo>
                    <a:pt x="6" y="6"/>
                  </a:lnTo>
                  <a:lnTo>
                    <a:pt x="14" y="1"/>
                  </a:lnTo>
                  <a:lnTo>
                    <a:pt x="21" y="0"/>
                  </a:lnTo>
                  <a:lnTo>
                    <a:pt x="29" y="1"/>
                  </a:lnTo>
                  <a:lnTo>
                    <a:pt x="37" y="6"/>
                  </a:lnTo>
                  <a:lnTo>
                    <a:pt x="187" y="156"/>
                  </a:lnTo>
                  <a:lnTo>
                    <a:pt x="187" y="156"/>
                  </a:lnTo>
                  <a:lnTo>
                    <a:pt x="191" y="164"/>
                  </a:lnTo>
                  <a:lnTo>
                    <a:pt x="193" y="171"/>
                  </a:lnTo>
                  <a:lnTo>
                    <a:pt x="191" y="179"/>
                  </a:lnTo>
                  <a:lnTo>
                    <a:pt x="187" y="186"/>
                  </a:lnTo>
                  <a:lnTo>
                    <a:pt x="187" y="186"/>
                  </a:lnTo>
                  <a:lnTo>
                    <a:pt x="179" y="191"/>
                  </a:lnTo>
                  <a:lnTo>
                    <a:pt x="172" y="193"/>
                  </a:lnTo>
                  <a:lnTo>
                    <a:pt x="172" y="1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grpSp>
      <p:sp>
        <p:nvSpPr>
          <p:cNvPr id="146" name="内容占位符 2"/>
          <p:cNvSpPr txBox="1"/>
          <p:nvPr/>
        </p:nvSpPr>
        <p:spPr>
          <a:xfrm>
            <a:off x="1461905" y="2322488"/>
            <a:ext cx="3336838" cy="950613"/>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lnSpc>
                <a:spcPct val="130000"/>
              </a:lnSpc>
              <a:spcBef>
                <a:spcPts val="0"/>
              </a:spcBef>
              <a:buNone/>
            </a:pPr>
            <a:r>
              <a:rPr lang="zh-CN" altLang="en-US" sz="1300" dirty="0">
                <a:solidFill>
                  <a:schemeClr val="bg1">
                    <a:lumMod val="95000"/>
                  </a:schemeClr>
                </a:solidFill>
                <a:latin typeface="小单纯体" panose="02010601030101010101" charset="-122"/>
                <a:ea typeface="小单纯体" panose="02010601030101010101" charset="-122"/>
              </a:rPr>
              <a:t>在此输入您的文字标题</a:t>
            </a:r>
            <a:endParaRPr lang="en-US" altLang="zh-CN" sz="1300" dirty="0">
              <a:solidFill>
                <a:schemeClr val="bg1">
                  <a:lumMod val="95000"/>
                </a:schemeClr>
              </a:solidFill>
              <a:latin typeface="小单纯体" panose="02010601030101010101" charset="-122"/>
              <a:ea typeface="小单纯体" panose="02010601030101010101" charset="-122"/>
            </a:endParaRPr>
          </a:p>
          <a:p>
            <a:pPr marL="0" indent="0" algn="r">
              <a:lnSpc>
                <a:spcPct val="130000"/>
              </a:lnSpc>
              <a:spcBef>
                <a:spcPts val="0"/>
              </a:spcBef>
              <a:buNone/>
            </a:pPr>
            <a:r>
              <a:rPr lang="zh-CN" altLang="en-US" sz="1100" dirty="0">
                <a:solidFill>
                  <a:schemeClr val="bg1">
                    <a:lumMod val="95000"/>
                  </a:schemeClr>
                </a:solidFill>
                <a:latin typeface="小单纯体" panose="02010601030101010101" charset="-122"/>
                <a:ea typeface="小单纯体" panose="02010601030101010101" charset="-122"/>
              </a:rPr>
              <a:t>在此输入您的图表说明文字，在此输入您的图表说明文字，在此输入您的图表说明文字。</a:t>
            </a:r>
            <a:endParaRPr lang="zh-CN" altLang="en-US" sz="1100" dirty="0">
              <a:solidFill>
                <a:schemeClr val="bg1">
                  <a:lumMod val="95000"/>
                </a:schemeClr>
              </a:solidFill>
              <a:latin typeface="小单纯体" panose="02010601030101010101" charset="-122"/>
              <a:ea typeface="小单纯体" panose="02010601030101010101" charset="-122"/>
            </a:endParaRPr>
          </a:p>
        </p:txBody>
      </p:sp>
      <p:sp>
        <p:nvSpPr>
          <p:cNvPr id="147" name="内容占位符 2"/>
          <p:cNvSpPr txBox="1"/>
          <p:nvPr/>
        </p:nvSpPr>
        <p:spPr>
          <a:xfrm>
            <a:off x="1091286" y="3526425"/>
            <a:ext cx="3336838" cy="950613"/>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lnSpc>
                <a:spcPct val="130000"/>
              </a:lnSpc>
              <a:spcBef>
                <a:spcPts val="0"/>
              </a:spcBef>
              <a:buNone/>
            </a:pPr>
            <a:r>
              <a:rPr lang="zh-CN" altLang="en-US" sz="1300" dirty="0">
                <a:solidFill>
                  <a:schemeClr val="bg1">
                    <a:lumMod val="95000"/>
                  </a:schemeClr>
                </a:solidFill>
                <a:latin typeface="小单纯体" panose="02010601030101010101" charset="-122"/>
                <a:ea typeface="小单纯体" panose="02010601030101010101" charset="-122"/>
              </a:rPr>
              <a:t>在此输入您的文字标题</a:t>
            </a:r>
            <a:endParaRPr lang="en-US" altLang="zh-CN" sz="1300" dirty="0">
              <a:solidFill>
                <a:schemeClr val="bg1">
                  <a:lumMod val="95000"/>
                </a:schemeClr>
              </a:solidFill>
              <a:latin typeface="小单纯体" panose="02010601030101010101" charset="-122"/>
              <a:ea typeface="小单纯体" panose="02010601030101010101" charset="-122"/>
            </a:endParaRPr>
          </a:p>
          <a:p>
            <a:pPr marL="0" indent="0" algn="r">
              <a:lnSpc>
                <a:spcPct val="130000"/>
              </a:lnSpc>
              <a:spcBef>
                <a:spcPts val="0"/>
              </a:spcBef>
              <a:buNone/>
            </a:pPr>
            <a:r>
              <a:rPr lang="zh-CN" altLang="en-US" sz="1100" dirty="0">
                <a:solidFill>
                  <a:schemeClr val="bg1">
                    <a:lumMod val="95000"/>
                  </a:schemeClr>
                </a:solidFill>
                <a:latin typeface="小单纯体" panose="02010601030101010101" charset="-122"/>
                <a:ea typeface="小单纯体" panose="02010601030101010101" charset="-122"/>
              </a:rPr>
              <a:t>在此输入您的图表说明文字，在此输入您的图表说明文字，在此输入您的图表说明文字。</a:t>
            </a:r>
            <a:endParaRPr lang="zh-CN" altLang="en-US" sz="1100" dirty="0">
              <a:solidFill>
                <a:schemeClr val="bg1">
                  <a:lumMod val="95000"/>
                </a:schemeClr>
              </a:solidFill>
              <a:latin typeface="小单纯体" panose="02010601030101010101" charset="-122"/>
              <a:ea typeface="小单纯体" panose="02010601030101010101" charset="-122"/>
            </a:endParaRPr>
          </a:p>
        </p:txBody>
      </p:sp>
      <p:sp>
        <p:nvSpPr>
          <p:cNvPr id="148" name="内容占位符 2"/>
          <p:cNvSpPr txBox="1"/>
          <p:nvPr/>
        </p:nvSpPr>
        <p:spPr>
          <a:xfrm>
            <a:off x="1461905" y="4669909"/>
            <a:ext cx="3336838" cy="950613"/>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lnSpc>
                <a:spcPct val="130000"/>
              </a:lnSpc>
              <a:spcBef>
                <a:spcPts val="0"/>
              </a:spcBef>
              <a:buNone/>
            </a:pPr>
            <a:r>
              <a:rPr lang="zh-CN" altLang="en-US" sz="1300" dirty="0">
                <a:solidFill>
                  <a:schemeClr val="bg1">
                    <a:lumMod val="95000"/>
                  </a:schemeClr>
                </a:solidFill>
                <a:latin typeface="小单纯体" panose="02010601030101010101" charset="-122"/>
                <a:ea typeface="小单纯体" panose="02010601030101010101" charset="-122"/>
              </a:rPr>
              <a:t>在此输入您的文字标题</a:t>
            </a:r>
            <a:endParaRPr lang="en-US" altLang="zh-CN" sz="1300" dirty="0">
              <a:solidFill>
                <a:schemeClr val="bg1">
                  <a:lumMod val="95000"/>
                </a:schemeClr>
              </a:solidFill>
              <a:latin typeface="小单纯体" panose="02010601030101010101" charset="-122"/>
              <a:ea typeface="小单纯体" panose="02010601030101010101" charset="-122"/>
            </a:endParaRPr>
          </a:p>
          <a:p>
            <a:pPr marL="0" indent="0" algn="r">
              <a:lnSpc>
                <a:spcPct val="130000"/>
              </a:lnSpc>
              <a:spcBef>
                <a:spcPts val="0"/>
              </a:spcBef>
              <a:buNone/>
            </a:pPr>
            <a:r>
              <a:rPr lang="zh-CN" altLang="en-US" sz="1100" dirty="0">
                <a:solidFill>
                  <a:schemeClr val="bg1">
                    <a:lumMod val="95000"/>
                  </a:schemeClr>
                </a:solidFill>
                <a:latin typeface="小单纯体" panose="02010601030101010101" charset="-122"/>
                <a:ea typeface="小单纯体" panose="02010601030101010101" charset="-122"/>
              </a:rPr>
              <a:t>在此输入您的图表说明文字，在此输入您的图表说明文字，在此输入您的图表说明文字。</a:t>
            </a:r>
            <a:endParaRPr lang="zh-CN" altLang="en-US" sz="1100" dirty="0">
              <a:solidFill>
                <a:schemeClr val="bg1">
                  <a:lumMod val="95000"/>
                </a:schemeClr>
              </a:solidFill>
              <a:latin typeface="小单纯体" panose="02010601030101010101" charset="-122"/>
              <a:ea typeface="小单纯体" panose="02010601030101010101" charset="-122"/>
            </a:endParaRPr>
          </a:p>
        </p:txBody>
      </p:sp>
      <p:sp>
        <p:nvSpPr>
          <p:cNvPr id="149" name="内容占位符 2"/>
          <p:cNvSpPr txBox="1"/>
          <p:nvPr/>
        </p:nvSpPr>
        <p:spPr>
          <a:xfrm>
            <a:off x="7438684" y="2394288"/>
            <a:ext cx="3336838" cy="950613"/>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300" dirty="0">
                <a:solidFill>
                  <a:schemeClr val="bg1">
                    <a:lumMod val="95000"/>
                  </a:schemeClr>
                </a:solidFill>
                <a:latin typeface="小单纯体" panose="02010601030101010101" charset="-122"/>
                <a:ea typeface="小单纯体" panose="02010601030101010101" charset="-122"/>
              </a:rPr>
              <a:t>在此输入您的文字标题</a:t>
            </a:r>
            <a:endParaRPr lang="en-US" altLang="zh-CN" sz="1300" dirty="0">
              <a:solidFill>
                <a:schemeClr val="bg1">
                  <a:lumMod val="95000"/>
                </a:schemeClr>
              </a:solidFill>
              <a:latin typeface="小单纯体" panose="02010601030101010101" charset="-122"/>
              <a:ea typeface="小单纯体" panose="02010601030101010101" charset="-122"/>
            </a:endParaRPr>
          </a:p>
          <a:p>
            <a:pPr marL="0" indent="0">
              <a:lnSpc>
                <a:spcPct val="130000"/>
              </a:lnSpc>
              <a:spcBef>
                <a:spcPts val="0"/>
              </a:spcBef>
              <a:buNone/>
            </a:pPr>
            <a:r>
              <a:rPr lang="zh-CN" altLang="en-US" sz="1100" dirty="0">
                <a:solidFill>
                  <a:schemeClr val="bg1">
                    <a:lumMod val="95000"/>
                  </a:schemeClr>
                </a:solidFill>
                <a:latin typeface="小单纯体" panose="02010601030101010101" charset="-122"/>
                <a:ea typeface="小单纯体" panose="02010601030101010101" charset="-122"/>
              </a:rPr>
              <a:t>在此输入您的图表说明文字，在此输入您的图表说明文字，在此输入您的图表说明文字。</a:t>
            </a:r>
            <a:endParaRPr lang="zh-CN" altLang="en-US" sz="1100" dirty="0">
              <a:solidFill>
                <a:schemeClr val="bg1">
                  <a:lumMod val="95000"/>
                </a:schemeClr>
              </a:solidFill>
              <a:latin typeface="小单纯体" panose="02010601030101010101" charset="-122"/>
              <a:ea typeface="小单纯体" panose="02010601030101010101" charset="-122"/>
            </a:endParaRPr>
          </a:p>
        </p:txBody>
      </p:sp>
      <p:sp>
        <p:nvSpPr>
          <p:cNvPr id="150" name="内容占位符 2"/>
          <p:cNvSpPr txBox="1"/>
          <p:nvPr/>
        </p:nvSpPr>
        <p:spPr>
          <a:xfrm>
            <a:off x="7814670" y="3526425"/>
            <a:ext cx="3336838" cy="950613"/>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300" dirty="0">
                <a:solidFill>
                  <a:schemeClr val="bg1">
                    <a:lumMod val="95000"/>
                  </a:schemeClr>
                </a:solidFill>
                <a:latin typeface="小单纯体" panose="02010601030101010101" charset="-122"/>
                <a:ea typeface="小单纯体" panose="02010601030101010101" charset="-122"/>
              </a:rPr>
              <a:t>在此输入您的文字标题</a:t>
            </a:r>
            <a:endParaRPr lang="en-US" altLang="zh-CN" sz="1300" dirty="0">
              <a:solidFill>
                <a:schemeClr val="bg1">
                  <a:lumMod val="95000"/>
                </a:schemeClr>
              </a:solidFill>
              <a:latin typeface="小单纯体" panose="02010601030101010101" charset="-122"/>
              <a:ea typeface="小单纯体" panose="02010601030101010101" charset="-122"/>
            </a:endParaRPr>
          </a:p>
          <a:p>
            <a:pPr marL="0" indent="0">
              <a:lnSpc>
                <a:spcPct val="130000"/>
              </a:lnSpc>
              <a:spcBef>
                <a:spcPts val="0"/>
              </a:spcBef>
              <a:buNone/>
            </a:pPr>
            <a:r>
              <a:rPr lang="zh-CN" altLang="en-US" sz="1100" dirty="0">
                <a:solidFill>
                  <a:schemeClr val="bg1">
                    <a:lumMod val="95000"/>
                  </a:schemeClr>
                </a:solidFill>
                <a:latin typeface="小单纯体" panose="02010601030101010101" charset="-122"/>
                <a:ea typeface="小单纯体" panose="02010601030101010101" charset="-122"/>
              </a:rPr>
              <a:t>在此输入您的图表说明文字，在此输入您的图表说明文字，在此输入您的图表说明文字。</a:t>
            </a:r>
            <a:endParaRPr lang="zh-CN" altLang="en-US" sz="1100" dirty="0">
              <a:solidFill>
                <a:schemeClr val="bg1">
                  <a:lumMod val="95000"/>
                </a:schemeClr>
              </a:solidFill>
              <a:latin typeface="小单纯体" panose="02010601030101010101" charset="-122"/>
              <a:ea typeface="小单纯体" panose="02010601030101010101" charset="-122"/>
            </a:endParaRPr>
          </a:p>
        </p:txBody>
      </p:sp>
      <p:sp>
        <p:nvSpPr>
          <p:cNvPr id="151" name="内容占位符 2"/>
          <p:cNvSpPr txBox="1"/>
          <p:nvPr/>
        </p:nvSpPr>
        <p:spPr>
          <a:xfrm>
            <a:off x="7438684" y="4669909"/>
            <a:ext cx="3336838" cy="950613"/>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300" dirty="0">
                <a:solidFill>
                  <a:schemeClr val="bg1">
                    <a:lumMod val="95000"/>
                  </a:schemeClr>
                </a:solidFill>
                <a:latin typeface="小单纯体" panose="02010601030101010101" charset="-122"/>
                <a:ea typeface="小单纯体" panose="02010601030101010101" charset="-122"/>
              </a:rPr>
              <a:t>在此输入您的文字标题</a:t>
            </a:r>
            <a:endParaRPr lang="en-US" altLang="zh-CN" sz="1300" dirty="0">
              <a:solidFill>
                <a:schemeClr val="bg1">
                  <a:lumMod val="95000"/>
                </a:schemeClr>
              </a:solidFill>
              <a:latin typeface="小单纯体" panose="02010601030101010101" charset="-122"/>
              <a:ea typeface="小单纯体" panose="02010601030101010101" charset="-122"/>
            </a:endParaRPr>
          </a:p>
          <a:p>
            <a:pPr marL="0" indent="0">
              <a:lnSpc>
                <a:spcPct val="130000"/>
              </a:lnSpc>
              <a:spcBef>
                <a:spcPts val="0"/>
              </a:spcBef>
              <a:buNone/>
            </a:pPr>
            <a:r>
              <a:rPr lang="zh-CN" altLang="en-US" sz="1100" dirty="0">
                <a:solidFill>
                  <a:schemeClr val="bg1">
                    <a:lumMod val="95000"/>
                  </a:schemeClr>
                </a:solidFill>
                <a:latin typeface="小单纯体" panose="02010601030101010101" charset="-122"/>
                <a:ea typeface="小单纯体" panose="02010601030101010101" charset="-122"/>
              </a:rPr>
              <a:t>在此输入您的图表说明文字，在此输入您的图表说明文字，在此输入您的图表说明文字。</a:t>
            </a:r>
            <a:endParaRPr lang="zh-CN" altLang="en-US" sz="1100" dirty="0">
              <a:solidFill>
                <a:schemeClr val="bg1">
                  <a:lumMod val="95000"/>
                </a:schemeClr>
              </a:solidFill>
              <a:latin typeface="小单纯体" panose="02010601030101010101" charset="-122"/>
              <a:ea typeface="小单纯体" panose="02010601030101010101" charset="-122"/>
            </a:endParaRPr>
          </a:p>
        </p:txBody>
      </p:sp>
      <p:sp>
        <p:nvSpPr>
          <p:cNvPr id="152" name="内容占位符 2"/>
          <p:cNvSpPr txBox="1"/>
          <p:nvPr/>
        </p:nvSpPr>
        <p:spPr>
          <a:xfrm>
            <a:off x="4442150" y="1449361"/>
            <a:ext cx="3336838" cy="950613"/>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30000"/>
              </a:lnSpc>
              <a:spcBef>
                <a:spcPts val="0"/>
              </a:spcBef>
              <a:buNone/>
            </a:pPr>
            <a:r>
              <a:rPr lang="zh-CN" altLang="en-US" sz="1300" dirty="0">
                <a:solidFill>
                  <a:schemeClr val="bg1">
                    <a:lumMod val="95000"/>
                  </a:schemeClr>
                </a:solidFill>
                <a:latin typeface="小单纯体" panose="02010601030101010101" charset="-122"/>
                <a:ea typeface="小单纯体" panose="02010601030101010101" charset="-122"/>
              </a:rPr>
              <a:t>在此输入您的文字标题</a:t>
            </a:r>
            <a:endParaRPr lang="en-US" altLang="zh-CN" sz="1300" dirty="0">
              <a:solidFill>
                <a:schemeClr val="bg1">
                  <a:lumMod val="95000"/>
                </a:schemeClr>
              </a:solidFill>
              <a:latin typeface="小单纯体" panose="02010601030101010101" charset="-122"/>
              <a:ea typeface="小单纯体" panose="02010601030101010101" charset="-122"/>
            </a:endParaRPr>
          </a:p>
          <a:p>
            <a:pPr marL="0" indent="0" algn="ctr">
              <a:lnSpc>
                <a:spcPct val="130000"/>
              </a:lnSpc>
              <a:spcBef>
                <a:spcPts val="0"/>
              </a:spcBef>
              <a:buNone/>
            </a:pPr>
            <a:r>
              <a:rPr lang="zh-CN" altLang="en-US" sz="1100" dirty="0">
                <a:solidFill>
                  <a:schemeClr val="bg1">
                    <a:lumMod val="95000"/>
                  </a:schemeClr>
                </a:solidFill>
                <a:latin typeface="小单纯体" panose="02010601030101010101" charset="-122"/>
                <a:ea typeface="小单纯体" panose="02010601030101010101" charset="-122"/>
              </a:rPr>
              <a:t>在此输入您的图表说明文字，在此输入您的图表说明文字，在此输入您的图表说明文字。</a:t>
            </a:r>
            <a:endParaRPr lang="zh-CN" altLang="en-US" sz="1100" dirty="0">
              <a:solidFill>
                <a:schemeClr val="bg1">
                  <a:lumMod val="95000"/>
                </a:schemeClr>
              </a:solidFill>
              <a:latin typeface="小单纯体" panose="02010601030101010101" charset="-122"/>
              <a:ea typeface="小单纯体" panose="0201060103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p:cNvPicPr>
            <a:picLocks noChangeAspect="1"/>
          </p:cNvPicPr>
          <p:nvPr/>
        </p:nvPicPr>
        <p:blipFill rotWithShape="1">
          <a:blip r:embed="rId1">
            <a:extLst>
              <a:ext uri="{28A0092B-C50C-407E-A947-70E740481C1C}">
                <a14:useLocalDpi xmlns:a14="http://schemas.microsoft.com/office/drawing/2010/main" val="0"/>
              </a:ext>
            </a:extLst>
          </a:blip>
          <a:srcRect l="204" t="10143" r="1686" b="7164"/>
          <a:stretch>
            <a:fillRect/>
          </a:stretch>
        </p:blipFill>
        <p:spPr>
          <a:xfrm>
            <a:off x="2642912" y="1512907"/>
            <a:ext cx="7122176" cy="3999021"/>
          </a:xfrm>
          <a:prstGeom prst="rect">
            <a:avLst/>
          </a:prstGeom>
        </p:spPr>
      </p:pic>
      <p:grpSp>
        <p:nvGrpSpPr>
          <p:cNvPr id="28" name="Group 22"/>
          <p:cNvGrpSpPr>
            <a:grpSpLocks noChangeAspect="1"/>
          </p:cNvGrpSpPr>
          <p:nvPr/>
        </p:nvGrpSpPr>
        <p:grpSpPr bwMode="auto">
          <a:xfrm rot="20737309">
            <a:off x="5215259" y="4258327"/>
            <a:ext cx="2187081" cy="782135"/>
            <a:chOff x="3582" y="1042"/>
            <a:chExt cx="1661" cy="594"/>
          </a:xfrm>
          <a:solidFill>
            <a:schemeClr val="bg1"/>
          </a:solidFill>
        </p:grpSpPr>
        <p:sp>
          <p:nvSpPr>
            <p:cNvPr id="2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grpSp>
      <p:grpSp>
        <p:nvGrpSpPr>
          <p:cNvPr id="94" name="组合 93"/>
          <p:cNvGrpSpPr/>
          <p:nvPr/>
        </p:nvGrpSpPr>
        <p:grpSpPr>
          <a:xfrm>
            <a:off x="5146723" y="3318034"/>
            <a:ext cx="2069816" cy="378850"/>
            <a:chOff x="4562857" y="3054791"/>
            <a:chExt cx="2760473" cy="561406"/>
          </a:xfrm>
        </p:grpSpPr>
        <p:sp>
          <p:nvSpPr>
            <p:cNvPr id="95" name="文本框 9"/>
            <p:cNvSpPr txBox="1"/>
            <p:nvPr/>
          </p:nvSpPr>
          <p:spPr>
            <a:xfrm>
              <a:off x="4946700" y="3069484"/>
              <a:ext cx="2376630" cy="546713"/>
            </a:xfrm>
            <a:prstGeom prst="rect">
              <a:avLst/>
            </a:prstGeom>
            <a:noFill/>
          </p:spPr>
          <p:txBody>
            <a:bodyPr wrap="square" lIns="0" tIns="0" rIns="0" bIns="0" rtlCol="0">
              <a:spAutoFit/>
            </a:bodyPr>
            <a:p>
              <a:pPr marL="0" lvl="1"/>
              <a:r>
                <a:rPr lang="zh-CN" altLang="en-US" sz="1200" dirty="0">
                  <a:solidFill>
                    <a:schemeClr val="bg1"/>
                  </a:solidFill>
                  <a:latin typeface="微软雅黑" panose="020B0503020204020204" pitchFamily="34" charset="-122"/>
                  <a:ea typeface="微软雅黑" panose="020B0503020204020204" pitchFamily="34" charset="-122"/>
                </a:rPr>
                <a:t>输入详细的文字介绍信息和简介，表达图表的含义</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98" name="等腰三角形 97"/>
            <p:cNvSpPr/>
            <p:nvPr/>
          </p:nvSpPr>
          <p:spPr>
            <a:xfrm rot="5400000">
              <a:off x="4528326" y="3089321"/>
              <a:ext cx="290296" cy="221235"/>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schemeClr val="tx1"/>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3375977" y="2509759"/>
            <a:ext cx="5400675" cy="645160"/>
          </a:xfrm>
          <a:prstGeom prst="rect">
            <a:avLst/>
          </a:prstGeom>
          <a:noFill/>
        </p:spPr>
        <p:txBody>
          <a:bodyPr wrap="none" rtlCol="0">
            <a:spAutoFit/>
          </a:bodyPr>
          <a:p>
            <a:pPr algn="ctr"/>
            <a:r>
              <a:rPr lang="en-US" altLang="zh-CN" sz="3600"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02.</a:t>
            </a:r>
            <a:r>
              <a:rPr lang="zh-CN" altLang="en-US" sz="3600"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标题文字内容添加此处</a:t>
            </a:r>
            <a:endParaRPr lang="zh-CN" altLang="en-US" sz="3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42" name="Group 1"/>
          <p:cNvGrpSpPr/>
          <p:nvPr/>
        </p:nvGrpSpPr>
        <p:grpSpPr bwMode="auto">
          <a:xfrm>
            <a:off x="1241425" y="2540794"/>
            <a:ext cx="9708357" cy="1195388"/>
            <a:chOff x="0" y="0"/>
            <a:chExt cx="19415382" cy="2389592"/>
          </a:xfrm>
          <a:solidFill>
            <a:srgbClr val="FFFFFF">
              <a:alpha val="40000"/>
            </a:srgbClr>
          </a:solidFill>
        </p:grpSpPr>
        <p:sp>
          <p:nvSpPr>
            <p:cNvPr id="163846" name="AutoShape 2"/>
            <p:cNvSpPr/>
            <p:nvPr/>
          </p:nvSpPr>
          <p:spPr bwMode="auto">
            <a:xfrm>
              <a:off x="15232304" y="0"/>
              <a:ext cx="4183078" cy="2347800"/>
            </a:xfrm>
            <a:custGeom>
              <a:avLst/>
              <a:gdLst>
                <a:gd name="T0" fmla="*/ 405049573 w 21600"/>
                <a:gd name="T1" fmla="*/ 127596408 h 21600"/>
                <a:gd name="T2" fmla="*/ 405049573 w 21600"/>
                <a:gd name="T3" fmla="*/ 127596408 h 21600"/>
                <a:gd name="T4" fmla="*/ 405049573 w 21600"/>
                <a:gd name="T5" fmla="*/ 127596408 h 21600"/>
                <a:gd name="T6" fmla="*/ 405049573 w 21600"/>
                <a:gd name="T7" fmla="*/ 12759640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lnTo>
                    <a:pt x="11681" y="79"/>
                  </a:lnTo>
                  <a:cubicBezTo>
                    <a:pt x="17252" y="1087"/>
                    <a:pt x="21600" y="9471"/>
                    <a:pt x="21600" y="19663"/>
                  </a:cubicBezTo>
                  <a:lnTo>
                    <a:pt x="21574" y="19663"/>
                  </a:lnTo>
                  <a:lnTo>
                    <a:pt x="21600" y="19777"/>
                  </a:lnTo>
                  <a:cubicBezTo>
                    <a:pt x="21600" y="20784"/>
                    <a:pt x="21142" y="21600"/>
                    <a:pt x="20577" y="21600"/>
                  </a:cubicBezTo>
                  <a:cubicBezTo>
                    <a:pt x="20012" y="21600"/>
                    <a:pt x="19554" y="20784"/>
                    <a:pt x="19554" y="19777"/>
                  </a:cubicBezTo>
                  <a:lnTo>
                    <a:pt x="19580" y="19663"/>
                  </a:lnTo>
                  <a:lnTo>
                    <a:pt x="19533" y="19663"/>
                  </a:lnTo>
                  <a:lnTo>
                    <a:pt x="19536" y="19611"/>
                  </a:lnTo>
                  <a:cubicBezTo>
                    <a:pt x="19536" y="11851"/>
                    <a:pt x="16446" y="5376"/>
                    <a:pt x="12339" y="3878"/>
                  </a:cubicBezTo>
                  <a:lnTo>
                    <a:pt x="10800" y="3602"/>
                  </a:lnTo>
                  <a:lnTo>
                    <a:pt x="9261" y="3878"/>
                  </a:lnTo>
                  <a:cubicBezTo>
                    <a:pt x="5154" y="5376"/>
                    <a:pt x="2064" y="11851"/>
                    <a:pt x="2064" y="19611"/>
                  </a:cubicBezTo>
                  <a:lnTo>
                    <a:pt x="2067" y="19663"/>
                  </a:lnTo>
                  <a:lnTo>
                    <a:pt x="2020" y="19663"/>
                  </a:lnTo>
                  <a:lnTo>
                    <a:pt x="2046" y="19777"/>
                  </a:lnTo>
                  <a:cubicBezTo>
                    <a:pt x="2046" y="20784"/>
                    <a:pt x="1588" y="21600"/>
                    <a:pt x="1023" y="21600"/>
                  </a:cubicBezTo>
                  <a:cubicBezTo>
                    <a:pt x="458" y="21600"/>
                    <a:pt x="0" y="20784"/>
                    <a:pt x="0" y="19777"/>
                  </a:cubicBezTo>
                  <a:lnTo>
                    <a:pt x="26" y="19663"/>
                  </a:lnTo>
                  <a:lnTo>
                    <a:pt x="0" y="19663"/>
                  </a:lnTo>
                  <a:cubicBezTo>
                    <a:pt x="0" y="9471"/>
                    <a:pt x="4348" y="1087"/>
                    <a:pt x="9919" y="79"/>
                  </a:cubicBezTo>
                  <a:lnTo>
                    <a:pt x="10800" y="0"/>
                  </a:lnTo>
                  <a:close/>
                </a:path>
              </a:pathLst>
            </a:custGeom>
            <a:grpFill/>
            <a:ln>
              <a:noFill/>
            </a:ln>
            <a:effectLst/>
            <a:extLst>
              <a:ext uri="{91240B29-F687-4F45-9708-019B960494DF}">
                <a14:hiddenLine xmlns:a14="http://schemas.microsoft.com/office/drawing/2010/main" w="12700">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22860" rIns="22860" anchor="ctr"/>
            <a:lstStyle/>
            <a:p>
              <a:endParaRPr lang="zh-CN" altLang="en-US" sz="900">
                <a:solidFill>
                  <a:schemeClr val="bg1"/>
                </a:solidFill>
              </a:endParaRPr>
            </a:p>
          </p:txBody>
        </p:sp>
        <p:sp>
          <p:nvSpPr>
            <p:cNvPr id="163847" name="AutoShape 3"/>
            <p:cNvSpPr/>
            <p:nvPr/>
          </p:nvSpPr>
          <p:spPr bwMode="auto">
            <a:xfrm>
              <a:off x="11424228" y="0"/>
              <a:ext cx="4183078" cy="2347800"/>
            </a:xfrm>
            <a:custGeom>
              <a:avLst/>
              <a:gdLst>
                <a:gd name="T0" fmla="*/ 405049573 w 21600"/>
                <a:gd name="T1" fmla="*/ 127596408 h 21600"/>
                <a:gd name="T2" fmla="*/ 405049573 w 21600"/>
                <a:gd name="T3" fmla="*/ 127596408 h 21600"/>
                <a:gd name="T4" fmla="*/ 405049573 w 21600"/>
                <a:gd name="T5" fmla="*/ 127596408 h 21600"/>
                <a:gd name="T6" fmla="*/ 405049573 w 21600"/>
                <a:gd name="T7" fmla="*/ 12759640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lnTo>
                    <a:pt x="11681" y="79"/>
                  </a:lnTo>
                  <a:cubicBezTo>
                    <a:pt x="17252" y="1087"/>
                    <a:pt x="21600" y="9471"/>
                    <a:pt x="21600" y="19663"/>
                  </a:cubicBezTo>
                  <a:lnTo>
                    <a:pt x="21574" y="19663"/>
                  </a:lnTo>
                  <a:lnTo>
                    <a:pt x="21600" y="19777"/>
                  </a:lnTo>
                  <a:cubicBezTo>
                    <a:pt x="21600" y="20784"/>
                    <a:pt x="21142" y="21600"/>
                    <a:pt x="20577" y="21600"/>
                  </a:cubicBezTo>
                  <a:cubicBezTo>
                    <a:pt x="20012" y="21600"/>
                    <a:pt x="19554" y="20784"/>
                    <a:pt x="19554" y="19777"/>
                  </a:cubicBezTo>
                  <a:lnTo>
                    <a:pt x="19580" y="19663"/>
                  </a:lnTo>
                  <a:lnTo>
                    <a:pt x="19533" y="19663"/>
                  </a:lnTo>
                  <a:lnTo>
                    <a:pt x="19536" y="19611"/>
                  </a:lnTo>
                  <a:cubicBezTo>
                    <a:pt x="19536" y="11851"/>
                    <a:pt x="16446" y="5376"/>
                    <a:pt x="12339" y="3878"/>
                  </a:cubicBezTo>
                  <a:lnTo>
                    <a:pt x="10800" y="3602"/>
                  </a:lnTo>
                  <a:lnTo>
                    <a:pt x="9261" y="3878"/>
                  </a:lnTo>
                  <a:cubicBezTo>
                    <a:pt x="5154" y="5376"/>
                    <a:pt x="2064" y="11851"/>
                    <a:pt x="2064" y="19611"/>
                  </a:cubicBezTo>
                  <a:lnTo>
                    <a:pt x="2067" y="19663"/>
                  </a:lnTo>
                  <a:lnTo>
                    <a:pt x="2020" y="19663"/>
                  </a:lnTo>
                  <a:lnTo>
                    <a:pt x="2046" y="19777"/>
                  </a:lnTo>
                  <a:cubicBezTo>
                    <a:pt x="2046" y="20784"/>
                    <a:pt x="1588" y="21600"/>
                    <a:pt x="1023" y="21600"/>
                  </a:cubicBezTo>
                  <a:cubicBezTo>
                    <a:pt x="458" y="21600"/>
                    <a:pt x="0" y="20784"/>
                    <a:pt x="0" y="19777"/>
                  </a:cubicBezTo>
                  <a:lnTo>
                    <a:pt x="26" y="19663"/>
                  </a:lnTo>
                  <a:lnTo>
                    <a:pt x="0" y="19663"/>
                  </a:lnTo>
                  <a:cubicBezTo>
                    <a:pt x="0" y="9471"/>
                    <a:pt x="4348" y="1087"/>
                    <a:pt x="9919" y="79"/>
                  </a:cubicBezTo>
                  <a:lnTo>
                    <a:pt x="10800" y="0"/>
                  </a:lnTo>
                  <a:close/>
                </a:path>
              </a:pathLst>
            </a:custGeom>
            <a:solidFill>
              <a:srgbClr val="DDE695"/>
            </a:solidFill>
            <a:ln>
              <a:noFill/>
            </a:ln>
            <a:effectLst/>
            <a:extLst>
              <a:ext uri="{91240B29-F687-4F45-9708-019B960494DF}">
                <a14:hiddenLine xmlns:a14="http://schemas.microsoft.com/office/drawing/2010/main" w="12700">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22860" rIns="22860" anchor="ctr"/>
            <a:lstStyle/>
            <a:p>
              <a:endParaRPr lang="zh-CN" altLang="en-US" sz="900">
                <a:solidFill>
                  <a:schemeClr val="bg1"/>
                </a:solidFill>
              </a:endParaRPr>
            </a:p>
          </p:txBody>
        </p:sp>
        <p:sp>
          <p:nvSpPr>
            <p:cNvPr id="163848" name="AutoShape 4"/>
            <p:cNvSpPr/>
            <p:nvPr/>
          </p:nvSpPr>
          <p:spPr bwMode="auto">
            <a:xfrm>
              <a:off x="7616152" y="0"/>
              <a:ext cx="4183078" cy="2347800"/>
            </a:xfrm>
            <a:custGeom>
              <a:avLst/>
              <a:gdLst>
                <a:gd name="T0" fmla="*/ 405049573 w 21600"/>
                <a:gd name="T1" fmla="*/ 127596408 h 21600"/>
                <a:gd name="T2" fmla="*/ 405049573 w 21600"/>
                <a:gd name="T3" fmla="*/ 127596408 h 21600"/>
                <a:gd name="T4" fmla="*/ 405049573 w 21600"/>
                <a:gd name="T5" fmla="*/ 127596408 h 21600"/>
                <a:gd name="T6" fmla="*/ 405049573 w 21600"/>
                <a:gd name="T7" fmla="*/ 12759640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lnTo>
                    <a:pt x="11681" y="79"/>
                  </a:lnTo>
                  <a:cubicBezTo>
                    <a:pt x="17252" y="1087"/>
                    <a:pt x="21600" y="9471"/>
                    <a:pt x="21600" y="19663"/>
                  </a:cubicBezTo>
                  <a:lnTo>
                    <a:pt x="21574" y="19663"/>
                  </a:lnTo>
                  <a:lnTo>
                    <a:pt x="21600" y="19777"/>
                  </a:lnTo>
                  <a:cubicBezTo>
                    <a:pt x="21600" y="20784"/>
                    <a:pt x="21142" y="21600"/>
                    <a:pt x="20577" y="21600"/>
                  </a:cubicBezTo>
                  <a:cubicBezTo>
                    <a:pt x="20012" y="21600"/>
                    <a:pt x="19554" y="20784"/>
                    <a:pt x="19554" y="19777"/>
                  </a:cubicBezTo>
                  <a:lnTo>
                    <a:pt x="19580" y="19663"/>
                  </a:lnTo>
                  <a:lnTo>
                    <a:pt x="19533" y="19663"/>
                  </a:lnTo>
                  <a:lnTo>
                    <a:pt x="19536" y="19611"/>
                  </a:lnTo>
                  <a:cubicBezTo>
                    <a:pt x="19536" y="11851"/>
                    <a:pt x="16446" y="5376"/>
                    <a:pt x="12339" y="3878"/>
                  </a:cubicBezTo>
                  <a:lnTo>
                    <a:pt x="10800" y="3602"/>
                  </a:lnTo>
                  <a:lnTo>
                    <a:pt x="9261" y="3878"/>
                  </a:lnTo>
                  <a:cubicBezTo>
                    <a:pt x="5154" y="5376"/>
                    <a:pt x="2064" y="11851"/>
                    <a:pt x="2064" y="19611"/>
                  </a:cubicBezTo>
                  <a:lnTo>
                    <a:pt x="2067" y="19663"/>
                  </a:lnTo>
                  <a:lnTo>
                    <a:pt x="2020" y="19663"/>
                  </a:lnTo>
                  <a:lnTo>
                    <a:pt x="2046" y="19777"/>
                  </a:lnTo>
                  <a:cubicBezTo>
                    <a:pt x="2046" y="20784"/>
                    <a:pt x="1588" y="21600"/>
                    <a:pt x="1023" y="21600"/>
                  </a:cubicBezTo>
                  <a:cubicBezTo>
                    <a:pt x="458" y="21600"/>
                    <a:pt x="0" y="20784"/>
                    <a:pt x="0" y="19777"/>
                  </a:cubicBezTo>
                  <a:lnTo>
                    <a:pt x="26" y="19663"/>
                  </a:lnTo>
                  <a:lnTo>
                    <a:pt x="0" y="19663"/>
                  </a:lnTo>
                  <a:cubicBezTo>
                    <a:pt x="0" y="9471"/>
                    <a:pt x="4348" y="1087"/>
                    <a:pt x="9919" y="79"/>
                  </a:cubicBezTo>
                  <a:lnTo>
                    <a:pt x="10800" y="0"/>
                  </a:lnTo>
                  <a:close/>
                </a:path>
              </a:pathLst>
            </a:custGeom>
            <a:grpFill/>
            <a:ln>
              <a:noFill/>
            </a:ln>
            <a:effectLst/>
            <a:extLst>
              <a:ext uri="{91240B29-F687-4F45-9708-019B960494DF}">
                <a14:hiddenLine xmlns:a14="http://schemas.microsoft.com/office/drawing/2010/main" w="12700">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22860" rIns="22860" anchor="ctr"/>
            <a:lstStyle/>
            <a:p>
              <a:endParaRPr lang="zh-CN" altLang="en-US" sz="900">
                <a:solidFill>
                  <a:schemeClr val="bg1"/>
                </a:solidFill>
              </a:endParaRPr>
            </a:p>
          </p:txBody>
        </p:sp>
        <p:sp>
          <p:nvSpPr>
            <p:cNvPr id="163849" name="AutoShape 5"/>
            <p:cNvSpPr/>
            <p:nvPr/>
          </p:nvSpPr>
          <p:spPr bwMode="auto">
            <a:xfrm>
              <a:off x="3808076" y="0"/>
              <a:ext cx="4183077" cy="2347800"/>
            </a:xfrm>
            <a:custGeom>
              <a:avLst/>
              <a:gdLst>
                <a:gd name="T0" fmla="*/ 405049476 w 21600"/>
                <a:gd name="T1" fmla="*/ 127596408 h 21600"/>
                <a:gd name="T2" fmla="*/ 405049476 w 21600"/>
                <a:gd name="T3" fmla="*/ 127596408 h 21600"/>
                <a:gd name="T4" fmla="*/ 405049476 w 21600"/>
                <a:gd name="T5" fmla="*/ 127596408 h 21600"/>
                <a:gd name="T6" fmla="*/ 405049476 w 21600"/>
                <a:gd name="T7" fmla="*/ 12759640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lnTo>
                    <a:pt x="11681" y="79"/>
                  </a:lnTo>
                  <a:cubicBezTo>
                    <a:pt x="17252" y="1087"/>
                    <a:pt x="21600" y="9471"/>
                    <a:pt x="21600" y="19663"/>
                  </a:cubicBezTo>
                  <a:lnTo>
                    <a:pt x="21574" y="19663"/>
                  </a:lnTo>
                  <a:lnTo>
                    <a:pt x="21600" y="19777"/>
                  </a:lnTo>
                  <a:cubicBezTo>
                    <a:pt x="21600" y="20784"/>
                    <a:pt x="21142" y="21600"/>
                    <a:pt x="20577" y="21600"/>
                  </a:cubicBezTo>
                  <a:cubicBezTo>
                    <a:pt x="20012" y="21600"/>
                    <a:pt x="19554" y="20784"/>
                    <a:pt x="19554" y="19777"/>
                  </a:cubicBezTo>
                  <a:lnTo>
                    <a:pt x="19580" y="19663"/>
                  </a:lnTo>
                  <a:lnTo>
                    <a:pt x="19533" y="19663"/>
                  </a:lnTo>
                  <a:lnTo>
                    <a:pt x="19536" y="19611"/>
                  </a:lnTo>
                  <a:cubicBezTo>
                    <a:pt x="19536" y="11851"/>
                    <a:pt x="16446" y="5376"/>
                    <a:pt x="12339" y="3878"/>
                  </a:cubicBezTo>
                  <a:lnTo>
                    <a:pt x="10800" y="3602"/>
                  </a:lnTo>
                  <a:lnTo>
                    <a:pt x="9261" y="3878"/>
                  </a:lnTo>
                  <a:cubicBezTo>
                    <a:pt x="5154" y="5376"/>
                    <a:pt x="2064" y="11851"/>
                    <a:pt x="2064" y="19611"/>
                  </a:cubicBezTo>
                  <a:lnTo>
                    <a:pt x="2067" y="19663"/>
                  </a:lnTo>
                  <a:lnTo>
                    <a:pt x="2020" y="19663"/>
                  </a:lnTo>
                  <a:lnTo>
                    <a:pt x="2046" y="19777"/>
                  </a:lnTo>
                  <a:cubicBezTo>
                    <a:pt x="2046" y="20784"/>
                    <a:pt x="1588" y="21600"/>
                    <a:pt x="1023" y="21600"/>
                  </a:cubicBezTo>
                  <a:cubicBezTo>
                    <a:pt x="458" y="21600"/>
                    <a:pt x="0" y="20784"/>
                    <a:pt x="0" y="19777"/>
                  </a:cubicBezTo>
                  <a:lnTo>
                    <a:pt x="26" y="19663"/>
                  </a:lnTo>
                  <a:lnTo>
                    <a:pt x="0" y="19663"/>
                  </a:lnTo>
                  <a:cubicBezTo>
                    <a:pt x="0" y="9471"/>
                    <a:pt x="4348" y="1087"/>
                    <a:pt x="9919" y="79"/>
                  </a:cubicBezTo>
                  <a:lnTo>
                    <a:pt x="10800" y="0"/>
                  </a:lnTo>
                  <a:close/>
                </a:path>
              </a:pathLst>
            </a:custGeom>
            <a:solidFill>
              <a:srgbClr val="DDE695"/>
            </a:solidFill>
            <a:ln>
              <a:noFill/>
            </a:ln>
            <a:effectLst/>
            <a:extLst>
              <a:ext uri="{91240B29-F687-4F45-9708-019B960494DF}">
                <a14:hiddenLine xmlns:a14="http://schemas.microsoft.com/office/drawing/2010/main" w="12700">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22860" rIns="22860" anchor="ctr"/>
            <a:lstStyle/>
            <a:p>
              <a:endParaRPr lang="zh-CN" altLang="en-US" sz="900">
                <a:solidFill>
                  <a:schemeClr val="bg1"/>
                </a:solidFill>
              </a:endParaRPr>
            </a:p>
          </p:txBody>
        </p:sp>
        <p:sp>
          <p:nvSpPr>
            <p:cNvPr id="163850" name="AutoShape 6"/>
            <p:cNvSpPr/>
            <p:nvPr/>
          </p:nvSpPr>
          <p:spPr bwMode="auto">
            <a:xfrm>
              <a:off x="0" y="0"/>
              <a:ext cx="4183078" cy="2347800"/>
            </a:xfrm>
            <a:custGeom>
              <a:avLst/>
              <a:gdLst>
                <a:gd name="T0" fmla="*/ 405049573 w 21600"/>
                <a:gd name="T1" fmla="*/ 127596408 h 21600"/>
                <a:gd name="T2" fmla="*/ 405049573 w 21600"/>
                <a:gd name="T3" fmla="*/ 127596408 h 21600"/>
                <a:gd name="T4" fmla="*/ 405049573 w 21600"/>
                <a:gd name="T5" fmla="*/ 127596408 h 21600"/>
                <a:gd name="T6" fmla="*/ 405049573 w 21600"/>
                <a:gd name="T7" fmla="*/ 12759640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lnTo>
                    <a:pt x="11681" y="79"/>
                  </a:lnTo>
                  <a:cubicBezTo>
                    <a:pt x="17252" y="1087"/>
                    <a:pt x="21600" y="9471"/>
                    <a:pt x="21600" y="19663"/>
                  </a:cubicBezTo>
                  <a:lnTo>
                    <a:pt x="21574" y="19663"/>
                  </a:lnTo>
                  <a:lnTo>
                    <a:pt x="21600" y="19777"/>
                  </a:lnTo>
                  <a:cubicBezTo>
                    <a:pt x="21600" y="20784"/>
                    <a:pt x="21142" y="21600"/>
                    <a:pt x="20577" y="21600"/>
                  </a:cubicBezTo>
                  <a:cubicBezTo>
                    <a:pt x="20012" y="21600"/>
                    <a:pt x="19554" y="20784"/>
                    <a:pt x="19554" y="19777"/>
                  </a:cubicBezTo>
                  <a:lnTo>
                    <a:pt x="19580" y="19663"/>
                  </a:lnTo>
                  <a:lnTo>
                    <a:pt x="19533" y="19663"/>
                  </a:lnTo>
                  <a:lnTo>
                    <a:pt x="19536" y="19611"/>
                  </a:lnTo>
                  <a:cubicBezTo>
                    <a:pt x="19536" y="11851"/>
                    <a:pt x="16446" y="5376"/>
                    <a:pt x="12339" y="3878"/>
                  </a:cubicBezTo>
                  <a:lnTo>
                    <a:pt x="10800" y="3602"/>
                  </a:lnTo>
                  <a:lnTo>
                    <a:pt x="9261" y="3878"/>
                  </a:lnTo>
                  <a:cubicBezTo>
                    <a:pt x="5154" y="5376"/>
                    <a:pt x="2064" y="11851"/>
                    <a:pt x="2064" y="19611"/>
                  </a:cubicBezTo>
                  <a:lnTo>
                    <a:pt x="2067" y="19663"/>
                  </a:lnTo>
                  <a:lnTo>
                    <a:pt x="2020" y="19663"/>
                  </a:lnTo>
                  <a:lnTo>
                    <a:pt x="2046" y="19777"/>
                  </a:lnTo>
                  <a:cubicBezTo>
                    <a:pt x="2046" y="20784"/>
                    <a:pt x="1588" y="21600"/>
                    <a:pt x="1023" y="21600"/>
                  </a:cubicBezTo>
                  <a:cubicBezTo>
                    <a:pt x="458" y="21600"/>
                    <a:pt x="0" y="20784"/>
                    <a:pt x="0" y="19777"/>
                  </a:cubicBezTo>
                  <a:lnTo>
                    <a:pt x="26" y="19663"/>
                  </a:lnTo>
                  <a:lnTo>
                    <a:pt x="0" y="19663"/>
                  </a:lnTo>
                  <a:cubicBezTo>
                    <a:pt x="0" y="9471"/>
                    <a:pt x="4348" y="1087"/>
                    <a:pt x="9919" y="79"/>
                  </a:cubicBezTo>
                  <a:lnTo>
                    <a:pt x="10800" y="0"/>
                  </a:lnTo>
                  <a:close/>
                </a:path>
              </a:pathLst>
            </a:custGeom>
            <a:grpFill/>
            <a:ln>
              <a:noFill/>
            </a:ln>
            <a:effectLst/>
            <a:extLst>
              <a:ext uri="{91240B29-F687-4F45-9708-019B960494DF}">
                <a14:hiddenLine xmlns:a14="http://schemas.microsoft.com/office/drawing/2010/main" w="12700">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22860" rIns="22860" anchor="ctr"/>
            <a:lstStyle/>
            <a:p>
              <a:endParaRPr lang="zh-CN" altLang="en-US" sz="900">
                <a:solidFill>
                  <a:schemeClr val="bg1"/>
                </a:solidFill>
              </a:endParaRPr>
            </a:p>
          </p:txBody>
        </p:sp>
        <p:sp>
          <p:nvSpPr>
            <p:cNvPr id="163851" name="AutoShape 7"/>
            <p:cNvSpPr/>
            <p:nvPr/>
          </p:nvSpPr>
          <p:spPr bwMode="auto">
            <a:xfrm>
              <a:off x="13077056" y="1515064"/>
              <a:ext cx="877423" cy="874527"/>
            </a:xfrm>
            <a:custGeom>
              <a:avLst/>
              <a:gdLst>
                <a:gd name="T0" fmla="*/ 17821111 w 21600"/>
                <a:gd name="T1" fmla="*/ 17703665 h 21600"/>
                <a:gd name="T2" fmla="*/ 17821111 w 21600"/>
                <a:gd name="T3" fmla="*/ 17703665 h 21600"/>
                <a:gd name="T4" fmla="*/ 17821111 w 21600"/>
                <a:gd name="T5" fmla="*/ 17703665 h 21600"/>
                <a:gd name="T6" fmla="*/ 17821111 w 21600"/>
                <a:gd name="T7" fmla="*/ 1770366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9575" y="17550"/>
                  </a:moveTo>
                  <a:cubicBezTo>
                    <a:pt x="16875" y="17550"/>
                    <a:pt x="16875" y="17550"/>
                    <a:pt x="16875" y="17550"/>
                  </a:cubicBezTo>
                  <a:cubicBezTo>
                    <a:pt x="16875" y="20250"/>
                    <a:pt x="16875" y="20250"/>
                    <a:pt x="16875" y="20250"/>
                  </a:cubicBezTo>
                  <a:cubicBezTo>
                    <a:pt x="16875" y="21094"/>
                    <a:pt x="16200" y="21600"/>
                    <a:pt x="15525" y="21600"/>
                  </a:cubicBezTo>
                  <a:cubicBezTo>
                    <a:pt x="6075" y="21600"/>
                    <a:pt x="6075" y="21600"/>
                    <a:pt x="6075" y="21600"/>
                  </a:cubicBezTo>
                  <a:cubicBezTo>
                    <a:pt x="5400" y="21600"/>
                    <a:pt x="4725" y="21094"/>
                    <a:pt x="4725" y="20250"/>
                  </a:cubicBezTo>
                  <a:cubicBezTo>
                    <a:pt x="4725" y="17550"/>
                    <a:pt x="4725" y="17550"/>
                    <a:pt x="4725" y="17550"/>
                  </a:cubicBezTo>
                  <a:cubicBezTo>
                    <a:pt x="2025" y="17550"/>
                    <a:pt x="2025" y="17550"/>
                    <a:pt x="2025" y="17550"/>
                  </a:cubicBezTo>
                  <a:cubicBezTo>
                    <a:pt x="844" y="17550"/>
                    <a:pt x="0" y="16706"/>
                    <a:pt x="0" y="15525"/>
                  </a:cubicBezTo>
                  <a:cubicBezTo>
                    <a:pt x="0" y="7425"/>
                    <a:pt x="0" y="7425"/>
                    <a:pt x="0" y="7425"/>
                  </a:cubicBezTo>
                  <a:cubicBezTo>
                    <a:pt x="0" y="6244"/>
                    <a:pt x="844" y="5400"/>
                    <a:pt x="2025" y="5400"/>
                  </a:cubicBezTo>
                  <a:cubicBezTo>
                    <a:pt x="4725" y="5400"/>
                    <a:pt x="4725" y="5400"/>
                    <a:pt x="4725" y="5400"/>
                  </a:cubicBezTo>
                  <a:cubicBezTo>
                    <a:pt x="4725" y="1350"/>
                    <a:pt x="4725" y="1350"/>
                    <a:pt x="4725" y="1350"/>
                  </a:cubicBezTo>
                  <a:cubicBezTo>
                    <a:pt x="4725" y="675"/>
                    <a:pt x="5400" y="0"/>
                    <a:pt x="6075" y="0"/>
                  </a:cubicBezTo>
                  <a:cubicBezTo>
                    <a:pt x="15525" y="0"/>
                    <a:pt x="15525" y="0"/>
                    <a:pt x="15525" y="0"/>
                  </a:cubicBezTo>
                  <a:cubicBezTo>
                    <a:pt x="16200" y="0"/>
                    <a:pt x="16875" y="675"/>
                    <a:pt x="16875" y="1350"/>
                  </a:cubicBezTo>
                  <a:cubicBezTo>
                    <a:pt x="16875" y="5400"/>
                    <a:pt x="16875" y="5400"/>
                    <a:pt x="16875" y="5400"/>
                  </a:cubicBezTo>
                  <a:cubicBezTo>
                    <a:pt x="19575" y="5400"/>
                    <a:pt x="19575" y="5400"/>
                    <a:pt x="19575" y="5400"/>
                  </a:cubicBezTo>
                  <a:cubicBezTo>
                    <a:pt x="20756" y="5400"/>
                    <a:pt x="21600" y="6244"/>
                    <a:pt x="21600" y="7425"/>
                  </a:cubicBezTo>
                  <a:cubicBezTo>
                    <a:pt x="21600" y="15525"/>
                    <a:pt x="21600" y="15525"/>
                    <a:pt x="21600" y="15525"/>
                  </a:cubicBezTo>
                  <a:cubicBezTo>
                    <a:pt x="21600" y="16706"/>
                    <a:pt x="20756" y="17550"/>
                    <a:pt x="19575" y="17550"/>
                  </a:cubicBezTo>
                  <a:close/>
                  <a:moveTo>
                    <a:pt x="6075" y="19575"/>
                  </a:moveTo>
                  <a:cubicBezTo>
                    <a:pt x="6075" y="19913"/>
                    <a:pt x="6413" y="20250"/>
                    <a:pt x="6750" y="20250"/>
                  </a:cubicBezTo>
                  <a:cubicBezTo>
                    <a:pt x="14850" y="20250"/>
                    <a:pt x="14850" y="20250"/>
                    <a:pt x="14850" y="20250"/>
                  </a:cubicBezTo>
                  <a:cubicBezTo>
                    <a:pt x="15187" y="20250"/>
                    <a:pt x="15525" y="19913"/>
                    <a:pt x="15525" y="19575"/>
                  </a:cubicBezTo>
                  <a:cubicBezTo>
                    <a:pt x="15525" y="15525"/>
                    <a:pt x="15525" y="15525"/>
                    <a:pt x="15525" y="15525"/>
                  </a:cubicBezTo>
                  <a:cubicBezTo>
                    <a:pt x="15525" y="15187"/>
                    <a:pt x="15187" y="14850"/>
                    <a:pt x="14850" y="14850"/>
                  </a:cubicBezTo>
                  <a:cubicBezTo>
                    <a:pt x="6750" y="14850"/>
                    <a:pt x="6750" y="14850"/>
                    <a:pt x="6750" y="14850"/>
                  </a:cubicBezTo>
                  <a:cubicBezTo>
                    <a:pt x="6413" y="14850"/>
                    <a:pt x="6075" y="15187"/>
                    <a:pt x="6075" y="15525"/>
                  </a:cubicBezTo>
                  <a:cubicBezTo>
                    <a:pt x="6075" y="19575"/>
                    <a:pt x="6075" y="19575"/>
                    <a:pt x="6075" y="19575"/>
                  </a:cubicBezTo>
                  <a:close/>
                  <a:moveTo>
                    <a:pt x="15525" y="2025"/>
                  </a:moveTo>
                  <a:cubicBezTo>
                    <a:pt x="15525" y="1688"/>
                    <a:pt x="15187" y="1350"/>
                    <a:pt x="14850" y="1350"/>
                  </a:cubicBezTo>
                  <a:cubicBezTo>
                    <a:pt x="6750" y="1350"/>
                    <a:pt x="6750" y="1350"/>
                    <a:pt x="6750" y="1350"/>
                  </a:cubicBezTo>
                  <a:cubicBezTo>
                    <a:pt x="6413" y="1350"/>
                    <a:pt x="6075" y="1688"/>
                    <a:pt x="6075" y="2025"/>
                  </a:cubicBezTo>
                  <a:cubicBezTo>
                    <a:pt x="6075" y="5400"/>
                    <a:pt x="6075" y="5400"/>
                    <a:pt x="6075" y="5400"/>
                  </a:cubicBezTo>
                  <a:cubicBezTo>
                    <a:pt x="15525" y="5400"/>
                    <a:pt x="15525" y="5400"/>
                    <a:pt x="15525" y="5400"/>
                  </a:cubicBezTo>
                  <a:cubicBezTo>
                    <a:pt x="15525" y="2025"/>
                    <a:pt x="15525" y="2025"/>
                    <a:pt x="15525" y="2025"/>
                  </a:cubicBezTo>
                  <a:close/>
                  <a:moveTo>
                    <a:pt x="20250" y="8100"/>
                  </a:moveTo>
                  <a:cubicBezTo>
                    <a:pt x="20250" y="7425"/>
                    <a:pt x="19575" y="6750"/>
                    <a:pt x="18900" y="6750"/>
                  </a:cubicBezTo>
                  <a:cubicBezTo>
                    <a:pt x="16875" y="6750"/>
                    <a:pt x="16875" y="6750"/>
                    <a:pt x="16875" y="6750"/>
                  </a:cubicBezTo>
                  <a:cubicBezTo>
                    <a:pt x="14850" y="6750"/>
                    <a:pt x="14850" y="6750"/>
                    <a:pt x="14850" y="6750"/>
                  </a:cubicBezTo>
                  <a:cubicBezTo>
                    <a:pt x="6750" y="6750"/>
                    <a:pt x="6750" y="6750"/>
                    <a:pt x="6750" y="6750"/>
                  </a:cubicBezTo>
                  <a:cubicBezTo>
                    <a:pt x="4725" y="6750"/>
                    <a:pt x="4725" y="6750"/>
                    <a:pt x="4725" y="6750"/>
                  </a:cubicBezTo>
                  <a:cubicBezTo>
                    <a:pt x="2700" y="6750"/>
                    <a:pt x="2700" y="6750"/>
                    <a:pt x="2700" y="6750"/>
                  </a:cubicBezTo>
                  <a:cubicBezTo>
                    <a:pt x="2025" y="6750"/>
                    <a:pt x="1350" y="7425"/>
                    <a:pt x="1350" y="8100"/>
                  </a:cubicBezTo>
                  <a:cubicBezTo>
                    <a:pt x="1350" y="14850"/>
                    <a:pt x="1350" y="14850"/>
                    <a:pt x="1350" y="14850"/>
                  </a:cubicBezTo>
                  <a:cubicBezTo>
                    <a:pt x="1350" y="15694"/>
                    <a:pt x="2025" y="16200"/>
                    <a:pt x="2700" y="16200"/>
                  </a:cubicBezTo>
                  <a:cubicBezTo>
                    <a:pt x="4725" y="16200"/>
                    <a:pt x="4725" y="16200"/>
                    <a:pt x="4725" y="16200"/>
                  </a:cubicBezTo>
                  <a:cubicBezTo>
                    <a:pt x="4725" y="14850"/>
                    <a:pt x="4725" y="14850"/>
                    <a:pt x="4725" y="14850"/>
                  </a:cubicBezTo>
                  <a:cubicBezTo>
                    <a:pt x="4725" y="14175"/>
                    <a:pt x="5400" y="13500"/>
                    <a:pt x="6075" y="13500"/>
                  </a:cubicBezTo>
                  <a:cubicBezTo>
                    <a:pt x="15525" y="13500"/>
                    <a:pt x="15525" y="13500"/>
                    <a:pt x="15525" y="13500"/>
                  </a:cubicBezTo>
                  <a:cubicBezTo>
                    <a:pt x="16200" y="13500"/>
                    <a:pt x="16875" y="14175"/>
                    <a:pt x="16875" y="14850"/>
                  </a:cubicBezTo>
                  <a:cubicBezTo>
                    <a:pt x="16875" y="16200"/>
                    <a:pt x="16875" y="16200"/>
                    <a:pt x="16875" y="16200"/>
                  </a:cubicBezTo>
                  <a:cubicBezTo>
                    <a:pt x="18900" y="16200"/>
                    <a:pt x="18900" y="16200"/>
                    <a:pt x="18900" y="16200"/>
                  </a:cubicBezTo>
                  <a:cubicBezTo>
                    <a:pt x="19575" y="16200"/>
                    <a:pt x="20250" y="15694"/>
                    <a:pt x="20250" y="14850"/>
                  </a:cubicBezTo>
                  <a:cubicBezTo>
                    <a:pt x="20250" y="8100"/>
                    <a:pt x="20250" y="8100"/>
                    <a:pt x="20250" y="8100"/>
                  </a:cubicBezTo>
                  <a:close/>
                  <a:moveTo>
                    <a:pt x="8100" y="10800"/>
                  </a:moveTo>
                  <a:cubicBezTo>
                    <a:pt x="7762" y="10800"/>
                    <a:pt x="7425" y="10462"/>
                    <a:pt x="7425" y="10125"/>
                  </a:cubicBezTo>
                  <a:cubicBezTo>
                    <a:pt x="7425" y="9788"/>
                    <a:pt x="7762" y="9450"/>
                    <a:pt x="8100" y="9450"/>
                  </a:cubicBezTo>
                  <a:cubicBezTo>
                    <a:pt x="8438" y="9450"/>
                    <a:pt x="8775" y="9788"/>
                    <a:pt x="8775" y="10125"/>
                  </a:cubicBezTo>
                  <a:cubicBezTo>
                    <a:pt x="8775" y="10462"/>
                    <a:pt x="8438" y="10800"/>
                    <a:pt x="8100" y="10800"/>
                  </a:cubicBezTo>
                  <a:close/>
                  <a:moveTo>
                    <a:pt x="5400" y="10800"/>
                  </a:moveTo>
                  <a:cubicBezTo>
                    <a:pt x="5063" y="10800"/>
                    <a:pt x="4725" y="10462"/>
                    <a:pt x="4725" y="10125"/>
                  </a:cubicBezTo>
                  <a:cubicBezTo>
                    <a:pt x="4725" y="9788"/>
                    <a:pt x="5063" y="9450"/>
                    <a:pt x="5400" y="9450"/>
                  </a:cubicBezTo>
                  <a:cubicBezTo>
                    <a:pt x="5737" y="9450"/>
                    <a:pt x="6075" y="9788"/>
                    <a:pt x="6075" y="10125"/>
                  </a:cubicBezTo>
                  <a:cubicBezTo>
                    <a:pt x="6075" y="10462"/>
                    <a:pt x="5737" y="10800"/>
                    <a:pt x="5400" y="10800"/>
                  </a:cubicBezTo>
                  <a:close/>
                </a:path>
              </a:pathLst>
            </a:custGeom>
            <a:grpFill/>
            <a:ln>
              <a:noFill/>
            </a:ln>
            <a:effectLst/>
            <a:extLst>
              <a:ext uri="{91240B29-F687-4F45-9708-019B960494DF}">
                <a14:hiddenLine xmlns:a14="http://schemas.microsoft.com/office/drawing/2010/main" w="12700">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22860" rIns="22860"/>
            <a:lstStyle/>
            <a:p>
              <a:endParaRPr lang="zh-CN" altLang="en-US" sz="900">
                <a:solidFill>
                  <a:schemeClr val="bg1"/>
                </a:solidFill>
              </a:endParaRPr>
            </a:p>
          </p:txBody>
        </p:sp>
        <p:sp>
          <p:nvSpPr>
            <p:cNvPr id="163852" name="AutoShape 8"/>
            <p:cNvSpPr/>
            <p:nvPr/>
          </p:nvSpPr>
          <p:spPr bwMode="auto">
            <a:xfrm>
              <a:off x="9323999" y="1515065"/>
              <a:ext cx="767384" cy="874526"/>
            </a:xfrm>
            <a:custGeom>
              <a:avLst/>
              <a:gdLst>
                <a:gd name="T0" fmla="*/ 13631440 w 21600"/>
                <a:gd name="T1" fmla="*/ 17703605 h 21600"/>
                <a:gd name="T2" fmla="*/ 13631440 w 21600"/>
                <a:gd name="T3" fmla="*/ 17703605 h 21600"/>
                <a:gd name="T4" fmla="*/ 13631440 w 21600"/>
                <a:gd name="T5" fmla="*/ 17703605 h 21600"/>
                <a:gd name="T6" fmla="*/ 13631440 w 21600"/>
                <a:gd name="T7" fmla="*/ 1770360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6943" y="18225"/>
                  </a:moveTo>
                  <a:cubicBezTo>
                    <a:pt x="7329" y="18225"/>
                    <a:pt x="7714" y="17888"/>
                    <a:pt x="7714" y="17550"/>
                  </a:cubicBezTo>
                  <a:cubicBezTo>
                    <a:pt x="7714" y="12150"/>
                    <a:pt x="7714" y="12150"/>
                    <a:pt x="7714" y="12150"/>
                  </a:cubicBezTo>
                  <a:cubicBezTo>
                    <a:pt x="7714" y="11813"/>
                    <a:pt x="7329" y="11475"/>
                    <a:pt x="6943" y="11475"/>
                  </a:cubicBezTo>
                  <a:cubicBezTo>
                    <a:pt x="6557" y="11475"/>
                    <a:pt x="6171" y="11813"/>
                    <a:pt x="6171" y="12150"/>
                  </a:cubicBezTo>
                  <a:cubicBezTo>
                    <a:pt x="6171" y="17550"/>
                    <a:pt x="6171" y="17550"/>
                    <a:pt x="6171" y="17550"/>
                  </a:cubicBezTo>
                  <a:cubicBezTo>
                    <a:pt x="6171" y="17888"/>
                    <a:pt x="6557" y="18225"/>
                    <a:pt x="6943" y="18225"/>
                  </a:cubicBezTo>
                  <a:close/>
                  <a:moveTo>
                    <a:pt x="14657" y="18225"/>
                  </a:moveTo>
                  <a:cubicBezTo>
                    <a:pt x="15043" y="18225"/>
                    <a:pt x="15429" y="17888"/>
                    <a:pt x="15429" y="17550"/>
                  </a:cubicBezTo>
                  <a:cubicBezTo>
                    <a:pt x="15429" y="12150"/>
                    <a:pt x="15429" y="12150"/>
                    <a:pt x="15429" y="12150"/>
                  </a:cubicBezTo>
                  <a:cubicBezTo>
                    <a:pt x="15429" y="11813"/>
                    <a:pt x="15043" y="11475"/>
                    <a:pt x="14657" y="11475"/>
                  </a:cubicBezTo>
                  <a:cubicBezTo>
                    <a:pt x="14271" y="11475"/>
                    <a:pt x="13886" y="11813"/>
                    <a:pt x="13886" y="12150"/>
                  </a:cubicBezTo>
                  <a:cubicBezTo>
                    <a:pt x="13886" y="17550"/>
                    <a:pt x="13886" y="17550"/>
                    <a:pt x="13886" y="17550"/>
                  </a:cubicBezTo>
                  <a:cubicBezTo>
                    <a:pt x="13886" y="17888"/>
                    <a:pt x="14271" y="18225"/>
                    <a:pt x="14657" y="18225"/>
                  </a:cubicBezTo>
                  <a:close/>
                  <a:moveTo>
                    <a:pt x="10800" y="18225"/>
                  </a:moveTo>
                  <a:cubicBezTo>
                    <a:pt x="11186" y="18225"/>
                    <a:pt x="11571" y="17888"/>
                    <a:pt x="11571" y="17550"/>
                  </a:cubicBezTo>
                  <a:cubicBezTo>
                    <a:pt x="11571" y="12150"/>
                    <a:pt x="11571" y="12150"/>
                    <a:pt x="11571" y="12150"/>
                  </a:cubicBezTo>
                  <a:cubicBezTo>
                    <a:pt x="11571" y="11813"/>
                    <a:pt x="11186" y="11475"/>
                    <a:pt x="10800" y="11475"/>
                  </a:cubicBezTo>
                  <a:cubicBezTo>
                    <a:pt x="10414" y="11475"/>
                    <a:pt x="10029" y="11813"/>
                    <a:pt x="10029" y="12150"/>
                  </a:cubicBezTo>
                  <a:cubicBezTo>
                    <a:pt x="10029" y="17550"/>
                    <a:pt x="10029" y="17550"/>
                    <a:pt x="10029" y="17550"/>
                  </a:cubicBezTo>
                  <a:cubicBezTo>
                    <a:pt x="10029" y="17888"/>
                    <a:pt x="10414" y="18225"/>
                    <a:pt x="10800" y="18225"/>
                  </a:cubicBezTo>
                  <a:close/>
                  <a:moveTo>
                    <a:pt x="20057" y="2700"/>
                  </a:moveTo>
                  <a:cubicBezTo>
                    <a:pt x="15429" y="2700"/>
                    <a:pt x="15429" y="2700"/>
                    <a:pt x="15429" y="2700"/>
                  </a:cubicBezTo>
                  <a:cubicBezTo>
                    <a:pt x="15429" y="1350"/>
                    <a:pt x="15429" y="1350"/>
                    <a:pt x="15429" y="1350"/>
                  </a:cubicBezTo>
                  <a:cubicBezTo>
                    <a:pt x="15429" y="675"/>
                    <a:pt x="14657" y="0"/>
                    <a:pt x="13886" y="0"/>
                  </a:cubicBezTo>
                  <a:cubicBezTo>
                    <a:pt x="7714" y="0"/>
                    <a:pt x="7714" y="0"/>
                    <a:pt x="7714" y="0"/>
                  </a:cubicBezTo>
                  <a:cubicBezTo>
                    <a:pt x="6943" y="0"/>
                    <a:pt x="6171" y="675"/>
                    <a:pt x="6171" y="1350"/>
                  </a:cubicBezTo>
                  <a:cubicBezTo>
                    <a:pt x="6171" y="2700"/>
                    <a:pt x="6171" y="2700"/>
                    <a:pt x="6171" y="2700"/>
                  </a:cubicBezTo>
                  <a:cubicBezTo>
                    <a:pt x="1543" y="2700"/>
                    <a:pt x="1543" y="2700"/>
                    <a:pt x="1543" y="2700"/>
                  </a:cubicBezTo>
                  <a:cubicBezTo>
                    <a:pt x="771" y="2700"/>
                    <a:pt x="0" y="3375"/>
                    <a:pt x="0" y="4050"/>
                  </a:cubicBezTo>
                  <a:cubicBezTo>
                    <a:pt x="0" y="5400"/>
                    <a:pt x="0" y="5400"/>
                    <a:pt x="0" y="5400"/>
                  </a:cubicBezTo>
                  <a:cubicBezTo>
                    <a:pt x="0" y="6244"/>
                    <a:pt x="771" y="6750"/>
                    <a:pt x="1543" y="6750"/>
                  </a:cubicBezTo>
                  <a:cubicBezTo>
                    <a:pt x="20057" y="6750"/>
                    <a:pt x="20057" y="6750"/>
                    <a:pt x="20057" y="6750"/>
                  </a:cubicBezTo>
                  <a:cubicBezTo>
                    <a:pt x="20829" y="6750"/>
                    <a:pt x="21600" y="6244"/>
                    <a:pt x="21600" y="5400"/>
                  </a:cubicBezTo>
                  <a:cubicBezTo>
                    <a:pt x="21600" y="4050"/>
                    <a:pt x="21600" y="4050"/>
                    <a:pt x="21600" y="4050"/>
                  </a:cubicBezTo>
                  <a:cubicBezTo>
                    <a:pt x="21600" y="3375"/>
                    <a:pt x="20829" y="2700"/>
                    <a:pt x="20057" y="2700"/>
                  </a:cubicBezTo>
                  <a:close/>
                  <a:moveTo>
                    <a:pt x="8486" y="1350"/>
                  </a:moveTo>
                  <a:cubicBezTo>
                    <a:pt x="13114" y="1350"/>
                    <a:pt x="13114" y="1350"/>
                    <a:pt x="13114" y="1350"/>
                  </a:cubicBezTo>
                  <a:cubicBezTo>
                    <a:pt x="13500" y="1350"/>
                    <a:pt x="13886" y="1687"/>
                    <a:pt x="13886" y="2025"/>
                  </a:cubicBezTo>
                  <a:cubicBezTo>
                    <a:pt x="13886" y="2362"/>
                    <a:pt x="13500" y="2700"/>
                    <a:pt x="13114" y="2700"/>
                  </a:cubicBezTo>
                  <a:cubicBezTo>
                    <a:pt x="8486" y="2700"/>
                    <a:pt x="8486" y="2700"/>
                    <a:pt x="8486" y="2700"/>
                  </a:cubicBezTo>
                  <a:cubicBezTo>
                    <a:pt x="8100" y="2700"/>
                    <a:pt x="7714" y="2362"/>
                    <a:pt x="7714" y="2025"/>
                  </a:cubicBezTo>
                  <a:cubicBezTo>
                    <a:pt x="7714" y="1687"/>
                    <a:pt x="8100" y="1350"/>
                    <a:pt x="8486" y="1350"/>
                  </a:cubicBezTo>
                  <a:close/>
                  <a:moveTo>
                    <a:pt x="19286" y="5400"/>
                  </a:moveTo>
                  <a:cubicBezTo>
                    <a:pt x="2314" y="5400"/>
                    <a:pt x="2314" y="5400"/>
                    <a:pt x="2314" y="5400"/>
                  </a:cubicBezTo>
                  <a:cubicBezTo>
                    <a:pt x="1929" y="5400"/>
                    <a:pt x="1543" y="5062"/>
                    <a:pt x="1543" y="4725"/>
                  </a:cubicBezTo>
                  <a:cubicBezTo>
                    <a:pt x="1543" y="4387"/>
                    <a:pt x="1929" y="4050"/>
                    <a:pt x="2314" y="4050"/>
                  </a:cubicBezTo>
                  <a:cubicBezTo>
                    <a:pt x="19286" y="4050"/>
                    <a:pt x="19286" y="4050"/>
                    <a:pt x="19286" y="4050"/>
                  </a:cubicBezTo>
                  <a:cubicBezTo>
                    <a:pt x="19671" y="4050"/>
                    <a:pt x="20057" y="4387"/>
                    <a:pt x="20057" y="4725"/>
                  </a:cubicBezTo>
                  <a:cubicBezTo>
                    <a:pt x="20057" y="5062"/>
                    <a:pt x="19671" y="5400"/>
                    <a:pt x="19286" y="5400"/>
                  </a:cubicBezTo>
                  <a:close/>
                  <a:moveTo>
                    <a:pt x="1543" y="19575"/>
                  </a:moveTo>
                  <a:cubicBezTo>
                    <a:pt x="1543" y="20756"/>
                    <a:pt x="2507" y="21600"/>
                    <a:pt x="3857" y="21600"/>
                  </a:cubicBezTo>
                  <a:cubicBezTo>
                    <a:pt x="17743" y="21600"/>
                    <a:pt x="17743" y="21600"/>
                    <a:pt x="17743" y="21600"/>
                  </a:cubicBezTo>
                  <a:cubicBezTo>
                    <a:pt x="19093" y="21600"/>
                    <a:pt x="20057" y="20756"/>
                    <a:pt x="20057" y="19575"/>
                  </a:cubicBezTo>
                  <a:cubicBezTo>
                    <a:pt x="20057" y="8100"/>
                    <a:pt x="20057" y="8100"/>
                    <a:pt x="20057" y="8100"/>
                  </a:cubicBezTo>
                  <a:cubicBezTo>
                    <a:pt x="1543" y="8100"/>
                    <a:pt x="1543" y="8100"/>
                    <a:pt x="1543" y="8100"/>
                  </a:cubicBezTo>
                  <a:cubicBezTo>
                    <a:pt x="1543" y="19575"/>
                    <a:pt x="1543" y="19575"/>
                    <a:pt x="1543" y="19575"/>
                  </a:cubicBezTo>
                  <a:close/>
                  <a:moveTo>
                    <a:pt x="3086" y="9450"/>
                  </a:moveTo>
                  <a:cubicBezTo>
                    <a:pt x="18514" y="9450"/>
                    <a:pt x="18514" y="9450"/>
                    <a:pt x="18514" y="9450"/>
                  </a:cubicBezTo>
                  <a:cubicBezTo>
                    <a:pt x="18514" y="18900"/>
                    <a:pt x="18514" y="18900"/>
                    <a:pt x="18514" y="18900"/>
                  </a:cubicBezTo>
                  <a:cubicBezTo>
                    <a:pt x="18514" y="19744"/>
                    <a:pt x="17743" y="20250"/>
                    <a:pt x="16971" y="20250"/>
                  </a:cubicBezTo>
                  <a:cubicBezTo>
                    <a:pt x="4629" y="20250"/>
                    <a:pt x="4629" y="20250"/>
                    <a:pt x="4629" y="20250"/>
                  </a:cubicBezTo>
                  <a:cubicBezTo>
                    <a:pt x="3857" y="20250"/>
                    <a:pt x="3086" y="19744"/>
                    <a:pt x="3086" y="18900"/>
                  </a:cubicBezTo>
                  <a:cubicBezTo>
                    <a:pt x="3086" y="9450"/>
                    <a:pt x="3086" y="9450"/>
                    <a:pt x="3086" y="9450"/>
                  </a:cubicBezTo>
                  <a:close/>
                </a:path>
              </a:pathLst>
            </a:custGeom>
            <a:grpFill/>
            <a:ln>
              <a:noFill/>
            </a:ln>
            <a:effectLst/>
            <a:extLst>
              <a:ext uri="{91240B29-F687-4F45-9708-019B960494DF}">
                <a14:hiddenLine xmlns:a14="http://schemas.microsoft.com/office/drawing/2010/main" w="12700">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22860" rIns="22860"/>
            <a:lstStyle/>
            <a:p>
              <a:endParaRPr lang="zh-CN" altLang="en-US" sz="900">
                <a:solidFill>
                  <a:schemeClr val="bg1"/>
                </a:solidFill>
              </a:endParaRPr>
            </a:p>
          </p:txBody>
        </p:sp>
        <p:sp>
          <p:nvSpPr>
            <p:cNvPr id="163853" name="AutoShape 9"/>
            <p:cNvSpPr/>
            <p:nvPr/>
          </p:nvSpPr>
          <p:spPr bwMode="auto">
            <a:xfrm>
              <a:off x="5380073" y="1512167"/>
              <a:ext cx="877424" cy="877424"/>
            </a:xfrm>
            <a:custGeom>
              <a:avLst/>
              <a:gdLst>
                <a:gd name="T0" fmla="*/ 17821131 w 21600"/>
                <a:gd name="T1" fmla="*/ 17821131 h 21600"/>
                <a:gd name="T2" fmla="*/ 17821131 w 21600"/>
                <a:gd name="T3" fmla="*/ 17821131 h 21600"/>
                <a:gd name="T4" fmla="*/ 17821131 w 21600"/>
                <a:gd name="T5" fmla="*/ 17821131 h 21600"/>
                <a:gd name="T6" fmla="*/ 17821131 w 21600"/>
                <a:gd name="T7" fmla="*/ 1782113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7550" y="19575"/>
                  </a:moveTo>
                  <a:cubicBezTo>
                    <a:pt x="15356" y="19575"/>
                    <a:pt x="13500" y="18056"/>
                    <a:pt x="13500" y="16200"/>
                  </a:cubicBezTo>
                  <a:cubicBezTo>
                    <a:pt x="13500" y="14344"/>
                    <a:pt x="15356" y="12825"/>
                    <a:pt x="17550" y="12825"/>
                  </a:cubicBezTo>
                  <a:cubicBezTo>
                    <a:pt x="18562" y="12825"/>
                    <a:pt x="19575" y="13163"/>
                    <a:pt x="20250" y="13669"/>
                  </a:cubicBezTo>
                  <a:cubicBezTo>
                    <a:pt x="20250" y="6075"/>
                    <a:pt x="20250" y="6075"/>
                    <a:pt x="20250" y="6075"/>
                  </a:cubicBezTo>
                  <a:cubicBezTo>
                    <a:pt x="8100" y="7425"/>
                    <a:pt x="8100" y="7425"/>
                    <a:pt x="8100" y="7425"/>
                  </a:cubicBezTo>
                  <a:cubicBezTo>
                    <a:pt x="8100" y="18900"/>
                    <a:pt x="8100" y="18900"/>
                    <a:pt x="8100" y="18900"/>
                  </a:cubicBezTo>
                  <a:cubicBezTo>
                    <a:pt x="8100" y="18900"/>
                    <a:pt x="8100" y="18900"/>
                    <a:pt x="8100" y="18900"/>
                  </a:cubicBezTo>
                  <a:cubicBezTo>
                    <a:pt x="7594" y="20419"/>
                    <a:pt x="6075" y="21600"/>
                    <a:pt x="4050" y="21600"/>
                  </a:cubicBezTo>
                  <a:cubicBezTo>
                    <a:pt x="1856" y="21600"/>
                    <a:pt x="0" y="20081"/>
                    <a:pt x="0" y="18225"/>
                  </a:cubicBezTo>
                  <a:cubicBezTo>
                    <a:pt x="0" y="16369"/>
                    <a:pt x="1856" y="14850"/>
                    <a:pt x="4050" y="14850"/>
                  </a:cubicBezTo>
                  <a:cubicBezTo>
                    <a:pt x="5063" y="14850"/>
                    <a:pt x="6075" y="15188"/>
                    <a:pt x="6750" y="15694"/>
                  </a:cubicBezTo>
                  <a:cubicBezTo>
                    <a:pt x="6750" y="1350"/>
                    <a:pt x="6750" y="1350"/>
                    <a:pt x="6750" y="1350"/>
                  </a:cubicBezTo>
                  <a:cubicBezTo>
                    <a:pt x="21600" y="0"/>
                    <a:pt x="21600" y="0"/>
                    <a:pt x="21600" y="0"/>
                  </a:cubicBezTo>
                  <a:cubicBezTo>
                    <a:pt x="21600" y="16200"/>
                    <a:pt x="21600" y="16200"/>
                    <a:pt x="21600" y="16200"/>
                  </a:cubicBezTo>
                  <a:cubicBezTo>
                    <a:pt x="21600" y="18056"/>
                    <a:pt x="19744" y="19575"/>
                    <a:pt x="17550" y="19575"/>
                  </a:cubicBezTo>
                  <a:close/>
                  <a:moveTo>
                    <a:pt x="4050" y="16200"/>
                  </a:moveTo>
                  <a:cubicBezTo>
                    <a:pt x="2531" y="16200"/>
                    <a:pt x="1350" y="17044"/>
                    <a:pt x="1350" y="18225"/>
                  </a:cubicBezTo>
                  <a:cubicBezTo>
                    <a:pt x="1350" y="19406"/>
                    <a:pt x="2531" y="20250"/>
                    <a:pt x="4050" y="20250"/>
                  </a:cubicBezTo>
                  <a:cubicBezTo>
                    <a:pt x="5569" y="20250"/>
                    <a:pt x="6750" y="19406"/>
                    <a:pt x="6750" y="18225"/>
                  </a:cubicBezTo>
                  <a:cubicBezTo>
                    <a:pt x="6750" y="17044"/>
                    <a:pt x="5569" y="16200"/>
                    <a:pt x="4050" y="16200"/>
                  </a:cubicBezTo>
                  <a:close/>
                  <a:moveTo>
                    <a:pt x="20250" y="1519"/>
                  </a:moveTo>
                  <a:cubicBezTo>
                    <a:pt x="8100" y="2869"/>
                    <a:pt x="8100" y="2869"/>
                    <a:pt x="8100" y="2869"/>
                  </a:cubicBezTo>
                  <a:cubicBezTo>
                    <a:pt x="8100" y="5906"/>
                    <a:pt x="8100" y="5906"/>
                    <a:pt x="8100" y="5906"/>
                  </a:cubicBezTo>
                  <a:cubicBezTo>
                    <a:pt x="20250" y="4556"/>
                    <a:pt x="20250" y="4556"/>
                    <a:pt x="20250" y="4556"/>
                  </a:cubicBezTo>
                  <a:cubicBezTo>
                    <a:pt x="20250" y="1519"/>
                    <a:pt x="20250" y="1519"/>
                    <a:pt x="20250" y="1519"/>
                  </a:cubicBezTo>
                  <a:close/>
                  <a:moveTo>
                    <a:pt x="17550" y="14175"/>
                  </a:moveTo>
                  <a:cubicBezTo>
                    <a:pt x="16031" y="14175"/>
                    <a:pt x="14850" y="15188"/>
                    <a:pt x="14850" y="16200"/>
                  </a:cubicBezTo>
                  <a:cubicBezTo>
                    <a:pt x="14850" y="17381"/>
                    <a:pt x="16031" y="18225"/>
                    <a:pt x="17550" y="18225"/>
                  </a:cubicBezTo>
                  <a:cubicBezTo>
                    <a:pt x="19069" y="18225"/>
                    <a:pt x="20250" y="17381"/>
                    <a:pt x="20250" y="16200"/>
                  </a:cubicBezTo>
                  <a:cubicBezTo>
                    <a:pt x="20250" y="15188"/>
                    <a:pt x="19069" y="14175"/>
                    <a:pt x="17550" y="14175"/>
                  </a:cubicBezTo>
                  <a:close/>
                </a:path>
              </a:pathLst>
            </a:custGeom>
            <a:grpFill/>
            <a:ln>
              <a:noFill/>
            </a:ln>
            <a:effectLst/>
            <a:extLst>
              <a:ext uri="{91240B29-F687-4F45-9708-019B960494DF}">
                <a14:hiddenLine xmlns:a14="http://schemas.microsoft.com/office/drawing/2010/main" w="12700">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22860" rIns="22860"/>
            <a:lstStyle/>
            <a:p>
              <a:endParaRPr lang="zh-CN" altLang="en-US" sz="900">
                <a:solidFill>
                  <a:schemeClr val="bg1"/>
                </a:solidFill>
              </a:endParaRPr>
            </a:p>
          </p:txBody>
        </p:sp>
        <p:sp>
          <p:nvSpPr>
            <p:cNvPr id="163854" name="AutoShape 10"/>
            <p:cNvSpPr/>
            <p:nvPr/>
          </p:nvSpPr>
          <p:spPr bwMode="auto">
            <a:xfrm>
              <a:off x="16885130" y="1512167"/>
              <a:ext cx="877424" cy="877424"/>
            </a:xfrm>
            <a:custGeom>
              <a:avLst/>
              <a:gdLst>
                <a:gd name="T0" fmla="*/ 17821131 w 21600"/>
                <a:gd name="T1" fmla="*/ 17821131 h 21600"/>
                <a:gd name="T2" fmla="*/ 17821131 w 21600"/>
                <a:gd name="T3" fmla="*/ 17821131 h 21600"/>
                <a:gd name="T4" fmla="*/ 17821131 w 21600"/>
                <a:gd name="T5" fmla="*/ 17821131 h 21600"/>
                <a:gd name="T6" fmla="*/ 17821131 w 21600"/>
                <a:gd name="T7" fmla="*/ 1782113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9575" y="0"/>
                  </a:moveTo>
                  <a:cubicBezTo>
                    <a:pt x="2025" y="0"/>
                    <a:pt x="2025" y="0"/>
                    <a:pt x="2025" y="0"/>
                  </a:cubicBezTo>
                  <a:cubicBezTo>
                    <a:pt x="844" y="0"/>
                    <a:pt x="0" y="844"/>
                    <a:pt x="0" y="2025"/>
                  </a:cubicBezTo>
                  <a:cubicBezTo>
                    <a:pt x="0" y="19575"/>
                    <a:pt x="0" y="19575"/>
                    <a:pt x="0" y="19575"/>
                  </a:cubicBezTo>
                  <a:cubicBezTo>
                    <a:pt x="0" y="20756"/>
                    <a:pt x="844" y="21600"/>
                    <a:pt x="2025" y="21600"/>
                  </a:cubicBezTo>
                  <a:cubicBezTo>
                    <a:pt x="19575" y="21600"/>
                    <a:pt x="19575" y="21600"/>
                    <a:pt x="19575" y="21600"/>
                  </a:cubicBezTo>
                  <a:cubicBezTo>
                    <a:pt x="20756" y="21600"/>
                    <a:pt x="21600" y="20756"/>
                    <a:pt x="21600" y="19575"/>
                  </a:cubicBezTo>
                  <a:cubicBezTo>
                    <a:pt x="21600" y="2025"/>
                    <a:pt x="21600" y="2025"/>
                    <a:pt x="21600" y="2025"/>
                  </a:cubicBezTo>
                  <a:cubicBezTo>
                    <a:pt x="21600" y="844"/>
                    <a:pt x="20756" y="0"/>
                    <a:pt x="19575" y="0"/>
                  </a:cubicBezTo>
                  <a:close/>
                  <a:moveTo>
                    <a:pt x="4050" y="20250"/>
                  </a:moveTo>
                  <a:cubicBezTo>
                    <a:pt x="2700" y="20250"/>
                    <a:pt x="2700" y="20250"/>
                    <a:pt x="2700" y="20250"/>
                  </a:cubicBezTo>
                  <a:cubicBezTo>
                    <a:pt x="2025" y="20250"/>
                    <a:pt x="1350" y="19744"/>
                    <a:pt x="1350" y="18900"/>
                  </a:cubicBezTo>
                  <a:cubicBezTo>
                    <a:pt x="1350" y="17550"/>
                    <a:pt x="1350" y="17550"/>
                    <a:pt x="1350" y="17550"/>
                  </a:cubicBezTo>
                  <a:cubicBezTo>
                    <a:pt x="4050" y="17550"/>
                    <a:pt x="4050" y="17550"/>
                    <a:pt x="4050" y="17550"/>
                  </a:cubicBezTo>
                  <a:cubicBezTo>
                    <a:pt x="4050" y="20250"/>
                    <a:pt x="4050" y="20250"/>
                    <a:pt x="4050" y="20250"/>
                  </a:cubicBezTo>
                  <a:close/>
                  <a:moveTo>
                    <a:pt x="4050" y="16200"/>
                  </a:moveTo>
                  <a:cubicBezTo>
                    <a:pt x="1350" y="16200"/>
                    <a:pt x="1350" y="16200"/>
                    <a:pt x="1350" y="16200"/>
                  </a:cubicBezTo>
                  <a:cubicBezTo>
                    <a:pt x="1350" y="13500"/>
                    <a:pt x="1350" y="13500"/>
                    <a:pt x="1350" y="13500"/>
                  </a:cubicBezTo>
                  <a:cubicBezTo>
                    <a:pt x="4050" y="13500"/>
                    <a:pt x="4050" y="13500"/>
                    <a:pt x="4050" y="13500"/>
                  </a:cubicBezTo>
                  <a:cubicBezTo>
                    <a:pt x="4050" y="16200"/>
                    <a:pt x="4050" y="16200"/>
                    <a:pt x="4050" y="16200"/>
                  </a:cubicBezTo>
                  <a:close/>
                  <a:moveTo>
                    <a:pt x="4050" y="12150"/>
                  </a:moveTo>
                  <a:cubicBezTo>
                    <a:pt x="1350" y="12150"/>
                    <a:pt x="1350" y="12150"/>
                    <a:pt x="1350" y="12150"/>
                  </a:cubicBezTo>
                  <a:cubicBezTo>
                    <a:pt x="1350" y="9450"/>
                    <a:pt x="1350" y="9450"/>
                    <a:pt x="1350" y="9450"/>
                  </a:cubicBezTo>
                  <a:cubicBezTo>
                    <a:pt x="4050" y="9450"/>
                    <a:pt x="4050" y="9450"/>
                    <a:pt x="4050" y="9450"/>
                  </a:cubicBezTo>
                  <a:cubicBezTo>
                    <a:pt x="4050" y="12150"/>
                    <a:pt x="4050" y="12150"/>
                    <a:pt x="4050" y="12150"/>
                  </a:cubicBezTo>
                  <a:close/>
                  <a:moveTo>
                    <a:pt x="4050" y="8100"/>
                  </a:moveTo>
                  <a:cubicBezTo>
                    <a:pt x="1350" y="8100"/>
                    <a:pt x="1350" y="8100"/>
                    <a:pt x="1350" y="8100"/>
                  </a:cubicBezTo>
                  <a:cubicBezTo>
                    <a:pt x="1350" y="5400"/>
                    <a:pt x="1350" y="5400"/>
                    <a:pt x="1350" y="5400"/>
                  </a:cubicBezTo>
                  <a:cubicBezTo>
                    <a:pt x="4050" y="5400"/>
                    <a:pt x="4050" y="5400"/>
                    <a:pt x="4050" y="5400"/>
                  </a:cubicBezTo>
                  <a:cubicBezTo>
                    <a:pt x="4050" y="8100"/>
                    <a:pt x="4050" y="8100"/>
                    <a:pt x="4050" y="8100"/>
                  </a:cubicBezTo>
                  <a:close/>
                  <a:moveTo>
                    <a:pt x="4050" y="4050"/>
                  </a:moveTo>
                  <a:cubicBezTo>
                    <a:pt x="1350" y="4050"/>
                    <a:pt x="1350" y="4050"/>
                    <a:pt x="1350" y="4050"/>
                  </a:cubicBezTo>
                  <a:cubicBezTo>
                    <a:pt x="1350" y="2700"/>
                    <a:pt x="1350" y="2700"/>
                    <a:pt x="1350" y="2700"/>
                  </a:cubicBezTo>
                  <a:cubicBezTo>
                    <a:pt x="1350" y="2025"/>
                    <a:pt x="2025" y="1350"/>
                    <a:pt x="2700" y="1350"/>
                  </a:cubicBezTo>
                  <a:cubicBezTo>
                    <a:pt x="4050" y="1350"/>
                    <a:pt x="4050" y="1350"/>
                    <a:pt x="4050" y="1350"/>
                  </a:cubicBezTo>
                  <a:cubicBezTo>
                    <a:pt x="4050" y="4050"/>
                    <a:pt x="4050" y="4050"/>
                    <a:pt x="4050" y="4050"/>
                  </a:cubicBezTo>
                  <a:close/>
                  <a:moveTo>
                    <a:pt x="16200" y="20250"/>
                  </a:moveTo>
                  <a:cubicBezTo>
                    <a:pt x="5400" y="20250"/>
                    <a:pt x="5400" y="20250"/>
                    <a:pt x="5400" y="20250"/>
                  </a:cubicBezTo>
                  <a:cubicBezTo>
                    <a:pt x="5400" y="1350"/>
                    <a:pt x="5400" y="1350"/>
                    <a:pt x="5400" y="1350"/>
                  </a:cubicBezTo>
                  <a:cubicBezTo>
                    <a:pt x="16200" y="1350"/>
                    <a:pt x="16200" y="1350"/>
                    <a:pt x="16200" y="1350"/>
                  </a:cubicBezTo>
                  <a:cubicBezTo>
                    <a:pt x="16200" y="20250"/>
                    <a:pt x="16200" y="20250"/>
                    <a:pt x="16200" y="20250"/>
                  </a:cubicBezTo>
                  <a:close/>
                  <a:moveTo>
                    <a:pt x="20250" y="18900"/>
                  </a:moveTo>
                  <a:cubicBezTo>
                    <a:pt x="20250" y="19744"/>
                    <a:pt x="19575" y="20250"/>
                    <a:pt x="18900" y="20250"/>
                  </a:cubicBezTo>
                  <a:cubicBezTo>
                    <a:pt x="17550" y="20250"/>
                    <a:pt x="17550" y="20250"/>
                    <a:pt x="17550" y="20250"/>
                  </a:cubicBezTo>
                  <a:cubicBezTo>
                    <a:pt x="17550" y="17550"/>
                    <a:pt x="17550" y="17550"/>
                    <a:pt x="17550" y="17550"/>
                  </a:cubicBezTo>
                  <a:cubicBezTo>
                    <a:pt x="20250" y="17550"/>
                    <a:pt x="20250" y="17550"/>
                    <a:pt x="20250" y="17550"/>
                  </a:cubicBezTo>
                  <a:cubicBezTo>
                    <a:pt x="20250" y="18900"/>
                    <a:pt x="20250" y="18900"/>
                    <a:pt x="20250" y="18900"/>
                  </a:cubicBezTo>
                  <a:close/>
                  <a:moveTo>
                    <a:pt x="20250" y="16200"/>
                  </a:moveTo>
                  <a:cubicBezTo>
                    <a:pt x="17550" y="16200"/>
                    <a:pt x="17550" y="16200"/>
                    <a:pt x="17550" y="16200"/>
                  </a:cubicBezTo>
                  <a:cubicBezTo>
                    <a:pt x="17550" y="13500"/>
                    <a:pt x="17550" y="13500"/>
                    <a:pt x="17550" y="13500"/>
                  </a:cubicBezTo>
                  <a:cubicBezTo>
                    <a:pt x="20250" y="13500"/>
                    <a:pt x="20250" y="13500"/>
                    <a:pt x="20250" y="13500"/>
                  </a:cubicBezTo>
                  <a:cubicBezTo>
                    <a:pt x="20250" y="16200"/>
                    <a:pt x="20250" y="16200"/>
                    <a:pt x="20250" y="16200"/>
                  </a:cubicBezTo>
                  <a:close/>
                  <a:moveTo>
                    <a:pt x="20250" y="12150"/>
                  </a:moveTo>
                  <a:cubicBezTo>
                    <a:pt x="17550" y="12150"/>
                    <a:pt x="17550" y="12150"/>
                    <a:pt x="17550" y="12150"/>
                  </a:cubicBezTo>
                  <a:cubicBezTo>
                    <a:pt x="17550" y="9450"/>
                    <a:pt x="17550" y="9450"/>
                    <a:pt x="17550" y="9450"/>
                  </a:cubicBezTo>
                  <a:cubicBezTo>
                    <a:pt x="20250" y="9450"/>
                    <a:pt x="20250" y="9450"/>
                    <a:pt x="20250" y="9450"/>
                  </a:cubicBezTo>
                  <a:cubicBezTo>
                    <a:pt x="20250" y="12150"/>
                    <a:pt x="20250" y="12150"/>
                    <a:pt x="20250" y="12150"/>
                  </a:cubicBezTo>
                  <a:close/>
                  <a:moveTo>
                    <a:pt x="20250" y="8100"/>
                  </a:moveTo>
                  <a:cubicBezTo>
                    <a:pt x="17550" y="8100"/>
                    <a:pt x="17550" y="8100"/>
                    <a:pt x="17550" y="8100"/>
                  </a:cubicBezTo>
                  <a:cubicBezTo>
                    <a:pt x="17550" y="5400"/>
                    <a:pt x="17550" y="5400"/>
                    <a:pt x="17550" y="5400"/>
                  </a:cubicBezTo>
                  <a:cubicBezTo>
                    <a:pt x="20250" y="5400"/>
                    <a:pt x="20250" y="5400"/>
                    <a:pt x="20250" y="5400"/>
                  </a:cubicBezTo>
                  <a:cubicBezTo>
                    <a:pt x="20250" y="8100"/>
                    <a:pt x="20250" y="8100"/>
                    <a:pt x="20250" y="8100"/>
                  </a:cubicBezTo>
                  <a:close/>
                  <a:moveTo>
                    <a:pt x="20250" y="4050"/>
                  </a:moveTo>
                  <a:cubicBezTo>
                    <a:pt x="17550" y="4050"/>
                    <a:pt x="17550" y="4050"/>
                    <a:pt x="17550" y="4050"/>
                  </a:cubicBezTo>
                  <a:cubicBezTo>
                    <a:pt x="17550" y="1350"/>
                    <a:pt x="17550" y="1350"/>
                    <a:pt x="17550" y="1350"/>
                  </a:cubicBezTo>
                  <a:cubicBezTo>
                    <a:pt x="18900" y="1350"/>
                    <a:pt x="18900" y="1350"/>
                    <a:pt x="18900" y="1350"/>
                  </a:cubicBezTo>
                  <a:cubicBezTo>
                    <a:pt x="19575" y="1350"/>
                    <a:pt x="20250" y="2025"/>
                    <a:pt x="20250" y="2700"/>
                  </a:cubicBezTo>
                  <a:cubicBezTo>
                    <a:pt x="20250" y="4050"/>
                    <a:pt x="20250" y="4050"/>
                    <a:pt x="20250" y="4050"/>
                  </a:cubicBezTo>
                  <a:close/>
                  <a:moveTo>
                    <a:pt x="9450" y="14175"/>
                  </a:moveTo>
                  <a:cubicBezTo>
                    <a:pt x="13162" y="11644"/>
                    <a:pt x="13162" y="11644"/>
                    <a:pt x="13162" y="11644"/>
                  </a:cubicBezTo>
                  <a:cubicBezTo>
                    <a:pt x="13669" y="11306"/>
                    <a:pt x="13500" y="10969"/>
                    <a:pt x="13162" y="10800"/>
                  </a:cubicBezTo>
                  <a:cubicBezTo>
                    <a:pt x="9450" y="8269"/>
                    <a:pt x="9450" y="8269"/>
                    <a:pt x="9450" y="8269"/>
                  </a:cubicBezTo>
                  <a:cubicBezTo>
                    <a:pt x="9112" y="7931"/>
                    <a:pt x="8775" y="8100"/>
                    <a:pt x="8775" y="8606"/>
                  </a:cubicBezTo>
                  <a:cubicBezTo>
                    <a:pt x="8775" y="13669"/>
                    <a:pt x="8775" y="13669"/>
                    <a:pt x="8775" y="13669"/>
                  </a:cubicBezTo>
                  <a:cubicBezTo>
                    <a:pt x="8775" y="14175"/>
                    <a:pt x="9112" y="14344"/>
                    <a:pt x="9450" y="14175"/>
                  </a:cubicBezTo>
                  <a:close/>
                </a:path>
              </a:pathLst>
            </a:custGeom>
            <a:grpFill/>
            <a:ln>
              <a:noFill/>
            </a:ln>
            <a:effectLst/>
            <a:extLst>
              <a:ext uri="{91240B29-F687-4F45-9708-019B960494DF}">
                <a14:hiddenLine xmlns:a14="http://schemas.microsoft.com/office/drawing/2010/main" w="12700">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22860" rIns="22860"/>
            <a:lstStyle/>
            <a:p>
              <a:endParaRPr lang="zh-CN" altLang="en-US" sz="900">
                <a:solidFill>
                  <a:schemeClr val="bg1"/>
                </a:solidFill>
              </a:endParaRPr>
            </a:p>
          </p:txBody>
        </p:sp>
        <p:sp>
          <p:nvSpPr>
            <p:cNvPr id="163855" name="AutoShape 11"/>
            <p:cNvSpPr/>
            <p:nvPr/>
          </p:nvSpPr>
          <p:spPr bwMode="auto">
            <a:xfrm>
              <a:off x="1651029" y="1625374"/>
              <a:ext cx="881020" cy="764218"/>
            </a:xfrm>
            <a:custGeom>
              <a:avLst/>
              <a:gdLst>
                <a:gd name="T0" fmla="*/ 19015079 w 20409"/>
                <a:gd name="T1" fmla="*/ 16593581 h 20143"/>
                <a:gd name="T2" fmla="*/ 19015079 w 20409"/>
                <a:gd name="T3" fmla="*/ 16593581 h 20143"/>
                <a:gd name="T4" fmla="*/ 19015079 w 20409"/>
                <a:gd name="T5" fmla="*/ 16593581 h 20143"/>
                <a:gd name="T6" fmla="*/ 19015079 w 20409"/>
                <a:gd name="T7" fmla="*/ 16593581 h 2014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409" h="20143">
                  <a:moveTo>
                    <a:pt x="18622" y="11683"/>
                  </a:moveTo>
                  <a:cubicBezTo>
                    <a:pt x="10204" y="20143"/>
                    <a:pt x="10204" y="20143"/>
                    <a:pt x="10204" y="20143"/>
                  </a:cubicBezTo>
                  <a:cubicBezTo>
                    <a:pt x="10204" y="20143"/>
                    <a:pt x="10204" y="20143"/>
                    <a:pt x="1786" y="11683"/>
                  </a:cubicBezTo>
                  <a:cubicBezTo>
                    <a:pt x="-596" y="8983"/>
                    <a:pt x="-596" y="4663"/>
                    <a:pt x="1786" y="1963"/>
                  </a:cubicBezTo>
                  <a:cubicBezTo>
                    <a:pt x="4804" y="-1457"/>
                    <a:pt x="7822" y="163"/>
                    <a:pt x="10204" y="2503"/>
                  </a:cubicBezTo>
                  <a:cubicBezTo>
                    <a:pt x="12586" y="163"/>
                    <a:pt x="15604" y="-1457"/>
                    <a:pt x="18622" y="1963"/>
                  </a:cubicBezTo>
                  <a:cubicBezTo>
                    <a:pt x="21004" y="4663"/>
                    <a:pt x="21004" y="8983"/>
                    <a:pt x="18622" y="11683"/>
                  </a:cubicBezTo>
                  <a:close/>
                  <a:moveTo>
                    <a:pt x="17669" y="3043"/>
                  </a:moveTo>
                  <a:cubicBezTo>
                    <a:pt x="16716" y="1963"/>
                    <a:pt x="15763" y="1423"/>
                    <a:pt x="14810" y="1423"/>
                  </a:cubicBezTo>
                  <a:cubicBezTo>
                    <a:pt x="13698" y="1423"/>
                    <a:pt x="12428" y="2143"/>
                    <a:pt x="10998" y="3583"/>
                  </a:cubicBezTo>
                  <a:cubicBezTo>
                    <a:pt x="10204" y="4483"/>
                    <a:pt x="10204" y="4483"/>
                    <a:pt x="10204" y="4483"/>
                  </a:cubicBezTo>
                  <a:cubicBezTo>
                    <a:pt x="9410" y="3583"/>
                    <a:pt x="9410" y="3583"/>
                    <a:pt x="9410" y="3583"/>
                  </a:cubicBezTo>
                  <a:cubicBezTo>
                    <a:pt x="7980" y="2143"/>
                    <a:pt x="6710" y="1423"/>
                    <a:pt x="5598" y="1423"/>
                  </a:cubicBezTo>
                  <a:cubicBezTo>
                    <a:pt x="4645" y="1423"/>
                    <a:pt x="3692" y="1963"/>
                    <a:pt x="2739" y="3043"/>
                  </a:cubicBezTo>
                  <a:cubicBezTo>
                    <a:pt x="1786" y="3943"/>
                    <a:pt x="1310" y="5383"/>
                    <a:pt x="1310" y="6823"/>
                  </a:cubicBezTo>
                  <a:cubicBezTo>
                    <a:pt x="1310" y="8263"/>
                    <a:pt x="1786" y="9523"/>
                    <a:pt x="2739" y="10423"/>
                  </a:cubicBezTo>
                  <a:cubicBezTo>
                    <a:pt x="7186" y="14923"/>
                    <a:pt x="9251" y="17443"/>
                    <a:pt x="10204" y="18343"/>
                  </a:cubicBezTo>
                  <a:cubicBezTo>
                    <a:pt x="11157" y="17443"/>
                    <a:pt x="13222" y="14923"/>
                    <a:pt x="17669" y="10423"/>
                  </a:cubicBezTo>
                  <a:cubicBezTo>
                    <a:pt x="18622" y="9523"/>
                    <a:pt x="19098" y="8263"/>
                    <a:pt x="19098" y="6823"/>
                  </a:cubicBezTo>
                  <a:cubicBezTo>
                    <a:pt x="19098" y="5383"/>
                    <a:pt x="18622" y="3943"/>
                    <a:pt x="17669" y="3043"/>
                  </a:cubicBezTo>
                  <a:close/>
                </a:path>
              </a:pathLst>
            </a:custGeom>
            <a:grpFill/>
            <a:ln>
              <a:noFill/>
            </a:ln>
            <a:effectLst/>
            <a:extLst>
              <a:ext uri="{91240B29-F687-4F45-9708-019B960494DF}">
                <a14:hiddenLine xmlns:a14="http://schemas.microsoft.com/office/drawing/2010/main" w="12700">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22860" rIns="22860"/>
            <a:lstStyle/>
            <a:p>
              <a:endParaRPr lang="zh-CN" altLang="en-US" sz="900">
                <a:solidFill>
                  <a:schemeClr val="bg1"/>
                </a:solidFill>
              </a:endParaRPr>
            </a:p>
          </p:txBody>
        </p:sp>
      </p:grpSp>
      <p:sp>
        <p:nvSpPr>
          <p:cNvPr id="18" name="矩形 17"/>
          <p:cNvSpPr/>
          <p:nvPr/>
        </p:nvSpPr>
        <p:spPr>
          <a:xfrm>
            <a:off x="1007953" y="4466466"/>
            <a:ext cx="2584032" cy="379656"/>
          </a:xfrm>
          <a:prstGeom prst="rect">
            <a:avLst/>
          </a:prstGeom>
        </p:spPr>
        <p:txBody>
          <a:bodyPr wrap="square">
            <a:spAutoFit/>
          </a:bodyPr>
          <a:lstStyle/>
          <a:p>
            <a:pPr algn="ctr" defTabSz="1219200">
              <a:defRPr/>
            </a:pPr>
            <a:r>
              <a:rPr lang="en-US" altLang="zh-CN" b="1">
                <a:solidFill>
                  <a:schemeClr val="bg1"/>
                </a:solidFill>
                <a:latin typeface="微软雅黑" panose="020B0503020204020204" pitchFamily="34" charset="-122"/>
                <a:ea typeface="微软雅黑" panose="020B0503020204020204" pitchFamily="34" charset="-122"/>
              </a:rPr>
              <a:t>01.</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19" name="TextBox 39"/>
          <p:cNvSpPr txBox="1"/>
          <p:nvPr/>
        </p:nvSpPr>
        <p:spPr>
          <a:xfrm>
            <a:off x="926369" y="4846122"/>
            <a:ext cx="2747201" cy="731098"/>
          </a:xfrm>
          <a:prstGeom prst="rect">
            <a:avLst/>
          </a:prstGeom>
          <a:noFill/>
        </p:spPr>
        <p:txBody>
          <a:bodyPr wrap="square" rtlCol="0">
            <a:spAutoFit/>
          </a:bodyPr>
          <a:lstStyle/>
          <a:p>
            <a:pPr algn="ct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20" name="矩形 19"/>
          <p:cNvSpPr/>
          <p:nvPr/>
        </p:nvSpPr>
        <p:spPr>
          <a:xfrm>
            <a:off x="4879848" y="4466466"/>
            <a:ext cx="2584032" cy="379656"/>
          </a:xfrm>
          <a:prstGeom prst="rect">
            <a:avLst/>
          </a:prstGeom>
        </p:spPr>
        <p:txBody>
          <a:bodyPr wrap="square">
            <a:spAutoFit/>
          </a:bodyPr>
          <a:lstStyle/>
          <a:p>
            <a:pPr algn="ctr" defTabSz="1219200">
              <a:defRPr/>
            </a:pPr>
            <a:r>
              <a:rPr lang="en-US" altLang="zh-CN" b="1">
                <a:solidFill>
                  <a:schemeClr val="bg1"/>
                </a:solidFill>
                <a:latin typeface="微软雅黑" panose="020B0503020204020204" pitchFamily="34" charset="-122"/>
                <a:ea typeface="微软雅黑" panose="020B0503020204020204" pitchFamily="34" charset="-122"/>
              </a:rPr>
              <a:t>02.</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21" name="TextBox 39"/>
          <p:cNvSpPr txBox="1"/>
          <p:nvPr/>
        </p:nvSpPr>
        <p:spPr>
          <a:xfrm>
            <a:off x="4798264" y="4846122"/>
            <a:ext cx="2747201" cy="731098"/>
          </a:xfrm>
          <a:prstGeom prst="rect">
            <a:avLst/>
          </a:prstGeom>
          <a:noFill/>
        </p:spPr>
        <p:txBody>
          <a:bodyPr wrap="square" rtlCol="0">
            <a:spAutoFit/>
          </a:bodyPr>
          <a:lstStyle/>
          <a:p>
            <a:pPr algn="ct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22" name="矩形 21"/>
          <p:cNvSpPr/>
          <p:nvPr/>
        </p:nvSpPr>
        <p:spPr>
          <a:xfrm>
            <a:off x="8426981" y="4466466"/>
            <a:ext cx="2584032" cy="379656"/>
          </a:xfrm>
          <a:prstGeom prst="rect">
            <a:avLst/>
          </a:prstGeom>
        </p:spPr>
        <p:txBody>
          <a:bodyPr wrap="square">
            <a:spAutoFit/>
          </a:bodyPr>
          <a:lstStyle/>
          <a:p>
            <a:pPr algn="ctr" defTabSz="1219200">
              <a:defRPr/>
            </a:pPr>
            <a:r>
              <a:rPr lang="en-US" altLang="zh-CN" b="1">
                <a:solidFill>
                  <a:schemeClr val="bg1"/>
                </a:solidFill>
                <a:latin typeface="微软雅黑" panose="020B0503020204020204" pitchFamily="34" charset="-122"/>
                <a:ea typeface="微软雅黑" panose="020B0503020204020204" pitchFamily="34" charset="-122"/>
              </a:rPr>
              <a:t>03.</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23" name="TextBox 39"/>
          <p:cNvSpPr txBox="1"/>
          <p:nvPr/>
        </p:nvSpPr>
        <p:spPr>
          <a:xfrm>
            <a:off x="8345397" y="4846122"/>
            <a:ext cx="2747201" cy="731098"/>
          </a:xfrm>
          <a:prstGeom prst="rect">
            <a:avLst/>
          </a:prstGeom>
          <a:noFill/>
        </p:spPr>
        <p:txBody>
          <a:bodyPr wrap="square" rtlCol="0">
            <a:spAutoFit/>
          </a:bodyPr>
          <a:lstStyle/>
          <a:p>
            <a:pPr algn="ct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24" name="TextBox 3"/>
          <p:cNvSpPr txBox="1"/>
          <p:nvPr/>
        </p:nvSpPr>
        <p:spPr>
          <a:xfrm>
            <a:off x="4728116" y="512633"/>
            <a:ext cx="2735764" cy="629219"/>
          </a:xfrm>
          <a:prstGeom prst="rect">
            <a:avLst/>
          </a:prstGeom>
          <a:noFill/>
        </p:spPr>
        <p:txBody>
          <a:bodyPr wrap="none" lIns="135453" tIns="67727" rIns="135453" bIns="67727" rtlCol="0">
            <a:spAutoFit/>
          </a:bodyPr>
          <a:lstStyle/>
          <a:p>
            <a:pPr algn="ctr"/>
            <a:r>
              <a:rPr lang="zh-CN" altLang="en-US" sz="3200">
                <a:solidFill>
                  <a:schemeClr val="bg1"/>
                </a:solidFill>
                <a:latin typeface="汉仪尚巍手书W" panose="00020600040101010101" pitchFamily="18" charset="-122"/>
                <a:ea typeface="汉仪尚巍手书W" panose="00020600040101010101" pitchFamily="18" charset="-122"/>
              </a:rPr>
              <a:t>单击添加标题</a:t>
            </a:r>
            <a:endParaRPr lang="zh-CN" altLang="en-US" sz="3200" dirty="0">
              <a:solidFill>
                <a:schemeClr val="bg1"/>
              </a:solidFill>
              <a:latin typeface="汉仪尚巍手书W" panose="00020600040101010101" pitchFamily="18" charset="-122"/>
              <a:ea typeface="汉仪尚巍手书W" panose="00020600040101010101" pitchFamily="18" charset="-122"/>
            </a:endParaRPr>
          </a:p>
        </p:txBody>
      </p:sp>
      <p:sp>
        <p:nvSpPr>
          <p:cNvPr id="25" name="TextBox 4"/>
          <p:cNvSpPr txBox="1"/>
          <p:nvPr/>
        </p:nvSpPr>
        <p:spPr>
          <a:xfrm>
            <a:off x="4808999" y="1019580"/>
            <a:ext cx="2564820" cy="382998"/>
          </a:xfrm>
          <a:prstGeom prst="rect">
            <a:avLst/>
          </a:prstGeom>
          <a:noFill/>
        </p:spPr>
        <p:txBody>
          <a:bodyPr wrap="none" lIns="135453" tIns="67727" rIns="135453" bIns="67727" rtlCol="0">
            <a:spAutoFit/>
          </a:bodyPr>
          <a:lstStyle/>
          <a:p>
            <a:pPr algn="ctr" defTabSz="1219200"/>
            <a:r>
              <a:rPr lang="id-ID" sz="1600" dirty="0">
                <a:solidFill>
                  <a:prstClr val="white"/>
                </a:solidFill>
                <a:latin typeface="Calibri" panose="020F0502020204030204"/>
              </a:rPr>
              <a:t>put your great subtitle here</a:t>
            </a:r>
            <a:endParaRPr lang="en-US" sz="1600" dirty="0">
              <a:solidFill>
                <a:prstClr val="white"/>
              </a:solidFill>
              <a:latin typeface="Calibri" panose="020F0502020204030204"/>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3"/>
          <p:cNvSpPr txBox="1"/>
          <p:nvPr/>
        </p:nvSpPr>
        <p:spPr>
          <a:xfrm>
            <a:off x="4728116" y="512633"/>
            <a:ext cx="2735764" cy="629219"/>
          </a:xfrm>
          <a:prstGeom prst="rect">
            <a:avLst/>
          </a:prstGeom>
          <a:noFill/>
        </p:spPr>
        <p:txBody>
          <a:bodyPr wrap="none" lIns="135453" tIns="67727" rIns="135453" bIns="67727" rtlCol="0">
            <a:spAutoFit/>
          </a:bodyPr>
          <a:lstStyle/>
          <a:p>
            <a:pPr algn="ctr"/>
            <a:r>
              <a:rPr lang="zh-CN" altLang="en-US" sz="3200">
                <a:solidFill>
                  <a:schemeClr val="bg1"/>
                </a:solidFill>
                <a:latin typeface="汉仪尚巍手书W" panose="00020600040101010101" pitchFamily="18" charset="-122"/>
                <a:ea typeface="汉仪尚巍手书W" panose="00020600040101010101" pitchFamily="18" charset="-122"/>
              </a:rPr>
              <a:t>单击添加标题</a:t>
            </a:r>
            <a:endParaRPr lang="zh-CN" altLang="en-US" sz="3200" dirty="0">
              <a:solidFill>
                <a:schemeClr val="bg1"/>
              </a:solidFill>
              <a:latin typeface="汉仪尚巍手书W" panose="00020600040101010101" pitchFamily="18" charset="-122"/>
              <a:ea typeface="汉仪尚巍手书W" panose="00020600040101010101" pitchFamily="18" charset="-122"/>
            </a:endParaRPr>
          </a:p>
        </p:txBody>
      </p:sp>
      <p:sp>
        <p:nvSpPr>
          <p:cNvPr id="19" name="TextBox 4"/>
          <p:cNvSpPr txBox="1"/>
          <p:nvPr/>
        </p:nvSpPr>
        <p:spPr>
          <a:xfrm>
            <a:off x="4808999" y="1019580"/>
            <a:ext cx="2564820" cy="382998"/>
          </a:xfrm>
          <a:prstGeom prst="rect">
            <a:avLst/>
          </a:prstGeom>
          <a:noFill/>
        </p:spPr>
        <p:txBody>
          <a:bodyPr wrap="none" lIns="135453" tIns="67727" rIns="135453" bIns="67727" rtlCol="0">
            <a:spAutoFit/>
          </a:bodyPr>
          <a:lstStyle/>
          <a:p>
            <a:pPr algn="ctr" defTabSz="1219200"/>
            <a:r>
              <a:rPr lang="id-ID" sz="1600" dirty="0">
                <a:solidFill>
                  <a:prstClr val="white"/>
                </a:solidFill>
                <a:latin typeface="Calibri" panose="020F0502020204030204"/>
              </a:rPr>
              <a:t>put your great subtitle here</a:t>
            </a:r>
            <a:endParaRPr lang="en-US" sz="1600" dirty="0">
              <a:solidFill>
                <a:prstClr val="white"/>
              </a:solidFill>
              <a:latin typeface="Calibri" panose="020F0502020204030204"/>
            </a:endParaRPr>
          </a:p>
        </p:txBody>
      </p:sp>
      <p:sp>
        <p:nvSpPr>
          <p:cNvPr id="6" name="任意多边形 5"/>
          <p:cNvSpPr/>
          <p:nvPr/>
        </p:nvSpPr>
        <p:spPr>
          <a:xfrm>
            <a:off x="2216570" y="2282614"/>
            <a:ext cx="7750629" cy="901881"/>
          </a:xfrm>
          <a:custGeom>
            <a:avLst/>
            <a:gdLst>
              <a:gd name="connsiteX0" fmla="*/ 0 w 7750629"/>
              <a:gd name="connsiteY0" fmla="*/ 174172 h 901881"/>
              <a:gd name="connsiteX1" fmla="*/ 2627086 w 7750629"/>
              <a:gd name="connsiteY1" fmla="*/ 899886 h 901881"/>
              <a:gd name="connsiteX2" fmla="*/ 5341257 w 7750629"/>
              <a:gd name="connsiteY2" fmla="*/ 377372 h 901881"/>
              <a:gd name="connsiteX3" fmla="*/ 7750629 w 7750629"/>
              <a:gd name="connsiteY3" fmla="*/ 0 h 901881"/>
            </a:gdLst>
            <a:ahLst/>
            <a:cxnLst>
              <a:cxn ang="0">
                <a:pos x="connsiteX0" y="connsiteY0"/>
              </a:cxn>
              <a:cxn ang="0">
                <a:pos x="connsiteX1" y="connsiteY1"/>
              </a:cxn>
              <a:cxn ang="0">
                <a:pos x="connsiteX2" y="connsiteY2"/>
              </a:cxn>
              <a:cxn ang="0">
                <a:pos x="connsiteX3" y="connsiteY3"/>
              </a:cxn>
            </a:cxnLst>
            <a:rect l="l" t="t" r="r" b="b"/>
            <a:pathLst>
              <a:path w="7750629" h="901881">
                <a:moveTo>
                  <a:pt x="0" y="174172"/>
                </a:moveTo>
                <a:cubicBezTo>
                  <a:pt x="868438" y="520095"/>
                  <a:pt x="1736877" y="866019"/>
                  <a:pt x="2627086" y="899886"/>
                </a:cubicBezTo>
                <a:cubicBezTo>
                  <a:pt x="3517295" y="933753"/>
                  <a:pt x="4487333" y="527353"/>
                  <a:pt x="5341257" y="377372"/>
                </a:cubicBezTo>
                <a:cubicBezTo>
                  <a:pt x="6195181" y="227391"/>
                  <a:pt x="7049105" y="152400"/>
                  <a:pt x="7750629" y="0"/>
                </a:cubicBezTo>
              </a:path>
            </a:pathLst>
          </a:cu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endParaRPr>
          </a:p>
        </p:txBody>
      </p:sp>
      <p:sp>
        <p:nvSpPr>
          <p:cNvPr id="13" name="矩形 12"/>
          <p:cNvSpPr/>
          <p:nvPr/>
        </p:nvSpPr>
        <p:spPr>
          <a:xfrm>
            <a:off x="1064924" y="3983918"/>
            <a:ext cx="2303292" cy="1419860"/>
          </a:xfrm>
          <a:prstGeom prst="rect">
            <a:avLst/>
          </a:prstGeom>
        </p:spPr>
        <p:txBody>
          <a:bodyPr wrap="square">
            <a:spAutoFit/>
            <a:scene3d>
              <a:camera prst="orthographicFront"/>
              <a:lightRig rig="threePt" dir="t"/>
            </a:scene3d>
            <a:sp3d contourW="12700"/>
          </a:bodyPr>
          <a:p>
            <a:pPr algn="just">
              <a:lnSpc>
                <a:spcPct val="120000"/>
              </a:lnSpc>
            </a:pPr>
            <a:r>
              <a:rPr lang="zh-CN" altLang="en-US" dirty="0">
                <a:solidFill>
                  <a:schemeClr val="bg1"/>
                </a:solidFill>
                <a:latin typeface="新蒂下午茶基本版" panose="03000600000000000000" charset="-122"/>
                <a:ea typeface="新蒂下午茶基本版" panose="03000600000000000000" charset="-122"/>
              </a:rPr>
              <a:t>用户可以在投影仪或者计算机上进行演示也可以将演示文稿打印</a:t>
            </a:r>
            <a:r>
              <a:rPr lang="zh-CN" altLang="en-US" dirty="0" smtClean="0">
                <a:solidFill>
                  <a:schemeClr val="bg1"/>
                </a:solidFill>
                <a:latin typeface="新蒂下午茶基本版" panose="03000600000000000000" charset="-122"/>
                <a:ea typeface="新蒂下午茶基本版" panose="03000600000000000000" charset="-122"/>
              </a:rPr>
              <a:t>出来</a:t>
            </a:r>
            <a:endParaRPr lang="zh-CN" altLang="en-US" dirty="0">
              <a:solidFill>
                <a:schemeClr val="bg1"/>
              </a:solidFill>
              <a:latin typeface="新蒂下午茶基本版" panose="03000600000000000000" charset="-122"/>
              <a:ea typeface="新蒂下午茶基本版" panose="03000600000000000000" charset="-122"/>
            </a:endParaRPr>
          </a:p>
        </p:txBody>
      </p:sp>
      <p:grpSp>
        <p:nvGrpSpPr>
          <p:cNvPr id="21" name="组合 20"/>
          <p:cNvGrpSpPr/>
          <p:nvPr/>
        </p:nvGrpSpPr>
        <p:grpSpPr>
          <a:xfrm>
            <a:off x="1392127" y="2444785"/>
            <a:ext cx="1295400" cy="1341438"/>
            <a:chOff x="1392127" y="2444785"/>
            <a:chExt cx="1295400" cy="1341438"/>
          </a:xfrm>
        </p:grpSpPr>
        <p:sp>
          <p:nvSpPr>
            <p:cNvPr id="2" name="Freeform 5"/>
            <p:cNvSpPr>
              <a:spLocks noEditPoints="1"/>
            </p:cNvSpPr>
            <p:nvPr/>
          </p:nvSpPr>
          <p:spPr bwMode="auto">
            <a:xfrm rot="169628">
              <a:off x="1392127" y="2444785"/>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accent1"/>
            </a:solidFill>
            <a:ln>
              <a:noFill/>
            </a:ln>
          </p:spPr>
          <p:txBody>
            <a:bodyPr vert="horz" wrap="square" lIns="91440" tIns="45720" rIns="91440" bIns="45720" numCol="1" anchor="t" anchorCtr="0" compatLnSpc="1"/>
            <a:p>
              <a:endParaRPr lang="zh-CN" altLang="en-US"/>
            </a:p>
          </p:txBody>
        </p:sp>
        <p:sp>
          <p:nvSpPr>
            <p:cNvPr id="14" name="矩形 13"/>
            <p:cNvSpPr/>
            <p:nvPr/>
          </p:nvSpPr>
          <p:spPr>
            <a:xfrm>
              <a:off x="1496996" y="2844843"/>
              <a:ext cx="1085662" cy="706755"/>
            </a:xfrm>
            <a:prstGeom prst="rect">
              <a:avLst/>
            </a:prstGeom>
          </p:spPr>
          <p:txBody>
            <a:bodyPr wrap="square">
              <a:spAutoFit/>
              <a:scene3d>
                <a:camera prst="orthographicFront"/>
                <a:lightRig rig="threePt" dir="t"/>
              </a:scene3d>
              <a:sp3d contourW="12700"/>
            </a:bodyPr>
            <a:p>
              <a:pPr algn="ctr"/>
              <a:r>
                <a:rPr lang="zh-CN" altLang="en-US" sz="2000" b="1" dirty="0" smtClean="0">
                  <a:solidFill>
                    <a:schemeClr val="bg1"/>
                  </a:solidFill>
                  <a:latin typeface="新蒂下午茶基本版" panose="03000600000000000000" charset="-122"/>
                  <a:ea typeface="新蒂下午茶基本版" panose="03000600000000000000" charset="-122"/>
                </a:rPr>
                <a:t>文字</a:t>
              </a:r>
              <a:endParaRPr lang="en-US" altLang="zh-CN" sz="2000" b="1" dirty="0" smtClean="0">
                <a:solidFill>
                  <a:schemeClr val="bg1"/>
                </a:solidFill>
                <a:latin typeface="新蒂下午茶基本版" panose="03000600000000000000" charset="-122"/>
                <a:ea typeface="新蒂下午茶基本版" panose="03000600000000000000" charset="-122"/>
              </a:endParaRPr>
            </a:p>
            <a:p>
              <a:pPr algn="ctr"/>
              <a:r>
                <a:rPr lang="zh-CN" altLang="en-US" sz="2000" b="1" dirty="0" smtClean="0">
                  <a:solidFill>
                    <a:schemeClr val="bg1"/>
                  </a:solidFill>
                  <a:latin typeface="新蒂下午茶基本版" panose="03000600000000000000" charset="-122"/>
                  <a:ea typeface="新蒂下午茶基本版" panose="03000600000000000000" charset="-122"/>
                </a:rPr>
                <a:t>添加</a:t>
              </a:r>
              <a:endParaRPr lang="zh-CN" altLang="en-US" sz="2000" b="1" dirty="0">
                <a:solidFill>
                  <a:schemeClr val="bg1"/>
                </a:solidFill>
                <a:latin typeface="新蒂下午茶基本版" panose="03000600000000000000" charset="-122"/>
                <a:ea typeface="新蒂下午茶基本版" panose="03000600000000000000" charset="-122"/>
              </a:endParaRPr>
            </a:p>
          </p:txBody>
        </p:sp>
      </p:grpSp>
      <p:grpSp>
        <p:nvGrpSpPr>
          <p:cNvPr id="22" name="组合 21"/>
          <p:cNvGrpSpPr/>
          <p:nvPr/>
        </p:nvGrpSpPr>
        <p:grpSpPr>
          <a:xfrm>
            <a:off x="3969316" y="3146634"/>
            <a:ext cx="1295400" cy="1341438"/>
            <a:chOff x="3969316" y="3146634"/>
            <a:chExt cx="1295400" cy="1341438"/>
          </a:xfrm>
        </p:grpSpPr>
        <p:sp>
          <p:nvSpPr>
            <p:cNvPr id="3" name="Freeform 5"/>
            <p:cNvSpPr>
              <a:spLocks noEditPoints="1"/>
            </p:cNvSpPr>
            <p:nvPr/>
          </p:nvSpPr>
          <p:spPr bwMode="auto">
            <a:xfrm rot="169628">
              <a:off x="3969316" y="3146634"/>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accent2"/>
            </a:solidFill>
            <a:ln>
              <a:noFill/>
            </a:ln>
          </p:spPr>
          <p:txBody>
            <a:bodyPr vert="horz" wrap="square" lIns="91440" tIns="45720" rIns="91440" bIns="45720" numCol="1" anchor="t" anchorCtr="0" compatLnSpc="1"/>
            <a:p>
              <a:endParaRPr lang="zh-CN" altLang="en-US"/>
            </a:p>
          </p:txBody>
        </p:sp>
        <p:sp>
          <p:nvSpPr>
            <p:cNvPr id="15" name="矩形 14"/>
            <p:cNvSpPr/>
            <p:nvPr/>
          </p:nvSpPr>
          <p:spPr>
            <a:xfrm>
              <a:off x="4074185" y="3559350"/>
              <a:ext cx="1085662" cy="706755"/>
            </a:xfrm>
            <a:prstGeom prst="rect">
              <a:avLst/>
            </a:prstGeom>
          </p:spPr>
          <p:txBody>
            <a:bodyPr wrap="square">
              <a:spAutoFit/>
              <a:scene3d>
                <a:camera prst="orthographicFront"/>
                <a:lightRig rig="threePt" dir="t"/>
              </a:scene3d>
              <a:sp3d contourW="12700"/>
            </a:bodyPr>
            <a:p>
              <a:pPr algn="ctr"/>
              <a:r>
                <a:rPr lang="zh-CN" altLang="en-US" sz="2000" b="1" dirty="0" smtClean="0">
                  <a:solidFill>
                    <a:schemeClr val="bg1"/>
                  </a:solidFill>
                  <a:latin typeface="新蒂下午茶基本版" panose="03000600000000000000" charset="-122"/>
                  <a:ea typeface="新蒂下午茶基本版" panose="03000600000000000000" charset="-122"/>
                </a:rPr>
                <a:t>文字</a:t>
              </a:r>
              <a:endParaRPr lang="en-US" altLang="zh-CN" sz="2000" b="1" dirty="0" smtClean="0">
                <a:solidFill>
                  <a:schemeClr val="bg1"/>
                </a:solidFill>
                <a:latin typeface="新蒂下午茶基本版" panose="03000600000000000000" charset="-122"/>
                <a:ea typeface="新蒂下午茶基本版" panose="03000600000000000000" charset="-122"/>
              </a:endParaRPr>
            </a:p>
            <a:p>
              <a:pPr algn="ctr"/>
              <a:r>
                <a:rPr lang="zh-CN" altLang="en-US" sz="2000" b="1" dirty="0" smtClean="0">
                  <a:solidFill>
                    <a:schemeClr val="bg1"/>
                  </a:solidFill>
                  <a:latin typeface="新蒂下午茶基本版" panose="03000600000000000000" charset="-122"/>
                  <a:ea typeface="新蒂下午茶基本版" panose="03000600000000000000" charset="-122"/>
                </a:rPr>
                <a:t>添加</a:t>
              </a:r>
              <a:endParaRPr lang="zh-CN" altLang="en-US" sz="2000" b="1" dirty="0">
                <a:solidFill>
                  <a:schemeClr val="bg1"/>
                </a:solidFill>
                <a:latin typeface="新蒂下午茶基本版" panose="03000600000000000000" charset="-122"/>
                <a:ea typeface="新蒂下午茶基本版" panose="03000600000000000000" charset="-122"/>
              </a:endParaRPr>
            </a:p>
          </p:txBody>
        </p:sp>
      </p:grpSp>
      <p:grpSp>
        <p:nvGrpSpPr>
          <p:cNvPr id="4" name="组合 3"/>
          <p:cNvGrpSpPr/>
          <p:nvPr/>
        </p:nvGrpSpPr>
        <p:grpSpPr>
          <a:xfrm>
            <a:off x="6489500" y="2687845"/>
            <a:ext cx="1295400" cy="1341438"/>
            <a:chOff x="6489500" y="2687845"/>
            <a:chExt cx="1295400" cy="1341438"/>
          </a:xfrm>
        </p:grpSpPr>
        <p:sp>
          <p:nvSpPr>
            <p:cNvPr id="5" name="Freeform 5"/>
            <p:cNvSpPr>
              <a:spLocks noEditPoints="1"/>
            </p:cNvSpPr>
            <p:nvPr/>
          </p:nvSpPr>
          <p:spPr bwMode="auto">
            <a:xfrm rot="169628">
              <a:off x="6489500" y="2687845"/>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accent3"/>
            </a:solidFill>
            <a:ln>
              <a:noFill/>
            </a:ln>
          </p:spPr>
          <p:txBody>
            <a:bodyPr vert="horz" wrap="square" lIns="91440" tIns="45720" rIns="91440" bIns="45720" numCol="1" anchor="t" anchorCtr="0" compatLnSpc="1"/>
            <a:p>
              <a:endParaRPr lang="zh-CN" altLang="en-US"/>
            </a:p>
          </p:txBody>
        </p:sp>
        <p:sp>
          <p:nvSpPr>
            <p:cNvPr id="16" name="矩形 15"/>
            <p:cNvSpPr/>
            <p:nvPr/>
          </p:nvSpPr>
          <p:spPr>
            <a:xfrm>
              <a:off x="6594369" y="3115503"/>
              <a:ext cx="1085662" cy="706755"/>
            </a:xfrm>
            <a:prstGeom prst="rect">
              <a:avLst/>
            </a:prstGeom>
          </p:spPr>
          <p:txBody>
            <a:bodyPr wrap="square">
              <a:spAutoFit/>
              <a:scene3d>
                <a:camera prst="orthographicFront"/>
                <a:lightRig rig="threePt" dir="t"/>
              </a:scene3d>
              <a:sp3d contourW="12700"/>
            </a:bodyPr>
            <a:p>
              <a:pPr algn="ctr"/>
              <a:r>
                <a:rPr lang="zh-CN" altLang="en-US" sz="2000" b="1" dirty="0" smtClean="0">
                  <a:solidFill>
                    <a:schemeClr val="bg1"/>
                  </a:solidFill>
                  <a:latin typeface="新蒂下午茶基本版" panose="03000600000000000000" charset="-122"/>
                  <a:ea typeface="新蒂下午茶基本版" panose="03000600000000000000" charset="-122"/>
                </a:rPr>
                <a:t>文字</a:t>
              </a:r>
              <a:endParaRPr lang="en-US" altLang="zh-CN" sz="2000" b="1" dirty="0" smtClean="0">
                <a:solidFill>
                  <a:schemeClr val="bg1"/>
                </a:solidFill>
                <a:latin typeface="新蒂下午茶基本版" panose="03000600000000000000" charset="-122"/>
                <a:ea typeface="新蒂下午茶基本版" panose="03000600000000000000" charset="-122"/>
              </a:endParaRPr>
            </a:p>
            <a:p>
              <a:pPr algn="ctr"/>
              <a:r>
                <a:rPr lang="zh-CN" altLang="en-US" sz="2000" b="1" dirty="0" smtClean="0">
                  <a:solidFill>
                    <a:schemeClr val="bg1"/>
                  </a:solidFill>
                  <a:latin typeface="新蒂下午茶基本版" panose="03000600000000000000" charset="-122"/>
                  <a:ea typeface="新蒂下午茶基本版" panose="03000600000000000000" charset="-122"/>
                </a:rPr>
                <a:t>添加</a:t>
              </a:r>
              <a:endParaRPr lang="zh-CN" altLang="en-US" sz="2000" b="1" dirty="0">
                <a:solidFill>
                  <a:schemeClr val="bg1"/>
                </a:solidFill>
                <a:latin typeface="新蒂下午茶基本版" panose="03000600000000000000" charset="-122"/>
                <a:ea typeface="新蒂下午茶基本版" panose="03000600000000000000" charset="-122"/>
              </a:endParaRPr>
            </a:p>
          </p:txBody>
        </p:sp>
      </p:grpSp>
      <p:grpSp>
        <p:nvGrpSpPr>
          <p:cNvPr id="7" name="组合 6"/>
          <p:cNvGrpSpPr/>
          <p:nvPr/>
        </p:nvGrpSpPr>
        <p:grpSpPr>
          <a:xfrm>
            <a:off x="9066690" y="2277871"/>
            <a:ext cx="1295400" cy="1341438"/>
            <a:chOff x="9066690" y="2277871"/>
            <a:chExt cx="1295400" cy="1341438"/>
          </a:xfrm>
        </p:grpSpPr>
        <p:sp>
          <p:nvSpPr>
            <p:cNvPr id="8" name="Freeform 5"/>
            <p:cNvSpPr>
              <a:spLocks noEditPoints="1"/>
            </p:cNvSpPr>
            <p:nvPr/>
          </p:nvSpPr>
          <p:spPr bwMode="auto">
            <a:xfrm rot="169628">
              <a:off x="9066690" y="2277871"/>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accent4"/>
            </a:solidFill>
            <a:ln>
              <a:noFill/>
            </a:ln>
          </p:spPr>
          <p:txBody>
            <a:bodyPr vert="horz" wrap="square" lIns="91440" tIns="45720" rIns="91440" bIns="45720" numCol="1" anchor="t" anchorCtr="0" compatLnSpc="1"/>
            <a:p>
              <a:endParaRPr lang="zh-CN" altLang="en-US"/>
            </a:p>
          </p:txBody>
        </p:sp>
        <p:sp>
          <p:nvSpPr>
            <p:cNvPr id="17" name="矩形 16"/>
            <p:cNvSpPr/>
            <p:nvPr/>
          </p:nvSpPr>
          <p:spPr>
            <a:xfrm>
              <a:off x="9171559" y="2733554"/>
              <a:ext cx="1085662" cy="706755"/>
            </a:xfrm>
            <a:prstGeom prst="rect">
              <a:avLst/>
            </a:prstGeom>
          </p:spPr>
          <p:txBody>
            <a:bodyPr wrap="square">
              <a:spAutoFit/>
              <a:scene3d>
                <a:camera prst="orthographicFront"/>
                <a:lightRig rig="threePt" dir="t"/>
              </a:scene3d>
              <a:sp3d contourW="12700"/>
            </a:bodyPr>
            <a:p>
              <a:pPr algn="ctr"/>
              <a:r>
                <a:rPr lang="zh-CN" altLang="en-US" sz="2000" b="1" dirty="0" smtClean="0">
                  <a:solidFill>
                    <a:schemeClr val="bg1"/>
                  </a:solidFill>
                  <a:latin typeface="新蒂下午茶基本版" panose="03000600000000000000" charset="-122"/>
                  <a:ea typeface="新蒂下午茶基本版" panose="03000600000000000000" charset="-122"/>
                </a:rPr>
                <a:t>文字</a:t>
              </a:r>
              <a:endParaRPr lang="en-US" altLang="zh-CN" sz="2000" b="1" dirty="0" smtClean="0">
                <a:solidFill>
                  <a:schemeClr val="bg1"/>
                </a:solidFill>
                <a:latin typeface="新蒂下午茶基本版" panose="03000600000000000000" charset="-122"/>
                <a:ea typeface="新蒂下午茶基本版" panose="03000600000000000000" charset="-122"/>
              </a:endParaRPr>
            </a:p>
            <a:p>
              <a:pPr algn="ctr"/>
              <a:r>
                <a:rPr lang="zh-CN" altLang="en-US" sz="2000" b="1" dirty="0" smtClean="0">
                  <a:solidFill>
                    <a:schemeClr val="bg1"/>
                  </a:solidFill>
                  <a:latin typeface="新蒂下午茶基本版" panose="03000600000000000000" charset="-122"/>
                  <a:ea typeface="新蒂下午茶基本版" panose="03000600000000000000" charset="-122"/>
                </a:rPr>
                <a:t>添加</a:t>
              </a:r>
              <a:endParaRPr lang="zh-CN" altLang="en-US" sz="2000" b="1" dirty="0">
                <a:solidFill>
                  <a:schemeClr val="bg1"/>
                </a:solidFill>
                <a:latin typeface="新蒂下午茶基本版" panose="03000600000000000000" charset="-122"/>
                <a:ea typeface="新蒂下午茶基本版" panose="03000600000000000000" charset="-122"/>
              </a:endParaRPr>
            </a:p>
          </p:txBody>
        </p:sp>
      </p:grpSp>
      <p:sp>
        <p:nvSpPr>
          <p:cNvPr id="9" name="矩形 8"/>
          <p:cNvSpPr/>
          <p:nvPr/>
        </p:nvSpPr>
        <p:spPr>
          <a:xfrm>
            <a:off x="3506858" y="4663905"/>
            <a:ext cx="2303292" cy="1419860"/>
          </a:xfrm>
          <a:prstGeom prst="rect">
            <a:avLst/>
          </a:prstGeom>
        </p:spPr>
        <p:txBody>
          <a:bodyPr wrap="square">
            <a:spAutoFit/>
            <a:scene3d>
              <a:camera prst="orthographicFront"/>
              <a:lightRig rig="threePt" dir="t"/>
            </a:scene3d>
            <a:sp3d contourW="12700"/>
          </a:bodyPr>
          <a:p>
            <a:pPr algn="just">
              <a:lnSpc>
                <a:spcPct val="120000"/>
              </a:lnSpc>
            </a:pPr>
            <a:r>
              <a:rPr lang="zh-CN" altLang="en-US" dirty="0">
                <a:solidFill>
                  <a:schemeClr val="bg1"/>
                </a:solidFill>
                <a:latin typeface="新蒂下午茶基本版" panose="03000600000000000000" charset="-122"/>
                <a:ea typeface="新蒂下午茶基本版" panose="03000600000000000000" charset="-122"/>
              </a:rPr>
              <a:t>用户可以在投影仪或者计算机上进行演示也可以将演示文稿打印</a:t>
            </a:r>
            <a:r>
              <a:rPr lang="zh-CN" altLang="en-US" dirty="0" smtClean="0">
                <a:solidFill>
                  <a:schemeClr val="bg1"/>
                </a:solidFill>
                <a:latin typeface="新蒂下午茶基本版" panose="03000600000000000000" charset="-122"/>
                <a:ea typeface="新蒂下午茶基本版" panose="03000600000000000000" charset="-122"/>
              </a:rPr>
              <a:t>出来</a:t>
            </a:r>
            <a:endParaRPr lang="zh-CN" altLang="en-US" dirty="0">
              <a:solidFill>
                <a:schemeClr val="bg1"/>
              </a:solidFill>
              <a:latin typeface="新蒂下午茶基本版" panose="03000600000000000000" charset="-122"/>
              <a:ea typeface="新蒂下午茶基本版" panose="03000600000000000000" charset="-122"/>
            </a:endParaRPr>
          </a:p>
        </p:txBody>
      </p:sp>
      <p:sp>
        <p:nvSpPr>
          <p:cNvPr id="10" name="矩形 9"/>
          <p:cNvSpPr/>
          <p:nvPr/>
        </p:nvSpPr>
        <p:spPr>
          <a:xfrm>
            <a:off x="6088097" y="4231234"/>
            <a:ext cx="2303292" cy="1419860"/>
          </a:xfrm>
          <a:prstGeom prst="rect">
            <a:avLst/>
          </a:prstGeom>
        </p:spPr>
        <p:txBody>
          <a:bodyPr wrap="square">
            <a:spAutoFit/>
            <a:scene3d>
              <a:camera prst="orthographicFront"/>
              <a:lightRig rig="threePt" dir="t"/>
            </a:scene3d>
            <a:sp3d contourW="12700"/>
          </a:bodyPr>
          <a:p>
            <a:pPr algn="just">
              <a:lnSpc>
                <a:spcPct val="120000"/>
              </a:lnSpc>
            </a:pPr>
            <a:r>
              <a:rPr lang="zh-CN" altLang="en-US" dirty="0">
                <a:solidFill>
                  <a:schemeClr val="bg1"/>
                </a:solidFill>
                <a:latin typeface="新蒂下午茶基本版" panose="03000600000000000000" charset="-122"/>
                <a:ea typeface="新蒂下午茶基本版" panose="03000600000000000000" charset="-122"/>
              </a:rPr>
              <a:t>用户可以在投影仪或者计算机上进行演示也可以将演示文稿打印</a:t>
            </a:r>
            <a:r>
              <a:rPr lang="zh-CN" altLang="en-US" dirty="0" smtClean="0">
                <a:solidFill>
                  <a:schemeClr val="bg1"/>
                </a:solidFill>
                <a:latin typeface="新蒂下午茶基本版" panose="03000600000000000000" charset="-122"/>
                <a:ea typeface="新蒂下午茶基本版" panose="03000600000000000000" charset="-122"/>
              </a:rPr>
              <a:t>出来</a:t>
            </a:r>
            <a:endParaRPr lang="zh-CN" altLang="en-US" dirty="0">
              <a:solidFill>
                <a:schemeClr val="bg1"/>
              </a:solidFill>
              <a:latin typeface="新蒂下午茶基本版" panose="03000600000000000000" charset="-122"/>
              <a:ea typeface="新蒂下午茶基本版" panose="03000600000000000000" charset="-122"/>
            </a:endParaRPr>
          </a:p>
        </p:txBody>
      </p:sp>
      <p:sp>
        <p:nvSpPr>
          <p:cNvPr id="20" name="矩形 19"/>
          <p:cNvSpPr/>
          <p:nvPr/>
        </p:nvSpPr>
        <p:spPr>
          <a:xfrm>
            <a:off x="8807978" y="3845380"/>
            <a:ext cx="2303292" cy="1419860"/>
          </a:xfrm>
          <a:prstGeom prst="rect">
            <a:avLst/>
          </a:prstGeom>
        </p:spPr>
        <p:txBody>
          <a:bodyPr wrap="square">
            <a:spAutoFit/>
            <a:scene3d>
              <a:camera prst="orthographicFront"/>
              <a:lightRig rig="threePt" dir="t"/>
            </a:scene3d>
            <a:sp3d contourW="12700"/>
          </a:bodyPr>
          <a:p>
            <a:pPr algn="just">
              <a:lnSpc>
                <a:spcPct val="120000"/>
              </a:lnSpc>
            </a:pPr>
            <a:r>
              <a:rPr lang="zh-CN" altLang="en-US" dirty="0">
                <a:solidFill>
                  <a:schemeClr val="bg1"/>
                </a:solidFill>
                <a:latin typeface="新蒂下午茶基本版" panose="03000600000000000000" charset="-122"/>
                <a:ea typeface="新蒂下午茶基本版" panose="03000600000000000000" charset="-122"/>
              </a:rPr>
              <a:t>用户可以在投影仪或者计算机上进行演示也可以将演示文稿打印</a:t>
            </a:r>
            <a:r>
              <a:rPr lang="zh-CN" altLang="en-US" dirty="0" smtClean="0">
                <a:solidFill>
                  <a:schemeClr val="bg1"/>
                </a:solidFill>
                <a:latin typeface="新蒂下午茶基本版" panose="03000600000000000000" charset="-122"/>
                <a:ea typeface="新蒂下午茶基本版" panose="03000600000000000000" charset="-122"/>
              </a:rPr>
              <a:t>出</a:t>
            </a:r>
            <a:r>
              <a:rPr lang="zh-CN" altLang="en-US" dirty="0" smtClean="0">
                <a:solidFill>
                  <a:schemeClr val="bg1"/>
                </a:solidFill>
                <a:latin typeface="汉仪喵魂体W" panose="00020600040101010101" pitchFamily="18" charset="-122"/>
                <a:ea typeface="汉仪喵魂体W" panose="00020600040101010101" pitchFamily="18" charset="-122"/>
              </a:rPr>
              <a:t>来</a:t>
            </a:r>
            <a:endParaRPr lang="zh-CN" altLang="en-US" dirty="0">
              <a:solidFill>
                <a:schemeClr val="bg1"/>
              </a:solidFill>
              <a:latin typeface="汉仪喵魂体W" panose="00020600040101010101" pitchFamily="18" charset="-122"/>
              <a:ea typeface="汉仪喵魂体W" panose="00020600040101010101" pitchFamily="18"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3"/>
          <p:cNvSpPr txBox="1"/>
          <p:nvPr/>
        </p:nvSpPr>
        <p:spPr>
          <a:xfrm>
            <a:off x="4728116" y="512633"/>
            <a:ext cx="2735764" cy="629219"/>
          </a:xfrm>
          <a:prstGeom prst="rect">
            <a:avLst/>
          </a:prstGeom>
          <a:noFill/>
        </p:spPr>
        <p:txBody>
          <a:bodyPr wrap="none" lIns="135453" tIns="67727" rIns="135453" bIns="67727" rtlCol="0">
            <a:spAutoFit/>
          </a:bodyPr>
          <a:lstStyle/>
          <a:p>
            <a:pPr algn="ctr"/>
            <a:r>
              <a:rPr lang="zh-CN" altLang="en-US" sz="3200">
                <a:solidFill>
                  <a:schemeClr val="bg1"/>
                </a:solidFill>
                <a:latin typeface="+mn-ea"/>
              </a:rPr>
              <a:t>单击添加标题</a:t>
            </a:r>
            <a:endParaRPr lang="zh-CN" altLang="en-US" sz="3200" dirty="0">
              <a:solidFill>
                <a:schemeClr val="bg1"/>
              </a:solidFill>
              <a:latin typeface="+mn-ea"/>
            </a:endParaRPr>
          </a:p>
        </p:txBody>
      </p:sp>
      <p:sp>
        <p:nvSpPr>
          <p:cNvPr id="49" name="TextBox 4"/>
          <p:cNvSpPr txBox="1"/>
          <p:nvPr/>
        </p:nvSpPr>
        <p:spPr>
          <a:xfrm>
            <a:off x="4808999" y="1019580"/>
            <a:ext cx="2564820" cy="382998"/>
          </a:xfrm>
          <a:prstGeom prst="rect">
            <a:avLst/>
          </a:prstGeom>
          <a:noFill/>
        </p:spPr>
        <p:txBody>
          <a:bodyPr wrap="none" lIns="135453" tIns="67727" rIns="135453" bIns="67727" rtlCol="0">
            <a:spAutoFit/>
          </a:bodyPr>
          <a:lstStyle/>
          <a:p>
            <a:pPr algn="ctr" defTabSz="1219200"/>
            <a:r>
              <a:rPr lang="id-ID" sz="1600" dirty="0">
                <a:solidFill>
                  <a:prstClr val="white"/>
                </a:solidFill>
                <a:latin typeface="Calibri" panose="020F0502020204030204"/>
              </a:rPr>
              <a:t>put your great subtitle here</a:t>
            </a:r>
            <a:endParaRPr lang="en-US" sz="1600" dirty="0">
              <a:solidFill>
                <a:prstClr val="white"/>
              </a:solidFill>
              <a:latin typeface="Calibri" panose="020F0502020204030204"/>
            </a:endParaRPr>
          </a:p>
        </p:txBody>
      </p:sp>
      <p:grpSp>
        <p:nvGrpSpPr>
          <p:cNvPr id="11267" name="组合 11266"/>
          <p:cNvGrpSpPr/>
          <p:nvPr/>
        </p:nvGrpSpPr>
        <p:grpSpPr>
          <a:xfrm>
            <a:off x="3279775" y="4056063"/>
            <a:ext cx="1181100" cy="1809750"/>
            <a:chOff x="0" y="0"/>
            <a:chExt cx="1182576" cy="1810304"/>
          </a:xfrm>
        </p:grpSpPr>
        <p:sp>
          <p:nvSpPr>
            <p:cNvPr id="11268" name="Freeform 5"/>
            <p:cNvSpPr>
              <a:spLocks noEditPoints="1"/>
            </p:cNvSpPr>
            <p:nvPr/>
          </p:nvSpPr>
          <p:spPr>
            <a:xfrm rot="10623719">
              <a:off x="84413" y="60077"/>
              <a:ext cx="1059150" cy="1750227"/>
            </a:xfrm>
            <a:custGeom>
              <a:avLst/>
              <a:gdLst>
                <a:gd name="txL" fmla="*/ 0 w 117"/>
                <a:gd name="txT" fmla="*/ 0 h 194"/>
                <a:gd name="txR" fmla="*/ 117 w 117"/>
                <a:gd name="txB" fmla="*/ 194 h 194"/>
              </a:gdLst>
              <a:ahLst/>
              <a:cxnLst>
                <a:cxn ang="0">
                  <a:pos x="111" y="152"/>
                </a:cxn>
                <a:cxn ang="0">
                  <a:pos x="82" y="80"/>
                </a:cxn>
                <a:cxn ang="0">
                  <a:pos x="43" y="26"/>
                </a:cxn>
                <a:cxn ang="0">
                  <a:pos x="4" y="2"/>
                </a:cxn>
                <a:cxn ang="0">
                  <a:pos x="1" y="3"/>
                </a:cxn>
                <a:cxn ang="0">
                  <a:pos x="62" y="90"/>
                </a:cxn>
                <a:cxn ang="0">
                  <a:pos x="71" y="141"/>
                </a:cxn>
                <a:cxn ang="0">
                  <a:pos x="29" y="130"/>
                </a:cxn>
                <a:cxn ang="0">
                  <a:pos x="28" y="133"/>
                </a:cxn>
                <a:cxn ang="0">
                  <a:pos x="55" y="174"/>
                </a:cxn>
                <a:cxn ang="0">
                  <a:pos x="63" y="193"/>
                </a:cxn>
                <a:cxn ang="0">
                  <a:pos x="82" y="179"/>
                </a:cxn>
                <a:cxn ang="0">
                  <a:pos x="108" y="160"/>
                </a:cxn>
                <a:cxn ang="0">
                  <a:pos x="116" y="156"/>
                </a:cxn>
                <a:cxn ang="0">
                  <a:pos x="116" y="153"/>
                </a:cxn>
                <a:cxn ang="0">
                  <a:pos x="90" y="150"/>
                </a:cxn>
                <a:cxn ang="0">
                  <a:pos x="102" y="161"/>
                </a:cxn>
                <a:cxn ang="0">
                  <a:pos x="87" y="172"/>
                </a:cxn>
                <a:cxn ang="0">
                  <a:pos x="63" y="190"/>
                </a:cxn>
                <a:cxn ang="0">
                  <a:pos x="71" y="145"/>
                </a:cxn>
                <a:cxn ang="0">
                  <a:pos x="72" y="117"/>
                </a:cxn>
                <a:cxn ang="0">
                  <a:pos x="26" y="25"/>
                </a:cxn>
                <a:cxn ang="0">
                  <a:pos x="11" y="8"/>
                </a:cxn>
                <a:cxn ang="0">
                  <a:pos x="35" y="23"/>
                </a:cxn>
                <a:cxn ang="0">
                  <a:pos x="35" y="23"/>
                </a:cxn>
                <a:cxn ang="0">
                  <a:pos x="65" y="54"/>
                </a:cxn>
                <a:cxn ang="0">
                  <a:pos x="90" y="122"/>
                </a:cxn>
                <a:cxn ang="0">
                  <a:pos x="89" y="148"/>
                </a:cxn>
                <a:cxn ang="0">
                  <a:pos x="71" y="131"/>
                </a:cxn>
                <a:cxn ang="0">
                  <a:pos x="55" y="175"/>
                </a:cxn>
                <a:cxn ang="0">
                  <a:pos x="55" y="175"/>
                </a:cxn>
                <a:cxn ang="0">
                  <a:pos x="62" y="90"/>
                </a:cxn>
                <a:cxn ang="0">
                  <a:pos x="62" y="90"/>
                </a:cxn>
                <a:cxn ang="0">
                  <a:pos x="62" y="90"/>
                </a:cxn>
                <a:cxn ang="0">
                  <a:pos x="41" y="146"/>
                </a:cxn>
                <a:cxn ang="0">
                  <a:pos x="28" y="133"/>
                </a:cxn>
                <a:cxn ang="0">
                  <a:pos x="28" y="133"/>
                </a:cxn>
                <a:cxn ang="0">
                  <a:pos x="37" y="44"/>
                </a:cxn>
                <a:cxn ang="0">
                  <a:pos x="35" y="23"/>
                </a:cxn>
                <a:cxn ang="0">
                  <a:pos x="35" y="23"/>
                </a:cxn>
                <a:cxn ang="0">
                  <a:pos x="87" y="172"/>
                </a:cxn>
                <a:cxn ang="0">
                  <a:pos x="87" y="172"/>
                </a:cxn>
              </a:cxnLst>
              <a:rect l="txL" t="txT" r="txR" b="txB"/>
              <a:pathLst>
                <a:path w="117" h="194">
                  <a:moveTo>
                    <a:pt x="116" y="153"/>
                  </a:moveTo>
                  <a:cubicBezTo>
                    <a:pt x="114" y="153"/>
                    <a:pt x="113" y="153"/>
                    <a:pt x="111" y="152"/>
                  </a:cubicBezTo>
                  <a:cubicBezTo>
                    <a:pt x="104" y="151"/>
                    <a:pt x="98" y="149"/>
                    <a:pt x="92" y="147"/>
                  </a:cubicBezTo>
                  <a:cubicBezTo>
                    <a:pt x="96" y="125"/>
                    <a:pt x="90" y="101"/>
                    <a:pt x="82" y="80"/>
                  </a:cubicBezTo>
                  <a:cubicBezTo>
                    <a:pt x="78" y="70"/>
                    <a:pt x="72" y="60"/>
                    <a:pt x="66" y="51"/>
                  </a:cubicBezTo>
                  <a:cubicBezTo>
                    <a:pt x="59" y="42"/>
                    <a:pt x="51" y="34"/>
                    <a:pt x="43" y="26"/>
                  </a:cubicBezTo>
                  <a:cubicBezTo>
                    <a:pt x="32" y="16"/>
                    <a:pt x="19" y="6"/>
                    <a:pt x="4" y="2"/>
                  </a:cubicBezTo>
                  <a:cubicBezTo>
                    <a:pt x="4" y="2"/>
                    <a:pt x="4" y="2"/>
                    <a:pt x="4" y="2"/>
                  </a:cubicBezTo>
                  <a:cubicBezTo>
                    <a:pt x="4" y="1"/>
                    <a:pt x="3" y="1"/>
                    <a:pt x="3" y="1"/>
                  </a:cubicBezTo>
                  <a:cubicBezTo>
                    <a:pt x="2" y="0"/>
                    <a:pt x="0" y="1"/>
                    <a:pt x="1" y="3"/>
                  </a:cubicBezTo>
                  <a:cubicBezTo>
                    <a:pt x="14" y="16"/>
                    <a:pt x="26" y="29"/>
                    <a:pt x="37" y="44"/>
                  </a:cubicBezTo>
                  <a:cubicBezTo>
                    <a:pt x="47" y="58"/>
                    <a:pt x="56" y="74"/>
                    <a:pt x="62" y="90"/>
                  </a:cubicBezTo>
                  <a:cubicBezTo>
                    <a:pt x="67" y="103"/>
                    <a:pt x="69" y="117"/>
                    <a:pt x="71" y="131"/>
                  </a:cubicBezTo>
                  <a:cubicBezTo>
                    <a:pt x="71" y="134"/>
                    <a:pt x="71" y="138"/>
                    <a:pt x="71" y="141"/>
                  </a:cubicBezTo>
                  <a:cubicBezTo>
                    <a:pt x="71" y="142"/>
                    <a:pt x="70" y="142"/>
                    <a:pt x="70" y="142"/>
                  </a:cubicBezTo>
                  <a:cubicBezTo>
                    <a:pt x="57" y="138"/>
                    <a:pt x="43" y="134"/>
                    <a:pt x="29" y="130"/>
                  </a:cubicBezTo>
                  <a:cubicBezTo>
                    <a:pt x="27" y="129"/>
                    <a:pt x="27" y="131"/>
                    <a:pt x="28" y="132"/>
                  </a:cubicBezTo>
                  <a:cubicBezTo>
                    <a:pt x="28" y="132"/>
                    <a:pt x="28" y="132"/>
                    <a:pt x="28" y="133"/>
                  </a:cubicBezTo>
                  <a:cubicBezTo>
                    <a:pt x="33" y="137"/>
                    <a:pt x="37" y="141"/>
                    <a:pt x="41" y="146"/>
                  </a:cubicBezTo>
                  <a:cubicBezTo>
                    <a:pt x="47" y="155"/>
                    <a:pt x="51" y="164"/>
                    <a:pt x="55" y="174"/>
                  </a:cubicBezTo>
                  <a:cubicBezTo>
                    <a:pt x="57" y="180"/>
                    <a:pt x="59" y="186"/>
                    <a:pt x="61" y="192"/>
                  </a:cubicBezTo>
                  <a:cubicBezTo>
                    <a:pt x="61" y="193"/>
                    <a:pt x="62" y="194"/>
                    <a:pt x="63" y="193"/>
                  </a:cubicBezTo>
                  <a:cubicBezTo>
                    <a:pt x="70" y="189"/>
                    <a:pt x="76" y="183"/>
                    <a:pt x="82" y="179"/>
                  </a:cubicBezTo>
                  <a:cubicBezTo>
                    <a:pt x="82" y="179"/>
                    <a:pt x="82" y="179"/>
                    <a:pt x="82" y="179"/>
                  </a:cubicBezTo>
                  <a:cubicBezTo>
                    <a:pt x="87" y="175"/>
                    <a:pt x="92" y="172"/>
                    <a:pt x="97" y="168"/>
                  </a:cubicBezTo>
                  <a:cubicBezTo>
                    <a:pt x="101" y="165"/>
                    <a:pt x="104" y="162"/>
                    <a:pt x="108" y="160"/>
                  </a:cubicBezTo>
                  <a:cubicBezTo>
                    <a:pt x="110" y="158"/>
                    <a:pt x="111" y="157"/>
                    <a:pt x="113" y="157"/>
                  </a:cubicBezTo>
                  <a:cubicBezTo>
                    <a:pt x="114" y="156"/>
                    <a:pt x="115" y="156"/>
                    <a:pt x="116" y="156"/>
                  </a:cubicBezTo>
                  <a:cubicBezTo>
                    <a:pt x="117" y="156"/>
                    <a:pt x="117" y="155"/>
                    <a:pt x="117" y="155"/>
                  </a:cubicBezTo>
                  <a:cubicBezTo>
                    <a:pt x="117" y="154"/>
                    <a:pt x="117" y="153"/>
                    <a:pt x="116" y="153"/>
                  </a:cubicBezTo>
                  <a:moveTo>
                    <a:pt x="89" y="148"/>
                  </a:moveTo>
                  <a:cubicBezTo>
                    <a:pt x="89" y="149"/>
                    <a:pt x="89" y="149"/>
                    <a:pt x="90" y="150"/>
                  </a:cubicBezTo>
                  <a:cubicBezTo>
                    <a:pt x="96" y="152"/>
                    <a:pt x="103" y="154"/>
                    <a:pt x="110" y="155"/>
                  </a:cubicBezTo>
                  <a:cubicBezTo>
                    <a:pt x="107" y="157"/>
                    <a:pt x="104" y="159"/>
                    <a:pt x="102" y="161"/>
                  </a:cubicBezTo>
                  <a:cubicBezTo>
                    <a:pt x="97" y="165"/>
                    <a:pt x="92" y="168"/>
                    <a:pt x="87" y="172"/>
                  </a:cubicBezTo>
                  <a:cubicBezTo>
                    <a:pt x="87" y="172"/>
                    <a:pt x="87" y="172"/>
                    <a:pt x="87" y="172"/>
                  </a:cubicBezTo>
                  <a:cubicBezTo>
                    <a:pt x="83" y="175"/>
                    <a:pt x="79" y="178"/>
                    <a:pt x="75" y="181"/>
                  </a:cubicBezTo>
                  <a:cubicBezTo>
                    <a:pt x="71" y="184"/>
                    <a:pt x="67" y="187"/>
                    <a:pt x="63" y="190"/>
                  </a:cubicBezTo>
                  <a:cubicBezTo>
                    <a:pt x="57" y="170"/>
                    <a:pt x="49" y="149"/>
                    <a:pt x="34" y="134"/>
                  </a:cubicBezTo>
                  <a:cubicBezTo>
                    <a:pt x="46" y="138"/>
                    <a:pt x="59" y="142"/>
                    <a:pt x="71" y="145"/>
                  </a:cubicBezTo>
                  <a:cubicBezTo>
                    <a:pt x="72" y="145"/>
                    <a:pt x="73" y="145"/>
                    <a:pt x="73" y="144"/>
                  </a:cubicBezTo>
                  <a:cubicBezTo>
                    <a:pt x="75" y="136"/>
                    <a:pt x="73" y="126"/>
                    <a:pt x="72" y="117"/>
                  </a:cubicBezTo>
                  <a:cubicBezTo>
                    <a:pt x="70" y="106"/>
                    <a:pt x="67" y="95"/>
                    <a:pt x="63" y="85"/>
                  </a:cubicBezTo>
                  <a:cubicBezTo>
                    <a:pt x="54" y="63"/>
                    <a:pt x="41" y="43"/>
                    <a:pt x="26" y="25"/>
                  </a:cubicBezTo>
                  <a:cubicBezTo>
                    <a:pt x="20" y="19"/>
                    <a:pt x="15" y="12"/>
                    <a:pt x="9" y="6"/>
                  </a:cubicBezTo>
                  <a:cubicBezTo>
                    <a:pt x="10" y="7"/>
                    <a:pt x="11" y="7"/>
                    <a:pt x="11" y="8"/>
                  </a:cubicBezTo>
                  <a:cubicBezTo>
                    <a:pt x="20" y="12"/>
                    <a:pt x="28" y="17"/>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46" y="32"/>
                    <a:pt x="57" y="43"/>
                    <a:pt x="65" y="54"/>
                  </a:cubicBezTo>
                  <a:cubicBezTo>
                    <a:pt x="72" y="64"/>
                    <a:pt x="77" y="74"/>
                    <a:pt x="81" y="85"/>
                  </a:cubicBezTo>
                  <a:cubicBezTo>
                    <a:pt x="85" y="97"/>
                    <a:pt x="89" y="109"/>
                    <a:pt x="90" y="122"/>
                  </a:cubicBezTo>
                  <a:cubicBezTo>
                    <a:pt x="91" y="129"/>
                    <a:pt x="91" y="136"/>
                    <a:pt x="90" y="144"/>
                  </a:cubicBezTo>
                  <a:cubicBezTo>
                    <a:pt x="89" y="145"/>
                    <a:pt x="89" y="146"/>
                    <a:pt x="89" y="148"/>
                  </a:cubicBezTo>
                  <a:moveTo>
                    <a:pt x="71" y="131"/>
                  </a:moveTo>
                  <a:cubicBezTo>
                    <a:pt x="71" y="131"/>
                    <a:pt x="71" y="131"/>
                    <a:pt x="71" y="131"/>
                  </a:cubicBezTo>
                  <a:cubicBezTo>
                    <a:pt x="71" y="131"/>
                    <a:pt x="71" y="131"/>
                    <a:pt x="71" y="131"/>
                  </a:cubicBezTo>
                  <a:moveTo>
                    <a:pt x="55" y="175"/>
                  </a:moveTo>
                  <a:cubicBezTo>
                    <a:pt x="55" y="175"/>
                    <a:pt x="55" y="175"/>
                    <a:pt x="55" y="174"/>
                  </a:cubicBezTo>
                  <a:cubicBezTo>
                    <a:pt x="55" y="175"/>
                    <a:pt x="55" y="175"/>
                    <a:pt x="55" y="175"/>
                  </a:cubicBezTo>
                  <a:moveTo>
                    <a:pt x="62" y="91"/>
                  </a:moveTo>
                  <a:cubicBezTo>
                    <a:pt x="62" y="91"/>
                    <a:pt x="62" y="90"/>
                    <a:pt x="62" y="90"/>
                  </a:cubicBezTo>
                  <a:cubicBezTo>
                    <a:pt x="62" y="90"/>
                    <a:pt x="62" y="91"/>
                    <a:pt x="62" y="91"/>
                  </a:cubicBezTo>
                  <a:moveTo>
                    <a:pt x="62" y="90"/>
                  </a:moveTo>
                  <a:cubicBezTo>
                    <a:pt x="62" y="90"/>
                    <a:pt x="62" y="90"/>
                    <a:pt x="62" y="90"/>
                  </a:cubicBezTo>
                  <a:cubicBezTo>
                    <a:pt x="62" y="90"/>
                    <a:pt x="62" y="90"/>
                    <a:pt x="62" y="90"/>
                  </a:cubicBezTo>
                  <a:moveTo>
                    <a:pt x="41" y="146"/>
                  </a:moveTo>
                  <a:cubicBezTo>
                    <a:pt x="41" y="146"/>
                    <a:pt x="41" y="146"/>
                    <a:pt x="41" y="146"/>
                  </a:cubicBezTo>
                  <a:cubicBezTo>
                    <a:pt x="41" y="146"/>
                    <a:pt x="41" y="146"/>
                    <a:pt x="41" y="146"/>
                  </a:cubicBezTo>
                  <a:moveTo>
                    <a:pt x="28" y="133"/>
                  </a:moveTo>
                  <a:cubicBezTo>
                    <a:pt x="28" y="132"/>
                    <a:pt x="28" y="132"/>
                    <a:pt x="28" y="132"/>
                  </a:cubicBezTo>
                  <a:cubicBezTo>
                    <a:pt x="28" y="132"/>
                    <a:pt x="28" y="132"/>
                    <a:pt x="28" y="133"/>
                  </a:cubicBezTo>
                  <a:moveTo>
                    <a:pt x="37" y="44"/>
                  </a:moveTo>
                  <a:cubicBezTo>
                    <a:pt x="37" y="44"/>
                    <a:pt x="37" y="44"/>
                    <a:pt x="37" y="44"/>
                  </a:cubicBezTo>
                  <a:cubicBezTo>
                    <a:pt x="37" y="44"/>
                    <a:pt x="37" y="44"/>
                    <a:pt x="37" y="44"/>
                  </a:cubicBezTo>
                  <a:moveTo>
                    <a:pt x="35" y="23"/>
                  </a:moveTo>
                  <a:cubicBezTo>
                    <a:pt x="35" y="23"/>
                    <a:pt x="35" y="23"/>
                    <a:pt x="35" y="23"/>
                  </a:cubicBezTo>
                  <a:cubicBezTo>
                    <a:pt x="35" y="23"/>
                    <a:pt x="35" y="23"/>
                    <a:pt x="35" y="23"/>
                  </a:cubicBezTo>
                  <a:cubicBezTo>
                    <a:pt x="35" y="23"/>
                    <a:pt x="35" y="23"/>
                    <a:pt x="35" y="23"/>
                  </a:cubicBezTo>
                  <a:moveTo>
                    <a:pt x="87" y="172"/>
                  </a:moveTo>
                  <a:cubicBezTo>
                    <a:pt x="87" y="172"/>
                    <a:pt x="87" y="172"/>
                    <a:pt x="87" y="172"/>
                  </a:cubicBezTo>
                  <a:cubicBezTo>
                    <a:pt x="87" y="172"/>
                    <a:pt x="87" y="172"/>
                    <a:pt x="87" y="17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69" name="Freeform 6"/>
            <p:cNvSpPr>
              <a:spLocks noEditPoints="1"/>
            </p:cNvSpPr>
            <p:nvPr/>
          </p:nvSpPr>
          <p:spPr>
            <a:xfrm rot="10623719">
              <a:off x="207080" y="423464"/>
              <a:ext cx="709857" cy="1269478"/>
            </a:xfrm>
            <a:custGeom>
              <a:avLst/>
              <a:gdLst>
                <a:gd name="txL" fmla="*/ 0 w 78"/>
                <a:gd name="txT" fmla="*/ 0 h 141"/>
                <a:gd name="txR" fmla="*/ 78 w 78"/>
                <a:gd name="txB" fmla="*/ 141 h 141"/>
              </a:gdLst>
              <a:ahLst/>
              <a:cxnLst>
                <a:cxn ang="0">
                  <a:pos x="75" y="139"/>
                </a:cxn>
                <a:cxn ang="0">
                  <a:pos x="75" y="105"/>
                </a:cxn>
                <a:cxn ang="0">
                  <a:pos x="65" y="72"/>
                </a:cxn>
                <a:cxn ang="0">
                  <a:pos x="24" y="16"/>
                </a:cxn>
                <a:cxn ang="0">
                  <a:pos x="3" y="0"/>
                </a:cxn>
                <a:cxn ang="0">
                  <a:pos x="2" y="3"/>
                </a:cxn>
                <a:cxn ang="0">
                  <a:pos x="15" y="12"/>
                </a:cxn>
                <a:cxn ang="0">
                  <a:pos x="49" y="50"/>
                </a:cxn>
                <a:cxn ang="0">
                  <a:pos x="64" y="77"/>
                </a:cxn>
                <a:cxn ang="0">
                  <a:pos x="73" y="114"/>
                </a:cxn>
                <a:cxn ang="0">
                  <a:pos x="73" y="135"/>
                </a:cxn>
                <a:cxn ang="0">
                  <a:pos x="72" y="138"/>
                </a:cxn>
                <a:cxn ang="0">
                  <a:pos x="75" y="139"/>
                </a:cxn>
                <a:cxn ang="0">
                  <a:pos x="75" y="139"/>
                </a:cxn>
                <a:cxn ang="0">
                  <a:pos x="73" y="114"/>
                </a:cxn>
                <a:cxn ang="0">
                  <a:pos x="73" y="114"/>
                </a:cxn>
                <a:cxn ang="0">
                  <a:pos x="73" y="114"/>
                </a:cxn>
                <a:cxn ang="0">
                  <a:pos x="49" y="50"/>
                </a:cxn>
                <a:cxn ang="0">
                  <a:pos x="49" y="49"/>
                </a:cxn>
                <a:cxn ang="0">
                  <a:pos x="49" y="50"/>
                </a:cxn>
                <a:cxn ang="0">
                  <a:pos x="15" y="12"/>
                </a:cxn>
                <a:cxn ang="0">
                  <a:pos x="15" y="12"/>
                </a:cxn>
                <a:cxn ang="0">
                  <a:pos x="15" y="12"/>
                </a:cxn>
              </a:cxnLst>
              <a:rect l="txL" t="txT" r="txR" b="txB"/>
              <a:pathLst>
                <a:path w="78" h="141">
                  <a:moveTo>
                    <a:pt x="75" y="139"/>
                  </a:moveTo>
                  <a:cubicBezTo>
                    <a:pt x="78" y="128"/>
                    <a:pt x="77" y="116"/>
                    <a:pt x="75" y="105"/>
                  </a:cubicBezTo>
                  <a:cubicBezTo>
                    <a:pt x="73" y="93"/>
                    <a:pt x="70" y="82"/>
                    <a:pt x="65" y="72"/>
                  </a:cubicBezTo>
                  <a:cubicBezTo>
                    <a:pt x="56" y="50"/>
                    <a:pt x="41" y="32"/>
                    <a:pt x="24" y="16"/>
                  </a:cubicBezTo>
                  <a:cubicBezTo>
                    <a:pt x="18" y="10"/>
                    <a:pt x="11" y="4"/>
                    <a:pt x="3" y="0"/>
                  </a:cubicBezTo>
                  <a:cubicBezTo>
                    <a:pt x="2" y="0"/>
                    <a:pt x="0" y="2"/>
                    <a:pt x="2" y="3"/>
                  </a:cubicBezTo>
                  <a:cubicBezTo>
                    <a:pt x="7" y="5"/>
                    <a:pt x="11" y="8"/>
                    <a:pt x="15" y="12"/>
                  </a:cubicBezTo>
                  <a:cubicBezTo>
                    <a:pt x="28" y="23"/>
                    <a:pt x="40" y="36"/>
                    <a:pt x="49" y="50"/>
                  </a:cubicBezTo>
                  <a:cubicBezTo>
                    <a:pt x="55" y="58"/>
                    <a:pt x="61" y="67"/>
                    <a:pt x="64" y="77"/>
                  </a:cubicBezTo>
                  <a:cubicBezTo>
                    <a:pt x="69" y="89"/>
                    <a:pt x="72" y="101"/>
                    <a:pt x="73" y="114"/>
                  </a:cubicBezTo>
                  <a:cubicBezTo>
                    <a:pt x="74" y="121"/>
                    <a:pt x="74" y="128"/>
                    <a:pt x="73" y="135"/>
                  </a:cubicBezTo>
                  <a:cubicBezTo>
                    <a:pt x="73" y="136"/>
                    <a:pt x="73" y="137"/>
                    <a:pt x="72" y="138"/>
                  </a:cubicBezTo>
                  <a:cubicBezTo>
                    <a:pt x="72" y="140"/>
                    <a:pt x="75" y="141"/>
                    <a:pt x="75" y="139"/>
                  </a:cubicBezTo>
                  <a:cubicBezTo>
                    <a:pt x="75" y="139"/>
                    <a:pt x="75" y="139"/>
                    <a:pt x="75" y="139"/>
                  </a:cubicBezTo>
                  <a:moveTo>
                    <a:pt x="73" y="114"/>
                  </a:moveTo>
                  <a:cubicBezTo>
                    <a:pt x="73" y="114"/>
                    <a:pt x="73" y="114"/>
                    <a:pt x="73" y="114"/>
                  </a:cubicBezTo>
                  <a:cubicBezTo>
                    <a:pt x="73" y="114"/>
                    <a:pt x="73" y="114"/>
                    <a:pt x="73" y="114"/>
                  </a:cubicBezTo>
                  <a:moveTo>
                    <a:pt x="49" y="50"/>
                  </a:moveTo>
                  <a:cubicBezTo>
                    <a:pt x="49" y="49"/>
                    <a:pt x="49" y="49"/>
                    <a:pt x="49" y="49"/>
                  </a:cubicBezTo>
                  <a:cubicBezTo>
                    <a:pt x="49" y="49"/>
                    <a:pt x="49" y="49"/>
                    <a:pt x="49" y="50"/>
                  </a:cubicBezTo>
                  <a:moveTo>
                    <a:pt x="15" y="12"/>
                  </a:moveTo>
                  <a:cubicBezTo>
                    <a:pt x="15" y="12"/>
                    <a:pt x="15" y="12"/>
                    <a:pt x="15" y="12"/>
                  </a:cubicBezTo>
                  <a:cubicBezTo>
                    <a:pt x="15" y="12"/>
                    <a:pt x="15" y="12"/>
                    <a:pt x="15" y="1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70" name="Freeform 7"/>
            <p:cNvSpPr/>
            <p:nvPr/>
          </p:nvSpPr>
          <p:spPr>
            <a:xfrm rot="10623719">
              <a:off x="17727" y="313914"/>
              <a:ext cx="52582" cy="135211"/>
            </a:xfrm>
            <a:custGeom>
              <a:avLst/>
              <a:gdLst>
                <a:gd name="txL" fmla="*/ 0 w 6"/>
                <a:gd name="txT" fmla="*/ 0 h 15"/>
                <a:gd name="txR" fmla="*/ 6 w 6"/>
                <a:gd name="txB" fmla="*/ 15 h 15"/>
              </a:gdLst>
              <a:ahLst/>
              <a:cxnLst>
                <a:cxn ang="0">
                  <a:pos x="6" y="13"/>
                </a:cxn>
                <a:cxn ang="0">
                  <a:pos x="3" y="1"/>
                </a:cxn>
                <a:cxn ang="0">
                  <a:pos x="0" y="2"/>
                </a:cxn>
                <a:cxn ang="0">
                  <a:pos x="3" y="14"/>
                </a:cxn>
                <a:cxn ang="0">
                  <a:pos x="6" y="14"/>
                </a:cxn>
                <a:cxn ang="0">
                  <a:pos x="6" y="13"/>
                </a:cxn>
              </a:cxnLst>
              <a:rect l="txL" t="txT" r="txR" b="txB"/>
              <a:pathLst>
                <a:path w="6" h="15">
                  <a:moveTo>
                    <a:pt x="6" y="13"/>
                  </a:moveTo>
                  <a:cubicBezTo>
                    <a:pt x="5" y="9"/>
                    <a:pt x="4" y="5"/>
                    <a:pt x="3" y="1"/>
                  </a:cubicBezTo>
                  <a:cubicBezTo>
                    <a:pt x="3" y="0"/>
                    <a:pt x="0" y="0"/>
                    <a:pt x="0" y="2"/>
                  </a:cubicBezTo>
                  <a:cubicBezTo>
                    <a:pt x="1" y="6"/>
                    <a:pt x="2" y="10"/>
                    <a:pt x="3" y="14"/>
                  </a:cubicBezTo>
                  <a:cubicBezTo>
                    <a:pt x="3" y="15"/>
                    <a:pt x="5" y="15"/>
                    <a:pt x="6" y="14"/>
                  </a:cubicBezTo>
                  <a:cubicBezTo>
                    <a:pt x="6" y="13"/>
                    <a:pt x="6" y="13"/>
                    <a:pt x="6" y="13"/>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71" name="Freeform 8"/>
            <p:cNvSpPr/>
            <p:nvPr/>
          </p:nvSpPr>
          <p:spPr>
            <a:xfrm rot="10623719">
              <a:off x="0" y="24490"/>
              <a:ext cx="525819" cy="304225"/>
            </a:xfrm>
            <a:custGeom>
              <a:avLst/>
              <a:gdLst>
                <a:gd name="txL" fmla="*/ 0 w 58"/>
                <a:gd name="txT" fmla="*/ 0 h 34"/>
                <a:gd name="txR" fmla="*/ 58 w 58"/>
                <a:gd name="txB" fmla="*/ 34 h 34"/>
              </a:gdLst>
              <a:ahLst/>
              <a:cxnLst>
                <a:cxn ang="0">
                  <a:pos x="56" y="0"/>
                </a:cxn>
                <a:cxn ang="0">
                  <a:pos x="29" y="16"/>
                </a:cxn>
                <a:cxn ang="0">
                  <a:pos x="15" y="24"/>
                </a:cxn>
                <a:cxn ang="0">
                  <a:pos x="3" y="31"/>
                </a:cxn>
                <a:cxn ang="0">
                  <a:pos x="2" y="31"/>
                </a:cxn>
                <a:cxn ang="0">
                  <a:pos x="2" y="34"/>
                </a:cxn>
                <a:cxn ang="0">
                  <a:pos x="3" y="34"/>
                </a:cxn>
                <a:cxn ang="0">
                  <a:pos x="3" y="34"/>
                </a:cxn>
                <a:cxn ang="0">
                  <a:pos x="14" y="28"/>
                </a:cxn>
                <a:cxn ang="0">
                  <a:pos x="28" y="20"/>
                </a:cxn>
                <a:cxn ang="0">
                  <a:pos x="57" y="3"/>
                </a:cxn>
                <a:cxn ang="0">
                  <a:pos x="58" y="2"/>
                </a:cxn>
                <a:cxn ang="0">
                  <a:pos x="56" y="0"/>
                </a:cxn>
              </a:cxnLst>
              <a:rect l="txL" t="txT" r="txR" b="txB"/>
              <a:pathLst>
                <a:path w="58" h="34">
                  <a:moveTo>
                    <a:pt x="56" y="0"/>
                  </a:moveTo>
                  <a:cubicBezTo>
                    <a:pt x="46" y="5"/>
                    <a:pt x="38" y="11"/>
                    <a:pt x="29" y="16"/>
                  </a:cubicBezTo>
                  <a:cubicBezTo>
                    <a:pt x="24" y="19"/>
                    <a:pt x="20" y="22"/>
                    <a:pt x="15" y="24"/>
                  </a:cubicBezTo>
                  <a:cubicBezTo>
                    <a:pt x="11" y="26"/>
                    <a:pt x="7" y="29"/>
                    <a:pt x="3" y="31"/>
                  </a:cubicBezTo>
                  <a:cubicBezTo>
                    <a:pt x="3" y="31"/>
                    <a:pt x="2" y="31"/>
                    <a:pt x="2" y="31"/>
                  </a:cubicBezTo>
                  <a:cubicBezTo>
                    <a:pt x="0" y="32"/>
                    <a:pt x="0" y="34"/>
                    <a:pt x="2" y="34"/>
                  </a:cubicBezTo>
                  <a:cubicBezTo>
                    <a:pt x="2" y="34"/>
                    <a:pt x="3" y="34"/>
                    <a:pt x="3" y="34"/>
                  </a:cubicBezTo>
                  <a:cubicBezTo>
                    <a:pt x="3" y="34"/>
                    <a:pt x="3" y="34"/>
                    <a:pt x="3" y="34"/>
                  </a:cubicBezTo>
                  <a:cubicBezTo>
                    <a:pt x="7" y="33"/>
                    <a:pt x="11" y="30"/>
                    <a:pt x="14" y="28"/>
                  </a:cubicBezTo>
                  <a:cubicBezTo>
                    <a:pt x="19" y="25"/>
                    <a:pt x="24" y="23"/>
                    <a:pt x="28" y="20"/>
                  </a:cubicBezTo>
                  <a:cubicBezTo>
                    <a:pt x="38" y="14"/>
                    <a:pt x="47" y="8"/>
                    <a:pt x="57" y="3"/>
                  </a:cubicBezTo>
                  <a:cubicBezTo>
                    <a:pt x="57" y="3"/>
                    <a:pt x="58" y="2"/>
                    <a:pt x="58" y="2"/>
                  </a:cubicBezTo>
                  <a:cubicBezTo>
                    <a:pt x="58" y="1"/>
                    <a:pt x="57" y="0"/>
                    <a:pt x="56"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72" name="Freeform 9"/>
            <p:cNvSpPr/>
            <p:nvPr/>
          </p:nvSpPr>
          <p:spPr>
            <a:xfrm rot="10623719">
              <a:off x="489362" y="0"/>
              <a:ext cx="56339" cy="90140"/>
            </a:xfrm>
            <a:custGeom>
              <a:avLst/>
              <a:gdLst>
                <a:gd name="txL" fmla="*/ 0 w 6"/>
                <a:gd name="txT" fmla="*/ 0 h 10"/>
                <a:gd name="txR" fmla="*/ 6 w 6"/>
                <a:gd name="txB" fmla="*/ 10 h 10"/>
              </a:gdLst>
              <a:ahLst/>
              <a:cxnLst>
                <a:cxn ang="0">
                  <a:pos x="6" y="9"/>
                </a:cxn>
                <a:cxn ang="0">
                  <a:pos x="3" y="2"/>
                </a:cxn>
                <a:cxn ang="0">
                  <a:pos x="1" y="3"/>
                </a:cxn>
                <a:cxn ang="0">
                  <a:pos x="3" y="8"/>
                </a:cxn>
                <a:cxn ang="0">
                  <a:pos x="3" y="9"/>
                </a:cxn>
                <a:cxn ang="0">
                  <a:pos x="3" y="10"/>
                </a:cxn>
                <a:cxn ang="0">
                  <a:pos x="6" y="9"/>
                </a:cxn>
                <a:cxn ang="0">
                  <a:pos x="6" y="9"/>
                </a:cxn>
              </a:cxnLst>
              <a:rect l="txL" t="txT" r="txR" b="txB"/>
              <a:pathLst>
                <a:path w="6" h="10">
                  <a:moveTo>
                    <a:pt x="6" y="9"/>
                  </a:moveTo>
                  <a:cubicBezTo>
                    <a:pt x="5" y="6"/>
                    <a:pt x="4" y="4"/>
                    <a:pt x="3" y="2"/>
                  </a:cubicBezTo>
                  <a:cubicBezTo>
                    <a:pt x="2" y="0"/>
                    <a:pt x="0" y="2"/>
                    <a:pt x="1" y="3"/>
                  </a:cubicBezTo>
                  <a:cubicBezTo>
                    <a:pt x="1" y="5"/>
                    <a:pt x="2" y="6"/>
                    <a:pt x="3" y="8"/>
                  </a:cubicBezTo>
                  <a:cubicBezTo>
                    <a:pt x="3" y="8"/>
                    <a:pt x="3" y="9"/>
                    <a:pt x="3" y="9"/>
                  </a:cubicBezTo>
                  <a:cubicBezTo>
                    <a:pt x="3" y="9"/>
                    <a:pt x="3" y="10"/>
                    <a:pt x="3" y="10"/>
                  </a:cubicBezTo>
                  <a:cubicBezTo>
                    <a:pt x="4" y="9"/>
                    <a:pt x="5" y="9"/>
                    <a:pt x="6" y="9"/>
                  </a:cubicBezTo>
                  <a:cubicBezTo>
                    <a:pt x="6" y="9"/>
                    <a:pt x="6" y="9"/>
                    <a:pt x="6" y="9"/>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73" name="Freeform 10"/>
            <p:cNvSpPr/>
            <p:nvPr/>
          </p:nvSpPr>
          <p:spPr>
            <a:xfrm rot="10623719">
              <a:off x="69085" y="285053"/>
              <a:ext cx="48827" cy="142722"/>
            </a:xfrm>
            <a:custGeom>
              <a:avLst/>
              <a:gdLst>
                <a:gd name="txL" fmla="*/ 0 w 5"/>
                <a:gd name="txT" fmla="*/ 0 h 16"/>
                <a:gd name="txR" fmla="*/ 5 w 5"/>
                <a:gd name="txB" fmla="*/ 16 h 16"/>
              </a:gdLst>
              <a:ahLst/>
              <a:cxnLst>
                <a:cxn ang="0">
                  <a:pos x="5" y="14"/>
                </a:cxn>
                <a:cxn ang="0">
                  <a:pos x="4" y="9"/>
                </a:cxn>
                <a:cxn ang="0">
                  <a:pos x="3" y="2"/>
                </a:cxn>
                <a:cxn ang="0">
                  <a:pos x="1" y="2"/>
                </a:cxn>
                <a:cxn ang="0">
                  <a:pos x="2" y="15"/>
                </a:cxn>
                <a:cxn ang="0">
                  <a:pos x="5" y="15"/>
                </a:cxn>
                <a:cxn ang="0">
                  <a:pos x="5" y="14"/>
                </a:cxn>
              </a:cxnLst>
              <a:rect l="txL" t="txT" r="txR" b="txB"/>
              <a:pathLst>
                <a:path w="5" h="16">
                  <a:moveTo>
                    <a:pt x="5" y="14"/>
                  </a:moveTo>
                  <a:cubicBezTo>
                    <a:pt x="4" y="12"/>
                    <a:pt x="4" y="10"/>
                    <a:pt x="4" y="9"/>
                  </a:cubicBezTo>
                  <a:cubicBezTo>
                    <a:pt x="4" y="6"/>
                    <a:pt x="4" y="4"/>
                    <a:pt x="3" y="2"/>
                  </a:cubicBezTo>
                  <a:cubicBezTo>
                    <a:pt x="3" y="0"/>
                    <a:pt x="0" y="0"/>
                    <a:pt x="1" y="2"/>
                  </a:cubicBezTo>
                  <a:cubicBezTo>
                    <a:pt x="1" y="6"/>
                    <a:pt x="1" y="11"/>
                    <a:pt x="2" y="15"/>
                  </a:cubicBezTo>
                  <a:cubicBezTo>
                    <a:pt x="3" y="16"/>
                    <a:pt x="5" y="16"/>
                    <a:pt x="5" y="15"/>
                  </a:cubicBezTo>
                  <a:cubicBezTo>
                    <a:pt x="5" y="15"/>
                    <a:pt x="5" y="14"/>
                    <a:pt x="5" y="14"/>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74" name="Freeform 11"/>
            <p:cNvSpPr/>
            <p:nvPr/>
          </p:nvSpPr>
          <p:spPr>
            <a:xfrm rot="10623719">
              <a:off x="116021" y="245135"/>
              <a:ext cx="45070" cy="146479"/>
            </a:xfrm>
            <a:custGeom>
              <a:avLst/>
              <a:gdLst>
                <a:gd name="txL" fmla="*/ 0 w 5"/>
                <a:gd name="txT" fmla="*/ 0 h 16"/>
                <a:gd name="txR" fmla="*/ 5 w 5"/>
                <a:gd name="txB" fmla="*/ 16 h 16"/>
              </a:gdLst>
              <a:ahLst/>
              <a:cxnLst>
                <a:cxn ang="0">
                  <a:pos x="5" y="15"/>
                </a:cxn>
                <a:cxn ang="0">
                  <a:pos x="3" y="1"/>
                </a:cxn>
                <a:cxn ang="0">
                  <a:pos x="0" y="2"/>
                </a:cxn>
                <a:cxn ang="0">
                  <a:pos x="2" y="13"/>
                </a:cxn>
                <a:cxn ang="0">
                  <a:pos x="2" y="15"/>
                </a:cxn>
                <a:cxn ang="0">
                  <a:pos x="5" y="15"/>
                </a:cxn>
                <a:cxn ang="0">
                  <a:pos x="5" y="15"/>
                </a:cxn>
              </a:cxnLst>
              <a:rect l="txL" t="txT" r="txR" b="txB"/>
              <a:pathLst>
                <a:path w="5" h="16">
                  <a:moveTo>
                    <a:pt x="5" y="15"/>
                  </a:moveTo>
                  <a:cubicBezTo>
                    <a:pt x="5" y="10"/>
                    <a:pt x="4" y="6"/>
                    <a:pt x="3" y="1"/>
                  </a:cubicBezTo>
                  <a:cubicBezTo>
                    <a:pt x="3" y="0"/>
                    <a:pt x="0" y="0"/>
                    <a:pt x="0" y="2"/>
                  </a:cubicBezTo>
                  <a:cubicBezTo>
                    <a:pt x="1" y="6"/>
                    <a:pt x="2" y="9"/>
                    <a:pt x="2" y="13"/>
                  </a:cubicBezTo>
                  <a:cubicBezTo>
                    <a:pt x="2" y="14"/>
                    <a:pt x="2" y="14"/>
                    <a:pt x="2" y="15"/>
                  </a:cubicBezTo>
                  <a:cubicBezTo>
                    <a:pt x="3" y="16"/>
                    <a:pt x="5" y="16"/>
                    <a:pt x="5" y="15"/>
                  </a:cubicBezTo>
                  <a:cubicBezTo>
                    <a:pt x="5" y="15"/>
                    <a:pt x="5" y="15"/>
                    <a:pt x="5" y="15"/>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75" name="Freeform 12"/>
            <p:cNvSpPr/>
            <p:nvPr/>
          </p:nvSpPr>
          <p:spPr>
            <a:xfrm rot="10623719">
              <a:off x="174212" y="208493"/>
              <a:ext cx="37559" cy="142722"/>
            </a:xfrm>
            <a:custGeom>
              <a:avLst/>
              <a:gdLst>
                <a:gd name="txL" fmla="*/ 0 w 4"/>
                <a:gd name="txT" fmla="*/ 0 h 16"/>
                <a:gd name="txR" fmla="*/ 4 w 4"/>
                <a:gd name="txB" fmla="*/ 16 h 16"/>
              </a:gdLst>
              <a:ahLst/>
              <a:cxnLst>
                <a:cxn ang="0">
                  <a:pos x="4" y="14"/>
                </a:cxn>
                <a:cxn ang="0">
                  <a:pos x="3" y="9"/>
                </a:cxn>
                <a:cxn ang="0">
                  <a:pos x="3" y="2"/>
                </a:cxn>
                <a:cxn ang="0">
                  <a:pos x="0" y="3"/>
                </a:cxn>
                <a:cxn ang="0">
                  <a:pos x="0" y="4"/>
                </a:cxn>
                <a:cxn ang="0">
                  <a:pos x="0" y="3"/>
                </a:cxn>
                <a:cxn ang="0">
                  <a:pos x="2" y="15"/>
                </a:cxn>
                <a:cxn ang="0">
                  <a:pos x="4" y="15"/>
                </a:cxn>
                <a:cxn ang="0">
                  <a:pos x="4" y="14"/>
                </a:cxn>
              </a:cxnLst>
              <a:rect l="txL" t="txT" r="txR" b="txB"/>
              <a:pathLst>
                <a:path w="4" h="16">
                  <a:moveTo>
                    <a:pt x="4" y="14"/>
                  </a:moveTo>
                  <a:cubicBezTo>
                    <a:pt x="4" y="12"/>
                    <a:pt x="4" y="10"/>
                    <a:pt x="3" y="9"/>
                  </a:cubicBezTo>
                  <a:cubicBezTo>
                    <a:pt x="3" y="6"/>
                    <a:pt x="3" y="4"/>
                    <a:pt x="3" y="2"/>
                  </a:cubicBezTo>
                  <a:cubicBezTo>
                    <a:pt x="3" y="0"/>
                    <a:pt x="0" y="1"/>
                    <a:pt x="0" y="3"/>
                  </a:cubicBezTo>
                  <a:cubicBezTo>
                    <a:pt x="0" y="3"/>
                    <a:pt x="0" y="3"/>
                    <a:pt x="0" y="4"/>
                  </a:cubicBezTo>
                  <a:cubicBezTo>
                    <a:pt x="0" y="4"/>
                    <a:pt x="0" y="4"/>
                    <a:pt x="0" y="3"/>
                  </a:cubicBezTo>
                  <a:cubicBezTo>
                    <a:pt x="0" y="7"/>
                    <a:pt x="1" y="11"/>
                    <a:pt x="2" y="15"/>
                  </a:cubicBezTo>
                  <a:cubicBezTo>
                    <a:pt x="2" y="16"/>
                    <a:pt x="4" y="16"/>
                    <a:pt x="4" y="15"/>
                  </a:cubicBezTo>
                  <a:cubicBezTo>
                    <a:pt x="4" y="14"/>
                    <a:pt x="4" y="14"/>
                    <a:pt x="4" y="14"/>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76" name="Freeform 13"/>
            <p:cNvSpPr/>
            <p:nvPr/>
          </p:nvSpPr>
          <p:spPr>
            <a:xfrm rot="10623719">
              <a:off x="227974" y="160599"/>
              <a:ext cx="37559" cy="135211"/>
            </a:xfrm>
            <a:custGeom>
              <a:avLst/>
              <a:gdLst>
                <a:gd name="txL" fmla="*/ 0 w 4"/>
                <a:gd name="txT" fmla="*/ 0 h 15"/>
                <a:gd name="txR" fmla="*/ 4 w 4"/>
                <a:gd name="txB" fmla="*/ 15 h 15"/>
              </a:gdLst>
              <a:ahLst/>
              <a:cxnLst>
                <a:cxn ang="0">
                  <a:pos x="4" y="12"/>
                </a:cxn>
                <a:cxn ang="0">
                  <a:pos x="3" y="10"/>
                </a:cxn>
                <a:cxn ang="0">
                  <a:pos x="3" y="2"/>
                </a:cxn>
                <a:cxn ang="0">
                  <a:pos x="0" y="1"/>
                </a:cxn>
                <a:cxn ang="0">
                  <a:pos x="1" y="13"/>
                </a:cxn>
                <a:cxn ang="0">
                  <a:pos x="4" y="13"/>
                </a:cxn>
                <a:cxn ang="0">
                  <a:pos x="4" y="12"/>
                </a:cxn>
              </a:cxnLst>
              <a:rect l="txL" t="txT" r="txR" b="txB"/>
              <a:pathLst>
                <a:path w="4" h="15">
                  <a:moveTo>
                    <a:pt x="4" y="12"/>
                  </a:moveTo>
                  <a:cubicBezTo>
                    <a:pt x="4" y="12"/>
                    <a:pt x="3" y="11"/>
                    <a:pt x="3" y="10"/>
                  </a:cubicBezTo>
                  <a:cubicBezTo>
                    <a:pt x="3" y="7"/>
                    <a:pt x="3" y="4"/>
                    <a:pt x="3" y="2"/>
                  </a:cubicBezTo>
                  <a:cubicBezTo>
                    <a:pt x="3" y="0"/>
                    <a:pt x="0" y="0"/>
                    <a:pt x="0" y="1"/>
                  </a:cubicBezTo>
                  <a:cubicBezTo>
                    <a:pt x="0" y="5"/>
                    <a:pt x="0" y="9"/>
                    <a:pt x="1" y="13"/>
                  </a:cubicBezTo>
                  <a:cubicBezTo>
                    <a:pt x="1" y="15"/>
                    <a:pt x="3" y="14"/>
                    <a:pt x="4" y="13"/>
                  </a:cubicBezTo>
                  <a:cubicBezTo>
                    <a:pt x="4" y="13"/>
                    <a:pt x="4" y="13"/>
                    <a:pt x="4" y="1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77" name="Freeform 14"/>
            <p:cNvSpPr>
              <a:spLocks noEditPoints="1"/>
            </p:cNvSpPr>
            <p:nvPr/>
          </p:nvSpPr>
          <p:spPr>
            <a:xfrm rot="10623719">
              <a:off x="272018" y="139341"/>
              <a:ext cx="45070" cy="135211"/>
            </a:xfrm>
            <a:custGeom>
              <a:avLst/>
              <a:gdLst>
                <a:gd name="txL" fmla="*/ 0 w 5"/>
                <a:gd name="txT" fmla="*/ 0 h 15"/>
                <a:gd name="txR" fmla="*/ 5 w 5"/>
                <a:gd name="txB" fmla="*/ 15 h 15"/>
              </a:gdLst>
              <a:ahLst/>
              <a:cxnLst>
                <a:cxn ang="0">
                  <a:pos x="5" y="13"/>
                </a:cxn>
                <a:cxn ang="0">
                  <a:pos x="3" y="3"/>
                </a:cxn>
                <a:cxn ang="0">
                  <a:pos x="3" y="2"/>
                </a:cxn>
                <a:cxn ang="0">
                  <a:pos x="0" y="2"/>
                </a:cxn>
                <a:cxn ang="0">
                  <a:pos x="2" y="12"/>
                </a:cxn>
                <a:cxn ang="0">
                  <a:pos x="2" y="13"/>
                </a:cxn>
                <a:cxn ang="0">
                  <a:pos x="5" y="14"/>
                </a:cxn>
                <a:cxn ang="0">
                  <a:pos x="5" y="13"/>
                </a:cxn>
                <a:cxn ang="0">
                  <a:pos x="2" y="12"/>
                </a:cxn>
                <a:cxn ang="0">
                  <a:pos x="2" y="12"/>
                </a:cxn>
                <a:cxn ang="0">
                  <a:pos x="2" y="12"/>
                </a:cxn>
                <a:cxn ang="0">
                  <a:pos x="3" y="3"/>
                </a:cxn>
                <a:cxn ang="0">
                  <a:pos x="3" y="3"/>
                </a:cxn>
                <a:cxn ang="0">
                  <a:pos x="3" y="3"/>
                </a:cxn>
              </a:cxnLst>
              <a:rect l="txL" t="txT" r="txR" b="txB"/>
              <a:pathLst>
                <a:path w="5" h="15">
                  <a:moveTo>
                    <a:pt x="5" y="13"/>
                  </a:moveTo>
                  <a:cubicBezTo>
                    <a:pt x="5" y="10"/>
                    <a:pt x="3" y="6"/>
                    <a:pt x="3" y="3"/>
                  </a:cubicBezTo>
                  <a:cubicBezTo>
                    <a:pt x="3" y="2"/>
                    <a:pt x="3" y="2"/>
                    <a:pt x="3" y="2"/>
                  </a:cubicBezTo>
                  <a:cubicBezTo>
                    <a:pt x="3" y="0"/>
                    <a:pt x="0" y="0"/>
                    <a:pt x="0" y="2"/>
                  </a:cubicBezTo>
                  <a:cubicBezTo>
                    <a:pt x="0" y="5"/>
                    <a:pt x="1" y="9"/>
                    <a:pt x="2" y="12"/>
                  </a:cubicBezTo>
                  <a:cubicBezTo>
                    <a:pt x="2" y="12"/>
                    <a:pt x="2" y="13"/>
                    <a:pt x="2" y="13"/>
                  </a:cubicBezTo>
                  <a:cubicBezTo>
                    <a:pt x="2" y="15"/>
                    <a:pt x="4" y="15"/>
                    <a:pt x="5" y="14"/>
                  </a:cubicBezTo>
                  <a:cubicBezTo>
                    <a:pt x="5" y="14"/>
                    <a:pt x="5" y="13"/>
                    <a:pt x="5" y="13"/>
                  </a:cubicBezTo>
                  <a:moveTo>
                    <a:pt x="2" y="12"/>
                  </a:moveTo>
                  <a:cubicBezTo>
                    <a:pt x="2" y="12"/>
                    <a:pt x="2" y="12"/>
                    <a:pt x="2" y="12"/>
                  </a:cubicBezTo>
                  <a:cubicBezTo>
                    <a:pt x="2" y="12"/>
                    <a:pt x="2" y="12"/>
                    <a:pt x="2" y="12"/>
                  </a:cubicBezTo>
                  <a:moveTo>
                    <a:pt x="3" y="3"/>
                  </a:moveTo>
                  <a:cubicBezTo>
                    <a:pt x="3" y="3"/>
                    <a:pt x="3" y="3"/>
                    <a:pt x="3" y="3"/>
                  </a:cubicBezTo>
                  <a:cubicBezTo>
                    <a:pt x="3" y="3"/>
                    <a:pt x="3" y="3"/>
                    <a:pt x="3" y="3"/>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78" name="Freeform 15"/>
            <p:cNvSpPr/>
            <p:nvPr/>
          </p:nvSpPr>
          <p:spPr>
            <a:xfrm rot="10623719">
              <a:off x="326163" y="91437"/>
              <a:ext cx="45070" cy="142722"/>
            </a:xfrm>
            <a:custGeom>
              <a:avLst/>
              <a:gdLst>
                <a:gd name="txL" fmla="*/ 0 w 5"/>
                <a:gd name="txT" fmla="*/ 0 h 16"/>
                <a:gd name="txR" fmla="*/ 5 w 5"/>
                <a:gd name="txB" fmla="*/ 16 h 16"/>
              </a:gdLst>
              <a:ahLst/>
              <a:cxnLst>
                <a:cxn ang="0">
                  <a:pos x="5" y="14"/>
                </a:cxn>
                <a:cxn ang="0">
                  <a:pos x="3" y="2"/>
                </a:cxn>
                <a:cxn ang="0">
                  <a:pos x="3" y="1"/>
                </a:cxn>
                <a:cxn ang="0">
                  <a:pos x="0" y="1"/>
                </a:cxn>
                <a:cxn ang="0">
                  <a:pos x="2" y="13"/>
                </a:cxn>
                <a:cxn ang="0">
                  <a:pos x="2" y="14"/>
                </a:cxn>
                <a:cxn ang="0">
                  <a:pos x="5" y="14"/>
                </a:cxn>
                <a:cxn ang="0">
                  <a:pos x="5" y="14"/>
                </a:cxn>
              </a:cxnLst>
              <a:rect l="txL" t="txT" r="txR" b="txB"/>
              <a:pathLst>
                <a:path w="5" h="16">
                  <a:moveTo>
                    <a:pt x="5" y="14"/>
                  </a:moveTo>
                  <a:cubicBezTo>
                    <a:pt x="4" y="10"/>
                    <a:pt x="3" y="6"/>
                    <a:pt x="3" y="2"/>
                  </a:cubicBezTo>
                  <a:cubicBezTo>
                    <a:pt x="3" y="2"/>
                    <a:pt x="3" y="2"/>
                    <a:pt x="3" y="1"/>
                  </a:cubicBezTo>
                  <a:cubicBezTo>
                    <a:pt x="2" y="0"/>
                    <a:pt x="0" y="0"/>
                    <a:pt x="0" y="1"/>
                  </a:cubicBezTo>
                  <a:cubicBezTo>
                    <a:pt x="0" y="5"/>
                    <a:pt x="1" y="9"/>
                    <a:pt x="2" y="13"/>
                  </a:cubicBezTo>
                  <a:cubicBezTo>
                    <a:pt x="2" y="13"/>
                    <a:pt x="2" y="14"/>
                    <a:pt x="2" y="14"/>
                  </a:cubicBezTo>
                  <a:cubicBezTo>
                    <a:pt x="2" y="15"/>
                    <a:pt x="4" y="16"/>
                    <a:pt x="5" y="14"/>
                  </a:cubicBezTo>
                  <a:cubicBezTo>
                    <a:pt x="5" y="14"/>
                    <a:pt x="5" y="14"/>
                    <a:pt x="5" y="14"/>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79" name="Freeform 16"/>
            <p:cNvSpPr/>
            <p:nvPr/>
          </p:nvSpPr>
          <p:spPr>
            <a:xfrm rot="10623719">
              <a:off x="384827" y="69517"/>
              <a:ext cx="48827" cy="127699"/>
            </a:xfrm>
            <a:custGeom>
              <a:avLst/>
              <a:gdLst>
                <a:gd name="txL" fmla="*/ 0 w 5"/>
                <a:gd name="txT" fmla="*/ 0 h 14"/>
                <a:gd name="txR" fmla="*/ 5 w 5"/>
                <a:gd name="txB" fmla="*/ 14 h 14"/>
              </a:gdLst>
              <a:ahLst/>
              <a:cxnLst>
                <a:cxn ang="0">
                  <a:pos x="5" y="12"/>
                </a:cxn>
                <a:cxn ang="0">
                  <a:pos x="3" y="2"/>
                </a:cxn>
                <a:cxn ang="0">
                  <a:pos x="1" y="2"/>
                </a:cxn>
                <a:cxn ang="0">
                  <a:pos x="3" y="13"/>
                </a:cxn>
                <a:cxn ang="0">
                  <a:pos x="5" y="13"/>
                </a:cxn>
                <a:cxn ang="0">
                  <a:pos x="5" y="12"/>
                </a:cxn>
              </a:cxnLst>
              <a:rect l="txL" t="txT" r="txR" b="txB"/>
              <a:pathLst>
                <a:path w="5" h="14">
                  <a:moveTo>
                    <a:pt x="5" y="12"/>
                  </a:moveTo>
                  <a:cubicBezTo>
                    <a:pt x="5" y="9"/>
                    <a:pt x="4" y="5"/>
                    <a:pt x="3" y="2"/>
                  </a:cubicBezTo>
                  <a:cubicBezTo>
                    <a:pt x="3" y="0"/>
                    <a:pt x="0" y="0"/>
                    <a:pt x="1" y="2"/>
                  </a:cubicBezTo>
                  <a:cubicBezTo>
                    <a:pt x="1" y="6"/>
                    <a:pt x="2" y="9"/>
                    <a:pt x="3" y="13"/>
                  </a:cubicBezTo>
                  <a:cubicBezTo>
                    <a:pt x="3" y="14"/>
                    <a:pt x="5" y="14"/>
                    <a:pt x="5" y="13"/>
                  </a:cubicBezTo>
                  <a:cubicBezTo>
                    <a:pt x="5" y="12"/>
                    <a:pt x="5" y="12"/>
                    <a:pt x="5" y="1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80" name="Freeform 17"/>
            <p:cNvSpPr/>
            <p:nvPr/>
          </p:nvSpPr>
          <p:spPr>
            <a:xfrm rot="10623719">
              <a:off x="431957" y="40861"/>
              <a:ext cx="45070" cy="116433"/>
            </a:xfrm>
            <a:custGeom>
              <a:avLst/>
              <a:gdLst>
                <a:gd name="txL" fmla="*/ 0 w 5"/>
                <a:gd name="txT" fmla="*/ 0 h 13"/>
                <a:gd name="txR" fmla="*/ 5 w 5"/>
                <a:gd name="txB" fmla="*/ 13 h 13"/>
              </a:gdLst>
              <a:ahLst/>
              <a:cxnLst>
                <a:cxn ang="0">
                  <a:pos x="5" y="11"/>
                </a:cxn>
                <a:cxn ang="0">
                  <a:pos x="3" y="2"/>
                </a:cxn>
                <a:cxn ang="0">
                  <a:pos x="0" y="3"/>
                </a:cxn>
                <a:cxn ang="0">
                  <a:pos x="2" y="12"/>
                </a:cxn>
                <a:cxn ang="0">
                  <a:pos x="5" y="12"/>
                </a:cxn>
                <a:cxn ang="0">
                  <a:pos x="5" y="11"/>
                </a:cxn>
              </a:cxnLst>
              <a:rect l="txL" t="txT" r="txR" b="txB"/>
              <a:pathLst>
                <a:path w="5" h="13">
                  <a:moveTo>
                    <a:pt x="5" y="11"/>
                  </a:moveTo>
                  <a:cubicBezTo>
                    <a:pt x="4" y="8"/>
                    <a:pt x="3" y="5"/>
                    <a:pt x="3" y="2"/>
                  </a:cubicBezTo>
                  <a:cubicBezTo>
                    <a:pt x="2" y="0"/>
                    <a:pt x="0" y="1"/>
                    <a:pt x="0" y="3"/>
                  </a:cubicBezTo>
                  <a:cubicBezTo>
                    <a:pt x="1" y="6"/>
                    <a:pt x="2" y="9"/>
                    <a:pt x="2" y="12"/>
                  </a:cubicBezTo>
                  <a:cubicBezTo>
                    <a:pt x="2" y="13"/>
                    <a:pt x="4" y="13"/>
                    <a:pt x="5" y="12"/>
                  </a:cubicBezTo>
                  <a:cubicBezTo>
                    <a:pt x="5" y="12"/>
                    <a:pt x="5" y="11"/>
                    <a:pt x="5" y="11"/>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81" name="Freeform 18"/>
            <p:cNvSpPr/>
            <p:nvPr/>
          </p:nvSpPr>
          <p:spPr>
            <a:xfrm rot="10623719">
              <a:off x="186863" y="502760"/>
              <a:ext cx="120187" cy="45070"/>
            </a:xfrm>
            <a:custGeom>
              <a:avLst/>
              <a:gdLst>
                <a:gd name="txL" fmla="*/ 0 w 13"/>
                <a:gd name="txT" fmla="*/ 0 h 5"/>
                <a:gd name="txR" fmla="*/ 13 w 13"/>
                <a:gd name="txB" fmla="*/ 5 h 5"/>
              </a:gdLst>
              <a:ahLst/>
              <a:cxnLst>
                <a:cxn ang="0">
                  <a:pos x="12" y="2"/>
                </a:cxn>
                <a:cxn ang="0">
                  <a:pos x="3" y="0"/>
                </a:cxn>
                <a:cxn ang="0">
                  <a:pos x="2" y="3"/>
                </a:cxn>
                <a:cxn ang="0">
                  <a:pos x="11" y="5"/>
                </a:cxn>
                <a:cxn ang="0">
                  <a:pos x="13" y="4"/>
                </a:cxn>
                <a:cxn ang="0">
                  <a:pos x="12" y="2"/>
                </a:cxn>
              </a:cxnLst>
              <a:rect l="txL" t="txT" r="txR" b="txB"/>
              <a:pathLst>
                <a:path w="13" h="5">
                  <a:moveTo>
                    <a:pt x="12" y="2"/>
                  </a:moveTo>
                  <a:cubicBezTo>
                    <a:pt x="9" y="2"/>
                    <a:pt x="6" y="1"/>
                    <a:pt x="3" y="0"/>
                  </a:cubicBezTo>
                  <a:cubicBezTo>
                    <a:pt x="1" y="0"/>
                    <a:pt x="0" y="3"/>
                    <a:pt x="2" y="3"/>
                  </a:cubicBezTo>
                  <a:cubicBezTo>
                    <a:pt x="5" y="3"/>
                    <a:pt x="8" y="4"/>
                    <a:pt x="11" y="5"/>
                  </a:cubicBezTo>
                  <a:cubicBezTo>
                    <a:pt x="12" y="5"/>
                    <a:pt x="12" y="4"/>
                    <a:pt x="13" y="4"/>
                  </a:cubicBezTo>
                  <a:cubicBezTo>
                    <a:pt x="13" y="3"/>
                    <a:pt x="13" y="2"/>
                    <a:pt x="12" y="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82" name="Freeform 19"/>
            <p:cNvSpPr>
              <a:spLocks noEditPoints="1"/>
            </p:cNvSpPr>
            <p:nvPr/>
          </p:nvSpPr>
          <p:spPr>
            <a:xfrm rot="10623719">
              <a:off x="201597" y="574034"/>
              <a:ext cx="97652" cy="37559"/>
            </a:xfrm>
            <a:custGeom>
              <a:avLst/>
              <a:gdLst>
                <a:gd name="txL" fmla="*/ 0 w 11"/>
                <a:gd name="txT" fmla="*/ 0 h 4"/>
                <a:gd name="txR" fmla="*/ 11 w 11"/>
                <a:gd name="txB" fmla="*/ 4 h 4"/>
              </a:gdLst>
              <a:ahLst/>
              <a:cxnLst>
                <a:cxn ang="0">
                  <a:pos x="9" y="2"/>
                </a:cxn>
                <a:cxn ang="0">
                  <a:pos x="2" y="0"/>
                </a:cxn>
                <a:cxn ang="0">
                  <a:pos x="2" y="3"/>
                </a:cxn>
                <a:cxn ang="0">
                  <a:pos x="6" y="4"/>
                </a:cxn>
                <a:cxn ang="0">
                  <a:pos x="9" y="4"/>
                </a:cxn>
                <a:cxn ang="0">
                  <a:pos x="10" y="3"/>
                </a:cxn>
                <a:cxn ang="0">
                  <a:pos x="9" y="2"/>
                </a:cxn>
                <a:cxn ang="0">
                  <a:pos x="6" y="4"/>
                </a:cxn>
                <a:cxn ang="0">
                  <a:pos x="5" y="4"/>
                </a:cxn>
                <a:cxn ang="0">
                  <a:pos x="6" y="4"/>
                </a:cxn>
              </a:cxnLst>
              <a:rect l="txL" t="txT" r="txR" b="txB"/>
              <a:pathLst>
                <a:path w="11" h="4">
                  <a:moveTo>
                    <a:pt x="9" y="2"/>
                  </a:moveTo>
                  <a:cubicBezTo>
                    <a:pt x="7" y="1"/>
                    <a:pt x="4" y="1"/>
                    <a:pt x="2" y="0"/>
                  </a:cubicBezTo>
                  <a:cubicBezTo>
                    <a:pt x="0" y="0"/>
                    <a:pt x="0" y="3"/>
                    <a:pt x="2" y="3"/>
                  </a:cubicBezTo>
                  <a:cubicBezTo>
                    <a:pt x="3" y="3"/>
                    <a:pt x="4" y="4"/>
                    <a:pt x="6" y="4"/>
                  </a:cubicBezTo>
                  <a:cubicBezTo>
                    <a:pt x="7" y="4"/>
                    <a:pt x="8" y="4"/>
                    <a:pt x="9" y="4"/>
                  </a:cubicBezTo>
                  <a:cubicBezTo>
                    <a:pt x="9" y="4"/>
                    <a:pt x="10" y="4"/>
                    <a:pt x="10" y="3"/>
                  </a:cubicBezTo>
                  <a:cubicBezTo>
                    <a:pt x="11" y="2"/>
                    <a:pt x="10" y="2"/>
                    <a:pt x="9" y="2"/>
                  </a:cubicBezTo>
                  <a:moveTo>
                    <a:pt x="6" y="4"/>
                  </a:moveTo>
                  <a:cubicBezTo>
                    <a:pt x="6" y="4"/>
                    <a:pt x="6" y="4"/>
                    <a:pt x="5" y="4"/>
                  </a:cubicBezTo>
                  <a:cubicBezTo>
                    <a:pt x="6" y="4"/>
                    <a:pt x="6" y="4"/>
                    <a:pt x="6" y="4"/>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83" name="Freeform 20"/>
            <p:cNvSpPr>
              <a:spLocks noEditPoints="1"/>
            </p:cNvSpPr>
            <p:nvPr/>
          </p:nvSpPr>
          <p:spPr>
            <a:xfrm rot="10623719">
              <a:off x="212184" y="630099"/>
              <a:ext cx="90140" cy="45070"/>
            </a:xfrm>
            <a:custGeom>
              <a:avLst/>
              <a:gdLst>
                <a:gd name="txL" fmla="*/ 0 w 10"/>
                <a:gd name="txT" fmla="*/ 0 h 5"/>
                <a:gd name="txR" fmla="*/ 10 w 10"/>
                <a:gd name="txB" fmla="*/ 5 h 5"/>
              </a:gdLst>
              <a:ahLst/>
              <a:cxnLst>
                <a:cxn ang="0">
                  <a:pos x="9" y="2"/>
                </a:cxn>
                <a:cxn ang="0">
                  <a:pos x="5" y="1"/>
                </a:cxn>
                <a:cxn ang="0">
                  <a:pos x="2" y="1"/>
                </a:cxn>
                <a:cxn ang="0">
                  <a:pos x="2" y="3"/>
                </a:cxn>
                <a:cxn ang="0">
                  <a:pos x="9" y="4"/>
                </a:cxn>
                <a:cxn ang="0">
                  <a:pos x="10" y="4"/>
                </a:cxn>
                <a:cxn ang="0">
                  <a:pos x="9" y="2"/>
                </a:cxn>
                <a:cxn ang="0">
                  <a:pos x="5" y="1"/>
                </a:cxn>
                <a:cxn ang="0">
                  <a:pos x="4" y="1"/>
                </a:cxn>
                <a:cxn ang="0">
                  <a:pos x="5" y="1"/>
                </a:cxn>
              </a:cxnLst>
              <a:rect l="txL" t="txT" r="txR" b="txB"/>
              <a:pathLst>
                <a:path w="10" h="5">
                  <a:moveTo>
                    <a:pt x="9" y="2"/>
                  </a:moveTo>
                  <a:cubicBezTo>
                    <a:pt x="7" y="1"/>
                    <a:pt x="6" y="1"/>
                    <a:pt x="5" y="1"/>
                  </a:cubicBezTo>
                  <a:cubicBezTo>
                    <a:pt x="4" y="1"/>
                    <a:pt x="3" y="1"/>
                    <a:pt x="2" y="1"/>
                  </a:cubicBezTo>
                  <a:cubicBezTo>
                    <a:pt x="1" y="0"/>
                    <a:pt x="0" y="3"/>
                    <a:pt x="2" y="3"/>
                  </a:cubicBezTo>
                  <a:cubicBezTo>
                    <a:pt x="4" y="4"/>
                    <a:pt x="6" y="4"/>
                    <a:pt x="9" y="4"/>
                  </a:cubicBezTo>
                  <a:cubicBezTo>
                    <a:pt x="9" y="5"/>
                    <a:pt x="10" y="4"/>
                    <a:pt x="10" y="4"/>
                  </a:cubicBezTo>
                  <a:cubicBezTo>
                    <a:pt x="10" y="3"/>
                    <a:pt x="10" y="2"/>
                    <a:pt x="9" y="2"/>
                  </a:cubicBezTo>
                  <a:moveTo>
                    <a:pt x="5" y="1"/>
                  </a:moveTo>
                  <a:cubicBezTo>
                    <a:pt x="4" y="1"/>
                    <a:pt x="4" y="1"/>
                    <a:pt x="4" y="1"/>
                  </a:cubicBezTo>
                  <a:cubicBezTo>
                    <a:pt x="4" y="1"/>
                    <a:pt x="4" y="1"/>
                    <a:pt x="5" y="1"/>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84" name="Freeform 21"/>
            <p:cNvSpPr/>
            <p:nvPr/>
          </p:nvSpPr>
          <p:spPr>
            <a:xfrm rot="10623719">
              <a:off x="215746" y="708879"/>
              <a:ext cx="90140" cy="26292"/>
            </a:xfrm>
            <a:custGeom>
              <a:avLst/>
              <a:gdLst>
                <a:gd name="txL" fmla="*/ 0 w 10"/>
                <a:gd name="txT" fmla="*/ 0 h 3"/>
                <a:gd name="txR" fmla="*/ 10 w 10"/>
                <a:gd name="txB" fmla="*/ 3 h 3"/>
              </a:gdLst>
              <a:ahLst/>
              <a:cxnLst>
                <a:cxn ang="0">
                  <a:pos x="8" y="0"/>
                </a:cxn>
                <a:cxn ang="0">
                  <a:pos x="2" y="0"/>
                </a:cxn>
                <a:cxn ang="0">
                  <a:pos x="2" y="3"/>
                </a:cxn>
                <a:cxn ang="0">
                  <a:pos x="8" y="3"/>
                </a:cxn>
                <a:cxn ang="0">
                  <a:pos x="10" y="2"/>
                </a:cxn>
                <a:cxn ang="0">
                  <a:pos x="8" y="0"/>
                </a:cxn>
              </a:cxnLst>
              <a:rect l="txL" t="txT" r="txR" b="txB"/>
              <a:pathLst>
                <a:path w="10" h="3">
                  <a:moveTo>
                    <a:pt x="8" y="0"/>
                  </a:moveTo>
                  <a:cubicBezTo>
                    <a:pt x="6" y="0"/>
                    <a:pt x="4" y="0"/>
                    <a:pt x="2" y="0"/>
                  </a:cubicBezTo>
                  <a:cubicBezTo>
                    <a:pt x="0" y="0"/>
                    <a:pt x="0" y="3"/>
                    <a:pt x="2" y="3"/>
                  </a:cubicBezTo>
                  <a:cubicBezTo>
                    <a:pt x="4" y="3"/>
                    <a:pt x="6" y="3"/>
                    <a:pt x="8" y="3"/>
                  </a:cubicBezTo>
                  <a:cubicBezTo>
                    <a:pt x="9" y="3"/>
                    <a:pt x="9" y="3"/>
                    <a:pt x="10" y="2"/>
                  </a:cubicBezTo>
                  <a:cubicBezTo>
                    <a:pt x="10" y="1"/>
                    <a:pt x="9" y="0"/>
                    <a:pt x="8"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85" name="Freeform 22"/>
            <p:cNvSpPr/>
            <p:nvPr/>
          </p:nvSpPr>
          <p:spPr>
            <a:xfrm rot="10623719">
              <a:off x="229880" y="764374"/>
              <a:ext cx="97652" cy="26292"/>
            </a:xfrm>
            <a:custGeom>
              <a:avLst/>
              <a:gdLst>
                <a:gd name="txL" fmla="*/ 0 w 11"/>
                <a:gd name="txT" fmla="*/ 0 h 3"/>
                <a:gd name="txR" fmla="*/ 11 w 11"/>
                <a:gd name="txB" fmla="*/ 3 h 3"/>
              </a:gdLst>
              <a:ahLst/>
              <a:cxnLst>
                <a:cxn ang="0">
                  <a:pos x="9" y="0"/>
                </a:cxn>
                <a:cxn ang="0">
                  <a:pos x="3" y="0"/>
                </a:cxn>
                <a:cxn ang="0">
                  <a:pos x="4" y="0"/>
                </a:cxn>
                <a:cxn ang="0">
                  <a:pos x="3" y="0"/>
                </a:cxn>
                <a:cxn ang="0">
                  <a:pos x="2" y="3"/>
                </a:cxn>
                <a:cxn ang="0">
                  <a:pos x="9" y="3"/>
                </a:cxn>
                <a:cxn ang="0">
                  <a:pos x="11" y="2"/>
                </a:cxn>
                <a:cxn ang="0">
                  <a:pos x="9" y="0"/>
                </a:cxn>
              </a:cxnLst>
              <a:rect l="txL" t="txT" r="txR" b="txB"/>
              <a:pathLst>
                <a:path w="11" h="3">
                  <a:moveTo>
                    <a:pt x="9" y="0"/>
                  </a:moveTo>
                  <a:cubicBezTo>
                    <a:pt x="7" y="0"/>
                    <a:pt x="5" y="0"/>
                    <a:pt x="3" y="0"/>
                  </a:cubicBezTo>
                  <a:cubicBezTo>
                    <a:pt x="4" y="0"/>
                    <a:pt x="4" y="0"/>
                    <a:pt x="4" y="0"/>
                  </a:cubicBezTo>
                  <a:cubicBezTo>
                    <a:pt x="4" y="0"/>
                    <a:pt x="3" y="0"/>
                    <a:pt x="3" y="0"/>
                  </a:cubicBezTo>
                  <a:cubicBezTo>
                    <a:pt x="1" y="0"/>
                    <a:pt x="0" y="2"/>
                    <a:pt x="2" y="3"/>
                  </a:cubicBezTo>
                  <a:cubicBezTo>
                    <a:pt x="5" y="3"/>
                    <a:pt x="7" y="3"/>
                    <a:pt x="9" y="3"/>
                  </a:cubicBezTo>
                  <a:cubicBezTo>
                    <a:pt x="10" y="3"/>
                    <a:pt x="11" y="3"/>
                    <a:pt x="11" y="2"/>
                  </a:cubicBezTo>
                  <a:cubicBezTo>
                    <a:pt x="11" y="1"/>
                    <a:pt x="11" y="0"/>
                    <a:pt x="9"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86" name="Freeform 23"/>
            <p:cNvSpPr/>
            <p:nvPr/>
          </p:nvSpPr>
          <p:spPr>
            <a:xfrm rot="10623719">
              <a:off x="241044" y="835448"/>
              <a:ext cx="90140" cy="26292"/>
            </a:xfrm>
            <a:custGeom>
              <a:avLst/>
              <a:gdLst>
                <a:gd name="txL" fmla="*/ 0 w 10"/>
                <a:gd name="txT" fmla="*/ 0 h 3"/>
                <a:gd name="txR" fmla="*/ 10 w 10"/>
                <a:gd name="txB" fmla="*/ 3 h 3"/>
              </a:gdLst>
              <a:ahLst/>
              <a:cxnLst>
                <a:cxn ang="0">
                  <a:pos x="8" y="0"/>
                </a:cxn>
                <a:cxn ang="0">
                  <a:pos x="2" y="0"/>
                </a:cxn>
                <a:cxn ang="0">
                  <a:pos x="2" y="3"/>
                </a:cxn>
                <a:cxn ang="0">
                  <a:pos x="8" y="3"/>
                </a:cxn>
                <a:cxn ang="0">
                  <a:pos x="9" y="2"/>
                </a:cxn>
                <a:cxn ang="0">
                  <a:pos x="8" y="0"/>
                </a:cxn>
              </a:cxnLst>
              <a:rect l="txL" t="txT" r="txR" b="txB"/>
              <a:pathLst>
                <a:path w="10" h="3">
                  <a:moveTo>
                    <a:pt x="8" y="0"/>
                  </a:moveTo>
                  <a:cubicBezTo>
                    <a:pt x="6" y="0"/>
                    <a:pt x="4" y="0"/>
                    <a:pt x="2" y="0"/>
                  </a:cubicBezTo>
                  <a:cubicBezTo>
                    <a:pt x="0" y="0"/>
                    <a:pt x="0" y="3"/>
                    <a:pt x="2" y="3"/>
                  </a:cubicBezTo>
                  <a:cubicBezTo>
                    <a:pt x="4" y="3"/>
                    <a:pt x="6" y="3"/>
                    <a:pt x="8" y="3"/>
                  </a:cubicBezTo>
                  <a:cubicBezTo>
                    <a:pt x="9" y="3"/>
                    <a:pt x="9" y="3"/>
                    <a:pt x="9" y="2"/>
                  </a:cubicBezTo>
                  <a:cubicBezTo>
                    <a:pt x="10" y="1"/>
                    <a:pt x="9" y="0"/>
                    <a:pt x="8"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87" name="Freeform 24"/>
            <p:cNvSpPr/>
            <p:nvPr/>
          </p:nvSpPr>
          <p:spPr>
            <a:xfrm rot="10623719">
              <a:off x="263073" y="898252"/>
              <a:ext cx="90140" cy="26292"/>
            </a:xfrm>
            <a:custGeom>
              <a:avLst/>
              <a:gdLst>
                <a:gd name="txL" fmla="*/ 0 w 10"/>
                <a:gd name="txT" fmla="*/ 0 h 3"/>
                <a:gd name="txR" fmla="*/ 10 w 10"/>
                <a:gd name="txB" fmla="*/ 3 h 3"/>
              </a:gdLst>
              <a:ahLst/>
              <a:cxnLst>
                <a:cxn ang="0">
                  <a:pos x="8" y="0"/>
                </a:cxn>
                <a:cxn ang="0">
                  <a:pos x="8" y="0"/>
                </a:cxn>
                <a:cxn ang="0">
                  <a:pos x="2" y="0"/>
                </a:cxn>
                <a:cxn ang="0">
                  <a:pos x="2" y="3"/>
                </a:cxn>
                <a:cxn ang="0">
                  <a:pos x="8" y="3"/>
                </a:cxn>
                <a:cxn ang="0">
                  <a:pos x="9" y="2"/>
                </a:cxn>
                <a:cxn ang="0">
                  <a:pos x="8" y="0"/>
                </a:cxn>
              </a:cxnLst>
              <a:rect l="txL" t="txT" r="txR" b="txB"/>
              <a:pathLst>
                <a:path w="10" h="3">
                  <a:moveTo>
                    <a:pt x="8" y="0"/>
                  </a:moveTo>
                  <a:cubicBezTo>
                    <a:pt x="8" y="0"/>
                    <a:pt x="8" y="0"/>
                    <a:pt x="8" y="0"/>
                  </a:cubicBezTo>
                  <a:cubicBezTo>
                    <a:pt x="6" y="0"/>
                    <a:pt x="4" y="0"/>
                    <a:pt x="2" y="0"/>
                  </a:cubicBezTo>
                  <a:cubicBezTo>
                    <a:pt x="0" y="0"/>
                    <a:pt x="0" y="3"/>
                    <a:pt x="2" y="3"/>
                  </a:cubicBezTo>
                  <a:cubicBezTo>
                    <a:pt x="4" y="3"/>
                    <a:pt x="6" y="3"/>
                    <a:pt x="8" y="3"/>
                  </a:cubicBezTo>
                  <a:cubicBezTo>
                    <a:pt x="9" y="3"/>
                    <a:pt x="9" y="3"/>
                    <a:pt x="9" y="2"/>
                  </a:cubicBezTo>
                  <a:cubicBezTo>
                    <a:pt x="10" y="1"/>
                    <a:pt x="9" y="0"/>
                    <a:pt x="8"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88" name="Freeform 25"/>
            <p:cNvSpPr/>
            <p:nvPr/>
          </p:nvSpPr>
          <p:spPr>
            <a:xfrm rot="10623719">
              <a:off x="304245" y="967882"/>
              <a:ext cx="78874" cy="26292"/>
            </a:xfrm>
            <a:custGeom>
              <a:avLst/>
              <a:gdLst>
                <a:gd name="txL" fmla="*/ 0 w 9"/>
                <a:gd name="txT" fmla="*/ 0 h 3"/>
                <a:gd name="txR" fmla="*/ 9 w 9"/>
                <a:gd name="txB" fmla="*/ 3 h 3"/>
              </a:gdLst>
              <a:ahLst/>
              <a:cxnLst>
                <a:cxn ang="0">
                  <a:pos x="7" y="0"/>
                </a:cxn>
                <a:cxn ang="0">
                  <a:pos x="2" y="0"/>
                </a:cxn>
                <a:cxn ang="0">
                  <a:pos x="2" y="3"/>
                </a:cxn>
                <a:cxn ang="0">
                  <a:pos x="7" y="3"/>
                </a:cxn>
                <a:cxn ang="0">
                  <a:pos x="9" y="2"/>
                </a:cxn>
                <a:cxn ang="0">
                  <a:pos x="7" y="0"/>
                </a:cxn>
              </a:cxnLst>
              <a:rect l="txL" t="txT" r="txR" b="txB"/>
              <a:pathLst>
                <a:path w="9" h="3">
                  <a:moveTo>
                    <a:pt x="7" y="0"/>
                  </a:moveTo>
                  <a:cubicBezTo>
                    <a:pt x="6" y="0"/>
                    <a:pt x="4" y="0"/>
                    <a:pt x="2" y="0"/>
                  </a:cubicBezTo>
                  <a:cubicBezTo>
                    <a:pt x="0" y="0"/>
                    <a:pt x="0" y="3"/>
                    <a:pt x="2" y="3"/>
                  </a:cubicBezTo>
                  <a:cubicBezTo>
                    <a:pt x="4" y="3"/>
                    <a:pt x="5" y="3"/>
                    <a:pt x="7" y="3"/>
                  </a:cubicBezTo>
                  <a:cubicBezTo>
                    <a:pt x="8" y="3"/>
                    <a:pt x="8" y="3"/>
                    <a:pt x="9" y="2"/>
                  </a:cubicBezTo>
                  <a:cubicBezTo>
                    <a:pt x="9" y="1"/>
                    <a:pt x="8" y="0"/>
                    <a:pt x="7"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89" name="Freeform 26"/>
            <p:cNvSpPr/>
            <p:nvPr/>
          </p:nvSpPr>
          <p:spPr>
            <a:xfrm rot="10623719">
              <a:off x="322232" y="1019523"/>
              <a:ext cx="82629" cy="37559"/>
            </a:xfrm>
            <a:custGeom>
              <a:avLst/>
              <a:gdLst>
                <a:gd name="txL" fmla="*/ 0 w 9"/>
                <a:gd name="txT" fmla="*/ 0 h 4"/>
                <a:gd name="txR" fmla="*/ 9 w 9"/>
                <a:gd name="txB" fmla="*/ 4 h 4"/>
              </a:gdLst>
              <a:ahLst/>
              <a:cxnLst>
                <a:cxn ang="0">
                  <a:pos x="8" y="0"/>
                </a:cxn>
                <a:cxn ang="0">
                  <a:pos x="5" y="1"/>
                </a:cxn>
                <a:cxn ang="0">
                  <a:pos x="3" y="1"/>
                </a:cxn>
                <a:cxn ang="0">
                  <a:pos x="2" y="1"/>
                </a:cxn>
                <a:cxn ang="0">
                  <a:pos x="2" y="3"/>
                </a:cxn>
                <a:cxn ang="0">
                  <a:pos x="7" y="3"/>
                </a:cxn>
                <a:cxn ang="0">
                  <a:pos x="8" y="3"/>
                </a:cxn>
                <a:cxn ang="0">
                  <a:pos x="9" y="2"/>
                </a:cxn>
                <a:cxn ang="0">
                  <a:pos x="8" y="0"/>
                </a:cxn>
              </a:cxnLst>
              <a:rect l="txL" t="txT" r="txR" b="txB"/>
              <a:pathLst>
                <a:path w="9" h="4">
                  <a:moveTo>
                    <a:pt x="8" y="0"/>
                  </a:moveTo>
                  <a:cubicBezTo>
                    <a:pt x="7" y="1"/>
                    <a:pt x="6" y="1"/>
                    <a:pt x="5" y="1"/>
                  </a:cubicBezTo>
                  <a:cubicBezTo>
                    <a:pt x="4" y="1"/>
                    <a:pt x="3" y="1"/>
                    <a:pt x="3" y="1"/>
                  </a:cubicBezTo>
                  <a:cubicBezTo>
                    <a:pt x="3" y="1"/>
                    <a:pt x="2" y="1"/>
                    <a:pt x="2" y="1"/>
                  </a:cubicBezTo>
                  <a:cubicBezTo>
                    <a:pt x="1" y="0"/>
                    <a:pt x="0" y="3"/>
                    <a:pt x="2" y="3"/>
                  </a:cubicBezTo>
                  <a:cubicBezTo>
                    <a:pt x="4" y="4"/>
                    <a:pt x="5" y="4"/>
                    <a:pt x="7" y="3"/>
                  </a:cubicBezTo>
                  <a:cubicBezTo>
                    <a:pt x="7" y="3"/>
                    <a:pt x="8" y="3"/>
                    <a:pt x="8" y="3"/>
                  </a:cubicBezTo>
                  <a:cubicBezTo>
                    <a:pt x="8" y="3"/>
                    <a:pt x="9" y="3"/>
                    <a:pt x="9" y="2"/>
                  </a:cubicBezTo>
                  <a:cubicBezTo>
                    <a:pt x="9" y="1"/>
                    <a:pt x="9" y="0"/>
                    <a:pt x="8"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90" name="Freeform 27"/>
            <p:cNvSpPr/>
            <p:nvPr/>
          </p:nvSpPr>
          <p:spPr>
            <a:xfrm rot="10623719">
              <a:off x="355710" y="1089543"/>
              <a:ext cx="71362" cy="30047"/>
            </a:xfrm>
            <a:custGeom>
              <a:avLst/>
              <a:gdLst>
                <a:gd name="txL" fmla="*/ 0 w 8"/>
                <a:gd name="txT" fmla="*/ 0 h 3"/>
                <a:gd name="txR" fmla="*/ 8 w 8"/>
                <a:gd name="txB" fmla="*/ 3 h 3"/>
              </a:gdLst>
              <a:ahLst/>
              <a:cxnLst>
                <a:cxn ang="0">
                  <a:pos x="7" y="0"/>
                </a:cxn>
                <a:cxn ang="0">
                  <a:pos x="2" y="0"/>
                </a:cxn>
                <a:cxn ang="0">
                  <a:pos x="2" y="3"/>
                </a:cxn>
                <a:cxn ang="0">
                  <a:pos x="7" y="3"/>
                </a:cxn>
                <a:cxn ang="0">
                  <a:pos x="8" y="2"/>
                </a:cxn>
                <a:cxn ang="0">
                  <a:pos x="7" y="0"/>
                </a:cxn>
              </a:cxnLst>
              <a:rect l="txL" t="txT" r="txR" b="txB"/>
              <a:pathLst>
                <a:path w="8" h="3">
                  <a:moveTo>
                    <a:pt x="7" y="0"/>
                  </a:moveTo>
                  <a:cubicBezTo>
                    <a:pt x="5" y="0"/>
                    <a:pt x="3" y="0"/>
                    <a:pt x="2" y="0"/>
                  </a:cubicBezTo>
                  <a:cubicBezTo>
                    <a:pt x="0" y="0"/>
                    <a:pt x="0" y="3"/>
                    <a:pt x="2" y="3"/>
                  </a:cubicBezTo>
                  <a:cubicBezTo>
                    <a:pt x="3" y="3"/>
                    <a:pt x="5" y="3"/>
                    <a:pt x="7" y="3"/>
                  </a:cubicBezTo>
                  <a:cubicBezTo>
                    <a:pt x="8" y="3"/>
                    <a:pt x="8" y="3"/>
                    <a:pt x="8" y="2"/>
                  </a:cubicBezTo>
                  <a:cubicBezTo>
                    <a:pt x="8" y="1"/>
                    <a:pt x="8" y="0"/>
                    <a:pt x="7"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91" name="Freeform 28"/>
            <p:cNvSpPr/>
            <p:nvPr/>
          </p:nvSpPr>
          <p:spPr>
            <a:xfrm rot="10623719">
              <a:off x="376963" y="1133394"/>
              <a:ext cx="78874" cy="37559"/>
            </a:xfrm>
            <a:custGeom>
              <a:avLst/>
              <a:gdLst>
                <a:gd name="txL" fmla="*/ 0 w 9"/>
                <a:gd name="txT" fmla="*/ 0 h 4"/>
                <a:gd name="txR" fmla="*/ 9 w 9"/>
                <a:gd name="txB" fmla="*/ 4 h 4"/>
              </a:gdLst>
              <a:ahLst/>
              <a:cxnLst>
                <a:cxn ang="0">
                  <a:pos x="7" y="1"/>
                </a:cxn>
                <a:cxn ang="0">
                  <a:pos x="3" y="1"/>
                </a:cxn>
                <a:cxn ang="0">
                  <a:pos x="2" y="1"/>
                </a:cxn>
                <a:cxn ang="0">
                  <a:pos x="1" y="4"/>
                </a:cxn>
                <a:cxn ang="0">
                  <a:pos x="7" y="4"/>
                </a:cxn>
                <a:cxn ang="0">
                  <a:pos x="8" y="3"/>
                </a:cxn>
                <a:cxn ang="0">
                  <a:pos x="7" y="1"/>
                </a:cxn>
              </a:cxnLst>
              <a:rect l="txL" t="txT" r="txR" b="txB"/>
              <a:pathLst>
                <a:path w="9" h="4">
                  <a:moveTo>
                    <a:pt x="7" y="1"/>
                  </a:moveTo>
                  <a:cubicBezTo>
                    <a:pt x="6" y="1"/>
                    <a:pt x="4" y="1"/>
                    <a:pt x="3" y="1"/>
                  </a:cubicBezTo>
                  <a:cubicBezTo>
                    <a:pt x="3" y="1"/>
                    <a:pt x="3" y="1"/>
                    <a:pt x="2" y="1"/>
                  </a:cubicBezTo>
                  <a:cubicBezTo>
                    <a:pt x="0" y="0"/>
                    <a:pt x="0" y="3"/>
                    <a:pt x="1" y="4"/>
                  </a:cubicBezTo>
                  <a:cubicBezTo>
                    <a:pt x="3" y="4"/>
                    <a:pt x="5" y="4"/>
                    <a:pt x="7" y="4"/>
                  </a:cubicBezTo>
                  <a:cubicBezTo>
                    <a:pt x="8" y="4"/>
                    <a:pt x="8" y="4"/>
                    <a:pt x="8" y="3"/>
                  </a:cubicBezTo>
                  <a:cubicBezTo>
                    <a:pt x="9" y="2"/>
                    <a:pt x="8" y="1"/>
                    <a:pt x="7" y="1"/>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92" name="Freeform 29"/>
            <p:cNvSpPr/>
            <p:nvPr/>
          </p:nvSpPr>
          <p:spPr>
            <a:xfrm rot="10623719">
              <a:off x="413324" y="1188028"/>
              <a:ext cx="75117" cy="26292"/>
            </a:xfrm>
            <a:custGeom>
              <a:avLst/>
              <a:gdLst>
                <a:gd name="txL" fmla="*/ 0 w 8"/>
                <a:gd name="txT" fmla="*/ 0 h 3"/>
                <a:gd name="txR" fmla="*/ 8 w 8"/>
                <a:gd name="txB" fmla="*/ 3 h 3"/>
              </a:gdLst>
              <a:ahLst/>
              <a:cxnLst>
                <a:cxn ang="0">
                  <a:pos x="6" y="0"/>
                </a:cxn>
                <a:cxn ang="0">
                  <a:pos x="2" y="0"/>
                </a:cxn>
                <a:cxn ang="0">
                  <a:pos x="2" y="3"/>
                </a:cxn>
                <a:cxn ang="0">
                  <a:pos x="6" y="3"/>
                </a:cxn>
                <a:cxn ang="0">
                  <a:pos x="8" y="2"/>
                </a:cxn>
                <a:cxn ang="0">
                  <a:pos x="6" y="0"/>
                </a:cxn>
              </a:cxnLst>
              <a:rect l="txL" t="txT" r="txR" b="txB"/>
              <a:pathLst>
                <a:path w="8" h="3">
                  <a:moveTo>
                    <a:pt x="6" y="0"/>
                  </a:moveTo>
                  <a:cubicBezTo>
                    <a:pt x="5" y="0"/>
                    <a:pt x="4" y="0"/>
                    <a:pt x="2" y="0"/>
                  </a:cubicBezTo>
                  <a:cubicBezTo>
                    <a:pt x="0" y="0"/>
                    <a:pt x="0" y="3"/>
                    <a:pt x="2" y="3"/>
                  </a:cubicBezTo>
                  <a:cubicBezTo>
                    <a:pt x="3" y="3"/>
                    <a:pt x="5" y="3"/>
                    <a:pt x="6" y="3"/>
                  </a:cubicBezTo>
                  <a:cubicBezTo>
                    <a:pt x="7" y="3"/>
                    <a:pt x="8" y="2"/>
                    <a:pt x="8" y="2"/>
                  </a:cubicBezTo>
                  <a:cubicBezTo>
                    <a:pt x="8" y="1"/>
                    <a:pt x="8" y="0"/>
                    <a:pt x="6"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93" name="Freeform 30"/>
            <p:cNvSpPr/>
            <p:nvPr/>
          </p:nvSpPr>
          <p:spPr>
            <a:xfrm rot="10623719">
              <a:off x="453543" y="1239193"/>
              <a:ext cx="52582" cy="26292"/>
            </a:xfrm>
            <a:custGeom>
              <a:avLst/>
              <a:gdLst>
                <a:gd name="txL" fmla="*/ 0 w 6"/>
                <a:gd name="txT" fmla="*/ 0 h 3"/>
                <a:gd name="txR" fmla="*/ 6 w 6"/>
                <a:gd name="txB" fmla="*/ 3 h 3"/>
              </a:gdLst>
              <a:ahLst/>
              <a:cxnLst>
                <a:cxn ang="0">
                  <a:pos x="5" y="0"/>
                </a:cxn>
                <a:cxn ang="0">
                  <a:pos x="2" y="0"/>
                </a:cxn>
                <a:cxn ang="0">
                  <a:pos x="2" y="3"/>
                </a:cxn>
                <a:cxn ang="0">
                  <a:pos x="5" y="3"/>
                </a:cxn>
                <a:cxn ang="0">
                  <a:pos x="6" y="2"/>
                </a:cxn>
                <a:cxn ang="0">
                  <a:pos x="5" y="0"/>
                </a:cxn>
              </a:cxnLst>
              <a:rect l="txL" t="txT" r="txR" b="txB"/>
              <a:pathLst>
                <a:path w="6" h="3">
                  <a:moveTo>
                    <a:pt x="5" y="0"/>
                  </a:moveTo>
                  <a:cubicBezTo>
                    <a:pt x="4" y="0"/>
                    <a:pt x="3" y="0"/>
                    <a:pt x="2" y="0"/>
                  </a:cubicBezTo>
                  <a:cubicBezTo>
                    <a:pt x="0" y="0"/>
                    <a:pt x="0" y="3"/>
                    <a:pt x="2" y="3"/>
                  </a:cubicBezTo>
                  <a:cubicBezTo>
                    <a:pt x="3" y="3"/>
                    <a:pt x="4" y="3"/>
                    <a:pt x="5" y="3"/>
                  </a:cubicBezTo>
                  <a:cubicBezTo>
                    <a:pt x="5" y="3"/>
                    <a:pt x="6" y="3"/>
                    <a:pt x="6" y="2"/>
                  </a:cubicBezTo>
                  <a:cubicBezTo>
                    <a:pt x="6" y="1"/>
                    <a:pt x="6" y="0"/>
                    <a:pt x="5"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94" name="Freeform 31"/>
            <p:cNvSpPr/>
            <p:nvPr/>
          </p:nvSpPr>
          <p:spPr>
            <a:xfrm rot="10623719">
              <a:off x="481921" y="1275542"/>
              <a:ext cx="45070" cy="33804"/>
            </a:xfrm>
            <a:custGeom>
              <a:avLst/>
              <a:gdLst>
                <a:gd name="txL" fmla="*/ 0 w 5"/>
                <a:gd name="txT" fmla="*/ 0 h 4"/>
                <a:gd name="txR" fmla="*/ 5 w 5"/>
                <a:gd name="txB" fmla="*/ 4 h 4"/>
              </a:gdLst>
              <a:ahLst/>
              <a:cxnLst>
                <a:cxn ang="0">
                  <a:pos x="3" y="1"/>
                </a:cxn>
                <a:cxn ang="0">
                  <a:pos x="2" y="1"/>
                </a:cxn>
                <a:cxn ang="0">
                  <a:pos x="2" y="4"/>
                </a:cxn>
                <a:cxn ang="0">
                  <a:pos x="3" y="3"/>
                </a:cxn>
                <a:cxn ang="0">
                  <a:pos x="5" y="2"/>
                </a:cxn>
                <a:cxn ang="0">
                  <a:pos x="3" y="1"/>
                </a:cxn>
              </a:cxnLst>
              <a:rect l="txL" t="txT" r="txR" b="txB"/>
              <a:pathLst>
                <a:path w="5" h="4">
                  <a:moveTo>
                    <a:pt x="3" y="1"/>
                  </a:moveTo>
                  <a:cubicBezTo>
                    <a:pt x="3" y="1"/>
                    <a:pt x="2" y="1"/>
                    <a:pt x="2" y="1"/>
                  </a:cubicBezTo>
                  <a:cubicBezTo>
                    <a:pt x="0" y="1"/>
                    <a:pt x="0" y="4"/>
                    <a:pt x="2" y="4"/>
                  </a:cubicBezTo>
                  <a:cubicBezTo>
                    <a:pt x="2" y="3"/>
                    <a:pt x="3" y="3"/>
                    <a:pt x="3" y="3"/>
                  </a:cubicBezTo>
                  <a:cubicBezTo>
                    <a:pt x="4" y="3"/>
                    <a:pt x="5" y="3"/>
                    <a:pt x="5" y="2"/>
                  </a:cubicBezTo>
                  <a:cubicBezTo>
                    <a:pt x="5" y="1"/>
                    <a:pt x="5" y="0"/>
                    <a:pt x="3" y="1"/>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95" name="Freeform 32"/>
            <p:cNvSpPr/>
            <p:nvPr/>
          </p:nvSpPr>
          <p:spPr>
            <a:xfrm rot="10623719">
              <a:off x="810746" y="1573837"/>
              <a:ext cx="371830" cy="225351"/>
            </a:xfrm>
            <a:custGeom>
              <a:avLst/>
              <a:gdLst>
                <a:gd name="txL" fmla="*/ 0 w 41"/>
                <a:gd name="txT" fmla="*/ 0 h 25"/>
                <a:gd name="txR" fmla="*/ 41 w 41"/>
                <a:gd name="txB" fmla="*/ 25 h 25"/>
              </a:gdLst>
              <a:ahLst/>
              <a:cxnLst>
                <a:cxn ang="0">
                  <a:pos x="40" y="22"/>
                </a:cxn>
                <a:cxn ang="0">
                  <a:pos x="23" y="11"/>
                </a:cxn>
                <a:cxn ang="0">
                  <a:pos x="4" y="2"/>
                </a:cxn>
                <a:cxn ang="0">
                  <a:pos x="3" y="1"/>
                </a:cxn>
                <a:cxn ang="0">
                  <a:pos x="1" y="3"/>
                </a:cxn>
                <a:cxn ang="0">
                  <a:pos x="7" y="6"/>
                </a:cxn>
                <a:cxn ang="0">
                  <a:pos x="23" y="15"/>
                </a:cxn>
                <a:cxn ang="0">
                  <a:pos x="39" y="24"/>
                </a:cxn>
                <a:cxn ang="0">
                  <a:pos x="41" y="23"/>
                </a:cxn>
                <a:cxn ang="0">
                  <a:pos x="40" y="22"/>
                </a:cxn>
              </a:cxnLst>
              <a:rect l="txL" t="txT" r="txR" b="txB"/>
              <a:pathLst>
                <a:path w="41" h="25">
                  <a:moveTo>
                    <a:pt x="40" y="22"/>
                  </a:moveTo>
                  <a:cubicBezTo>
                    <a:pt x="35" y="17"/>
                    <a:pt x="29" y="14"/>
                    <a:pt x="23" y="11"/>
                  </a:cubicBezTo>
                  <a:cubicBezTo>
                    <a:pt x="17" y="8"/>
                    <a:pt x="11" y="5"/>
                    <a:pt x="4" y="2"/>
                  </a:cubicBezTo>
                  <a:cubicBezTo>
                    <a:pt x="4" y="2"/>
                    <a:pt x="3" y="1"/>
                    <a:pt x="3" y="1"/>
                  </a:cubicBezTo>
                  <a:cubicBezTo>
                    <a:pt x="1" y="0"/>
                    <a:pt x="0" y="3"/>
                    <a:pt x="1" y="3"/>
                  </a:cubicBezTo>
                  <a:cubicBezTo>
                    <a:pt x="3" y="5"/>
                    <a:pt x="5" y="5"/>
                    <a:pt x="7" y="6"/>
                  </a:cubicBezTo>
                  <a:cubicBezTo>
                    <a:pt x="13" y="9"/>
                    <a:pt x="18" y="12"/>
                    <a:pt x="23" y="15"/>
                  </a:cubicBezTo>
                  <a:cubicBezTo>
                    <a:pt x="29" y="18"/>
                    <a:pt x="34" y="20"/>
                    <a:pt x="39" y="24"/>
                  </a:cubicBezTo>
                  <a:cubicBezTo>
                    <a:pt x="40" y="25"/>
                    <a:pt x="41" y="24"/>
                    <a:pt x="41" y="23"/>
                  </a:cubicBezTo>
                  <a:cubicBezTo>
                    <a:pt x="41" y="23"/>
                    <a:pt x="41" y="22"/>
                    <a:pt x="40" y="2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96" name="Freeform 33"/>
            <p:cNvSpPr/>
            <p:nvPr/>
          </p:nvSpPr>
          <p:spPr>
            <a:xfrm rot="10623719">
              <a:off x="521066" y="1299867"/>
              <a:ext cx="45070" cy="45070"/>
            </a:xfrm>
            <a:custGeom>
              <a:avLst/>
              <a:gdLst>
                <a:gd name="txL" fmla="*/ 0 w 5"/>
                <a:gd name="txT" fmla="*/ 0 h 5"/>
                <a:gd name="txR" fmla="*/ 5 w 5"/>
                <a:gd name="txB" fmla="*/ 5 h 5"/>
              </a:gdLst>
              <a:ahLst/>
              <a:cxnLst>
                <a:cxn ang="0">
                  <a:pos x="3" y="1"/>
                </a:cxn>
                <a:cxn ang="0">
                  <a:pos x="1" y="1"/>
                </a:cxn>
                <a:cxn ang="0">
                  <a:pos x="2" y="4"/>
                </a:cxn>
                <a:cxn ang="0">
                  <a:pos x="4" y="3"/>
                </a:cxn>
                <a:cxn ang="0">
                  <a:pos x="5" y="2"/>
                </a:cxn>
                <a:cxn ang="0">
                  <a:pos x="3" y="1"/>
                </a:cxn>
              </a:cxnLst>
              <a:rect l="txL" t="txT" r="txR" b="txB"/>
              <a:pathLst>
                <a:path w="5" h="5">
                  <a:moveTo>
                    <a:pt x="3" y="1"/>
                  </a:moveTo>
                  <a:cubicBezTo>
                    <a:pt x="3" y="1"/>
                    <a:pt x="2" y="1"/>
                    <a:pt x="1" y="1"/>
                  </a:cubicBezTo>
                  <a:cubicBezTo>
                    <a:pt x="0" y="2"/>
                    <a:pt x="0" y="5"/>
                    <a:pt x="2" y="4"/>
                  </a:cubicBezTo>
                  <a:cubicBezTo>
                    <a:pt x="3" y="4"/>
                    <a:pt x="3" y="4"/>
                    <a:pt x="4" y="3"/>
                  </a:cubicBezTo>
                  <a:cubicBezTo>
                    <a:pt x="4" y="3"/>
                    <a:pt x="5" y="3"/>
                    <a:pt x="5" y="2"/>
                  </a:cubicBezTo>
                  <a:cubicBezTo>
                    <a:pt x="5" y="2"/>
                    <a:pt x="4" y="0"/>
                    <a:pt x="3" y="1"/>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97" name="Freeform 34"/>
            <p:cNvSpPr/>
            <p:nvPr/>
          </p:nvSpPr>
          <p:spPr>
            <a:xfrm rot="10623719">
              <a:off x="549639" y="1343723"/>
              <a:ext cx="37559" cy="45070"/>
            </a:xfrm>
            <a:custGeom>
              <a:avLst/>
              <a:gdLst>
                <a:gd name="txL" fmla="*/ 0 w 4"/>
                <a:gd name="txT" fmla="*/ 0 h 5"/>
                <a:gd name="txR" fmla="*/ 4 w 4"/>
                <a:gd name="txB" fmla="*/ 5 h 5"/>
              </a:gdLst>
              <a:ahLst/>
              <a:cxnLst>
                <a:cxn ang="0">
                  <a:pos x="1" y="2"/>
                </a:cxn>
                <a:cxn ang="0">
                  <a:pos x="3" y="3"/>
                </a:cxn>
                <a:cxn ang="0">
                  <a:pos x="1" y="2"/>
                </a:cxn>
              </a:cxnLst>
              <a:rect l="txL" t="txT" r="txR" b="txB"/>
              <a:pathLst>
                <a:path w="4" h="5">
                  <a:moveTo>
                    <a:pt x="1" y="2"/>
                  </a:moveTo>
                  <a:cubicBezTo>
                    <a:pt x="0" y="4"/>
                    <a:pt x="3" y="5"/>
                    <a:pt x="3" y="3"/>
                  </a:cubicBezTo>
                  <a:cubicBezTo>
                    <a:pt x="4" y="1"/>
                    <a:pt x="1" y="0"/>
                    <a:pt x="1" y="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98" name="Freeform 35"/>
            <p:cNvSpPr>
              <a:spLocks noEditPoints="1"/>
            </p:cNvSpPr>
            <p:nvPr/>
          </p:nvSpPr>
          <p:spPr>
            <a:xfrm rot="10623719">
              <a:off x="588871" y="1375172"/>
              <a:ext cx="52582" cy="45070"/>
            </a:xfrm>
            <a:custGeom>
              <a:avLst/>
              <a:gdLst>
                <a:gd name="txL" fmla="*/ 0 w 6"/>
                <a:gd name="txT" fmla="*/ 0 h 5"/>
                <a:gd name="txR" fmla="*/ 6 w 6"/>
                <a:gd name="txB" fmla="*/ 5 h 5"/>
              </a:gdLst>
              <a:ahLst/>
              <a:cxnLst>
                <a:cxn ang="0">
                  <a:pos x="3" y="0"/>
                </a:cxn>
                <a:cxn ang="0">
                  <a:pos x="3" y="0"/>
                </a:cxn>
                <a:cxn ang="0">
                  <a:pos x="3" y="0"/>
                </a:cxn>
                <a:cxn ang="0">
                  <a:pos x="3" y="0"/>
                </a:cxn>
                <a:cxn ang="0">
                  <a:pos x="3" y="1"/>
                </a:cxn>
                <a:cxn ang="0">
                  <a:pos x="2" y="1"/>
                </a:cxn>
                <a:cxn ang="0">
                  <a:pos x="2" y="1"/>
                </a:cxn>
                <a:cxn ang="0">
                  <a:pos x="3" y="4"/>
                </a:cxn>
                <a:cxn ang="0">
                  <a:pos x="5" y="3"/>
                </a:cxn>
                <a:cxn ang="0">
                  <a:pos x="6" y="2"/>
                </a:cxn>
                <a:cxn ang="0">
                  <a:pos x="3" y="0"/>
                </a:cxn>
                <a:cxn ang="0">
                  <a:pos x="3" y="1"/>
                </a:cxn>
                <a:cxn ang="0">
                  <a:pos x="3" y="1"/>
                </a:cxn>
                <a:cxn ang="0">
                  <a:pos x="3" y="1"/>
                </a:cxn>
                <a:cxn ang="0">
                  <a:pos x="3" y="0"/>
                </a:cxn>
                <a:cxn ang="0">
                  <a:pos x="3" y="0"/>
                </a:cxn>
                <a:cxn ang="0">
                  <a:pos x="3" y="0"/>
                </a:cxn>
                <a:cxn ang="0">
                  <a:pos x="3" y="0"/>
                </a:cxn>
              </a:cxnLst>
              <a:rect l="txL" t="txT" r="txR" b="txB"/>
              <a:pathLst>
                <a:path w="6" h="5">
                  <a:moveTo>
                    <a:pt x="3" y="0"/>
                  </a:moveTo>
                  <a:cubicBezTo>
                    <a:pt x="3" y="0"/>
                    <a:pt x="3" y="0"/>
                    <a:pt x="3" y="0"/>
                  </a:cubicBezTo>
                  <a:cubicBezTo>
                    <a:pt x="3" y="0"/>
                    <a:pt x="3" y="0"/>
                    <a:pt x="3" y="0"/>
                  </a:cubicBezTo>
                  <a:cubicBezTo>
                    <a:pt x="3" y="0"/>
                    <a:pt x="3" y="0"/>
                    <a:pt x="3" y="0"/>
                  </a:cubicBezTo>
                  <a:cubicBezTo>
                    <a:pt x="3" y="0"/>
                    <a:pt x="3" y="1"/>
                    <a:pt x="3" y="1"/>
                  </a:cubicBezTo>
                  <a:cubicBezTo>
                    <a:pt x="3" y="1"/>
                    <a:pt x="2" y="1"/>
                    <a:pt x="2" y="1"/>
                  </a:cubicBezTo>
                  <a:cubicBezTo>
                    <a:pt x="2" y="1"/>
                    <a:pt x="2" y="1"/>
                    <a:pt x="2" y="1"/>
                  </a:cubicBezTo>
                  <a:cubicBezTo>
                    <a:pt x="0" y="2"/>
                    <a:pt x="1" y="5"/>
                    <a:pt x="3" y="4"/>
                  </a:cubicBezTo>
                  <a:cubicBezTo>
                    <a:pt x="4" y="4"/>
                    <a:pt x="4" y="3"/>
                    <a:pt x="5" y="3"/>
                  </a:cubicBezTo>
                  <a:cubicBezTo>
                    <a:pt x="6" y="2"/>
                    <a:pt x="6" y="2"/>
                    <a:pt x="6" y="2"/>
                  </a:cubicBezTo>
                  <a:cubicBezTo>
                    <a:pt x="6" y="1"/>
                    <a:pt x="5" y="0"/>
                    <a:pt x="3" y="0"/>
                  </a:cubicBezTo>
                  <a:moveTo>
                    <a:pt x="3" y="1"/>
                  </a:moveTo>
                  <a:cubicBezTo>
                    <a:pt x="3" y="1"/>
                    <a:pt x="3" y="1"/>
                    <a:pt x="3" y="1"/>
                  </a:cubicBezTo>
                  <a:cubicBezTo>
                    <a:pt x="3" y="1"/>
                    <a:pt x="3" y="1"/>
                    <a:pt x="3" y="1"/>
                  </a:cubicBezTo>
                  <a:moveTo>
                    <a:pt x="3" y="0"/>
                  </a:moveTo>
                  <a:cubicBezTo>
                    <a:pt x="3" y="0"/>
                    <a:pt x="3" y="0"/>
                    <a:pt x="3" y="0"/>
                  </a:cubicBezTo>
                  <a:cubicBezTo>
                    <a:pt x="3" y="0"/>
                    <a:pt x="3" y="0"/>
                    <a:pt x="3" y="0"/>
                  </a:cubicBezTo>
                  <a:cubicBezTo>
                    <a:pt x="3" y="0"/>
                    <a:pt x="3" y="0"/>
                    <a:pt x="3"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299" name="Freeform 36"/>
            <p:cNvSpPr>
              <a:spLocks noEditPoints="1"/>
            </p:cNvSpPr>
            <p:nvPr/>
          </p:nvSpPr>
          <p:spPr>
            <a:xfrm rot="10623719">
              <a:off x="624935" y="1418354"/>
              <a:ext cx="56339" cy="45070"/>
            </a:xfrm>
            <a:custGeom>
              <a:avLst/>
              <a:gdLst>
                <a:gd name="txL" fmla="*/ 0 w 6"/>
                <a:gd name="txT" fmla="*/ 0 h 5"/>
                <a:gd name="txR" fmla="*/ 6 w 6"/>
                <a:gd name="txB" fmla="*/ 5 h 5"/>
              </a:gdLst>
              <a:ahLst/>
              <a:cxnLst>
                <a:cxn ang="0">
                  <a:pos x="4" y="1"/>
                </a:cxn>
                <a:cxn ang="0">
                  <a:pos x="2" y="2"/>
                </a:cxn>
                <a:cxn ang="0">
                  <a:pos x="2" y="2"/>
                </a:cxn>
                <a:cxn ang="0">
                  <a:pos x="2" y="5"/>
                </a:cxn>
                <a:cxn ang="0">
                  <a:pos x="5" y="4"/>
                </a:cxn>
                <a:cxn ang="0">
                  <a:pos x="6" y="3"/>
                </a:cxn>
                <a:cxn ang="0">
                  <a:pos x="4" y="1"/>
                </a:cxn>
                <a:cxn ang="0">
                  <a:pos x="2" y="2"/>
                </a:cxn>
                <a:cxn ang="0">
                  <a:pos x="2" y="2"/>
                </a:cxn>
                <a:cxn ang="0">
                  <a:pos x="2" y="2"/>
                </a:cxn>
              </a:cxnLst>
              <a:rect l="txL" t="txT" r="txR" b="txB"/>
              <a:pathLst>
                <a:path w="6" h="5">
                  <a:moveTo>
                    <a:pt x="4" y="1"/>
                  </a:moveTo>
                  <a:cubicBezTo>
                    <a:pt x="3" y="1"/>
                    <a:pt x="3" y="1"/>
                    <a:pt x="2" y="2"/>
                  </a:cubicBezTo>
                  <a:cubicBezTo>
                    <a:pt x="2" y="2"/>
                    <a:pt x="2" y="2"/>
                    <a:pt x="2" y="2"/>
                  </a:cubicBezTo>
                  <a:cubicBezTo>
                    <a:pt x="0" y="2"/>
                    <a:pt x="1" y="5"/>
                    <a:pt x="2" y="5"/>
                  </a:cubicBezTo>
                  <a:cubicBezTo>
                    <a:pt x="3" y="4"/>
                    <a:pt x="4" y="4"/>
                    <a:pt x="5" y="4"/>
                  </a:cubicBezTo>
                  <a:cubicBezTo>
                    <a:pt x="6" y="3"/>
                    <a:pt x="6" y="3"/>
                    <a:pt x="6" y="3"/>
                  </a:cubicBezTo>
                  <a:cubicBezTo>
                    <a:pt x="6" y="2"/>
                    <a:pt x="5" y="0"/>
                    <a:pt x="4" y="1"/>
                  </a:cubicBezTo>
                  <a:moveTo>
                    <a:pt x="2" y="2"/>
                  </a:moveTo>
                  <a:cubicBezTo>
                    <a:pt x="2" y="2"/>
                    <a:pt x="2" y="2"/>
                    <a:pt x="2" y="2"/>
                  </a:cubicBezTo>
                  <a:cubicBezTo>
                    <a:pt x="2" y="2"/>
                    <a:pt x="2" y="2"/>
                    <a:pt x="2" y="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00" name="Freeform 37"/>
            <p:cNvSpPr/>
            <p:nvPr/>
          </p:nvSpPr>
          <p:spPr>
            <a:xfrm rot="10623719">
              <a:off x="656863" y="1454131"/>
              <a:ext cx="63851" cy="45070"/>
            </a:xfrm>
            <a:custGeom>
              <a:avLst/>
              <a:gdLst>
                <a:gd name="txL" fmla="*/ 0 w 7"/>
                <a:gd name="txT" fmla="*/ 0 h 5"/>
                <a:gd name="txR" fmla="*/ 7 w 7"/>
                <a:gd name="txB" fmla="*/ 5 h 5"/>
              </a:gdLst>
              <a:ahLst/>
              <a:cxnLst>
                <a:cxn ang="0">
                  <a:pos x="4" y="1"/>
                </a:cxn>
                <a:cxn ang="0">
                  <a:pos x="1" y="2"/>
                </a:cxn>
                <a:cxn ang="0">
                  <a:pos x="3" y="4"/>
                </a:cxn>
                <a:cxn ang="0">
                  <a:pos x="5" y="3"/>
                </a:cxn>
                <a:cxn ang="0">
                  <a:pos x="6" y="2"/>
                </a:cxn>
                <a:cxn ang="0">
                  <a:pos x="4" y="1"/>
                </a:cxn>
              </a:cxnLst>
              <a:rect l="txL" t="txT" r="txR" b="txB"/>
              <a:pathLst>
                <a:path w="7" h="5">
                  <a:moveTo>
                    <a:pt x="4" y="1"/>
                  </a:moveTo>
                  <a:cubicBezTo>
                    <a:pt x="3" y="1"/>
                    <a:pt x="2" y="2"/>
                    <a:pt x="1" y="2"/>
                  </a:cubicBezTo>
                  <a:cubicBezTo>
                    <a:pt x="0" y="3"/>
                    <a:pt x="1" y="5"/>
                    <a:pt x="3" y="4"/>
                  </a:cubicBezTo>
                  <a:cubicBezTo>
                    <a:pt x="4" y="4"/>
                    <a:pt x="5" y="4"/>
                    <a:pt x="5" y="3"/>
                  </a:cubicBezTo>
                  <a:cubicBezTo>
                    <a:pt x="6" y="3"/>
                    <a:pt x="6" y="3"/>
                    <a:pt x="6" y="2"/>
                  </a:cubicBezTo>
                  <a:cubicBezTo>
                    <a:pt x="7" y="1"/>
                    <a:pt x="5" y="0"/>
                    <a:pt x="4" y="1"/>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01" name="Freeform 38"/>
            <p:cNvSpPr/>
            <p:nvPr/>
          </p:nvSpPr>
          <p:spPr>
            <a:xfrm rot="10623719">
              <a:off x="704396" y="1505109"/>
              <a:ext cx="33804" cy="37559"/>
            </a:xfrm>
            <a:custGeom>
              <a:avLst/>
              <a:gdLst>
                <a:gd name="txL" fmla="*/ 0 w 4"/>
                <a:gd name="txT" fmla="*/ 0 h 4"/>
                <a:gd name="txR" fmla="*/ 4 w 4"/>
                <a:gd name="txB" fmla="*/ 4 h 4"/>
              </a:gdLst>
              <a:ahLst/>
              <a:cxnLst>
                <a:cxn ang="0">
                  <a:pos x="0" y="2"/>
                </a:cxn>
                <a:cxn ang="0">
                  <a:pos x="3" y="3"/>
                </a:cxn>
                <a:cxn ang="0">
                  <a:pos x="0" y="2"/>
                </a:cxn>
              </a:cxnLst>
              <a:rect l="txL" t="txT" r="txR" b="txB"/>
              <a:pathLst>
                <a:path w="4" h="4">
                  <a:moveTo>
                    <a:pt x="0" y="2"/>
                  </a:moveTo>
                  <a:cubicBezTo>
                    <a:pt x="0" y="3"/>
                    <a:pt x="3" y="4"/>
                    <a:pt x="3" y="3"/>
                  </a:cubicBezTo>
                  <a:cubicBezTo>
                    <a:pt x="4" y="1"/>
                    <a:pt x="1" y="0"/>
                    <a:pt x="0" y="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02" name="Freeform 39"/>
            <p:cNvSpPr/>
            <p:nvPr/>
          </p:nvSpPr>
          <p:spPr>
            <a:xfrm rot="10623719">
              <a:off x="739293" y="1521547"/>
              <a:ext cx="56339" cy="45070"/>
            </a:xfrm>
            <a:custGeom>
              <a:avLst/>
              <a:gdLst>
                <a:gd name="txL" fmla="*/ 0 w 6"/>
                <a:gd name="txT" fmla="*/ 0 h 5"/>
                <a:gd name="txR" fmla="*/ 6 w 6"/>
                <a:gd name="txB" fmla="*/ 5 h 5"/>
              </a:gdLst>
              <a:ahLst/>
              <a:cxnLst>
                <a:cxn ang="0">
                  <a:pos x="4" y="1"/>
                </a:cxn>
                <a:cxn ang="0">
                  <a:pos x="2" y="1"/>
                </a:cxn>
                <a:cxn ang="0">
                  <a:pos x="4" y="4"/>
                </a:cxn>
                <a:cxn ang="0">
                  <a:pos x="5" y="3"/>
                </a:cxn>
                <a:cxn ang="0">
                  <a:pos x="6" y="2"/>
                </a:cxn>
                <a:cxn ang="0">
                  <a:pos x="4" y="1"/>
                </a:cxn>
              </a:cxnLst>
              <a:rect l="txL" t="txT" r="txR" b="txB"/>
              <a:pathLst>
                <a:path w="6" h="5">
                  <a:moveTo>
                    <a:pt x="4" y="1"/>
                  </a:moveTo>
                  <a:cubicBezTo>
                    <a:pt x="3" y="1"/>
                    <a:pt x="3" y="1"/>
                    <a:pt x="2" y="1"/>
                  </a:cubicBezTo>
                  <a:cubicBezTo>
                    <a:pt x="0" y="2"/>
                    <a:pt x="2" y="5"/>
                    <a:pt x="4" y="4"/>
                  </a:cubicBezTo>
                  <a:cubicBezTo>
                    <a:pt x="4" y="4"/>
                    <a:pt x="5" y="3"/>
                    <a:pt x="5" y="3"/>
                  </a:cubicBezTo>
                  <a:cubicBezTo>
                    <a:pt x="5" y="3"/>
                    <a:pt x="6" y="3"/>
                    <a:pt x="6" y="2"/>
                  </a:cubicBezTo>
                  <a:cubicBezTo>
                    <a:pt x="6" y="1"/>
                    <a:pt x="5" y="0"/>
                    <a:pt x="4" y="1"/>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grpSp>
      <p:sp>
        <p:nvSpPr>
          <p:cNvPr id="11303" name="文本框 42"/>
          <p:cNvSpPr/>
          <p:nvPr/>
        </p:nvSpPr>
        <p:spPr>
          <a:xfrm>
            <a:off x="8745538" y="2967038"/>
            <a:ext cx="1416050" cy="584200"/>
          </a:xfrm>
          <a:prstGeom prst="rect">
            <a:avLst/>
          </a:prstGeom>
          <a:noFill/>
          <a:ln w="9525">
            <a:noFill/>
          </a:ln>
        </p:spPr>
        <p:txBody>
          <a:bodyPr wrap="none">
            <a:spAutoFit/>
          </a:bodyPr>
          <a:p>
            <a:r>
              <a:rPr lang="zh-CN" altLang="en-US" sz="3200" b="1" dirty="0">
                <a:solidFill>
                  <a:schemeClr val="bg1"/>
                </a:solidFill>
                <a:latin typeface="幼圆" pitchFamily="1" charset="-122"/>
                <a:ea typeface="幼圆" pitchFamily="1" charset="-122"/>
                <a:sym typeface="幼圆" pitchFamily="1" charset="-122"/>
              </a:rPr>
              <a:t>小标题</a:t>
            </a:r>
            <a:endParaRPr lang="zh-CN" altLang="en-US" sz="3200" b="1" dirty="0">
              <a:solidFill>
                <a:schemeClr val="bg1"/>
              </a:solidFill>
              <a:latin typeface="幼圆" pitchFamily="1" charset="-122"/>
              <a:ea typeface="幼圆" pitchFamily="1" charset="-122"/>
              <a:sym typeface="幼圆" pitchFamily="1" charset="-122"/>
            </a:endParaRPr>
          </a:p>
        </p:txBody>
      </p:sp>
      <p:sp>
        <p:nvSpPr>
          <p:cNvPr id="11304" name="文本框 43"/>
          <p:cNvSpPr/>
          <p:nvPr/>
        </p:nvSpPr>
        <p:spPr>
          <a:xfrm>
            <a:off x="2028825" y="4513263"/>
            <a:ext cx="1416050" cy="584200"/>
          </a:xfrm>
          <a:prstGeom prst="rect">
            <a:avLst/>
          </a:prstGeom>
          <a:noFill/>
          <a:ln w="9525">
            <a:noFill/>
          </a:ln>
        </p:spPr>
        <p:txBody>
          <a:bodyPr wrap="none">
            <a:spAutoFit/>
          </a:bodyPr>
          <a:p>
            <a:r>
              <a:rPr lang="zh-CN" altLang="en-US" sz="3200" b="1" dirty="0">
                <a:solidFill>
                  <a:schemeClr val="bg1"/>
                </a:solidFill>
                <a:latin typeface="幼圆" pitchFamily="1" charset="-122"/>
                <a:ea typeface="幼圆" pitchFamily="1" charset="-122"/>
                <a:sym typeface="幼圆" pitchFamily="1" charset="-122"/>
              </a:rPr>
              <a:t>小标题</a:t>
            </a:r>
            <a:endParaRPr lang="zh-CN" altLang="en-US" dirty="0">
              <a:ea typeface="宋体" panose="02010600030101010101" pitchFamily="2" charset="-122"/>
            </a:endParaRPr>
          </a:p>
        </p:txBody>
      </p:sp>
      <p:grpSp>
        <p:nvGrpSpPr>
          <p:cNvPr id="11305" name="组合 11304"/>
          <p:cNvGrpSpPr/>
          <p:nvPr/>
        </p:nvGrpSpPr>
        <p:grpSpPr>
          <a:xfrm>
            <a:off x="7747000" y="2500313"/>
            <a:ext cx="1295400" cy="1801812"/>
            <a:chOff x="0" y="0"/>
            <a:chExt cx="1293848" cy="1800551"/>
          </a:xfrm>
        </p:grpSpPr>
        <p:sp>
          <p:nvSpPr>
            <p:cNvPr id="11306" name="Freeform 5"/>
            <p:cNvSpPr>
              <a:spLocks noEditPoints="1"/>
            </p:cNvSpPr>
            <p:nvPr/>
          </p:nvSpPr>
          <p:spPr>
            <a:xfrm rot="21165417">
              <a:off x="94331" y="0"/>
              <a:ext cx="1059150" cy="1750227"/>
            </a:xfrm>
            <a:custGeom>
              <a:avLst/>
              <a:gdLst>
                <a:gd name="txL" fmla="*/ 0 w 117"/>
                <a:gd name="txT" fmla="*/ 0 h 194"/>
                <a:gd name="txR" fmla="*/ 117 w 117"/>
                <a:gd name="txB" fmla="*/ 194 h 194"/>
              </a:gdLst>
              <a:ahLst/>
              <a:cxnLst>
                <a:cxn ang="0">
                  <a:pos x="111" y="152"/>
                </a:cxn>
                <a:cxn ang="0">
                  <a:pos x="82" y="80"/>
                </a:cxn>
                <a:cxn ang="0">
                  <a:pos x="43" y="26"/>
                </a:cxn>
                <a:cxn ang="0">
                  <a:pos x="4" y="2"/>
                </a:cxn>
                <a:cxn ang="0">
                  <a:pos x="1" y="3"/>
                </a:cxn>
                <a:cxn ang="0">
                  <a:pos x="62" y="90"/>
                </a:cxn>
                <a:cxn ang="0">
                  <a:pos x="71" y="141"/>
                </a:cxn>
                <a:cxn ang="0">
                  <a:pos x="29" y="130"/>
                </a:cxn>
                <a:cxn ang="0">
                  <a:pos x="28" y="133"/>
                </a:cxn>
                <a:cxn ang="0">
                  <a:pos x="55" y="174"/>
                </a:cxn>
                <a:cxn ang="0">
                  <a:pos x="63" y="193"/>
                </a:cxn>
                <a:cxn ang="0">
                  <a:pos x="82" y="179"/>
                </a:cxn>
                <a:cxn ang="0">
                  <a:pos x="108" y="160"/>
                </a:cxn>
                <a:cxn ang="0">
                  <a:pos x="116" y="156"/>
                </a:cxn>
                <a:cxn ang="0">
                  <a:pos x="116" y="153"/>
                </a:cxn>
                <a:cxn ang="0">
                  <a:pos x="90" y="150"/>
                </a:cxn>
                <a:cxn ang="0">
                  <a:pos x="102" y="161"/>
                </a:cxn>
                <a:cxn ang="0">
                  <a:pos x="87" y="172"/>
                </a:cxn>
                <a:cxn ang="0">
                  <a:pos x="63" y="190"/>
                </a:cxn>
                <a:cxn ang="0">
                  <a:pos x="71" y="145"/>
                </a:cxn>
                <a:cxn ang="0">
                  <a:pos x="72" y="117"/>
                </a:cxn>
                <a:cxn ang="0">
                  <a:pos x="26" y="25"/>
                </a:cxn>
                <a:cxn ang="0">
                  <a:pos x="11" y="8"/>
                </a:cxn>
                <a:cxn ang="0">
                  <a:pos x="35" y="23"/>
                </a:cxn>
                <a:cxn ang="0">
                  <a:pos x="35" y="23"/>
                </a:cxn>
                <a:cxn ang="0">
                  <a:pos x="65" y="54"/>
                </a:cxn>
                <a:cxn ang="0">
                  <a:pos x="90" y="122"/>
                </a:cxn>
                <a:cxn ang="0">
                  <a:pos x="89" y="148"/>
                </a:cxn>
                <a:cxn ang="0">
                  <a:pos x="71" y="131"/>
                </a:cxn>
                <a:cxn ang="0">
                  <a:pos x="55" y="175"/>
                </a:cxn>
                <a:cxn ang="0">
                  <a:pos x="55" y="175"/>
                </a:cxn>
                <a:cxn ang="0">
                  <a:pos x="62" y="90"/>
                </a:cxn>
                <a:cxn ang="0">
                  <a:pos x="62" y="90"/>
                </a:cxn>
                <a:cxn ang="0">
                  <a:pos x="62" y="90"/>
                </a:cxn>
                <a:cxn ang="0">
                  <a:pos x="41" y="146"/>
                </a:cxn>
                <a:cxn ang="0">
                  <a:pos x="28" y="133"/>
                </a:cxn>
                <a:cxn ang="0">
                  <a:pos x="28" y="133"/>
                </a:cxn>
                <a:cxn ang="0">
                  <a:pos x="37" y="44"/>
                </a:cxn>
                <a:cxn ang="0">
                  <a:pos x="35" y="23"/>
                </a:cxn>
                <a:cxn ang="0">
                  <a:pos x="35" y="23"/>
                </a:cxn>
                <a:cxn ang="0">
                  <a:pos x="87" y="172"/>
                </a:cxn>
                <a:cxn ang="0">
                  <a:pos x="87" y="172"/>
                </a:cxn>
              </a:cxnLst>
              <a:rect l="txL" t="txT" r="txR" b="txB"/>
              <a:pathLst>
                <a:path w="117" h="194">
                  <a:moveTo>
                    <a:pt x="116" y="153"/>
                  </a:moveTo>
                  <a:cubicBezTo>
                    <a:pt x="114" y="153"/>
                    <a:pt x="113" y="153"/>
                    <a:pt x="111" y="152"/>
                  </a:cubicBezTo>
                  <a:cubicBezTo>
                    <a:pt x="104" y="151"/>
                    <a:pt x="98" y="149"/>
                    <a:pt x="92" y="147"/>
                  </a:cubicBezTo>
                  <a:cubicBezTo>
                    <a:pt x="96" y="125"/>
                    <a:pt x="90" y="101"/>
                    <a:pt x="82" y="80"/>
                  </a:cubicBezTo>
                  <a:cubicBezTo>
                    <a:pt x="78" y="70"/>
                    <a:pt x="72" y="60"/>
                    <a:pt x="66" y="51"/>
                  </a:cubicBezTo>
                  <a:cubicBezTo>
                    <a:pt x="59" y="42"/>
                    <a:pt x="51" y="34"/>
                    <a:pt x="43" y="26"/>
                  </a:cubicBezTo>
                  <a:cubicBezTo>
                    <a:pt x="32" y="16"/>
                    <a:pt x="19" y="6"/>
                    <a:pt x="4" y="2"/>
                  </a:cubicBezTo>
                  <a:cubicBezTo>
                    <a:pt x="4" y="2"/>
                    <a:pt x="4" y="2"/>
                    <a:pt x="4" y="2"/>
                  </a:cubicBezTo>
                  <a:cubicBezTo>
                    <a:pt x="4" y="1"/>
                    <a:pt x="3" y="1"/>
                    <a:pt x="3" y="1"/>
                  </a:cubicBezTo>
                  <a:cubicBezTo>
                    <a:pt x="2" y="0"/>
                    <a:pt x="0" y="1"/>
                    <a:pt x="1" y="3"/>
                  </a:cubicBezTo>
                  <a:cubicBezTo>
                    <a:pt x="14" y="16"/>
                    <a:pt x="26" y="29"/>
                    <a:pt x="37" y="44"/>
                  </a:cubicBezTo>
                  <a:cubicBezTo>
                    <a:pt x="47" y="58"/>
                    <a:pt x="56" y="74"/>
                    <a:pt x="62" y="90"/>
                  </a:cubicBezTo>
                  <a:cubicBezTo>
                    <a:pt x="67" y="103"/>
                    <a:pt x="69" y="117"/>
                    <a:pt x="71" y="131"/>
                  </a:cubicBezTo>
                  <a:cubicBezTo>
                    <a:pt x="71" y="134"/>
                    <a:pt x="71" y="138"/>
                    <a:pt x="71" y="141"/>
                  </a:cubicBezTo>
                  <a:cubicBezTo>
                    <a:pt x="71" y="142"/>
                    <a:pt x="70" y="142"/>
                    <a:pt x="70" y="142"/>
                  </a:cubicBezTo>
                  <a:cubicBezTo>
                    <a:pt x="57" y="138"/>
                    <a:pt x="43" y="134"/>
                    <a:pt x="29" y="130"/>
                  </a:cubicBezTo>
                  <a:cubicBezTo>
                    <a:pt x="27" y="129"/>
                    <a:pt x="27" y="131"/>
                    <a:pt x="28" y="132"/>
                  </a:cubicBezTo>
                  <a:cubicBezTo>
                    <a:pt x="28" y="132"/>
                    <a:pt x="28" y="132"/>
                    <a:pt x="28" y="133"/>
                  </a:cubicBezTo>
                  <a:cubicBezTo>
                    <a:pt x="33" y="137"/>
                    <a:pt x="37" y="141"/>
                    <a:pt x="41" y="146"/>
                  </a:cubicBezTo>
                  <a:cubicBezTo>
                    <a:pt x="47" y="155"/>
                    <a:pt x="51" y="164"/>
                    <a:pt x="55" y="174"/>
                  </a:cubicBezTo>
                  <a:cubicBezTo>
                    <a:pt x="57" y="180"/>
                    <a:pt x="59" y="186"/>
                    <a:pt x="61" y="192"/>
                  </a:cubicBezTo>
                  <a:cubicBezTo>
                    <a:pt x="61" y="193"/>
                    <a:pt x="62" y="194"/>
                    <a:pt x="63" y="193"/>
                  </a:cubicBezTo>
                  <a:cubicBezTo>
                    <a:pt x="70" y="189"/>
                    <a:pt x="76" y="183"/>
                    <a:pt x="82" y="179"/>
                  </a:cubicBezTo>
                  <a:cubicBezTo>
                    <a:pt x="82" y="179"/>
                    <a:pt x="82" y="179"/>
                    <a:pt x="82" y="179"/>
                  </a:cubicBezTo>
                  <a:cubicBezTo>
                    <a:pt x="87" y="175"/>
                    <a:pt x="92" y="172"/>
                    <a:pt x="97" y="168"/>
                  </a:cubicBezTo>
                  <a:cubicBezTo>
                    <a:pt x="101" y="165"/>
                    <a:pt x="104" y="162"/>
                    <a:pt x="108" y="160"/>
                  </a:cubicBezTo>
                  <a:cubicBezTo>
                    <a:pt x="110" y="158"/>
                    <a:pt x="111" y="157"/>
                    <a:pt x="113" y="157"/>
                  </a:cubicBezTo>
                  <a:cubicBezTo>
                    <a:pt x="114" y="156"/>
                    <a:pt x="115" y="156"/>
                    <a:pt x="116" y="156"/>
                  </a:cubicBezTo>
                  <a:cubicBezTo>
                    <a:pt x="117" y="156"/>
                    <a:pt x="117" y="155"/>
                    <a:pt x="117" y="155"/>
                  </a:cubicBezTo>
                  <a:cubicBezTo>
                    <a:pt x="117" y="154"/>
                    <a:pt x="117" y="153"/>
                    <a:pt x="116" y="153"/>
                  </a:cubicBezTo>
                  <a:moveTo>
                    <a:pt x="89" y="148"/>
                  </a:moveTo>
                  <a:cubicBezTo>
                    <a:pt x="89" y="149"/>
                    <a:pt x="89" y="149"/>
                    <a:pt x="90" y="150"/>
                  </a:cubicBezTo>
                  <a:cubicBezTo>
                    <a:pt x="96" y="152"/>
                    <a:pt x="103" y="154"/>
                    <a:pt x="110" y="155"/>
                  </a:cubicBezTo>
                  <a:cubicBezTo>
                    <a:pt x="107" y="157"/>
                    <a:pt x="104" y="159"/>
                    <a:pt x="102" y="161"/>
                  </a:cubicBezTo>
                  <a:cubicBezTo>
                    <a:pt x="97" y="165"/>
                    <a:pt x="92" y="168"/>
                    <a:pt x="87" y="172"/>
                  </a:cubicBezTo>
                  <a:cubicBezTo>
                    <a:pt x="87" y="172"/>
                    <a:pt x="87" y="172"/>
                    <a:pt x="87" y="172"/>
                  </a:cubicBezTo>
                  <a:cubicBezTo>
                    <a:pt x="83" y="175"/>
                    <a:pt x="79" y="178"/>
                    <a:pt x="75" y="181"/>
                  </a:cubicBezTo>
                  <a:cubicBezTo>
                    <a:pt x="71" y="184"/>
                    <a:pt x="67" y="187"/>
                    <a:pt x="63" y="190"/>
                  </a:cubicBezTo>
                  <a:cubicBezTo>
                    <a:pt x="57" y="170"/>
                    <a:pt x="49" y="149"/>
                    <a:pt x="34" y="134"/>
                  </a:cubicBezTo>
                  <a:cubicBezTo>
                    <a:pt x="46" y="138"/>
                    <a:pt x="59" y="142"/>
                    <a:pt x="71" y="145"/>
                  </a:cubicBezTo>
                  <a:cubicBezTo>
                    <a:pt x="72" y="145"/>
                    <a:pt x="73" y="145"/>
                    <a:pt x="73" y="144"/>
                  </a:cubicBezTo>
                  <a:cubicBezTo>
                    <a:pt x="75" y="136"/>
                    <a:pt x="73" y="126"/>
                    <a:pt x="72" y="117"/>
                  </a:cubicBezTo>
                  <a:cubicBezTo>
                    <a:pt x="70" y="106"/>
                    <a:pt x="67" y="95"/>
                    <a:pt x="63" y="85"/>
                  </a:cubicBezTo>
                  <a:cubicBezTo>
                    <a:pt x="54" y="63"/>
                    <a:pt x="41" y="43"/>
                    <a:pt x="26" y="25"/>
                  </a:cubicBezTo>
                  <a:cubicBezTo>
                    <a:pt x="20" y="19"/>
                    <a:pt x="15" y="12"/>
                    <a:pt x="9" y="6"/>
                  </a:cubicBezTo>
                  <a:cubicBezTo>
                    <a:pt x="10" y="7"/>
                    <a:pt x="11" y="7"/>
                    <a:pt x="11" y="8"/>
                  </a:cubicBezTo>
                  <a:cubicBezTo>
                    <a:pt x="20" y="12"/>
                    <a:pt x="28" y="17"/>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46" y="32"/>
                    <a:pt x="57" y="43"/>
                    <a:pt x="65" y="54"/>
                  </a:cubicBezTo>
                  <a:cubicBezTo>
                    <a:pt x="72" y="64"/>
                    <a:pt x="77" y="74"/>
                    <a:pt x="81" y="85"/>
                  </a:cubicBezTo>
                  <a:cubicBezTo>
                    <a:pt x="85" y="97"/>
                    <a:pt x="89" y="109"/>
                    <a:pt x="90" y="122"/>
                  </a:cubicBezTo>
                  <a:cubicBezTo>
                    <a:pt x="91" y="129"/>
                    <a:pt x="91" y="136"/>
                    <a:pt x="90" y="144"/>
                  </a:cubicBezTo>
                  <a:cubicBezTo>
                    <a:pt x="89" y="145"/>
                    <a:pt x="89" y="146"/>
                    <a:pt x="89" y="148"/>
                  </a:cubicBezTo>
                  <a:moveTo>
                    <a:pt x="71" y="131"/>
                  </a:moveTo>
                  <a:cubicBezTo>
                    <a:pt x="71" y="131"/>
                    <a:pt x="71" y="131"/>
                    <a:pt x="71" y="131"/>
                  </a:cubicBezTo>
                  <a:cubicBezTo>
                    <a:pt x="71" y="131"/>
                    <a:pt x="71" y="131"/>
                    <a:pt x="71" y="131"/>
                  </a:cubicBezTo>
                  <a:moveTo>
                    <a:pt x="55" y="175"/>
                  </a:moveTo>
                  <a:cubicBezTo>
                    <a:pt x="55" y="175"/>
                    <a:pt x="55" y="175"/>
                    <a:pt x="55" y="174"/>
                  </a:cubicBezTo>
                  <a:cubicBezTo>
                    <a:pt x="55" y="175"/>
                    <a:pt x="55" y="175"/>
                    <a:pt x="55" y="175"/>
                  </a:cubicBezTo>
                  <a:moveTo>
                    <a:pt x="62" y="91"/>
                  </a:moveTo>
                  <a:cubicBezTo>
                    <a:pt x="62" y="91"/>
                    <a:pt x="62" y="90"/>
                    <a:pt x="62" y="90"/>
                  </a:cubicBezTo>
                  <a:cubicBezTo>
                    <a:pt x="62" y="90"/>
                    <a:pt x="62" y="91"/>
                    <a:pt x="62" y="91"/>
                  </a:cubicBezTo>
                  <a:moveTo>
                    <a:pt x="62" y="90"/>
                  </a:moveTo>
                  <a:cubicBezTo>
                    <a:pt x="62" y="90"/>
                    <a:pt x="62" y="90"/>
                    <a:pt x="62" y="90"/>
                  </a:cubicBezTo>
                  <a:cubicBezTo>
                    <a:pt x="62" y="90"/>
                    <a:pt x="62" y="90"/>
                    <a:pt x="62" y="90"/>
                  </a:cubicBezTo>
                  <a:moveTo>
                    <a:pt x="41" y="146"/>
                  </a:moveTo>
                  <a:cubicBezTo>
                    <a:pt x="41" y="146"/>
                    <a:pt x="41" y="146"/>
                    <a:pt x="41" y="146"/>
                  </a:cubicBezTo>
                  <a:cubicBezTo>
                    <a:pt x="41" y="146"/>
                    <a:pt x="41" y="146"/>
                    <a:pt x="41" y="146"/>
                  </a:cubicBezTo>
                  <a:moveTo>
                    <a:pt x="28" y="133"/>
                  </a:moveTo>
                  <a:cubicBezTo>
                    <a:pt x="28" y="132"/>
                    <a:pt x="28" y="132"/>
                    <a:pt x="28" y="132"/>
                  </a:cubicBezTo>
                  <a:cubicBezTo>
                    <a:pt x="28" y="132"/>
                    <a:pt x="28" y="132"/>
                    <a:pt x="28" y="133"/>
                  </a:cubicBezTo>
                  <a:moveTo>
                    <a:pt x="37" y="44"/>
                  </a:moveTo>
                  <a:cubicBezTo>
                    <a:pt x="37" y="44"/>
                    <a:pt x="37" y="44"/>
                    <a:pt x="37" y="44"/>
                  </a:cubicBezTo>
                  <a:cubicBezTo>
                    <a:pt x="37" y="44"/>
                    <a:pt x="37" y="44"/>
                    <a:pt x="37" y="44"/>
                  </a:cubicBezTo>
                  <a:moveTo>
                    <a:pt x="35" y="23"/>
                  </a:moveTo>
                  <a:cubicBezTo>
                    <a:pt x="35" y="23"/>
                    <a:pt x="35" y="23"/>
                    <a:pt x="35" y="23"/>
                  </a:cubicBezTo>
                  <a:cubicBezTo>
                    <a:pt x="35" y="23"/>
                    <a:pt x="35" y="23"/>
                    <a:pt x="35" y="23"/>
                  </a:cubicBezTo>
                  <a:cubicBezTo>
                    <a:pt x="35" y="23"/>
                    <a:pt x="35" y="23"/>
                    <a:pt x="35" y="23"/>
                  </a:cubicBezTo>
                  <a:moveTo>
                    <a:pt x="87" y="172"/>
                  </a:moveTo>
                  <a:cubicBezTo>
                    <a:pt x="87" y="172"/>
                    <a:pt x="87" y="172"/>
                    <a:pt x="87" y="172"/>
                  </a:cubicBezTo>
                  <a:cubicBezTo>
                    <a:pt x="87" y="172"/>
                    <a:pt x="87" y="172"/>
                    <a:pt x="87" y="17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07" name="Freeform 6"/>
            <p:cNvSpPr>
              <a:spLocks noEditPoints="1"/>
            </p:cNvSpPr>
            <p:nvPr/>
          </p:nvSpPr>
          <p:spPr>
            <a:xfrm rot="21165417">
              <a:off x="311576" y="113806"/>
              <a:ext cx="709857" cy="1269478"/>
            </a:xfrm>
            <a:custGeom>
              <a:avLst/>
              <a:gdLst>
                <a:gd name="txL" fmla="*/ 0 w 78"/>
                <a:gd name="txT" fmla="*/ 0 h 141"/>
                <a:gd name="txR" fmla="*/ 78 w 78"/>
                <a:gd name="txB" fmla="*/ 141 h 141"/>
              </a:gdLst>
              <a:ahLst/>
              <a:cxnLst>
                <a:cxn ang="0">
                  <a:pos x="75" y="139"/>
                </a:cxn>
                <a:cxn ang="0">
                  <a:pos x="75" y="105"/>
                </a:cxn>
                <a:cxn ang="0">
                  <a:pos x="65" y="72"/>
                </a:cxn>
                <a:cxn ang="0">
                  <a:pos x="24" y="16"/>
                </a:cxn>
                <a:cxn ang="0">
                  <a:pos x="3" y="0"/>
                </a:cxn>
                <a:cxn ang="0">
                  <a:pos x="2" y="3"/>
                </a:cxn>
                <a:cxn ang="0">
                  <a:pos x="15" y="12"/>
                </a:cxn>
                <a:cxn ang="0">
                  <a:pos x="49" y="50"/>
                </a:cxn>
                <a:cxn ang="0">
                  <a:pos x="64" y="77"/>
                </a:cxn>
                <a:cxn ang="0">
                  <a:pos x="73" y="114"/>
                </a:cxn>
                <a:cxn ang="0">
                  <a:pos x="73" y="135"/>
                </a:cxn>
                <a:cxn ang="0">
                  <a:pos x="72" y="138"/>
                </a:cxn>
                <a:cxn ang="0">
                  <a:pos x="75" y="139"/>
                </a:cxn>
                <a:cxn ang="0">
                  <a:pos x="75" y="139"/>
                </a:cxn>
                <a:cxn ang="0">
                  <a:pos x="73" y="114"/>
                </a:cxn>
                <a:cxn ang="0">
                  <a:pos x="73" y="114"/>
                </a:cxn>
                <a:cxn ang="0">
                  <a:pos x="73" y="114"/>
                </a:cxn>
                <a:cxn ang="0">
                  <a:pos x="49" y="50"/>
                </a:cxn>
                <a:cxn ang="0">
                  <a:pos x="49" y="49"/>
                </a:cxn>
                <a:cxn ang="0">
                  <a:pos x="49" y="50"/>
                </a:cxn>
                <a:cxn ang="0">
                  <a:pos x="15" y="12"/>
                </a:cxn>
                <a:cxn ang="0">
                  <a:pos x="15" y="12"/>
                </a:cxn>
                <a:cxn ang="0">
                  <a:pos x="15" y="12"/>
                </a:cxn>
              </a:cxnLst>
              <a:rect l="txL" t="txT" r="txR" b="txB"/>
              <a:pathLst>
                <a:path w="78" h="141">
                  <a:moveTo>
                    <a:pt x="75" y="139"/>
                  </a:moveTo>
                  <a:cubicBezTo>
                    <a:pt x="78" y="128"/>
                    <a:pt x="77" y="116"/>
                    <a:pt x="75" y="105"/>
                  </a:cubicBezTo>
                  <a:cubicBezTo>
                    <a:pt x="73" y="93"/>
                    <a:pt x="70" y="82"/>
                    <a:pt x="65" y="72"/>
                  </a:cubicBezTo>
                  <a:cubicBezTo>
                    <a:pt x="56" y="50"/>
                    <a:pt x="41" y="32"/>
                    <a:pt x="24" y="16"/>
                  </a:cubicBezTo>
                  <a:cubicBezTo>
                    <a:pt x="18" y="10"/>
                    <a:pt x="11" y="4"/>
                    <a:pt x="3" y="0"/>
                  </a:cubicBezTo>
                  <a:cubicBezTo>
                    <a:pt x="2" y="0"/>
                    <a:pt x="0" y="2"/>
                    <a:pt x="2" y="3"/>
                  </a:cubicBezTo>
                  <a:cubicBezTo>
                    <a:pt x="7" y="5"/>
                    <a:pt x="11" y="8"/>
                    <a:pt x="15" y="12"/>
                  </a:cubicBezTo>
                  <a:cubicBezTo>
                    <a:pt x="28" y="23"/>
                    <a:pt x="40" y="36"/>
                    <a:pt x="49" y="50"/>
                  </a:cubicBezTo>
                  <a:cubicBezTo>
                    <a:pt x="55" y="58"/>
                    <a:pt x="61" y="67"/>
                    <a:pt x="64" y="77"/>
                  </a:cubicBezTo>
                  <a:cubicBezTo>
                    <a:pt x="69" y="89"/>
                    <a:pt x="72" y="101"/>
                    <a:pt x="73" y="114"/>
                  </a:cubicBezTo>
                  <a:cubicBezTo>
                    <a:pt x="74" y="121"/>
                    <a:pt x="74" y="128"/>
                    <a:pt x="73" y="135"/>
                  </a:cubicBezTo>
                  <a:cubicBezTo>
                    <a:pt x="73" y="136"/>
                    <a:pt x="73" y="137"/>
                    <a:pt x="72" y="138"/>
                  </a:cubicBezTo>
                  <a:cubicBezTo>
                    <a:pt x="72" y="140"/>
                    <a:pt x="75" y="141"/>
                    <a:pt x="75" y="139"/>
                  </a:cubicBezTo>
                  <a:cubicBezTo>
                    <a:pt x="75" y="139"/>
                    <a:pt x="75" y="139"/>
                    <a:pt x="75" y="139"/>
                  </a:cubicBezTo>
                  <a:moveTo>
                    <a:pt x="73" y="114"/>
                  </a:moveTo>
                  <a:cubicBezTo>
                    <a:pt x="73" y="114"/>
                    <a:pt x="73" y="114"/>
                    <a:pt x="73" y="114"/>
                  </a:cubicBezTo>
                  <a:cubicBezTo>
                    <a:pt x="73" y="114"/>
                    <a:pt x="73" y="114"/>
                    <a:pt x="73" y="114"/>
                  </a:cubicBezTo>
                  <a:moveTo>
                    <a:pt x="49" y="50"/>
                  </a:moveTo>
                  <a:cubicBezTo>
                    <a:pt x="49" y="49"/>
                    <a:pt x="49" y="49"/>
                    <a:pt x="49" y="49"/>
                  </a:cubicBezTo>
                  <a:cubicBezTo>
                    <a:pt x="49" y="49"/>
                    <a:pt x="49" y="49"/>
                    <a:pt x="49" y="50"/>
                  </a:cubicBezTo>
                  <a:moveTo>
                    <a:pt x="15" y="12"/>
                  </a:moveTo>
                  <a:cubicBezTo>
                    <a:pt x="15" y="12"/>
                    <a:pt x="15" y="12"/>
                    <a:pt x="15" y="12"/>
                  </a:cubicBezTo>
                  <a:cubicBezTo>
                    <a:pt x="15" y="12"/>
                    <a:pt x="15" y="12"/>
                    <a:pt x="15" y="1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08" name="Freeform 7"/>
            <p:cNvSpPr/>
            <p:nvPr/>
          </p:nvSpPr>
          <p:spPr>
            <a:xfrm rot="21165417">
              <a:off x="1207539" y="1316831"/>
              <a:ext cx="52582" cy="135211"/>
            </a:xfrm>
            <a:custGeom>
              <a:avLst/>
              <a:gdLst>
                <a:gd name="txL" fmla="*/ 0 w 6"/>
                <a:gd name="txT" fmla="*/ 0 h 15"/>
                <a:gd name="txR" fmla="*/ 6 w 6"/>
                <a:gd name="txB" fmla="*/ 15 h 15"/>
              </a:gdLst>
              <a:ahLst/>
              <a:cxnLst>
                <a:cxn ang="0">
                  <a:pos x="6" y="13"/>
                </a:cxn>
                <a:cxn ang="0">
                  <a:pos x="3" y="1"/>
                </a:cxn>
                <a:cxn ang="0">
                  <a:pos x="0" y="2"/>
                </a:cxn>
                <a:cxn ang="0">
                  <a:pos x="3" y="14"/>
                </a:cxn>
                <a:cxn ang="0">
                  <a:pos x="6" y="14"/>
                </a:cxn>
                <a:cxn ang="0">
                  <a:pos x="6" y="13"/>
                </a:cxn>
              </a:cxnLst>
              <a:rect l="txL" t="txT" r="txR" b="txB"/>
              <a:pathLst>
                <a:path w="6" h="15">
                  <a:moveTo>
                    <a:pt x="6" y="13"/>
                  </a:moveTo>
                  <a:cubicBezTo>
                    <a:pt x="5" y="9"/>
                    <a:pt x="4" y="5"/>
                    <a:pt x="3" y="1"/>
                  </a:cubicBezTo>
                  <a:cubicBezTo>
                    <a:pt x="3" y="0"/>
                    <a:pt x="0" y="0"/>
                    <a:pt x="0" y="2"/>
                  </a:cubicBezTo>
                  <a:cubicBezTo>
                    <a:pt x="1" y="6"/>
                    <a:pt x="2" y="10"/>
                    <a:pt x="3" y="14"/>
                  </a:cubicBezTo>
                  <a:cubicBezTo>
                    <a:pt x="3" y="15"/>
                    <a:pt x="5" y="15"/>
                    <a:pt x="6" y="14"/>
                  </a:cubicBezTo>
                  <a:cubicBezTo>
                    <a:pt x="6" y="13"/>
                    <a:pt x="6" y="13"/>
                    <a:pt x="6" y="13"/>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09" name="Freeform 8"/>
            <p:cNvSpPr/>
            <p:nvPr/>
          </p:nvSpPr>
          <p:spPr>
            <a:xfrm rot="21165417">
              <a:off x="768029" y="1453093"/>
              <a:ext cx="525819" cy="304225"/>
            </a:xfrm>
            <a:custGeom>
              <a:avLst/>
              <a:gdLst>
                <a:gd name="txL" fmla="*/ 0 w 58"/>
                <a:gd name="txT" fmla="*/ 0 h 34"/>
                <a:gd name="txR" fmla="*/ 58 w 58"/>
                <a:gd name="txB" fmla="*/ 34 h 34"/>
              </a:gdLst>
              <a:ahLst/>
              <a:cxnLst>
                <a:cxn ang="0">
                  <a:pos x="56" y="0"/>
                </a:cxn>
                <a:cxn ang="0">
                  <a:pos x="29" y="16"/>
                </a:cxn>
                <a:cxn ang="0">
                  <a:pos x="15" y="24"/>
                </a:cxn>
                <a:cxn ang="0">
                  <a:pos x="3" y="31"/>
                </a:cxn>
                <a:cxn ang="0">
                  <a:pos x="2" y="31"/>
                </a:cxn>
                <a:cxn ang="0">
                  <a:pos x="2" y="34"/>
                </a:cxn>
                <a:cxn ang="0">
                  <a:pos x="3" y="34"/>
                </a:cxn>
                <a:cxn ang="0">
                  <a:pos x="3" y="34"/>
                </a:cxn>
                <a:cxn ang="0">
                  <a:pos x="14" y="28"/>
                </a:cxn>
                <a:cxn ang="0">
                  <a:pos x="28" y="20"/>
                </a:cxn>
                <a:cxn ang="0">
                  <a:pos x="57" y="3"/>
                </a:cxn>
                <a:cxn ang="0">
                  <a:pos x="58" y="2"/>
                </a:cxn>
                <a:cxn ang="0">
                  <a:pos x="56" y="0"/>
                </a:cxn>
              </a:cxnLst>
              <a:rect l="txL" t="txT" r="txR" b="txB"/>
              <a:pathLst>
                <a:path w="58" h="34">
                  <a:moveTo>
                    <a:pt x="56" y="0"/>
                  </a:moveTo>
                  <a:cubicBezTo>
                    <a:pt x="46" y="5"/>
                    <a:pt x="38" y="11"/>
                    <a:pt x="29" y="16"/>
                  </a:cubicBezTo>
                  <a:cubicBezTo>
                    <a:pt x="24" y="19"/>
                    <a:pt x="20" y="22"/>
                    <a:pt x="15" y="24"/>
                  </a:cubicBezTo>
                  <a:cubicBezTo>
                    <a:pt x="11" y="26"/>
                    <a:pt x="7" y="29"/>
                    <a:pt x="3" y="31"/>
                  </a:cubicBezTo>
                  <a:cubicBezTo>
                    <a:pt x="3" y="31"/>
                    <a:pt x="2" y="31"/>
                    <a:pt x="2" y="31"/>
                  </a:cubicBezTo>
                  <a:cubicBezTo>
                    <a:pt x="0" y="32"/>
                    <a:pt x="0" y="34"/>
                    <a:pt x="2" y="34"/>
                  </a:cubicBezTo>
                  <a:cubicBezTo>
                    <a:pt x="2" y="34"/>
                    <a:pt x="3" y="34"/>
                    <a:pt x="3" y="34"/>
                  </a:cubicBezTo>
                  <a:cubicBezTo>
                    <a:pt x="3" y="34"/>
                    <a:pt x="3" y="34"/>
                    <a:pt x="3" y="34"/>
                  </a:cubicBezTo>
                  <a:cubicBezTo>
                    <a:pt x="7" y="33"/>
                    <a:pt x="11" y="30"/>
                    <a:pt x="14" y="28"/>
                  </a:cubicBezTo>
                  <a:cubicBezTo>
                    <a:pt x="19" y="25"/>
                    <a:pt x="24" y="23"/>
                    <a:pt x="28" y="20"/>
                  </a:cubicBezTo>
                  <a:cubicBezTo>
                    <a:pt x="38" y="14"/>
                    <a:pt x="47" y="8"/>
                    <a:pt x="57" y="3"/>
                  </a:cubicBezTo>
                  <a:cubicBezTo>
                    <a:pt x="57" y="3"/>
                    <a:pt x="58" y="2"/>
                    <a:pt x="58" y="2"/>
                  </a:cubicBezTo>
                  <a:cubicBezTo>
                    <a:pt x="58" y="1"/>
                    <a:pt x="57" y="0"/>
                    <a:pt x="56"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10" name="Freeform 9"/>
            <p:cNvSpPr/>
            <p:nvPr/>
          </p:nvSpPr>
          <p:spPr>
            <a:xfrm rot="21165417">
              <a:off x="758738" y="1710411"/>
              <a:ext cx="56339" cy="90140"/>
            </a:xfrm>
            <a:custGeom>
              <a:avLst/>
              <a:gdLst>
                <a:gd name="txL" fmla="*/ 0 w 6"/>
                <a:gd name="txT" fmla="*/ 0 h 10"/>
                <a:gd name="txR" fmla="*/ 6 w 6"/>
                <a:gd name="txB" fmla="*/ 10 h 10"/>
              </a:gdLst>
              <a:ahLst/>
              <a:cxnLst>
                <a:cxn ang="0">
                  <a:pos x="6" y="9"/>
                </a:cxn>
                <a:cxn ang="0">
                  <a:pos x="3" y="2"/>
                </a:cxn>
                <a:cxn ang="0">
                  <a:pos x="1" y="3"/>
                </a:cxn>
                <a:cxn ang="0">
                  <a:pos x="3" y="8"/>
                </a:cxn>
                <a:cxn ang="0">
                  <a:pos x="3" y="9"/>
                </a:cxn>
                <a:cxn ang="0">
                  <a:pos x="3" y="10"/>
                </a:cxn>
                <a:cxn ang="0">
                  <a:pos x="6" y="9"/>
                </a:cxn>
                <a:cxn ang="0">
                  <a:pos x="6" y="9"/>
                </a:cxn>
              </a:cxnLst>
              <a:rect l="txL" t="txT" r="txR" b="txB"/>
              <a:pathLst>
                <a:path w="6" h="10">
                  <a:moveTo>
                    <a:pt x="6" y="9"/>
                  </a:moveTo>
                  <a:cubicBezTo>
                    <a:pt x="5" y="6"/>
                    <a:pt x="4" y="4"/>
                    <a:pt x="3" y="2"/>
                  </a:cubicBezTo>
                  <a:cubicBezTo>
                    <a:pt x="2" y="0"/>
                    <a:pt x="0" y="2"/>
                    <a:pt x="1" y="3"/>
                  </a:cubicBezTo>
                  <a:cubicBezTo>
                    <a:pt x="1" y="5"/>
                    <a:pt x="2" y="6"/>
                    <a:pt x="3" y="8"/>
                  </a:cubicBezTo>
                  <a:cubicBezTo>
                    <a:pt x="3" y="8"/>
                    <a:pt x="3" y="9"/>
                    <a:pt x="3" y="9"/>
                  </a:cubicBezTo>
                  <a:cubicBezTo>
                    <a:pt x="3" y="9"/>
                    <a:pt x="3" y="10"/>
                    <a:pt x="3" y="10"/>
                  </a:cubicBezTo>
                  <a:cubicBezTo>
                    <a:pt x="4" y="9"/>
                    <a:pt x="5" y="9"/>
                    <a:pt x="6" y="9"/>
                  </a:cubicBezTo>
                  <a:cubicBezTo>
                    <a:pt x="6" y="9"/>
                    <a:pt x="6" y="9"/>
                    <a:pt x="6" y="9"/>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11" name="Freeform 10"/>
            <p:cNvSpPr/>
            <p:nvPr/>
          </p:nvSpPr>
          <p:spPr>
            <a:xfrm rot="21165417">
              <a:off x="1161960" y="1341824"/>
              <a:ext cx="48827" cy="142722"/>
            </a:xfrm>
            <a:custGeom>
              <a:avLst/>
              <a:gdLst>
                <a:gd name="txL" fmla="*/ 0 w 5"/>
                <a:gd name="txT" fmla="*/ 0 h 16"/>
                <a:gd name="txR" fmla="*/ 5 w 5"/>
                <a:gd name="txB" fmla="*/ 16 h 16"/>
              </a:gdLst>
              <a:ahLst/>
              <a:cxnLst>
                <a:cxn ang="0">
                  <a:pos x="5" y="14"/>
                </a:cxn>
                <a:cxn ang="0">
                  <a:pos x="4" y="9"/>
                </a:cxn>
                <a:cxn ang="0">
                  <a:pos x="3" y="2"/>
                </a:cxn>
                <a:cxn ang="0">
                  <a:pos x="1" y="2"/>
                </a:cxn>
                <a:cxn ang="0">
                  <a:pos x="2" y="15"/>
                </a:cxn>
                <a:cxn ang="0">
                  <a:pos x="5" y="15"/>
                </a:cxn>
                <a:cxn ang="0">
                  <a:pos x="5" y="14"/>
                </a:cxn>
              </a:cxnLst>
              <a:rect l="txL" t="txT" r="txR" b="txB"/>
              <a:pathLst>
                <a:path w="5" h="16">
                  <a:moveTo>
                    <a:pt x="5" y="14"/>
                  </a:moveTo>
                  <a:cubicBezTo>
                    <a:pt x="4" y="12"/>
                    <a:pt x="4" y="10"/>
                    <a:pt x="4" y="9"/>
                  </a:cubicBezTo>
                  <a:cubicBezTo>
                    <a:pt x="4" y="6"/>
                    <a:pt x="4" y="4"/>
                    <a:pt x="3" y="2"/>
                  </a:cubicBezTo>
                  <a:cubicBezTo>
                    <a:pt x="3" y="0"/>
                    <a:pt x="0" y="0"/>
                    <a:pt x="1" y="2"/>
                  </a:cubicBezTo>
                  <a:cubicBezTo>
                    <a:pt x="1" y="6"/>
                    <a:pt x="1" y="11"/>
                    <a:pt x="2" y="15"/>
                  </a:cubicBezTo>
                  <a:cubicBezTo>
                    <a:pt x="3" y="16"/>
                    <a:pt x="5" y="16"/>
                    <a:pt x="5" y="15"/>
                  </a:cubicBezTo>
                  <a:cubicBezTo>
                    <a:pt x="5" y="15"/>
                    <a:pt x="5" y="14"/>
                    <a:pt x="5" y="14"/>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12" name="Freeform 11"/>
            <p:cNvSpPr/>
            <p:nvPr/>
          </p:nvSpPr>
          <p:spPr>
            <a:xfrm rot="21165417">
              <a:off x="1121763" y="1381260"/>
              <a:ext cx="45070" cy="146479"/>
            </a:xfrm>
            <a:custGeom>
              <a:avLst/>
              <a:gdLst>
                <a:gd name="txL" fmla="*/ 0 w 5"/>
                <a:gd name="txT" fmla="*/ 0 h 16"/>
                <a:gd name="txR" fmla="*/ 5 w 5"/>
                <a:gd name="txB" fmla="*/ 16 h 16"/>
              </a:gdLst>
              <a:ahLst/>
              <a:cxnLst>
                <a:cxn ang="0">
                  <a:pos x="5" y="15"/>
                </a:cxn>
                <a:cxn ang="0">
                  <a:pos x="3" y="1"/>
                </a:cxn>
                <a:cxn ang="0">
                  <a:pos x="0" y="2"/>
                </a:cxn>
                <a:cxn ang="0">
                  <a:pos x="2" y="13"/>
                </a:cxn>
                <a:cxn ang="0">
                  <a:pos x="2" y="15"/>
                </a:cxn>
                <a:cxn ang="0">
                  <a:pos x="5" y="15"/>
                </a:cxn>
                <a:cxn ang="0">
                  <a:pos x="5" y="15"/>
                </a:cxn>
              </a:cxnLst>
              <a:rect l="txL" t="txT" r="txR" b="txB"/>
              <a:pathLst>
                <a:path w="5" h="16">
                  <a:moveTo>
                    <a:pt x="5" y="15"/>
                  </a:moveTo>
                  <a:cubicBezTo>
                    <a:pt x="5" y="10"/>
                    <a:pt x="4" y="6"/>
                    <a:pt x="3" y="1"/>
                  </a:cubicBezTo>
                  <a:cubicBezTo>
                    <a:pt x="3" y="0"/>
                    <a:pt x="0" y="0"/>
                    <a:pt x="0" y="2"/>
                  </a:cubicBezTo>
                  <a:cubicBezTo>
                    <a:pt x="1" y="6"/>
                    <a:pt x="2" y="9"/>
                    <a:pt x="2" y="13"/>
                  </a:cubicBezTo>
                  <a:cubicBezTo>
                    <a:pt x="2" y="14"/>
                    <a:pt x="2" y="14"/>
                    <a:pt x="2" y="15"/>
                  </a:cubicBezTo>
                  <a:cubicBezTo>
                    <a:pt x="3" y="16"/>
                    <a:pt x="5" y="16"/>
                    <a:pt x="5" y="15"/>
                  </a:cubicBezTo>
                  <a:cubicBezTo>
                    <a:pt x="5" y="15"/>
                    <a:pt x="5" y="15"/>
                    <a:pt x="5" y="15"/>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13" name="Freeform 12"/>
            <p:cNvSpPr/>
            <p:nvPr/>
          </p:nvSpPr>
          <p:spPr>
            <a:xfrm rot="21165417">
              <a:off x="1074129" y="1425636"/>
              <a:ext cx="37559" cy="142722"/>
            </a:xfrm>
            <a:custGeom>
              <a:avLst/>
              <a:gdLst>
                <a:gd name="txL" fmla="*/ 0 w 4"/>
                <a:gd name="txT" fmla="*/ 0 h 16"/>
                <a:gd name="txR" fmla="*/ 4 w 4"/>
                <a:gd name="txB" fmla="*/ 16 h 16"/>
              </a:gdLst>
              <a:ahLst/>
              <a:cxnLst>
                <a:cxn ang="0">
                  <a:pos x="4" y="14"/>
                </a:cxn>
                <a:cxn ang="0">
                  <a:pos x="3" y="9"/>
                </a:cxn>
                <a:cxn ang="0">
                  <a:pos x="3" y="2"/>
                </a:cxn>
                <a:cxn ang="0">
                  <a:pos x="0" y="3"/>
                </a:cxn>
                <a:cxn ang="0">
                  <a:pos x="0" y="4"/>
                </a:cxn>
                <a:cxn ang="0">
                  <a:pos x="0" y="3"/>
                </a:cxn>
                <a:cxn ang="0">
                  <a:pos x="2" y="15"/>
                </a:cxn>
                <a:cxn ang="0">
                  <a:pos x="4" y="15"/>
                </a:cxn>
                <a:cxn ang="0">
                  <a:pos x="4" y="14"/>
                </a:cxn>
              </a:cxnLst>
              <a:rect l="txL" t="txT" r="txR" b="txB"/>
              <a:pathLst>
                <a:path w="4" h="16">
                  <a:moveTo>
                    <a:pt x="4" y="14"/>
                  </a:moveTo>
                  <a:cubicBezTo>
                    <a:pt x="4" y="12"/>
                    <a:pt x="4" y="10"/>
                    <a:pt x="3" y="9"/>
                  </a:cubicBezTo>
                  <a:cubicBezTo>
                    <a:pt x="3" y="6"/>
                    <a:pt x="3" y="4"/>
                    <a:pt x="3" y="2"/>
                  </a:cubicBezTo>
                  <a:cubicBezTo>
                    <a:pt x="3" y="0"/>
                    <a:pt x="0" y="1"/>
                    <a:pt x="0" y="3"/>
                  </a:cubicBezTo>
                  <a:cubicBezTo>
                    <a:pt x="0" y="3"/>
                    <a:pt x="0" y="3"/>
                    <a:pt x="0" y="4"/>
                  </a:cubicBezTo>
                  <a:cubicBezTo>
                    <a:pt x="0" y="4"/>
                    <a:pt x="0" y="4"/>
                    <a:pt x="0" y="3"/>
                  </a:cubicBezTo>
                  <a:cubicBezTo>
                    <a:pt x="0" y="7"/>
                    <a:pt x="1" y="11"/>
                    <a:pt x="2" y="15"/>
                  </a:cubicBezTo>
                  <a:cubicBezTo>
                    <a:pt x="2" y="16"/>
                    <a:pt x="4" y="16"/>
                    <a:pt x="4" y="15"/>
                  </a:cubicBezTo>
                  <a:cubicBezTo>
                    <a:pt x="4" y="14"/>
                    <a:pt x="4" y="14"/>
                    <a:pt x="4" y="14"/>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14" name="Freeform 13"/>
            <p:cNvSpPr/>
            <p:nvPr/>
          </p:nvSpPr>
          <p:spPr>
            <a:xfrm rot="21165417">
              <a:off x="1024396" y="1484932"/>
              <a:ext cx="37559" cy="135211"/>
            </a:xfrm>
            <a:custGeom>
              <a:avLst/>
              <a:gdLst>
                <a:gd name="txL" fmla="*/ 0 w 4"/>
                <a:gd name="txT" fmla="*/ 0 h 15"/>
                <a:gd name="txR" fmla="*/ 4 w 4"/>
                <a:gd name="txB" fmla="*/ 15 h 15"/>
              </a:gdLst>
              <a:ahLst/>
              <a:cxnLst>
                <a:cxn ang="0">
                  <a:pos x="4" y="12"/>
                </a:cxn>
                <a:cxn ang="0">
                  <a:pos x="3" y="10"/>
                </a:cxn>
                <a:cxn ang="0">
                  <a:pos x="3" y="2"/>
                </a:cxn>
                <a:cxn ang="0">
                  <a:pos x="0" y="1"/>
                </a:cxn>
                <a:cxn ang="0">
                  <a:pos x="1" y="13"/>
                </a:cxn>
                <a:cxn ang="0">
                  <a:pos x="4" y="13"/>
                </a:cxn>
                <a:cxn ang="0">
                  <a:pos x="4" y="12"/>
                </a:cxn>
              </a:cxnLst>
              <a:rect l="txL" t="txT" r="txR" b="txB"/>
              <a:pathLst>
                <a:path w="4" h="15">
                  <a:moveTo>
                    <a:pt x="4" y="12"/>
                  </a:moveTo>
                  <a:cubicBezTo>
                    <a:pt x="4" y="12"/>
                    <a:pt x="3" y="11"/>
                    <a:pt x="3" y="10"/>
                  </a:cubicBezTo>
                  <a:cubicBezTo>
                    <a:pt x="3" y="7"/>
                    <a:pt x="3" y="4"/>
                    <a:pt x="3" y="2"/>
                  </a:cubicBezTo>
                  <a:cubicBezTo>
                    <a:pt x="3" y="0"/>
                    <a:pt x="0" y="0"/>
                    <a:pt x="0" y="1"/>
                  </a:cubicBezTo>
                  <a:cubicBezTo>
                    <a:pt x="0" y="5"/>
                    <a:pt x="0" y="9"/>
                    <a:pt x="1" y="13"/>
                  </a:cubicBezTo>
                  <a:cubicBezTo>
                    <a:pt x="1" y="15"/>
                    <a:pt x="3" y="14"/>
                    <a:pt x="4" y="13"/>
                  </a:cubicBezTo>
                  <a:cubicBezTo>
                    <a:pt x="4" y="13"/>
                    <a:pt x="4" y="13"/>
                    <a:pt x="4" y="1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15" name="Freeform 14"/>
            <p:cNvSpPr>
              <a:spLocks noEditPoints="1"/>
            </p:cNvSpPr>
            <p:nvPr/>
          </p:nvSpPr>
          <p:spPr>
            <a:xfrm rot="21165417">
              <a:off x="974571" y="1509718"/>
              <a:ext cx="45070" cy="135211"/>
            </a:xfrm>
            <a:custGeom>
              <a:avLst/>
              <a:gdLst>
                <a:gd name="txL" fmla="*/ 0 w 5"/>
                <a:gd name="txT" fmla="*/ 0 h 15"/>
                <a:gd name="txR" fmla="*/ 5 w 5"/>
                <a:gd name="txB" fmla="*/ 15 h 15"/>
              </a:gdLst>
              <a:ahLst/>
              <a:cxnLst>
                <a:cxn ang="0">
                  <a:pos x="5" y="13"/>
                </a:cxn>
                <a:cxn ang="0">
                  <a:pos x="3" y="3"/>
                </a:cxn>
                <a:cxn ang="0">
                  <a:pos x="3" y="2"/>
                </a:cxn>
                <a:cxn ang="0">
                  <a:pos x="0" y="2"/>
                </a:cxn>
                <a:cxn ang="0">
                  <a:pos x="2" y="12"/>
                </a:cxn>
                <a:cxn ang="0">
                  <a:pos x="2" y="13"/>
                </a:cxn>
                <a:cxn ang="0">
                  <a:pos x="5" y="14"/>
                </a:cxn>
                <a:cxn ang="0">
                  <a:pos x="5" y="13"/>
                </a:cxn>
                <a:cxn ang="0">
                  <a:pos x="2" y="12"/>
                </a:cxn>
                <a:cxn ang="0">
                  <a:pos x="2" y="12"/>
                </a:cxn>
                <a:cxn ang="0">
                  <a:pos x="2" y="12"/>
                </a:cxn>
                <a:cxn ang="0">
                  <a:pos x="3" y="3"/>
                </a:cxn>
                <a:cxn ang="0">
                  <a:pos x="3" y="3"/>
                </a:cxn>
                <a:cxn ang="0">
                  <a:pos x="3" y="3"/>
                </a:cxn>
              </a:cxnLst>
              <a:rect l="txL" t="txT" r="txR" b="txB"/>
              <a:pathLst>
                <a:path w="5" h="15">
                  <a:moveTo>
                    <a:pt x="5" y="13"/>
                  </a:moveTo>
                  <a:cubicBezTo>
                    <a:pt x="5" y="10"/>
                    <a:pt x="3" y="6"/>
                    <a:pt x="3" y="3"/>
                  </a:cubicBezTo>
                  <a:cubicBezTo>
                    <a:pt x="3" y="2"/>
                    <a:pt x="3" y="2"/>
                    <a:pt x="3" y="2"/>
                  </a:cubicBezTo>
                  <a:cubicBezTo>
                    <a:pt x="3" y="0"/>
                    <a:pt x="0" y="0"/>
                    <a:pt x="0" y="2"/>
                  </a:cubicBezTo>
                  <a:cubicBezTo>
                    <a:pt x="0" y="5"/>
                    <a:pt x="1" y="9"/>
                    <a:pt x="2" y="12"/>
                  </a:cubicBezTo>
                  <a:cubicBezTo>
                    <a:pt x="2" y="12"/>
                    <a:pt x="2" y="13"/>
                    <a:pt x="2" y="13"/>
                  </a:cubicBezTo>
                  <a:cubicBezTo>
                    <a:pt x="2" y="15"/>
                    <a:pt x="4" y="15"/>
                    <a:pt x="5" y="14"/>
                  </a:cubicBezTo>
                  <a:cubicBezTo>
                    <a:pt x="5" y="14"/>
                    <a:pt x="5" y="13"/>
                    <a:pt x="5" y="13"/>
                  </a:cubicBezTo>
                  <a:moveTo>
                    <a:pt x="2" y="12"/>
                  </a:moveTo>
                  <a:cubicBezTo>
                    <a:pt x="2" y="12"/>
                    <a:pt x="2" y="12"/>
                    <a:pt x="2" y="12"/>
                  </a:cubicBezTo>
                  <a:cubicBezTo>
                    <a:pt x="2" y="12"/>
                    <a:pt x="2" y="12"/>
                    <a:pt x="2" y="12"/>
                  </a:cubicBezTo>
                  <a:moveTo>
                    <a:pt x="3" y="3"/>
                  </a:moveTo>
                  <a:cubicBezTo>
                    <a:pt x="3" y="3"/>
                    <a:pt x="3" y="3"/>
                    <a:pt x="3" y="3"/>
                  </a:cubicBezTo>
                  <a:cubicBezTo>
                    <a:pt x="3" y="3"/>
                    <a:pt x="3" y="3"/>
                    <a:pt x="3" y="3"/>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16" name="Freeform 15"/>
            <p:cNvSpPr/>
            <p:nvPr/>
          </p:nvSpPr>
          <p:spPr>
            <a:xfrm rot="21165417">
              <a:off x="923893" y="1554050"/>
              <a:ext cx="45070" cy="142722"/>
            </a:xfrm>
            <a:custGeom>
              <a:avLst/>
              <a:gdLst>
                <a:gd name="txL" fmla="*/ 0 w 5"/>
                <a:gd name="txT" fmla="*/ 0 h 16"/>
                <a:gd name="txR" fmla="*/ 5 w 5"/>
                <a:gd name="txB" fmla="*/ 16 h 16"/>
              </a:gdLst>
              <a:ahLst/>
              <a:cxnLst>
                <a:cxn ang="0">
                  <a:pos x="5" y="14"/>
                </a:cxn>
                <a:cxn ang="0">
                  <a:pos x="3" y="2"/>
                </a:cxn>
                <a:cxn ang="0">
                  <a:pos x="3" y="1"/>
                </a:cxn>
                <a:cxn ang="0">
                  <a:pos x="0" y="1"/>
                </a:cxn>
                <a:cxn ang="0">
                  <a:pos x="2" y="13"/>
                </a:cxn>
                <a:cxn ang="0">
                  <a:pos x="2" y="14"/>
                </a:cxn>
                <a:cxn ang="0">
                  <a:pos x="5" y="14"/>
                </a:cxn>
                <a:cxn ang="0">
                  <a:pos x="5" y="14"/>
                </a:cxn>
              </a:cxnLst>
              <a:rect l="txL" t="txT" r="txR" b="txB"/>
              <a:pathLst>
                <a:path w="5" h="16">
                  <a:moveTo>
                    <a:pt x="5" y="14"/>
                  </a:moveTo>
                  <a:cubicBezTo>
                    <a:pt x="4" y="10"/>
                    <a:pt x="3" y="6"/>
                    <a:pt x="3" y="2"/>
                  </a:cubicBezTo>
                  <a:cubicBezTo>
                    <a:pt x="3" y="2"/>
                    <a:pt x="3" y="2"/>
                    <a:pt x="3" y="1"/>
                  </a:cubicBezTo>
                  <a:cubicBezTo>
                    <a:pt x="2" y="0"/>
                    <a:pt x="0" y="0"/>
                    <a:pt x="0" y="1"/>
                  </a:cubicBezTo>
                  <a:cubicBezTo>
                    <a:pt x="0" y="5"/>
                    <a:pt x="1" y="9"/>
                    <a:pt x="2" y="13"/>
                  </a:cubicBezTo>
                  <a:cubicBezTo>
                    <a:pt x="2" y="13"/>
                    <a:pt x="2" y="14"/>
                    <a:pt x="2" y="14"/>
                  </a:cubicBezTo>
                  <a:cubicBezTo>
                    <a:pt x="2" y="15"/>
                    <a:pt x="4" y="16"/>
                    <a:pt x="5" y="14"/>
                  </a:cubicBezTo>
                  <a:cubicBezTo>
                    <a:pt x="5" y="14"/>
                    <a:pt x="5" y="14"/>
                    <a:pt x="5" y="14"/>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17" name="Freeform 16"/>
            <p:cNvSpPr/>
            <p:nvPr/>
          </p:nvSpPr>
          <p:spPr>
            <a:xfrm rot="21165417">
              <a:off x="863852" y="1595455"/>
              <a:ext cx="48827" cy="127699"/>
            </a:xfrm>
            <a:custGeom>
              <a:avLst/>
              <a:gdLst>
                <a:gd name="txL" fmla="*/ 0 w 5"/>
                <a:gd name="txT" fmla="*/ 0 h 14"/>
                <a:gd name="txR" fmla="*/ 5 w 5"/>
                <a:gd name="txB" fmla="*/ 14 h 14"/>
              </a:gdLst>
              <a:ahLst/>
              <a:cxnLst>
                <a:cxn ang="0">
                  <a:pos x="5" y="12"/>
                </a:cxn>
                <a:cxn ang="0">
                  <a:pos x="3" y="2"/>
                </a:cxn>
                <a:cxn ang="0">
                  <a:pos x="1" y="2"/>
                </a:cxn>
                <a:cxn ang="0">
                  <a:pos x="3" y="13"/>
                </a:cxn>
                <a:cxn ang="0">
                  <a:pos x="5" y="13"/>
                </a:cxn>
                <a:cxn ang="0">
                  <a:pos x="5" y="12"/>
                </a:cxn>
              </a:cxnLst>
              <a:rect l="txL" t="txT" r="txR" b="txB"/>
              <a:pathLst>
                <a:path w="5" h="14">
                  <a:moveTo>
                    <a:pt x="5" y="12"/>
                  </a:moveTo>
                  <a:cubicBezTo>
                    <a:pt x="5" y="9"/>
                    <a:pt x="4" y="5"/>
                    <a:pt x="3" y="2"/>
                  </a:cubicBezTo>
                  <a:cubicBezTo>
                    <a:pt x="3" y="0"/>
                    <a:pt x="0" y="0"/>
                    <a:pt x="1" y="2"/>
                  </a:cubicBezTo>
                  <a:cubicBezTo>
                    <a:pt x="1" y="6"/>
                    <a:pt x="2" y="9"/>
                    <a:pt x="3" y="13"/>
                  </a:cubicBezTo>
                  <a:cubicBezTo>
                    <a:pt x="3" y="14"/>
                    <a:pt x="5" y="14"/>
                    <a:pt x="5" y="13"/>
                  </a:cubicBezTo>
                  <a:cubicBezTo>
                    <a:pt x="5" y="12"/>
                    <a:pt x="5" y="12"/>
                    <a:pt x="5" y="1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18" name="Freeform 17"/>
            <p:cNvSpPr/>
            <p:nvPr/>
          </p:nvSpPr>
          <p:spPr>
            <a:xfrm rot="21165417">
              <a:off x="823181" y="1638678"/>
              <a:ext cx="45070" cy="116433"/>
            </a:xfrm>
            <a:custGeom>
              <a:avLst/>
              <a:gdLst>
                <a:gd name="txL" fmla="*/ 0 w 5"/>
                <a:gd name="txT" fmla="*/ 0 h 13"/>
                <a:gd name="txR" fmla="*/ 5 w 5"/>
                <a:gd name="txB" fmla="*/ 13 h 13"/>
              </a:gdLst>
              <a:ahLst/>
              <a:cxnLst>
                <a:cxn ang="0">
                  <a:pos x="5" y="11"/>
                </a:cxn>
                <a:cxn ang="0">
                  <a:pos x="3" y="2"/>
                </a:cxn>
                <a:cxn ang="0">
                  <a:pos x="0" y="3"/>
                </a:cxn>
                <a:cxn ang="0">
                  <a:pos x="2" y="12"/>
                </a:cxn>
                <a:cxn ang="0">
                  <a:pos x="5" y="12"/>
                </a:cxn>
                <a:cxn ang="0">
                  <a:pos x="5" y="11"/>
                </a:cxn>
              </a:cxnLst>
              <a:rect l="txL" t="txT" r="txR" b="txB"/>
              <a:pathLst>
                <a:path w="5" h="13">
                  <a:moveTo>
                    <a:pt x="5" y="11"/>
                  </a:moveTo>
                  <a:cubicBezTo>
                    <a:pt x="4" y="8"/>
                    <a:pt x="3" y="5"/>
                    <a:pt x="3" y="2"/>
                  </a:cubicBezTo>
                  <a:cubicBezTo>
                    <a:pt x="2" y="0"/>
                    <a:pt x="0" y="1"/>
                    <a:pt x="0" y="3"/>
                  </a:cubicBezTo>
                  <a:cubicBezTo>
                    <a:pt x="1" y="6"/>
                    <a:pt x="2" y="9"/>
                    <a:pt x="2" y="12"/>
                  </a:cubicBezTo>
                  <a:cubicBezTo>
                    <a:pt x="2" y="13"/>
                    <a:pt x="4" y="13"/>
                    <a:pt x="5" y="12"/>
                  </a:cubicBezTo>
                  <a:cubicBezTo>
                    <a:pt x="5" y="12"/>
                    <a:pt x="5" y="11"/>
                    <a:pt x="5" y="11"/>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19" name="Freeform 18"/>
            <p:cNvSpPr/>
            <p:nvPr/>
          </p:nvSpPr>
          <p:spPr>
            <a:xfrm rot="21165417">
              <a:off x="960577" y="1233764"/>
              <a:ext cx="120187" cy="45070"/>
            </a:xfrm>
            <a:custGeom>
              <a:avLst/>
              <a:gdLst>
                <a:gd name="txL" fmla="*/ 0 w 13"/>
                <a:gd name="txT" fmla="*/ 0 h 5"/>
                <a:gd name="txR" fmla="*/ 13 w 13"/>
                <a:gd name="txB" fmla="*/ 5 h 5"/>
              </a:gdLst>
              <a:ahLst/>
              <a:cxnLst>
                <a:cxn ang="0">
                  <a:pos x="12" y="2"/>
                </a:cxn>
                <a:cxn ang="0">
                  <a:pos x="3" y="0"/>
                </a:cxn>
                <a:cxn ang="0">
                  <a:pos x="2" y="3"/>
                </a:cxn>
                <a:cxn ang="0">
                  <a:pos x="11" y="5"/>
                </a:cxn>
                <a:cxn ang="0">
                  <a:pos x="13" y="4"/>
                </a:cxn>
                <a:cxn ang="0">
                  <a:pos x="12" y="2"/>
                </a:cxn>
              </a:cxnLst>
              <a:rect l="txL" t="txT" r="txR" b="txB"/>
              <a:pathLst>
                <a:path w="13" h="5">
                  <a:moveTo>
                    <a:pt x="12" y="2"/>
                  </a:moveTo>
                  <a:cubicBezTo>
                    <a:pt x="9" y="2"/>
                    <a:pt x="6" y="1"/>
                    <a:pt x="3" y="0"/>
                  </a:cubicBezTo>
                  <a:cubicBezTo>
                    <a:pt x="1" y="0"/>
                    <a:pt x="0" y="3"/>
                    <a:pt x="2" y="3"/>
                  </a:cubicBezTo>
                  <a:cubicBezTo>
                    <a:pt x="5" y="3"/>
                    <a:pt x="8" y="4"/>
                    <a:pt x="11" y="5"/>
                  </a:cubicBezTo>
                  <a:cubicBezTo>
                    <a:pt x="12" y="5"/>
                    <a:pt x="12" y="4"/>
                    <a:pt x="13" y="4"/>
                  </a:cubicBezTo>
                  <a:cubicBezTo>
                    <a:pt x="13" y="3"/>
                    <a:pt x="13" y="2"/>
                    <a:pt x="12" y="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20" name="Freeform 19"/>
            <p:cNvSpPr>
              <a:spLocks noEditPoints="1"/>
            </p:cNvSpPr>
            <p:nvPr/>
          </p:nvSpPr>
          <p:spPr>
            <a:xfrm rot="21165417">
              <a:off x="963320" y="1170453"/>
              <a:ext cx="97652" cy="37559"/>
            </a:xfrm>
            <a:custGeom>
              <a:avLst/>
              <a:gdLst>
                <a:gd name="txL" fmla="*/ 0 w 11"/>
                <a:gd name="txT" fmla="*/ 0 h 4"/>
                <a:gd name="txR" fmla="*/ 11 w 11"/>
                <a:gd name="txB" fmla="*/ 4 h 4"/>
              </a:gdLst>
              <a:ahLst/>
              <a:cxnLst>
                <a:cxn ang="0">
                  <a:pos x="9" y="2"/>
                </a:cxn>
                <a:cxn ang="0">
                  <a:pos x="2" y="0"/>
                </a:cxn>
                <a:cxn ang="0">
                  <a:pos x="2" y="3"/>
                </a:cxn>
                <a:cxn ang="0">
                  <a:pos x="6" y="4"/>
                </a:cxn>
                <a:cxn ang="0">
                  <a:pos x="9" y="4"/>
                </a:cxn>
                <a:cxn ang="0">
                  <a:pos x="10" y="3"/>
                </a:cxn>
                <a:cxn ang="0">
                  <a:pos x="9" y="2"/>
                </a:cxn>
                <a:cxn ang="0">
                  <a:pos x="6" y="4"/>
                </a:cxn>
                <a:cxn ang="0">
                  <a:pos x="5" y="4"/>
                </a:cxn>
                <a:cxn ang="0">
                  <a:pos x="6" y="4"/>
                </a:cxn>
              </a:cxnLst>
              <a:rect l="txL" t="txT" r="txR" b="txB"/>
              <a:pathLst>
                <a:path w="11" h="4">
                  <a:moveTo>
                    <a:pt x="9" y="2"/>
                  </a:moveTo>
                  <a:cubicBezTo>
                    <a:pt x="7" y="1"/>
                    <a:pt x="4" y="1"/>
                    <a:pt x="2" y="0"/>
                  </a:cubicBezTo>
                  <a:cubicBezTo>
                    <a:pt x="0" y="0"/>
                    <a:pt x="0" y="3"/>
                    <a:pt x="2" y="3"/>
                  </a:cubicBezTo>
                  <a:cubicBezTo>
                    <a:pt x="3" y="3"/>
                    <a:pt x="4" y="4"/>
                    <a:pt x="6" y="4"/>
                  </a:cubicBezTo>
                  <a:cubicBezTo>
                    <a:pt x="7" y="4"/>
                    <a:pt x="8" y="4"/>
                    <a:pt x="9" y="4"/>
                  </a:cubicBezTo>
                  <a:cubicBezTo>
                    <a:pt x="9" y="4"/>
                    <a:pt x="10" y="4"/>
                    <a:pt x="10" y="3"/>
                  </a:cubicBezTo>
                  <a:cubicBezTo>
                    <a:pt x="11" y="2"/>
                    <a:pt x="10" y="2"/>
                    <a:pt x="9" y="2"/>
                  </a:cubicBezTo>
                  <a:moveTo>
                    <a:pt x="6" y="4"/>
                  </a:moveTo>
                  <a:cubicBezTo>
                    <a:pt x="6" y="4"/>
                    <a:pt x="6" y="4"/>
                    <a:pt x="5" y="4"/>
                  </a:cubicBezTo>
                  <a:cubicBezTo>
                    <a:pt x="6" y="4"/>
                    <a:pt x="6" y="4"/>
                    <a:pt x="6" y="4"/>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21" name="Freeform 20"/>
            <p:cNvSpPr>
              <a:spLocks noEditPoints="1"/>
            </p:cNvSpPr>
            <p:nvPr/>
          </p:nvSpPr>
          <p:spPr>
            <a:xfrm rot="21165417">
              <a:off x="955774" y="1107558"/>
              <a:ext cx="90140" cy="45070"/>
            </a:xfrm>
            <a:custGeom>
              <a:avLst/>
              <a:gdLst>
                <a:gd name="txL" fmla="*/ 0 w 10"/>
                <a:gd name="txT" fmla="*/ 0 h 5"/>
                <a:gd name="txR" fmla="*/ 10 w 10"/>
                <a:gd name="txB" fmla="*/ 5 h 5"/>
              </a:gdLst>
              <a:ahLst/>
              <a:cxnLst>
                <a:cxn ang="0">
                  <a:pos x="9" y="2"/>
                </a:cxn>
                <a:cxn ang="0">
                  <a:pos x="5" y="1"/>
                </a:cxn>
                <a:cxn ang="0">
                  <a:pos x="2" y="1"/>
                </a:cxn>
                <a:cxn ang="0">
                  <a:pos x="2" y="3"/>
                </a:cxn>
                <a:cxn ang="0">
                  <a:pos x="9" y="4"/>
                </a:cxn>
                <a:cxn ang="0">
                  <a:pos x="10" y="4"/>
                </a:cxn>
                <a:cxn ang="0">
                  <a:pos x="9" y="2"/>
                </a:cxn>
                <a:cxn ang="0">
                  <a:pos x="5" y="1"/>
                </a:cxn>
                <a:cxn ang="0">
                  <a:pos x="4" y="1"/>
                </a:cxn>
                <a:cxn ang="0">
                  <a:pos x="5" y="1"/>
                </a:cxn>
              </a:cxnLst>
              <a:rect l="txL" t="txT" r="txR" b="txB"/>
              <a:pathLst>
                <a:path w="10" h="5">
                  <a:moveTo>
                    <a:pt x="9" y="2"/>
                  </a:moveTo>
                  <a:cubicBezTo>
                    <a:pt x="7" y="1"/>
                    <a:pt x="6" y="1"/>
                    <a:pt x="5" y="1"/>
                  </a:cubicBezTo>
                  <a:cubicBezTo>
                    <a:pt x="4" y="1"/>
                    <a:pt x="3" y="1"/>
                    <a:pt x="2" y="1"/>
                  </a:cubicBezTo>
                  <a:cubicBezTo>
                    <a:pt x="1" y="0"/>
                    <a:pt x="0" y="3"/>
                    <a:pt x="2" y="3"/>
                  </a:cubicBezTo>
                  <a:cubicBezTo>
                    <a:pt x="4" y="4"/>
                    <a:pt x="6" y="4"/>
                    <a:pt x="9" y="4"/>
                  </a:cubicBezTo>
                  <a:cubicBezTo>
                    <a:pt x="9" y="5"/>
                    <a:pt x="10" y="4"/>
                    <a:pt x="10" y="4"/>
                  </a:cubicBezTo>
                  <a:cubicBezTo>
                    <a:pt x="10" y="3"/>
                    <a:pt x="10" y="2"/>
                    <a:pt x="9" y="2"/>
                  </a:cubicBezTo>
                  <a:moveTo>
                    <a:pt x="5" y="1"/>
                  </a:moveTo>
                  <a:cubicBezTo>
                    <a:pt x="4" y="1"/>
                    <a:pt x="4" y="1"/>
                    <a:pt x="4" y="1"/>
                  </a:cubicBezTo>
                  <a:cubicBezTo>
                    <a:pt x="4" y="1"/>
                    <a:pt x="4" y="1"/>
                    <a:pt x="5" y="1"/>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22" name="Freeform 21"/>
            <p:cNvSpPr/>
            <p:nvPr/>
          </p:nvSpPr>
          <p:spPr>
            <a:xfrm rot="21165417">
              <a:off x="947013" y="1048019"/>
              <a:ext cx="90140" cy="26292"/>
            </a:xfrm>
            <a:custGeom>
              <a:avLst/>
              <a:gdLst>
                <a:gd name="txL" fmla="*/ 0 w 10"/>
                <a:gd name="txT" fmla="*/ 0 h 3"/>
                <a:gd name="txR" fmla="*/ 10 w 10"/>
                <a:gd name="txB" fmla="*/ 3 h 3"/>
              </a:gdLst>
              <a:ahLst/>
              <a:cxnLst>
                <a:cxn ang="0">
                  <a:pos x="8" y="0"/>
                </a:cxn>
                <a:cxn ang="0">
                  <a:pos x="2" y="0"/>
                </a:cxn>
                <a:cxn ang="0">
                  <a:pos x="2" y="3"/>
                </a:cxn>
                <a:cxn ang="0">
                  <a:pos x="8" y="3"/>
                </a:cxn>
                <a:cxn ang="0">
                  <a:pos x="10" y="2"/>
                </a:cxn>
                <a:cxn ang="0">
                  <a:pos x="8" y="0"/>
                </a:cxn>
              </a:cxnLst>
              <a:rect l="txL" t="txT" r="txR" b="txB"/>
              <a:pathLst>
                <a:path w="10" h="3">
                  <a:moveTo>
                    <a:pt x="8" y="0"/>
                  </a:moveTo>
                  <a:cubicBezTo>
                    <a:pt x="6" y="0"/>
                    <a:pt x="4" y="0"/>
                    <a:pt x="2" y="0"/>
                  </a:cubicBezTo>
                  <a:cubicBezTo>
                    <a:pt x="0" y="0"/>
                    <a:pt x="0" y="3"/>
                    <a:pt x="2" y="3"/>
                  </a:cubicBezTo>
                  <a:cubicBezTo>
                    <a:pt x="4" y="3"/>
                    <a:pt x="6" y="3"/>
                    <a:pt x="8" y="3"/>
                  </a:cubicBezTo>
                  <a:cubicBezTo>
                    <a:pt x="9" y="3"/>
                    <a:pt x="9" y="3"/>
                    <a:pt x="10" y="2"/>
                  </a:cubicBezTo>
                  <a:cubicBezTo>
                    <a:pt x="10" y="1"/>
                    <a:pt x="9" y="0"/>
                    <a:pt x="8"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23" name="Freeform 22"/>
            <p:cNvSpPr/>
            <p:nvPr/>
          </p:nvSpPr>
          <p:spPr>
            <a:xfrm rot="21165417">
              <a:off x="921252" y="994024"/>
              <a:ext cx="97652" cy="26292"/>
            </a:xfrm>
            <a:custGeom>
              <a:avLst/>
              <a:gdLst>
                <a:gd name="txL" fmla="*/ 0 w 11"/>
                <a:gd name="txT" fmla="*/ 0 h 3"/>
                <a:gd name="txR" fmla="*/ 11 w 11"/>
                <a:gd name="txB" fmla="*/ 3 h 3"/>
              </a:gdLst>
              <a:ahLst/>
              <a:cxnLst>
                <a:cxn ang="0">
                  <a:pos x="9" y="0"/>
                </a:cxn>
                <a:cxn ang="0">
                  <a:pos x="3" y="0"/>
                </a:cxn>
                <a:cxn ang="0">
                  <a:pos x="4" y="0"/>
                </a:cxn>
                <a:cxn ang="0">
                  <a:pos x="3" y="0"/>
                </a:cxn>
                <a:cxn ang="0">
                  <a:pos x="2" y="3"/>
                </a:cxn>
                <a:cxn ang="0">
                  <a:pos x="9" y="3"/>
                </a:cxn>
                <a:cxn ang="0">
                  <a:pos x="11" y="2"/>
                </a:cxn>
                <a:cxn ang="0">
                  <a:pos x="9" y="0"/>
                </a:cxn>
              </a:cxnLst>
              <a:rect l="txL" t="txT" r="txR" b="txB"/>
              <a:pathLst>
                <a:path w="11" h="3">
                  <a:moveTo>
                    <a:pt x="9" y="0"/>
                  </a:moveTo>
                  <a:cubicBezTo>
                    <a:pt x="7" y="0"/>
                    <a:pt x="5" y="0"/>
                    <a:pt x="3" y="0"/>
                  </a:cubicBezTo>
                  <a:cubicBezTo>
                    <a:pt x="4" y="0"/>
                    <a:pt x="4" y="0"/>
                    <a:pt x="4" y="0"/>
                  </a:cubicBezTo>
                  <a:cubicBezTo>
                    <a:pt x="4" y="0"/>
                    <a:pt x="3" y="0"/>
                    <a:pt x="3" y="0"/>
                  </a:cubicBezTo>
                  <a:cubicBezTo>
                    <a:pt x="1" y="0"/>
                    <a:pt x="0" y="2"/>
                    <a:pt x="2" y="3"/>
                  </a:cubicBezTo>
                  <a:cubicBezTo>
                    <a:pt x="5" y="3"/>
                    <a:pt x="7" y="3"/>
                    <a:pt x="9" y="3"/>
                  </a:cubicBezTo>
                  <a:cubicBezTo>
                    <a:pt x="10" y="3"/>
                    <a:pt x="11" y="3"/>
                    <a:pt x="11" y="2"/>
                  </a:cubicBezTo>
                  <a:cubicBezTo>
                    <a:pt x="11" y="1"/>
                    <a:pt x="11" y="0"/>
                    <a:pt x="9"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24" name="Freeform 23"/>
            <p:cNvSpPr/>
            <p:nvPr/>
          </p:nvSpPr>
          <p:spPr>
            <a:xfrm rot="21165417">
              <a:off x="912285" y="923707"/>
              <a:ext cx="90140" cy="26292"/>
            </a:xfrm>
            <a:custGeom>
              <a:avLst/>
              <a:gdLst>
                <a:gd name="txL" fmla="*/ 0 w 10"/>
                <a:gd name="txT" fmla="*/ 0 h 3"/>
                <a:gd name="txR" fmla="*/ 10 w 10"/>
                <a:gd name="txB" fmla="*/ 3 h 3"/>
              </a:gdLst>
              <a:ahLst/>
              <a:cxnLst>
                <a:cxn ang="0">
                  <a:pos x="8" y="0"/>
                </a:cxn>
                <a:cxn ang="0">
                  <a:pos x="2" y="0"/>
                </a:cxn>
                <a:cxn ang="0">
                  <a:pos x="2" y="3"/>
                </a:cxn>
                <a:cxn ang="0">
                  <a:pos x="8" y="3"/>
                </a:cxn>
                <a:cxn ang="0">
                  <a:pos x="9" y="2"/>
                </a:cxn>
                <a:cxn ang="0">
                  <a:pos x="8" y="0"/>
                </a:cxn>
              </a:cxnLst>
              <a:rect l="txL" t="txT" r="txR" b="txB"/>
              <a:pathLst>
                <a:path w="10" h="3">
                  <a:moveTo>
                    <a:pt x="8" y="0"/>
                  </a:moveTo>
                  <a:cubicBezTo>
                    <a:pt x="6" y="0"/>
                    <a:pt x="4" y="0"/>
                    <a:pt x="2" y="0"/>
                  </a:cubicBezTo>
                  <a:cubicBezTo>
                    <a:pt x="0" y="0"/>
                    <a:pt x="0" y="3"/>
                    <a:pt x="2" y="3"/>
                  </a:cubicBezTo>
                  <a:cubicBezTo>
                    <a:pt x="4" y="3"/>
                    <a:pt x="6" y="3"/>
                    <a:pt x="8" y="3"/>
                  </a:cubicBezTo>
                  <a:cubicBezTo>
                    <a:pt x="9" y="3"/>
                    <a:pt x="9" y="3"/>
                    <a:pt x="9" y="2"/>
                  </a:cubicBezTo>
                  <a:cubicBezTo>
                    <a:pt x="10" y="1"/>
                    <a:pt x="9" y="0"/>
                    <a:pt x="8"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25" name="Freeform 24"/>
            <p:cNvSpPr/>
            <p:nvPr/>
          </p:nvSpPr>
          <p:spPr>
            <a:xfrm rot="21165417">
              <a:off x="885604" y="862733"/>
              <a:ext cx="90140" cy="26292"/>
            </a:xfrm>
            <a:custGeom>
              <a:avLst/>
              <a:gdLst>
                <a:gd name="txL" fmla="*/ 0 w 10"/>
                <a:gd name="txT" fmla="*/ 0 h 3"/>
                <a:gd name="txR" fmla="*/ 10 w 10"/>
                <a:gd name="txB" fmla="*/ 3 h 3"/>
              </a:gdLst>
              <a:ahLst/>
              <a:cxnLst>
                <a:cxn ang="0">
                  <a:pos x="8" y="0"/>
                </a:cxn>
                <a:cxn ang="0">
                  <a:pos x="8" y="0"/>
                </a:cxn>
                <a:cxn ang="0">
                  <a:pos x="2" y="0"/>
                </a:cxn>
                <a:cxn ang="0">
                  <a:pos x="2" y="3"/>
                </a:cxn>
                <a:cxn ang="0">
                  <a:pos x="8" y="3"/>
                </a:cxn>
                <a:cxn ang="0">
                  <a:pos x="9" y="2"/>
                </a:cxn>
                <a:cxn ang="0">
                  <a:pos x="8" y="0"/>
                </a:cxn>
              </a:cxnLst>
              <a:rect l="txL" t="txT" r="txR" b="txB"/>
              <a:pathLst>
                <a:path w="10" h="3">
                  <a:moveTo>
                    <a:pt x="8" y="0"/>
                  </a:moveTo>
                  <a:cubicBezTo>
                    <a:pt x="8" y="0"/>
                    <a:pt x="8" y="0"/>
                    <a:pt x="8" y="0"/>
                  </a:cubicBezTo>
                  <a:cubicBezTo>
                    <a:pt x="6" y="0"/>
                    <a:pt x="4" y="0"/>
                    <a:pt x="2" y="0"/>
                  </a:cubicBezTo>
                  <a:cubicBezTo>
                    <a:pt x="0" y="0"/>
                    <a:pt x="0" y="3"/>
                    <a:pt x="2" y="3"/>
                  </a:cubicBezTo>
                  <a:cubicBezTo>
                    <a:pt x="4" y="3"/>
                    <a:pt x="6" y="3"/>
                    <a:pt x="8" y="3"/>
                  </a:cubicBezTo>
                  <a:cubicBezTo>
                    <a:pt x="9" y="3"/>
                    <a:pt x="9" y="3"/>
                    <a:pt x="9" y="2"/>
                  </a:cubicBezTo>
                  <a:cubicBezTo>
                    <a:pt x="10" y="1"/>
                    <a:pt x="9" y="0"/>
                    <a:pt x="8"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26" name="Freeform 25"/>
            <p:cNvSpPr/>
            <p:nvPr/>
          </p:nvSpPr>
          <p:spPr>
            <a:xfrm rot="21165417">
              <a:off x="850572" y="795967"/>
              <a:ext cx="78874" cy="26292"/>
            </a:xfrm>
            <a:custGeom>
              <a:avLst/>
              <a:gdLst>
                <a:gd name="txL" fmla="*/ 0 w 9"/>
                <a:gd name="txT" fmla="*/ 0 h 3"/>
                <a:gd name="txR" fmla="*/ 9 w 9"/>
                <a:gd name="txB" fmla="*/ 3 h 3"/>
              </a:gdLst>
              <a:ahLst/>
              <a:cxnLst>
                <a:cxn ang="0">
                  <a:pos x="7" y="0"/>
                </a:cxn>
                <a:cxn ang="0">
                  <a:pos x="2" y="0"/>
                </a:cxn>
                <a:cxn ang="0">
                  <a:pos x="2" y="3"/>
                </a:cxn>
                <a:cxn ang="0">
                  <a:pos x="7" y="3"/>
                </a:cxn>
                <a:cxn ang="0">
                  <a:pos x="9" y="2"/>
                </a:cxn>
                <a:cxn ang="0">
                  <a:pos x="7" y="0"/>
                </a:cxn>
              </a:cxnLst>
              <a:rect l="txL" t="txT" r="txR" b="txB"/>
              <a:pathLst>
                <a:path w="9" h="3">
                  <a:moveTo>
                    <a:pt x="7" y="0"/>
                  </a:moveTo>
                  <a:cubicBezTo>
                    <a:pt x="6" y="0"/>
                    <a:pt x="4" y="0"/>
                    <a:pt x="2" y="0"/>
                  </a:cubicBezTo>
                  <a:cubicBezTo>
                    <a:pt x="0" y="0"/>
                    <a:pt x="0" y="3"/>
                    <a:pt x="2" y="3"/>
                  </a:cubicBezTo>
                  <a:cubicBezTo>
                    <a:pt x="4" y="3"/>
                    <a:pt x="5" y="3"/>
                    <a:pt x="7" y="3"/>
                  </a:cubicBezTo>
                  <a:cubicBezTo>
                    <a:pt x="8" y="3"/>
                    <a:pt x="8" y="3"/>
                    <a:pt x="9" y="2"/>
                  </a:cubicBezTo>
                  <a:cubicBezTo>
                    <a:pt x="9" y="1"/>
                    <a:pt x="8" y="0"/>
                    <a:pt x="7"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27" name="Freeform 26"/>
            <p:cNvSpPr/>
            <p:nvPr/>
          </p:nvSpPr>
          <p:spPr>
            <a:xfrm rot="21165417">
              <a:off x="824587" y="734712"/>
              <a:ext cx="82629" cy="37559"/>
            </a:xfrm>
            <a:custGeom>
              <a:avLst/>
              <a:gdLst>
                <a:gd name="txL" fmla="*/ 0 w 9"/>
                <a:gd name="txT" fmla="*/ 0 h 4"/>
                <a:gd name="txR" fmla="*/ 9 w 9"/>
                <a:gd name="txB" fmla="*/ 4 h 4"/>
              </a:gdLst>
              <a:ahLst/>
              <a:cxnLst>
                <a:cxn ang="0">
                  <a:pos x="8" y="0"/>
                </a:cxn>
                <a:cxn ang="0">
                  <a:pos x="5" y="1"/>
                </a:cxn>
                <a:cxn ang="0">
                  <a:pos x="3" y="1"/>
                </a:cxn>
                <a:cxn ang="0">
                  <a:pos x="2" y="1"/>
                </a:cxn>
                <a:cxn ang="0">
                  <a:pos x="2" y="3"/>
                </a:cxn>
                <a:cxn ang="0">
                  <a:pos x="7" y="3"/>
                </a:cxn>
                <a:cxn ang="0">
                  <a:pos x="8" y="3"/>
                </a:cxn>
                <a:cxn ang="0">
                  <a:pos x="9" y="2"/>
                </a:cxn>
                <a:cxn ang="0">
                  <a:pos x="8" y="0"/>
                </a:cxn>
              </a:cxnLst>
              <a:rect l="txL" t="txT" r="txR" b="txB"/>
              <a:pathLst>
                <a:path w="9" h="4">
                  <a:moveTo>
                    <a:pt x="8" y="0"/>
                  </a:moveTo>
                  <a:cubicBezTo>
                    <a:pt x="7" y="1"/>
                    <a:pt x="6" y="1"/>
                    <a:pt x="5" y="1"/>
                  </a:cubicBezTo>
                  <a:cubicBezTo>
                    <a:pt x="4" y="1"/>
                    <a:pt x="3" y="1"/>
                    <a:pt x="3" y="1"/>
                  </a:cubicBezTo>
                  <a:cubicBezTo>
                    <a:pt x="3" y="1"/>
                    <a:pt x="2" y="1"/>
                    <a:pt x="2" y="1"/>
                  </a:cubicBezTo>
                  <a:cubicBezTo>
                    <a:pt x="1" y="0"/>
                    <a:pt x="0" y="3"/>
                    <a:pt x="2" y="3"/>
                  </a:cubicBezTo>
                  <a:cubicBezTo>
                    <a:pt x="4" y="4"/>
                    <a:pt x="5" y="4"/>
                    <a:pt x="7" y="3"/>
                  </a:cubicBezTo>
                  <a:cubicBezTo>
                    <a:pt x="7" y="3"/>
                    <a:pt x="8" y="3"/>
                    <a:pt x="8" y="3"/>
                  </a:cubicBezTo>
                  <a:cubicBezTo>
                    <a:pt x="8" y="3"/>
                    <a:pt x="9" y="3"/>
                    <a:pt x="9" y="2"/>
                  </a:cubicBezTo>
                  <a:cubicBezTo>
                    <a:pt x="9" y="1"/>
                    <a:pt x="9" y="0"/>
                    <a:pt x="8"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28" name="Freeform 27"/>
            <p:cNvSpPr/>
            <p:nvPr/>
          </p:nvSpPr>
          <p:spPr>
            <a:xfrm rot="21165417">
              <a:off x="797480" y="674481"/>
              <a:ext cx="71362" cy="30047"/>
            </a:xfrm>
            <a:custGeom>
              <a:avLst/>
              <a:gdLst>
                <a:gd name="txL" fmla="*/ 0 w 8"/>
                <a:gd name="txT" fmla="*/ 0 h 3"/>
                <a:gd name="txR" fmla="*/ 8 w 8"/>
                <a:gd name="txB" fmla="*/ 3 h 3"/>
              </a:gdLst>
              <a:ahLst/>
              <a:cxnLst>
                <a:cxn ang="0">
                  <a:pos x="7" y="0"/>
                </a:cxn>
                <a:cxn ang="0">
                  <a:pos x="2" y="0"/>
                </a:cxn>
                <a:cxn ang="0">
                  <a:pos x="2" y="3"/>
                </a:cxn>
                <a:cxn ang="0">
                  <a:pos x="7" y="3"/>
                </a:cxn>
                <a:cxn ang="0">
                  <a:pos x="8" y="2"/>
                </a:cxn>
                <a:cxn ang="0">
                  <a:pos x="7" y="0"/>
                </a:cxn>
              </a:cxnLst>
              <a:rect l="txL" t="txT" r="txR" b="txB"/>
              <a:pathLst>
                <a:path w="8" h="3">
                  <a:moveTo>
                    <a:pt x="7" y="0"/>
                  </a:moveTo>
                  <a:cubicBezTo>
                    <a:pt x="5" y="0"/>
                    <a:pt x="3" y="0"/>
                    <a:pt x="2" y="0"/>
                  </a:cubicBezTo>
                  <a:cubicBezTo>
                    <a:pt x="0" y="0"/>
                    <a:pt x="0" y="3"/>
                    <a:pt x="2" y="3"/>
                  </a:cubicBezTo>
                  <a:cubicBezTo>
                    <a:pt x="3" y="3"/>
                    <a:pt x="5" y="3"/>
                    <a:pt x="7" y="3"/>
                  </a:cubicBezTo>
                  <a:cubicBezTo>
                    <a:pt x="8" y="3"/>
                    <a:pt x="8" y="3"/>
                    <a:pt x="8" y="2"/>
                  </a:cubicBezTo>
                  <a:cubicBezTo>
                    <a:pt x="8" y="1"/>
                    <a:pt x="8" y="0"/>
                    <a:pt x="7"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29" name="Freeform 28"/>
            <p:cNvSpPr/>
            <p:nvPr/>
          </p:nvSpPr>
          <p:spPr>
            <a:xfrm rot="21165417">
              <a:off x="765212" y="625130"/>
              <a:ext cx="78874" cy="37559"/>
            </a:xfrm>
            <a:custGeom>
              <a:avLst/>
              <a:gdLst>
                <a:gd name="txL" fmla="*/ 0 w 9"/>
                <a:gd name="txT" fmla="*/ 0 h 4"/>
                <a:gd name="txR" fmla="*/ 9 w 9"/>
                <a:gd name="txB" fmla="*/ 4 h 4"/>
              </a:gdLst>
              <a:ahLst/>
              <a:cxnLst>
                <a:cxn ang="0">
                  <a:pos x="7" y="1"/>
                </a:cxn>
                <a:cxn ang="0">
                  <a:pos x="3" y="1"/>
                </a:cxn>
                <a:cxn ang="0">
                  <a:pos x="2" y="1"/>
                </a:cxn>
                <a:cxn ang="0">
                  <a:pos x="1" y="4"/>
                </a:cxn>
                <a:cxn ang="0">
                  <a:pos x="7" y="4"/>
                </a:cxn>
                <a:cxn ang="0">
                  <a:pos x="8" y="3"/>
                </a:cxn>
                <a:cxn ang="0">
                  <a:pos x="7" y="1"/>
                </a:cxn>
              </a:cxnLst>
              <a:rect l="txL" t="txT" r="txR" b="txB"/>
              <a:pathLst>
                <a:path w="9" h="4">
                  <a:moveTo>
                    <a:pt x="7" y="1"/>
                  </a:moveTo>
                  <a:cubicBezTo>
                    <a:pt x="6" y="1"/>
                    <a:pt x="4" y="1"/>
                    <a:pt x="3" y="1"/>
                  </a:cubicBezTo>
                  <a:cubicBezTo>
                    <a:pt x="3" y="1"/>
                    <a:pt x="3" y="1"/>
                    <a:pt x="2" y="1"/>
                  </a:cubicBezTo>
                  <a:cubicBezTo>
                    <a:pt x="0" y="0"/>
                    <a:pt x="0" y="3"/>
                    <a:pt x="1" y="4"/>
                  </a:cubicBezTo>
                  <a:cubicBezTo>
                    <a:pt x="3" y="4"/>
                    <a:pt x="5" y="4"/>
                    <a:pt x="7" y="4"/>
                  </a:cubicBezTo>
                  <a:cubicBezTo>
                    <a:pt x="8" y="4"/>
                    <a:pt x="8" y="4"/>
                    <a:pt x="8" y="3"/>
                  </a:cubicBezTo>
                  <a:cubicBezTo>
                    <a:pt x="9" y="2"/>
                    <a:pt x="8" y="1"/>
                    <a:pt x="7" y="1"/>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30" name="Freeform 29"/>
            <p:cNvSpPr/>
            <p:nvPr/>
          </p:nvSpPr>
          <p:spPr>
            <a:xfrm rot="21165417">
              <a:off x="729027" y="584490"/>
              <a:ext cx="75117" cy="26292"/>
            </a:xfrm>
            <a:custGeom>
              <a:avLst/>
              <a:gdLst>
                <a:gd name="txL" fmla="*/ 0 w 8"/>
                <a:gd name="txT" fmla="*/ 0 h 3"/>
                <a:gd name="txR" fmla="*/ 8 w 8"/>
                <a:gd name="txB" fmla="*/ 3 h 3"/>
              </a:gdLst>
              <a:ahLst/>
              <a:cxnLst>
                <a:cxn ang="0">
                  <a:pos x="6" y="0"/>
                </a:cxn>
                <a:cxn ang="0">
                  <a:pos x="2" y="0"/>
                </a:cxn>
                <a:cxn ang="0">
                  <a:pos x="2" y="3"/>
                </a:cxn>
                <a:cxn ang="0">
                  <a:pos x="6" y="3"/>
                </a:cxn>
                <a:cxn ang="0">
                  <a:pos x="8" y="2"/>
                </a:cxn>
                <a:cxn ang="0">
                  <a:pos x="6" y="0"/>
                </a:cxn>
              </a:cxnLst>
              <a:rect l="txL" t="txT" r="txR" b="txB"/>
              <a:pathLst>
                <a:path w="8" h="3">
                  <a:moveTo>
                    <a:pt x="6" y="0"/>
                  </a:moveTo>
                  <a:cubicBezTo>
                    <a:pt x="5" y="0"/>
                    <a:pt x="4" y="0"/>
                    <a:pt x="2" y="0"/>
                  </a:cubicBezTo>
                  <a:cubicBezTo>
                    <a:pt x="0" y="0"/>
                    <a:pt x="0" y="3"/>
                    <a:pt x="2" y="3"/>
                  </a:cubicBezTo>
                  <a:cubicBezTo>
                    <a:pt x="3" y="3"/>
                    <a:pt x="5" y="3"/>
                    <a:pt x="6" y="3"/>
                  </a:cubicBezTo>
                  <a:cubicBezTo>
                    <a:pt x="7" y="3"/>
                    <a:pt x="8" y="2"/>
                    <a:pt x="8" y="2"/>
                  </a:cubicBezTo>
                  <a:cubicBezTo>
                    <a:pt x="8" y="1"/>
                    <a:pt x="8" y="0"/>
                    <a:pt x="6"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31" name="Freeform 30"/>
            <p:cNvSpPr/>
            <p:nvPr/>
          </p:nvSpPr>
          <p:spPr>
            <a:xfrm rot="21165417">
              <a:off x="707584" y="535642"/>
              <a:ext cx="52582" cy="26292"/>
            </a:xfrm>
            <a:custGeom>
              <a:avLst/>
              <a:gdLst>
                <a:gd name="txL" fmla="*/ 0 w 6"/>
                <a:gd name="txT" fmla="*/ 0 h 3"/>
                <a:gd name="txR" fmla="*/ 6 w 6"/>
                <a:gd name="txB" fmla="*/ 3 h 3"/>
              </a:gdLst>
              <a:ahLst/>
              <a:cxnLst>
                <a:cxn ang="0">
                  <a:pos x="5" y="0"/>
                </a:cxn>
                <a:cxn ang="0">
                  <a:pos x="2" y="0"/>
                </a:cxn>
                <a:cxn ang="0">
                  <a:pos x="2" y="3"/>
                </a:cxn>
                <a:cxn ang="0">
                  <a:pos x="5" y="3"/>
                </a:cxn>
                <a:cxn ang="0">
                  <a:pos x="6" y="2"/>
                </a:cxn>
                <a:cxn ang="0">
                  <a:pos x="5" y="0"/>
                </a:cxn>
              </a:cxnLst>
              <a:rect l="txL" t="txT" r="txR" b="txB"/>
              <a:pathLst>
                <a:path w="6" h="3">
                  <a:moveTo>
                    <a:pt x="5" y="0"/>
                  </a:moveTo>
                  <a:cubicBezTo>
                    <a:pt x="4" y="0"/>
                    <a:pt x="3" y="0"/>
                    <a:pt x="2" y="0"/>
                  </a:cubicBezTo>
                  <a:cubicBezTo>
                    <a:pt x="0" y="0"/>
                    <a:pt x="0" y="3"/>
                    <a:pt x="2" y="3"/>
                  </a:cubicBezTo>
                  <a:cubicBezTo>
                    <a:pt x="3" y="3"/>
                    <a:pt x="4" y="3"/>
                    <a:pt x="5" y="3"/>
                  </a:cubicBezTo>
                  <a:cubicBezTo>
                    <a:pt x="5" y="3"/>
                    <a:pt x="6" y="3"/>
                    <a:pt x="6" y="2"/>
                  </a:cubicBezTo>
                  <a:cubicBezTo>
                    <a:pt x="6" y="1"/>
                    <a:pt x="6" y="0"/>
                    <a:pt x="5"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32" name="Freeform 31"/>
            <p:cNvSpPr/>
            <p:nvPr/>
          </p:nvSpPr>
          <p:spPr>
            <a:xfrm rot="21165417">
              <a:off x="683777" y="493743"/>
              <a:ext cx="45070" cy="33804"/>
            </a:xfrm>
            <a:custGeom>
              <a:avLst/>
              <a:gdLst>
                <a:gd name="txL" fmla="*/ 0 w 5"/>
                <a:gd name="txT" fmla="*/ 0 h 4"/>
                <a:gd name="txR" fmla="*/ 5 w 5"/>
                <a:gd name="txB" fmla="*/ 4 h 4"/>
              </a:gdLst>
              <a:ahLst/>
              <a:cxnLst>
                <a:cxn ang="0">
                  <a:pos x="3" y="1"/>
                </a:cxn>
                <a:cxn ang="0">
                  <a:pos x="2" y="1"/>
                </a:cxn>
                <a:cxn ang="0">
                  <a:pos x="2" y="4"/>
                </a:cxn>
                <a:cxn ang="0">
                  <a:pos x="3" y="3"/>
                </a:cxn>
                <a:cxn ang="0">
                  <a:pos x="5" y="2"/>
                </a:cxn>
                <a:cxn ang="0">
                  <a:pos x="3" y="1"/>
                </a:cxn>
              </a:cxnLst>
              <a:rect l="txL" t="txT" r="txR" b="txB"/>
              <a:pathLst>
                <a:path w="5" h="4">
                  <a:moveTo>
                    <a:pt x="3" y="1"/>
                  </a:moveTo>
                  <a:cubicBezTo>
                    <a:pt x="3" y="1"/>
                    <a:pt x="2" y="1"/>
                    <a:pt x="2" y="1"/>
                  </a:cubicBezTo>
                  <a:cubicBezTo>
                    <a:pt x="0" y="1"/>
                    <a:pt x="0" y="4"/>
                    <a:pt x="2" y="4"/>
                  </a:cubicBezTo>
                  <a:cubicBezTo>
                    <a:pt x="2" y="3"/>
                    <a:pt x="3" y="3"/>
                    <a:pt x="3" y="3"/>
                  </a:cubicBezTo>
                  <a:cubicBezTo>
                    <a:pt x="4" y="3"/>
                    <a:pt x="5" y="3"/>
                    <a:pt x="5" y="2"/>
                  </a:cubicBezTo>
                  <a:cubicBezTo>
                    <a:pt x="5" y="1"/>
                    <a:pt x="5" y="0"/>
                    <a:pt x="3" y="1"/>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33" name="Freeform 32"/>
            <p:cNvSpPr/>
            <p:nvPr/>
          </p:nvSpPr>
          <p:spPr>
            <a:xfrm rot="21165417">
              <a:off x="0" y="41960"/>
              <a:ext cx="371830" cy="225351"/>
            </a:xfrm>
            <a:custGeom>
              <a:avLst/>
              <a:gdLst>
                <a:gd name="txL" fmla="*/ 0 w 41"/>
                <a:gd name="txT" fmla="*/ 0 h 25"/>
                <a:gd name="txR" fmla="*/ 41 w 41"/>
                <a:gd name="txB" fmla="*/ 25 h 25"/>
              </a:gdLst>
              <a:ahLst/>
              <a:cxnLst>
                <a:cxn ang="0">
                  <a:pos x="40" y="22"/>
                </a:cxn>
                <a:cxn ang="0">
                  <a:pos x="23" y="11"/>
                </a:cxn>
                <a:cxn ang="0">
                  <a:pos x="4" y="2"/>
                </a:cxn>
                <a:cxn ang="0">
                  <a:pos x="3" y="1"/>
                </a:cxn>
                <a:cxn ang="0">
                  <a:pos x="1" y="3"/>
                </a:cxn>
                <a:cxn ang="0">
                  <a:pos x="7" y="6"/>
                </a:cxn>
                <a:cxn ang="0">
                  <a:pos x="23" y="15"/>
                </a:cxn>
                <a:cxn ang="0">
                  <a:pos x="39" y="24"/>
                </a:cxn>
                <a:cxn ang="0">
                  <a:pos x="41" y="23"/>
                </a:cxn>
                <a:cxn ang="0">
                  <a:pos x="40" y="22"/>
                </a:cxn>
              </a:cxnLst>
              <a:rect l="txL" t="txT" r="txR" b="txB"/>
              <a:pathLst>
                <a:path w="41" h="25">
                  <a:moveTo>
                    <a:pt x="40" y="22"/>
                  </a:moveTo>
                  <a:cubicBezTo>
                    <a:pt x="35" y="17"/>
                    <a:pt x="29" y="14"/>
                    <a:pt x="23" y="11"/>
                  </a:cubicBezTo>
                  <a:cubicBezTo>
                    <a:pt x="17" y="8"/>
                    <a:pt x="11" y="5"/>
                    <a:pt x="4" y="2"/>
                  </a:cubicBezTo>
                  <a:cubicBezTo>
                    <a:pt x="4" y="2"/>
                    <a:pt x="3" y="1"/>
                    <a:pt x="3" y="1"/>
                  </a:cubicBezTo>
                  <a:cubicBezTo>
                    <a:pt x="1" y="0"/>
                    <a:pt x="0" y="3"/>
                    <a:pt x="1" y="3"/>
                  </a:cubicBezTo>
                  <a:cubicBezTo>
                    <a:pt x="3" y="5"/>
                    <a:pt x="5" y="5"/>
                    <a:pt x="7" y="6"/>
                  </a:cubicBezTo>
                  <a:cubicBezTo>
                    <a:pt x="13" y="9"/>
                    <a:pt x="18" y="12"/>
                    <a:pt x="23" y="15"/>
                  </a:cubicBezTo>
                  <a:cubicBezTo>
                    <a:pt x="29" y="18"/>
                    <a:pt x="34" y="20"/>
                    <a:pt x="39" y="24"/>
                  </a:cubicBezTo>
                  <a:cubicBezTo>
                    <a:pt x="40" y="25"/>
                    <a:pt x="41" y="24"/>
                    <a:pt x="41" y="23"/>
                  </a:cubicBezTo>
                  <a:cubicBezTo>
                    <a:pt x="41" y="23"/>
                    <a:pt x="41" y="22"/>
                    <a:pt x="40" y="2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34" name="Freeform 33"/>
            <p:cNvSpPr/>
            <p:nvPr/>
          </p:nvSpPr>
          <p:spPr>
            <a:xfrm rot="21165417">
              <a:off x="642493" y="461174"/>
              <a:ext cx="45070" cy="45070"/>
            </a:xfrm>
            <a:custGeom>
              <a:avLst/>
              <a:gdLst>
                <a:gd name="txL" fmla="*/ 0 w 5"/>
                <a:gd name="txT" fmla="*/ 0 h 5"/>
                <a:gd name="txR" fmla="*/ 5 w 5"/>
                <a:gd name="txB" fmla="*/ 5 h 5"/>
              </a:gdLst>
              <a:ahLst/>
              <a:cxnLst>
                <a:cxn ang="0">
                  <a:pos x="3" y="1"/>
                </a:cxn>
                <a:cxn ang="0">
                  <a:pos x="1" y="1"/>
                </a:cxn>
                <a:cxn ang="0">
                  <a:pos x="2" y="4"/>
                </a:cxn>
                <a:cxn ang="0">
                  <a:pos x="4" y="3"/>
                </a:cxn>
                <a:cxn ang="0">
                  <a:pos x="5" y="2"/>
                </a:cxn>
                <a:cxn ang="0">
                  <a:pos x="3" y="1"/>
                </a:cxn>
              </a:cxnLst>
              <a:rect l="txL" t="txT" r="txR" b="txB"/>
              <a:pathLst>
                <a:path w="5" h="5">
                  <a:moveTo>
                    <a:pt x="3" y="1"/>
                  </a:moveTo>
                  <a:cubicBezTo>
                    <a:pt x="3" y="1"/>
                    <a:pt x="2" y="1"/>
                    <a:pt x="1" y="1"/>
                  </a:cubicBezTo>
                  <a:cubicBezTo>
                    <a:pt x="0" y="2"/>
                    <a:pt x="0" y="5"/>
                    <a:pt x="2" y="4"/>
                  </a:cubicBezTo>
                  <a:cubicBezTo>
                    <a:pt x="3" y="4"/>
                    <a:pt x="3" y="4"/>
                    <a:pt x="4" y="3"/>
                  </a:cubicBezTo>
                  <a:cubicBezTo>
                    <a:pt x="4" y="3"/>
                    <a:pt x="5" y="3"/>
                    <a:pt x="5" y="2"/>
                  </a:cubicBezTo>
                  <a:cubicBezTo>
                    <a:pt x="5" y="2"/>
                    <a:pt x="4" y="0"/>
                    <a:pt x="3" y="1"/>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35" name="Freeform 34"/>
            <p:cNvSpPr/>
            <p:nvPr/>
          </p:nvSpPr>
          <p:spPr>
            <a:xfrm rot="21165417">
              <a:off x="618210" y="419305"/>
              <a:ext cx="37559" cy="45070"/>
            </a:xfrm>
            <a:custGeom>
              <a:avLst/>
              <a:gdLst>
                <a:gd name="txL" fmla="*/ 0 w 4"/>
                <a:gd name="txT" fmla="*/ 0 h 5"/>
                <a:gd name="txR" fmla="*/ 4 w 4"/>
                <a:gd name="txB" fmla="*/ 5 h 5"/>
              </a:gdLst>
              <a:ahLst/>
              <a:cxnLst>
                <a:cxn ang="0">
                  <a:pos x="1" y="2"/>
                </a:cxn>
                <a:cxn ang="0">
                  <a:pos x="3" y="3"/>
                </a:cxn>
                <a:cxn ang="0">
                  <a:pos x="1" y="2"/>
                </a:cxn>
              </a:cxnLst>
              <a:rect l="txL" t="txT" r="txR" b="txB"/>
              <a:pathLst>
                <a:path w="4" h="5">
                  <a:moveTo>
                    <a:pt x="1" y="2"/>
                  </a:moveTo>
                  <a:cubicBezTo>
                    <a:pt x="0" y="4"/>
                    <a:pt x="3" y="5"/>
                    <a:pt x="3" y="3"/>
                  </a:cubicBezTo>
                  <a:cubicBezTo>
                    <a:pt x="4" y="1"/>
                    <a:pt x="1" y="0"/>
                    <a:pt x="1" y="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36" name="Freeform 35"/>
            <p:cNvSpPr>
              <a:spLocks noEditPoints="1"/>
            </p:cNvSpPr>
            <p:nvPr/>
          </p:nvSpPr>
          <p:spPr>
            <a:xfrm rot="21165417">
              <a:off x="561726" y="391453"/>
              <a:ext cx="52582" cy="45070"/>
            </a:xfrm>
            <a:custGeom>
              <a:avLst/>
              <a:gdLst>
                <a:gd name="txL" fmla="*/ 0 w 6"/>
                <a:gd name="txT" fmla="*/ 0 h 5"/>
                <a:gd name="txR" fmla="*/ 6 w 6"/>
                <a:gd name="txB" fmla="*/ 5 h 5"/>
              </a:gdLst>
              <a:ahLst/>
              <a:cxnLst>
                <a:cxn ang="0">
                  <a:pos x="3" y="0"/>
                </a:cxn>
                <a:cxn ang="0">
                  <a:pos x="3" y="0"/>
                </a:cxn>
                <a:cxn ang="0">
                  <a:pos x="3" y="0"/>
                </a:cxn>
                <a:cxn ang="0">
                  <a:pos x="3" y="0"/>
                </a:cxn>
                <a:cxn ang="0">
                  <a:pos x="3" y="1"/>
                </a:cxn>
                <a:cxn ang="0">
                  <a:pos x="2" y="1"/>
                </a:cxn>
                <a:cxn ang="0">
                  <a:pos x="2" y="1"/>
                </a:cxn>
                <a:cxn ang="0">
                  <a:pos x="3" y="4"/>
                </a:cxn>
                <a:cxn ang="0">
                  <a:pos x="5" y="3"/>
                </a:cxn>
                <a:cxn ang="0">
                  <a:pos x="6" y="2"/>
                </a:cxn>
                <a:cxn ang="0">
                  <a:pos x="3" y="0"/>
                </a:cxn>
                <a:cxn ang="0">
                  <a:pos x="3" y="1"/>
                </a:cxn>
                <a:cxn ang="0">
                  <a:pos x="3" y="1"/>
                </a:cxn>
                <a:cxn ang="0">
                  <a:pos x="3" y="1"/>
                </a:cxn>
                <a:cxn ang="0">
                  <a:pos x="3" y="0"/>
                </a:cxn>
                <a:cxn ang="0">
                  <a:pos x="3" y="0"/>
                </a:cxn>
                <a:cxn ang="0">
                  <a:pos x="3" y="0"/>
                </a:cxn>
                <a:cxn ang="0">
                  <a:pos x="3" y="0"/>
                </a:cxn>
              </a:cxnLst>
              <a:rect l="txL" t="txT" r="txR" b="txB"/>
              <a:pathLst>
                <a:path w="6" h="5">
                  <a:moveTo>
                    <a:pt x="3" y="0"/>
                  </a:moveTo>
                  <a:cubicBezTo>
                    <a:pt x="3" y="0"/>
                    <a:pt x="3" y="0"/>
                    <a:pt x="3" y="0"/>
                  </a:cubicBezTo>
                  <a:cubicBezTo>
                    <a:pt x="3" y="0"/>
                    <a:pt x="3" y="0"/>
                    <a:pt x="3" y="0"/>
                  </a:cubicBezTo>
                  <a:cubicBezTo>
                    <a:pt x="3" y="0"/>
                    <a:pt x="3" y="0"/>
                    <a:pt x="3" y="0"/>
                  </a:cubicBezTo>
                  <a:cubicBezTo>
                    <a:pt x="3" y="0"/>
                    <a:pt x="3" y="1"/>
                    <a:pt x="3" y="1"/>
                  </a:cubicBezTo>
                  <a:cubicBezTo>
                    <a:pt x="3" y="1"/>
                    <a:pt x="2" y="1"/>
                    <a:pt x="2" y="1"/>
                  </a:cubicBezTo>
                  <a:cubicBezTo>
                    <a:pt x="2" y="1"/>
                    <a:pt x="2" y="1"/>
                    <a:pt x="2" y="1"/>
                  </a:cubicBezTo>
                  <a:cubicBezTo>
                    <a:pt x="0" y="2"/>
                    <a:pt x="1" y="5"/>
                    <a:pt x="3" y="4"/>
                  </a:cubicBezTo>
                  <a:cubicBezTo>
                    <a:pt x="4" y="4"/>
                    <a:pt x="4" y="3"/>
                    <a:pt x="5" y="3"/>
                  </a:cubicBezTo>
                  <a:cubicBezTo>
                    <a:pt x="6" y="2"/>
                    <a:pt x="6" y="2"/>
                    <a:pt x="6" y="2"/>
                  </a:cubicBezTo>
                  <a:cubicBezTo>
                    <a:pt x="6" y="1"/>
                    <a:pt x="5" y="0"/>
                    <a:pt x="3" y="0"/>
                  </a:cubicBezTo>
                  <a:moveTo>
                    <a:pt x="3" y="1"/>
                  </a:moveTo>
                  <a:cubicBezTo>
                    <a:pt x="3" y="1"/>
                    <a:pt x="3" y="1"/>
                    <a:pt x="3" y="1"/>
                  </a:cubicBezTo>
                  <a:cubicBezTo>
                    <a:pt x="3" y="1"/>
                    <a:pt x="3" y="1"/>
                    <a:pt x="3" y="1"/>
                  </a:cubicBezTo>
                  <a:moveTo>
                    <a:pt x="3" y="0"/>
                  </a:moveTo>
                  <a:cubicBezTo>
                    <a:pt x="3" y="0"/>
                    <a:pt x="3" y="0"/>
                    <a:pt x="3" y="0"/>
                  </a:cubicBezTo>
                  <a:cubicBezTo>
                    <a:pt x="3" y="0"/>
                    <a:pt x="3" y="0"/>
                    <a:pt x="3" y="0"/>
                  </a:cubicBezTo>
                  <a:cubicBezTo>
                    <a:pt x="3" y="0"/>
                    <a:pt x="3" y="0"/>
                    <a:pt x="3" y="0"/>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37" name="Freeform 36"/>
            <p:cNvSpPr>
              <a:spLocks noEditPoints="1"/>
            </p:cNvSpPr>
            <p:nvPr/>
          </p:nvSpPr>
          <p:spPr>
            <a:xfrm rot="21165417">
              <a:off x="518770" y="351241"/>
              <a:ext cx="56339" cy="45070"/>
            </a:xfrm>
            <a:custGeom>
              <a:avLst/>
              <a:gdLst>
                <a:gd name="txL" fmla="*/ 0 w 6"/>
                <a:gd name="txT" fmla="*/ 0 h 5"/>
                <a:gd name="txR" fmla="*/ 6 w 6"/>
                <a:gd name="txB" fmla="*/ 5 h 5"/>
              </a:gdLst>
              <a:ahLst/>
              <a:cxnLst>
                <a:cxn ang="0">
                  <a:pos x="4" y="1"/>
                </a:cxn>
                <a:cxn ang="0">
                  <a:pos x="2" y="2"/>
                </a:cxn>
                <a:cxn ang="0">
                  <a:pos x="2" y="2"/>
                </a:cxn>
                <a:cxn ang="0">
                  <a:pos x="2" y="5"/>
                </a:cxn>
                <a:cxn ang="0">
                  <a:pos x="5" y="4"/>
                </a:cxn>
                <a:cxn ang="0">
                  <a:pos x="6" y="3"/>
                </a:cxn>
                <a:cxn ang="0">
                  <a:pos x="4" y="1"/>
                </a:cxn>
                <a:cxn ang="0">
                  <a:pos x="2" y="2"/>
                </a:cxn>
                <a:cxn ang="0">
                  <a:pos x="2" y="2"/>
                </a:cxn>
                <a:cxn ang="0">
                  <a:pos x="2" y="2"/>
                </a:cxn>
              </a:cxnLst>
              <a:rect l="txL" t="txT" r="txR" b="txB"/>
              <a:pathLst>
                <a:path w="6" h="5">
                  <a:moveTo>
                    <a:pt x="4" y="1"/>
                  </a:moveTo>
                  <a:cubicBezTo>
                    <a:pt x="3" y="1"/>
                    <a:pt x="3" y="1"/>
                    <a:pt x="2" y="2"/>
                  </a:cubicBezTo>
                  <a:cubicBezTo>
                    <a:pt x="2" y="2"/>
                    <a:pt x="2" y="2"/>
                    <a:pt x="2" y="2"/>
                  </a:cubicBezTo>
                  <a:cubicBezTo>
                    <a:pt x="0" y="2"/>
                    <a:pt x="1" y="5"/>
                    <a:pt x="2" y="5"/>
                  </a:cubicBezTo>
                  <a:cubicBezTo>
                    <a:pt x="3" y="4"/>
                    <a:pt x="4" y="4"/>
                    <a:pt x="5" y="4"/>
                  </a:cubicBezTo>
                  <a:cubicBezTo>
                    <a:pt x="6" y="3"/>
                    <a:pt x="6" y="3"/>
                    <a:pt x="6" y="3"/>
                  </a:cubicBezTo>
                  <a:cubicBezTo>
                    <a:pt x="6" y="2"/>
                    <a:pt x="5" y="0"/>
                    <a:pt x="4" y="1"/>
                  </a:cubicBezTo>
                  <a:moveTo>
                    <a:pt x="2" y="2"/>
                  </a:moveTo>
                  <a:cubicBezTo>
                    <a:pt x="2" y="2"/>
                    <a:pt x="2" y="2"/>
                    <a:pt x="2" y="2"/>
                  </a:cubicBezTo>
                  <a:cubicBezTo>
                    <a:pt x="2" y="2"/>
                    <a:pt x="2" y="2"/>
                    <a:pt x="2" y="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38" name="Freeform 37"/>
            <p:cNvSpPr/>
            <p:nvPr/>
          </p:nvSpPr>
          <p:spPr>
            <a:xfrm rot="21165417">
              <a:off x="476746" y="318244"/>
              <a:ext cx="63851" cy="45070"/>
            </a:xfrm>
            <a:custGeom>
              <a:avLst/>
              <a:gdLst>
                <a:gd name="txL" fmla="*/ 0 w 7"/>
                <a:gd name="txT" fmla="*/ 0 h 5"/>
                <a:gd name="txR" fmla="*/ 7 w 7"/>
                <a:gd name="txB" fmla="*/ 5 h 5"/>
              </a:gdLst>
              <a:ahLst/>
              <a:cxnLst>
                <a:cxn ang="0">
                  <a:pos x="4" y="1"/>
                </a:cxn>
                <a:cxn ang="0">
                  <a:pos x="1" y="2"/>
                </a:cxn>
                <a:cxn ang="0">
                  <a:pos x="3" y="4"/>
                </a:cxn>
                <a:cxn ang="0">
                  <a:pos x="5" y="3"/>
                </a:cxn>
                <a:cxn ang="0">
                  <a:pos x="6" y="2"/>
                </a:cxn>
                <a:cxn ang="0">
                  <a:pos x="4" y="1"/>
                </a:cxn>
              </a:cxnLst>
              <a:rect l="txL" t="txT" r="txR" b="txB"/>
              <a:pathLst>
                <a:path w="7" h="5">
                  <a:moveTo>
                    <a:pt x="4" y="1"/>
                  </a:moveTo>
                  <a:cubicBezTo>
                    <a:pt x="3" y="1"/>
                    <a:pt x="2" y="2"/>
                    <a:pt x="1" y="2"/>
                  </a:cubicBezTo>
                  <a:cubicBezTo>
                    <a:pt x="0" y="3"/>
                    <a:pt x="1" y="5"/>
                    <a:pt x="3" y="4"/>
                  </a:cubicBezTo>
                  <a:cubicBezTo>
                    <a:pt x="4" y="4"/>
                    <a:pt x="5" y="4"/>
                    <a:pt x="5" y="3"/>
                  </a:cubicBezTo>
                  <a:cubicBezTo>
                    <a:pt x="6" y="3"/>
                    <a:pt x="6" y="3"/>
                    <a:pt x="6" y="2"/>
                  </a:cubicBezTo>
                  <a:cubicBezTo>
                    <a:pt x="7" y="1"/>
                    <a:pt x="5" y="0"/>
                    <a:pt x="4" y="1"/>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39" name="Freeform 38"/>
            <p:cNvSpPr/>
            <p:nvPr/>
          </p:nvSpPr>
          <p:spPr>
            <a:xfrm rot="21165417">
              <a:off x="455806" y="277352"/>
              <a:ext cx="33804" cy="37559"/>
            </a:xfrm>
            <a:custGeom>
              <a:avLst/>
              <a:gdLst>
                <a:gd name="txL" fmla="*/ 0 w 4"/>
                <a:gd name="txT" fmla="*/ 0 h 4"/>
                <a:gd name="txR" fmla="*/ 4 w 4"/>
                <a:gd name="txB" fmla="*/ 4 h 4"/>
              </a:gdLst>
              <a:ahLst/>
              <a:cxnLst>
                <a:cxn ang="0">
                  <a:pos x="0" y="2"/>
                </a:cxn>
                <a:cxn ang="0">
                  <a:pos x="3" y="3"/>
                </a:cxn>
                <a:cxn ang="0">
                  <a:pos x="0" y="2"/>
                </a:cxn>
              </a:cxnLst>
              <a:rect l="txL" t="txT" r="txR" b="txB"/>
              <a:pathLst>
                <a:path w="4" h="4">
                  <a:moveTo>
                    <a:pt x="0" y="2"/>
                  </a:moveTo>
                  <a:cubicBezTo>
                    <a:pt x="0" y="3"/>
                    <a:pt x="3" y="4"/>
                    <a:pt x="3" y="3"/>
                  </a:cubicBezTo>
                  <a:cubicBezTo>
                    <a:pt x="4" y="1"/>
                    <a:pt x="1" y="0"/>
                    <a:pt x="0" y="2"/>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1340" name="Freeform 39"/>
            <p:cNvSpPr/>
            <p:nvPr/>
          </p:nvSpPr>
          <p:spPr>
            <a:xfrm rot="21165417">
              <a:off x="396988" y="256924"/>
              <a:ext cx="56339" cy="45070"/>
            </a:xfrm>
            <a:custGeom>
              <a:avLst/>
              <a:gdLst>
                <a:gd name="txL" fmla="*/ 0 w 6"/>
                <a:gd name="txT" fmla="*/ 0 h 5"/>
                <a:gd name="txR" fmla="*/ 6 w 6"/>
                <a:gd name="txB" fmla="*/ 5 h 5"/>
              </a:gdLst>
              <a:ahLst/>
              <a:cxnLst>
                <a:cxn ang="0">
                  <a:pos x="4" y="1"/>
                </a:cxn>
                <a:cxn ang="0">
                  <a:pos x="2" y="1"/>
                </a:cxn>
                <a:cxn ang="0">
                  <a:pos x="4" y="4"/>
                </a:cxn>
                <a:cxn ang="0">
                  <a:pos x="5" y="3"/>
                </a:cxn>
                <a:cxn ang="0">
                  <a:pos x="6" y="2"/>
                </a:cxn>
                <a:cxn ang="0">
                  <a:pos x="4" y="1"/>
                </a:cxn>
              </a:cxnLst>
              <a:rect l="txL" t="txT" r="txR" b="txB"/>
              <a:pathLst>
                <a:path w="6" h="5">
                  <a:moveTo>
                    <a:pt x="4" y="1"/>
                  </a:moveTo>
                  <a:cubicBezTo>
                    <a:pt x="3" y="1"/>
                    <a:pt x="3" y="1"/>
                    <a:pt x="2" y="1"/>
                  </a:cubicBezTo>
                  <a:cubicBezTo>
                    <a:pt x="0" y="2"/>
                    <a:pt x="2" y="5"/>
                    <a:pt x="4" y="4"/>
                  </a:cubicBezTo>
                  <a:cubicBezTo>
                    <a:pt x="4" y="4"/>
                    <a:pt x="5" y="3"/>
                    <a:pt x="5" y="3"/>
                  </a:cubicBezTo>
                  <a:cubicBezTo>
                    <a:pt x="5" y="3"/>
                    <a:pt x="6" y="3"/>
                    <a:pt x="6" y="2"/>
                  </a:cubicBezTo>
                  <a:cubicBezTo>
                    <a:pt x="6" y="1"/>
                    <a:pt x="5" y="0"/>
                    <a:pt x="4" y="1"/>
                  </a:cubicBezTo>
                </a:path>
              </a:pathLst>
            </a:custGeom>
            <a:solidFill>
              <a:schemeClr val="bg1"/>
            </a:solidFill>
            <a:ln w="9525">
              <a:noFill/>
            </a:ln>
          </p:spPr>
          <p:txBody>
            <a:bodyPr vert="horz" wrap="square" anchor="t"/>
            <a:p>
              <a:endParaRPr>
                <a:solidFill>
                  <a:srgbClr val="000000"/>
                </a:solidFill>
                <a:latin typeface="Calibri" panose="020F0502020204030204" charset="0"/>
                <a:ea typeface="宋体" panose="02010600030101010101" pitchFamily="2" charset="-122"/>
                <a:sym typeface="宋体" panose="02010600030101010101" pitchFamily="2" charset="-122"/>
              </a:endParaRPr>
            </a:p>
          </p:txBody>
        </p:sp>
      </p:grpSp>
      <p:pic>
        <p:nvPicPr>
          <p:cNvPr id="11364" name="图片 11363"/>
          <p:cNvPicPr>
            <a:picLocks noChangeAspect="1"/>
          </p:cNvPicPr>
          <p:nvPr/>
        </p:nvPicPr>
        <p:blipFill>
          <a:blip r:embed="rId1"/>
          <a:stretch>
            <a:fillRect/>
          </a:stretch>
        </p:blipFill>
        <p:spPr>
          <a:xfrm>
            <a:off x="3117850" y="2085975"/>
            <a:ext cx="5946775" cy="3963988"/>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Овал 6"/>
          <p:cNvSpPr/>
          <p:nvPr/>
        </p:nvSpPr>
        <p:spPr>
          <a:xfrm>
            <a:off x="1086676" y="2939389"/>
            <a:ext cx="1728192" cy="1728192"/>
          </a:xfrm>
          <a:prstGeom prst="ellipse">
            <a:avLst/>
          </a:prstGeom>
          <a:solidFill>
            <a:srgbClr val="DDE6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sp>
        <p:nvSpPr>
          <p:cNvPr id="8" name="Овал 7"/>
          <p:cNvSpPr/>
          <p:nvPr/>
        </p:nvSpPr>
        <p:spPr>
          <a:xfrm>
            <a:off x="990665" y="2843378"/>
            <a:ext cx="1930969" cy="1930883"/>
          </a:xfrm>
          <a:prstGeom prst="ellipse">
            <a:avLst/>
          </a:prstGeom>
          <a:noFill/>
          <a:ln w="19050">
            <a:solidFill>
              <a:srgbClr val="FFFFFF">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sp>
        <p:nvSpPr>
          <p:cNvPr id="11" name="Овал 10"/>
          <p:cNvSpPr/>
          <p:nvPr/>
        </p:nvSpPr>
        <p:spPr>
          <a:xfrm>
            <a:off x="6619315" y="2939389"/>
            <a:ext cx="1728192" cy="1728192"/>
          </a:xfrm>
          <a:prstGeom prst="ellips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sp>
        <p:nvSpPr>
          <p:cNvPr id="12" name="Овал 11"/>
          <p:cNvSpPr/>
          <p:nvPr/>
        </p:nvSpPr>
        <p:spPr>
          <a:xfrm>
            <a:off x="6523304" y="2843378"/>
            <a:ext cx="1930969" cy="1930883"/>
          </a:xfrm>
          <a:prstGeom prst="ellipse">
            <a:avLst/>
          </a:prstGeom>
          <a:noFill/>
          <a:ln w="19050">
            <a:solidFill>
              <a:srgbClr val="FFFFFF">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grpSp>
        <p:nvGrpSpPr>
          <p:cNvPr id="19" name="Group 239"/>
          <p:cNvGrpSpPr/>
          <p:nvPr/>
        </p:nvGrpSpPr>
        <p:grpSpPr>
          <a:xfrm>
            <a:off x="1528482" y="3412427"/>
            <a:ext cx="825607" cy="825444"/>
            <a:chOff x="7938" y="-3175"/>
            <a:chExt cx="8029575" cy="8027988"/>
          </a:xfrm>
          <a:solidFill>
            <a:srgbClr val="FFFFFF"/>
          </a:solidFill>
        </p:grpSpPr>
        <p:sp>
          <p:nvSpPr>
            <p:cNvPr id="20" name="Freeform 23"/>
            <p:cNvSpPr>
              <a:spLocks noEditPoints="1"/>
            </p:cNvSpPr>
            <p:nvPr/>
          </p:nvSpPr>
          <p:spPr bwMode="auto">
            <a:xfrm>
              <a:off x="7938" y="-3175"/>
              <a:ext cx="8029575" cy="8027988"/>
            </a:xfrm>
            <a:custGeom>
              <a:avLst/>
              <a:gdLst>
                <a:gd name="T0" fmla="*/ 818 w 2138"/>
                <a:gd name="T1" fmla="*/ 1635 h 2138"/>
                <a:gd name="T2" fmla="*/ 818 w 2138"/>
                <a:gd name="T3" fmla="*/ 1635 h 2138"/>
                <a:gd name="T4" fmla="*/ 1257 w 2138"/>
                <a:gd name="T5" fmla="*/ 1507 h 2138"/>
                <a:gd name="T6" fmla="*/ 1301 w 2138"/>
                <a:gd name="T7" fmla="*/ 1550 h 2138"/>
                <a:gd name="T8" fmla="*/ 1249 w 2138"/>
                <a:gd name="T9" fmla="*/ 1602 h 2138"/>
                <a:gd name="T10" fmla="*/ 1711 w 2138"/>
                <a:gd name="T11" fmla="*/ 2064 h 2138"/>
                <a:gd name="T12" fmla="*/ 1888 w 2138"/>
                <a:gd name="T13" fmla="*/ 2138 h 2138"/>
                <a:gd name="T14" fmla="*/ 2065 w 2138"/>
                <a:gd name="T15" fmla="*/ 2064 h 2138"/>
                <a:gd name="T16" fmla="*/ 2138 w 2138"/>
                <a:gd name="T17" fmla="*/ 1888 h 2138"/>
                <a:gd name="T18" fmla="*/ 2065 w 2138"/>
                <a:gd name="T19" fmla="*/ 1711 h 2138"/>
                <a:gd name="T20" fmla="*/ 1603 w 2138"/>
                <a:gd name="T21" fmla="*/ 1248 h 2138"/>
                <a:gd name="T22" fmla="*/ 1551 w 2138"/>
                <a:gd name="T23" fmla="*/ 1300 h 2138"/>
                <a:gd name="T24" fmla="*/ 1507 w 2138"/>
                <a:gd name="T25" fmla="*/ 1257 h 2138"/>
                <a:gd name="T26" fmla="*/ 1633 w 2138"/>
                <a:gd name="T27" fmla="*/ 760 h 2138"/>
                <a:gd name="T28" fmla="*/ 1396 w 2138"/>
                <a:gd name="T29" fmla="*/ 239 h 2138"/>
                <a:gd name="T30" fmla="*/ 818 w 2138"/>
                <a:gd name="T31" fmla="*/ 0 h 2138"/>
                <a:gd name="T32" fmla="*/ 240 w 2138"/>
                <a:gd name="T33" fmla="*/ 239 h 2138"/>
                <a:gd name="T34" fmla="*/ 0 w 2138"/>
                <a:gd name="T35" fmla="*/ 817 h 2138"/>
                <a:gd name="T36" fmla="*/ 240 w 2138"/>
                <a:gd name="T37" fmla="*/ 1395 h 2138"/>
                <a:gd name="T38" fmla="*/ 818 w 2138"/>
                <a:gd name="T39" fmla="*/ 1635 h 2138"/>
                <a:gd name="T40" fmla="*/ 2009 w 2138"/>
                <a:gd name="T41" fmla="*/ 1888 h 2138"/>
                <a:gd name="T42" fmla="*/ 1973 w 2138"/>
                <a:gd name="T43" fmla="*/ 1973 h 2138"/>
                <a:gd name="T44" fmla="*/ 1888 w 2138"/>
                <a:gd name="T45" fmla="*/ 2008 h 2138"/>
                <a:gd name="T46" fmla="*/ 1803 w 2138"/>
                <a:gd name="T47" fmla="*/ 1973 h 2138"/>
                <a:gd name="T48" fmla="*/ 1444 w 2138"/>
                <a:gd name="T49" fmla="*/ 1614 h 2138"/>
                <a:gd name="T50" fmla="*/ 1614 w 2138"/>
                <a:gd name="T51" fmla="*/ 1444 h 2138"/>
                <a:gd name="T52" fmla="*/ 1973 w 2138"/>
                <a:gd name="T53" fmla="*/ 1802 h 2138"/>
                <a:gd name="T54" fmla="*/ 2009 w 2138"/>
                <a:gd name="T55" fmla="*/ 1888 h 2138"/>
                <a:gd name="T56" fmla="*/ 1392 w 2138"/>
                <a:gd name="T57" fmla="*/ 1459 h 2138"/>
                <a:gd name="T58" fmla="*/ 1361 w 2138"/>
                <a:gd name="T59" fmla="*/ 1427 h 2138"/>
                <a:gd name="T60" fmla="*/ 1362 w 2138"/>
                <a:gd name="T61" fmla="*/ 1427 h 2138"/>
                <a:gd name="T62" fmla="*/ 1377 w 2138"/>
                <a:gd name="T63" fmla="*/ 1413 h 2138"/>
                <a:gd name="T64" fmla="*/ 1380 w 2138"/>
                <a:gd name="T65" fmla="*/ 1410 h 2138"/>
                <a:gd name="T66" fmla="*/ 1396 w 2138"/>
                <a:gd name="T67" fmla="*/ 1395 h 2138"/>
                <a:gd name="T68" fmla="*/ 1411 w 2138"/>
                <a:gd name="T69" fmla="*/ 1380 h 2138"/>
                <a:gd name="T70" fmla="*/ 1413 w 2138"/>
                <a:gd name="T71" fmla="*/ 1377 h 2138"/>
                <a:gd name="T72" fmla="*/ 1428 w 2138"/>
                <a:gd name="T73" fmla="*/ 1361 h 2138"/>
                <a:gd name="T74" fmla="*/ 1428 w 2138"/>
                <a:gd name="T75" fmla="*/ 1361 h 2138"/>
                <a:gd name="T76" fmla="*/ 1459 w 2138"/>
                <a:gd name="T77" fmla="*/ 1392 h 2138"/>
                <a:gd name="T78" fmla="*/ 1392 w 2138"/>
                <a:gd name="T79" fmla="*/ 1459 h 2138"/>
                <a:gd name="T80" fmla="*/ 331 w 2138"/>
                <a:gd name="T81" fmla="*/ 331 h 2138"/>
                <a:gd name="T82" fmla="*/ 818 w 2138"/>
                <a:gd name="T83" fmla="*/ 129 h 2138"/>
                <a:gd name="T84" fmla="*/ 1304 w 2138"/>
                <a:gd name="T85" fmla="*/ 331 h 2138"/>
                <a:gd name="T86" fmla="*/ 1504 w 2138"/>
                <a:gd name="T87" fmla="*/ 769 h 2138"/>
                <a:gd name="T88" fmla="*/ 1371 w 2138"/>
                <a:gd name="T89" fmla="*/ 1226 h 2138"/>
                <a:gd name="T90" fmla="*/ 1371 w 2138"/>
                <a:gd name="T91" fmla="*/ 1226 h 2138"/>
                <a:gd name="T92" fmla="*/ 1304 w 2138"/>
                <a:gd name="T93" fmla="*/ 1303 h 2138"/>
                <a:gd name="T94" fmla="*/ 1280 w 2138"/>
                <a:gd name="T95" fmla="*/ 1326 h 2138"/>
                <a:gd name="T96" fmla="*/ 1226 w 2138"/>
                <a:gd name="T97" fmla="*/ 1370 h 2138"/>
                <a:gd name="T98" fmla="*/ 818 w 2138"/>
                <a:gd name="T99" fmla="*/ 1505 h 2138"/>
                <a:gd name="T100" fmla="*/ 331 w 2138"/>
                <a:gd name="T101" fmla="*/ 1303 h 2138"/>
                <a:gd name="T102" fmla="*/ 331 w 2138"/>
                <a:gd name="T103" fmla="*/ 331 h 2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38" h="2138">
                  <a:moveTo>
                    <a:pt x="818" y="1635"/>
                  </a:moveTo>
                  <a:cubicBezTo>
                    <a:pt x="818" y="1635"/>
                    <a:pt x="818" y="1635"/>
                    <a:pt x="818" y="1635"/>
                  </a:cubicBezTo>
                  <a:cubicBezTo>
                    <a:pt x="975" y="1635"/>
                    <a:pt x="1126" y="1590"/>
                    <a:pt x="1257" y="1507"/>
                  </a:cubicBezTo>
                  <a:cubicBezTo>
                    <a:pt x="1301" y="1550"/>
                    <a:pt x="1301" y="1550"/>
                    <a:pt x="1301" y="1550"/>
                  </a:cubicBezTo>
                  <a:cubicBezTo>
                    <a:pt x="1249" y="1602"/>
                    <a:pt x="1249" y="1602"/>
                    <a:pt x="1249" y="1602"/>
                  </a:cubicBezTo>
                  <a:cubicBezTo>
                    <a:pt x="1711" y="2064"/>
                    <a:pt x="1711" y="2064"/>
                    <a:pt x="1711" y="2064"/>
                  </a:cubicBezTo>
                  <a:cubicBezTo>
                    <a:pt x="1758" y="2112"/>
                    <a:pt x="1821" y="2138"/>
                    <a:pt x="1888" y="2138"/>
                  </a:cubicBezTo>
                  <a:cubicBezTo>
                    <a:pt x="1955" y="2138"/>
                    <a:pt x="2018" y="2112"/>
                    <a:pt x="2065" y="2064"/>
                  </a:cubicBezTo>
                  <a:cubicBezTo>
                    <a:pt x="2112" y="2017"/>
                    <a:pt x="2138" y="1954"/>
                    <a:pt x="2138" y="1888"/>
                  </a:cubicBezTo>
                  <a:cubicBezTo>
                    <a:pt x="2138" y="1821"/>
                    <a:pt x="2112" y="1758"/>
                    <a:pt x="2065" y="1711"/>
                  </a:cubicBezTo>
                  <a:cubicBezTo>
                    <a:pt x="1603" y="1248"/>
                    <a:pt x="1603" y="1248"/>
                    <a:pt x="1603" y="1248"/>
                  </a:cubicBezTo>
                  <a:cubicBezTo>
                    <a:pt x="1551" y="1300"/>
                    <a:pt x="1551" y="1300"/>
                    <a:pt x="1551" y="1300"/>
                  </a:cubicBezTo>
                  <a:cubicBezTo>
                    <a:pt x="1507" y="1257"/>
                    <a:pt x="1507" y="1257"/>
                    <a:pt x="1507" y="1257"/>
                  </a:cubicBezTo>
                  <a:cubicBezTo>
                    <a:pt x="1601" y="1110"/>
                    <a:pt x="1645" y="935"/>
                    <a:pt x="1633" y="760"/>
                  </a:cubicBezTo>
                  <a:cubicBezTo>
                    <a:pt x="1619" y="563"/>
                    <a:pt x="1535" y="379"/>
                    <a:pt x="1396" y="239"/>
                  </a:cubicBezTo>
                  <a:cubicBezTo>
                    <a:pt x="1241" y="85"/>
                    <a:pt x="1036" y="0"/>
                    <a:pt x="818" y="0"/>
                  </a:cubicBezTo>
                  <a:cubicBezTo>
                    <a:pt x="599" y="0"/>
                    <a:pt x="394" y="85"/>
                    <a:pt x="240" y="239"/>
                  </a:cubicBezTo>
                  <a:cubicBezTo>
                    <a:pt x="85" y="394"/>
                    <a:pt x="0" y="599"/>
                    <a:pt x="0" y="817"/>
                  </a:cubicBezTo>
                  <a:cubicBezTo>
                    <a:pt x="0" y="1036"/>
                    <a:pt x="85" y="1241"/>
                    <a:pt x="240" y="1395"/>
                  </a:cubicBezTo>
                  <a:cubicBezTo>
                    <a:pt x="394" y="1550"/>
                    <a:pt x="599" y="1635"/>
                    <a:pt x="818" y="1635"/>
                  </a:cubicBezTo>
                  <a:close/>
                  <a:moveTo>
                    <a:pt x="2009" y="1888"/>
                  </a:moveTo>
                  <a:cubicBezTo>
                    <a:pt x="2009" y="1920"/>
                    <a:pt x="1996" y="1950"/>
                    <a:pt x="1973" y="1973"/>
                  </a:cubicBezTo>
                  <a:cubicBezTo>
                    <a:pt x="1950" y="1996"/>
                    <a:pt x="1920" y="2008"/>
                    <a:pt x="1888" y="2008"/>
                  </a:cubicBezTo>
                  <a:cubicBezTo>
                    <a:pt x="1856" y="2008"/>
                    <a:pt x="1826" y="1996"/>
                    <a:pt x="1803" y="1973"/>
                  </a:cubicBezTo>
                  <a:cubicBezTo>
                    <a:pt x="1444" y="1614"/>
                    <a:pt x="1444" y="1614"/>
                    <a:pt x="1444" y="1614"/>
                  </a:cubicBezTo>
                  <a:cubicBezTo>
                    <a:pt x="1614" y="1444"/>
                    <a:pt x="1614" y="1444"/>
                    <a:pt x="1614" y="1444"/>
                  </a:cubicBezTo>
                  <a:cubicBezTo>
                    <a:pt x="1973" y="1802"/>
                    <a:pt x="1973" y="1802"/>
                    <a:pt x="1973" y="1802"/>
                  </a:cubicBezTo>
                  <a:cubicBezTo>
                    <a:pt x="1996" y="1825"/>
                    <a:pt x="2009" y="1855"/>
                    <a:pt x="2009" y="1888"/>
                  </a:cubicBezTo>
                  <a:close/>
                  <a:moveTo>
                    <a:pt x="1392" y="1459"/>
                  </a:moveTo>
                  <a:cubicBezTo>
                    <a:pt x="1361" y="1427"/>
                    <a:pt x="1361" y="1427"/>
                    <a:pt x="1361" y="1427"/>
                  </a:cubicBezTo>
                  <a:cubicBezTo>
                    <a:pt x="1361" y="1427"/>
                    <a:pt x="1362" y="1427"/>
                    <a:pt x="1362" y="1427"/>
                  </a:cubicBezTo>
                  <a:cubicBezTo>
                    <a:pt x="1367" y="1422"/>
                    <a:pt x="1372" y="1418"/>
                    <a:pt x="1377" y="1413"/>
                  </a:cubicBezTo>
                  <a:cubicBezTo>
                    <a:pt x="1378" y="1412"/>
                    <a:pt x="1379" y="1411"/>
                    <a:pt x="1380" y="1410"/>
                  </a:cubicBezTo>
                  <a:cubicBezTo>
                    <a:pt x="1385" y="1405"/>
                    <a:pt x="1391" y="1400"/>
                    <a:pt x="1396" y="1395"/>
                  </a:cubicBezTo>
                  <a:cubicBezTo>
                    <a:pt x="1401" y="1390"/>
                    <a:pt x="1406" y="1385"/>
                    <a:pt x="1411" y="1380"/>
                  </a:cubicBezTo>
                  <a:cubicBezTo>
                    <a:pt x="1411" y="1379"/>
                    <a:pt x="1412" y="1378"/>
                    <a:pt x="1413" y="1377"/>
                  </a:cubicBezTo>
                  <a:cubicBezTo>
                    <a:pt x="1418" y="1372"/>
                    <a:pt x="1423" y="1366"/>
                    <a:pt x="1428" y="1361"/>
                  </a:cubicBezTo>
                  <a:cubicBezTo>
                    <a:pt x="1428" y="1361"/>
                    <a:pt x="1428" y="1361"/>
                    <a:pt x="1428" y="1361"/>
                  </a:cubicBezTo>
                  <a:cubicBezTo>
                    <a:pt x="1459" y="1392"/>
                    <a:pt x="1459" y="1392"/>
                    <a:pt x="1459" y="1392"/>
                  </a:cubicBezTo>
                  <a:lnTo>
                    <a:pt x="1392" y="1459"/>
                  </a:lnTo>
                  <a:close/>
                  <a:moveTo>
                    <a:pt x="331" y="331"/>
                  </a:moveTo>
                  <a:cubicBezTo>
                    <a:pt x="461" y="201"/>
                    <a:pt x="634" y="129"/>
                    <a:pt x="818" y="129"/>
                  </a:cubicBezTo>
                  <a:cubicBezTo>
                    <a:pt x="1001" y="129"/>
                    <a:pt x="1174" y="201"/>
                    <a:pt x="1304" y="331"/>
                  </a:cubicBezTo>
                  <a:cubicBezTo>
                    <a:pt x="1421" y="448"/>
                    <a:pt x="1492" y="604"/>
                    <a:pt x="1504" y="769"/>
                  </a:cubicBezTo>
                  <a:cubicBezTo>
                    <a:pt x="1515" y="932"/>
                    <a:pt x="1468" y="1095"/>
                    <a:pt x="1371" y="1226"/>
                  </a:cubicBezTo>
                  <a:cubicBezTo>
                    <a:pt x="1371" y="1226"/>
                    <a:pt x="1371" y="1226"/>
                    <a:pt x="1371" y="1226"/>
                  </a:cubicBezTo>
                  <a:cubicBezTo>
                    <a:pt x="1351" y="1253"/>
                    <a:pt x="1328" y="1279"/>
                    <a:pt x="1304" y="1303"/>
                  </a:cubicBezTo>
                  <a:cubicBezTo>
                    <a:pt x="1296" y="1311"/>
                    <a:pt x="1288" y="1319"/>
                    <a:pt x="1280" y="1326"/>
                  </a:cubicBezTo>
                  <a:cubicBezTo>
                    <a:pt x="1263" y="1342"/>
                    <a:pt x="1245" y="1357"/>
                    <a:pt x="1226" y="1370"/>
                  </a:cubicBezTo>
                  <a:cubicBezTo>
                    <a:pt x="1107" y="1458"/>
                    <a:pt x="966" y="1505"/>
                    <a:pt x="818" y="1505"/>
                  </a:cubicBezTo>
                  <a:cubicBezTo>
                    <a:pt x="634" y="1505"/>
                    <a:pt x="461" y="1433"/>
                    <a:pt x="331" y="1303"/>
                  </a:cubicBezTo>
                  <a:cubicBezTo>
                    <a:pt x="63" y="1035"/>
                    <a:pt x="63" y="599"/>
                    <a:pt x="331" y="3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21" name="Freeform 24"/>
            <p:cNvSpPr>
              <a:spLocks noEditPoints="1"/>
            </p:cNvSpPr>
            <p:nvPr/>
          </p:nvSpPr>
          <p:spPr bwMode="auto">
            <a:xfrm>
              <a:off x="788988" y="976313"/>
              <a:ext cx="4578350" cy="4176713"/>
            </a:xfrm>
            <a:custGeom>
              <a:avLst/>
              <a:gdLst>
                <a:gd name="T0" fmla="*/ 577 w 1219"/>
                <a:gd name="T1" fmla="*/ 1111 h 1112"/>
                <a:gd name="T2" fmla="*/ 577 w 1219"/>
                <a:gd name="T3" fmla="*/ 1112 h 1112"/>
                <a:gd name="T4" fmla="*/ 610 w 1219"/>
                <a:gd name="T5" fmla="*/ 1112 h 1112"/>
                <a:gd name="T6" fmla="*/ 940 w 1219"/>
                <a:gd name="T7" fmla="*/ 1003 h 1112"/>
                <a:gd name="T8" fmla="*/ 1002 w 1219"/>
                <a:gd name="T9" fmla="*/ 949 h 1112"/>
                <a:gd name="T10" fmla="*/ 1057 w 1219"/>
                <a:gd name="T11" fmla="*/ 886 h 1112"/>
                <a:gd name="T12" fmla="*/ 1003 w 1219"/>
                <a:gd name="T13" fmla="*/ 163 h 1112"/>
                <a:gd name="T14" fmla="*/ 610 w 1219"/>
                <a:gd name="T15" fmla="*/ 0 h 1112"/>
                <a:gd name="T16" fmla="*/ 217 w 1219"/>
                <a:gd name="T17" fmla="*/ 163 h 1112"/>
                <a:gd name="T18" fmla="*/ 217 w 1219"/>
                <a:gd name="T19" fmla="*/ 949 h 1112"/>
                <a:gd name="T20" fmla="*/ 577 w 1219"/>
                <a:gd name="T21" fmla="*/ 1111 h 1112"/>
                <a:gd name="T22" fmla="*/ 262 w 1219"/>
                <a:gd name="T23" fmla="*/ 209 h 1112"/>
                <a:gd name="T24" fmla="*/ 610 w 1219"/>
                <a:gd name="T25" fmla="*/ 65 h 1112"/>
                <a:gd name="T26" fmla="*/ 957 w 1219"/>
                <a:gd name="T27" fmla="*/ 209 h 1112"/>
                <a:gd name="T28" fmla="*/ 1005 w 1219"/>
                <a:gd name="T29" fmla="*/ 848 h 1112"/>
                <a:gd name="T30" fmla="*/ 957 w 1219"/>
                <a:gd name="T31" fmla="*/ 903 h 1112"/>
                <a:gd name="T32" fmla="*/ 901 w 1219"/>
                <a:gd name="T33" fmla="*/ 951 h 1112"/>
                <a:gd name="T34" fmla="*/ 612 w 1219"/>
                <a:gd name="T35" fmla="*/ 1047 h 1112"/>
                <a:gd name="T36" fmla="*/ 610 w 1219"/>
                <a:gd name="T37" fmla="*/ 1047 h 1112"/>
                <a:gd name="T38" fmla="*/ 262 w 1219"/>
                <a:gd name="T39" fmla="*/ 903 h 1112"/>
                <a:gd name="T40" fmla="*/ 262 w 1219"/>
                <a:gd name="T41" fmla="*/ 209 h 1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9" h="1112">
                  <a:moveTo>
                    <a:pt x="577" y="1111"/>
                  </a:moveTo>
                  <a:cubicBezTo>
                    <a:pt x="577" y="1112"/>
                    <a:pt x="577" y="1112"/>
                    <a:pt x="577" y="1112"/>
                  </a:cubicBezTo>
                  <a:cubicBezTo>
                    <a:pt x="610" y="1112"/>
                    <a:pt x="610" y="1112"/>
                    <a:pt x="610" y="1112"/>
                  </a:cubicBezTo>
                  <a:cubicBezTo>
                    <a:pt x="730" y="1112"/>
                    <a:pt x="844" y="1074"/>
                    <a:pt x="940" y="1003"/>
                  </a:cubicBezTo>
                  <a:cubicBezTo>
                    <a:pt x="962" y="987"/>
                    <a:pt x="983" y="969"/>
                    <a:pt x="1002" y="949"/>
                  </a:cubicBezTo>
                  <a:cubicBezTo>
                    <a:pt x="1022" y="930"/>
                    <a:pt x="1040" y="908"/>
                    <a:pt x="1057" y="886"/>
                  </a:cubicBezTo>
                  <a:cubicBezTo>
                    <a:pt x="1219" y="667"/>
                    <a:pt x="1196" y="356"/>
                    <a:pt x="1003" y="163"/>
                  </a:cubicBezTo>
                  <a:cubicBezTo>
                    <a:pt x="898" y="58"/>
                    <a:pt x="758" y="0"/>
                    <a:pt x="610" y="0"/>
                  </a:cubicBezTo>
                  <a:cubicBezTo>
                    <a:pt x="461" y="0"/>
                    <a:pt x="322" y="58"/>
                    <a:pt x="217" y="163"/>
                  </a:cubicBezTo>
                  <a:cubicBezTo>
                    <a:pt x="0" y="380"/>
                    <a:pt x="0" y="732"/>
                    <a:pt x="217" y="949"/>
                  </a:cubicBezTo>
                  <a:cubicBezTo>
                    <a:pt x="314" y="1046"/>
                    <a:pt x="441" y="1103"/>
                    <a:pt x="577" y="1111"/>
                  </a:cubicBezTo>
                  <a:close/>
                  <a:moveTo>
                    <a:pt x="262" y="209"/>
                  </a:moveTo>
                  <a:cubicBezTo>
                    <a:pt x="355" y="116"/>
                    <a:pt x="478" y="65"/>
                    <a:pt x="610" y="65"/>
                  </a:cubicBezTo>
                  <a:cubicBezTo>
                    <a:pt x="741" y="65"/>
                    <a:pt x="864" y="116"/>
                    <a:pt x="957" y="209"/>
                  </a:cubicBezTo>
                  <a:cubicBezTo>
                    <a:pt x="1127" y="380"/>
                    <a:pt x="1148" y="654"/>
                    <a:pt x="1005" y="848"/>
                  </a:cubicBezTo>
                  <a:cubicBezTo>
                    <a:pt x="990" y="867"/>
                    <a:pt x="974" y="886"/>
                    <a:pt x="957" y="903"/>
                  </a:cubicBezTo>
                  <a:cubicBezTo>
                    <a:pt x="939" y="921"/>
                    <a:pt x="921" y="937"/>
                    <a:pt x="901" y="951"/>
                  </a:cubicBezTo>
                  <a:cubicBezTo>
                    <a:pt x="817" y="1013"/>
                    <a:pt x="717" y="1046"/>
                    <a:pt x="612" y="1047"/>
                  </a:cubicBezTo>
                  <a:cubicBezTo>
                    <a:pt x="610" y="1047"/>
                    <a:pt x="610" y="1047"/>
                    <a:pt x="610" y="1047"/>
                  </a:cubicBezTo>
                  <a:cubicBezTo>
                    <a:pt x="478" y="1047"/>
                    <a:pt x="355" y="996"/>
                    <a:pt x="262" y="903"/>
                  </a:cubicBezTo>
                  <a:cubicBezTo>
                    <a:pt x="71" y="712"/>
                    <a:pt x="71" y="400"/>
                    <a:pt x="262" y="2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grpSp>
      <p:sp>
        <p:nvSpPr>
          <p:cNvPr id="26" name="Freeform 8"/>
          <p:cNvSpPr>
            <a:spLocks noEditPoints="1"/>
          </p:cNvSpPr>
          <p:nvPr/>
        </p:nvSpPr>
        <p:spPr bwMode="auto">
          <a:xfrm>
            <a:off x="7014160" y="3429000"/>
            <a:ext cx="895937" cy="785772"/>
          </a:xfrm>
          <a:custGeom>
            <a:avLst/>
            <a:gdLst>
              <a:gd name="T0" fmla="*/ 168 w 336"/>
              <a:gd name="T1" fmla="*/ 0 h 294"/>
              <a:gd name="T2" fmla="*/ 0 w 336"/>
              <a:gd name="T3" fmla="*/ 126 h 294"/>
              <a:gd name="T4" fmla="*/ 74 w 336"/>
              <a:gd name="T5" fmla="*/ 230 h 294"/>
              <a:gd name="T6" fmla="*/ 74 w 336"/>
              <a:gd name="T7" fmla="*/ 231 h 294"/>
              <a:gd name="T8" fmla="*/ 53 w 336"/>
              <a:gd name="T9" fmla="*/ 281 h 294"/>
              <a:gd name="T10" fmla="*/ 53 w 336"/>
              <a:gd name="T11" fmla="*/ 281 h 294"/>
              <a:gd name="T12" fmla="*/ 53 w 336"/>
              <a:gd name="T13" fmla="*/ 284 h 294"/>
              <a:gd name="T14" fmla="*/ 62 w 336"/>
              <a:gd name="T15" fmla="*/ 294 h 294"/>
              <a:gd name="T16" fmla="*/ 65 w 336"/>
              <a:gd name="T17" fmla="*/ 294 h 294"/>
              <a:gd name="T18" fmla="*/ 136 w 336"/>
              <a:gd name="T19" fmla="*/ 250 h 294"/>
              <a:gd name="T20" fmla="*/ 168 w 336"/>
              <a:gd name="T21" fmla="*/ 252 h 294"/>
              <a:gd name="T22" fmla="*/ 336 w 336"/>
              <a:gd name="T23" fmla="*/ 126 h 294"/>
              <a:gd name="T24" fmla="*/ 168 w 336"/>
              <a:gd name="T25" fmla="*/ 0 h 294"/>
              <a:gd name="T26" fmla="*/ 168 w 336"/>
              <a:gd name="T27" fmla="*/ 231 h 294"/>
              <a:gd name="T28" fmla="*/ 139 w 336"/>
              <a:gd name="T29" fmla="*/ 229 h 294"/>
              <a:gd name="T30" fmla="*/ 136 w 336"/>
              <a:gd name="T31" fmla="*/ 229 h 294"/>
              <a:gd name="T32" fmla="*/ 119 w 336"/>
              <a:gd name="T33" fmla="*/ 236 h 294"/>
              <a:gd name="T34" fmla="*/ 87 w 336"/>
              <a:gd name="T35" fmla="*/ 263 h 294"/>
              <a:gd name="T36" fmla="*/ 94 w 336"/>
              <a:gd name="T37" fmla="*/ 232 h 294"/>
              <a:gd name="T38" fmla="*/ 95 w 336"/>
              <a:gd name="T39" fmla="*/ 230 h 294"/>
              <a:gd name="T40" fmla="*/ 83 w 336"/>
              <a:gd name="T41" fmla="*/ 212 h 294"/>
              <a:gd name="T42" fmla="*/ 21 w 336"/>
              <a:gd name="T43" fmla="*/ 126 h 294"/>
              <a:gd name="T44" fmla="*/ 168 w 336"/>
              <a:gd name="T45" fmla="*/ 21 h 294"/>
              <a:gd name="T46" fmla="*/ 315 w 336"/>
              <a:gd name="T47" fmla="*/ 126 h 294"/>
              <a:gd name="T48" fmla="*/ 168 w 336"/>
              <a:gd name="T49" fmla="*/ 23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6" h="294">
                <a:moveTo>
                  <a:pt x="168" y="0"/>
                </a:moveTo>
                <a:cubicBezTo>
                  <a:pt x="75" y="0"/>
                  <a:pt x="0" y="56"/>
                  <a:pt x="0" y="126"/>
                </a:cubicBezTo>
                <a:cubicBezTo>
                  <a:pt x="0" y="169"/>
                  <a:pt x="29" y="208"/>
                  <a:pt x="74" y="230"/>
                </a:cubicBezTo>
                <a:cubicBezTo>
                  <a:pt x="74" y="231"/>
                  <a:pt x="74" y="231"/>
                  <a:pt x="74" y="231"/>
                </a:cubicBezTo>
                <a:cubicBezTo>
                  <a:pt x="74" y="250"/>
                  <a:pt x="59" y="270"/>
                  <a:pt x="53" y="281"/>
                </a:cubicBezTo>
                <a:cubicBezTo>
                  <a:pt x="53" y="281"/>
                  <a:pt x="53" y="281"/>
                  <a:pt x="53" y="281"/>
                </a:cubicBezTo>
                <a:cubicBezTo>
                  <a:pt x="53" y="282"/>
                  <a:pt x="53" y="283"/>
                  <a:pt x="53" y="284"/>
                </a:cubicBezTo>
                <a:cubicBezTo>
                  <a:pt x="53" y="290"/>
                  <a:pt x="57" y="294"/>
                  <a:pt x="62" y="294"/>
                </a:cubicBezTo>
                <a:cubicBezTo>
                  <a:pt x="63" y="294"/>
                  <a:pt x="65" y="294"/>
                  <a:pt x="65" y="294"/>
                </a:cubicBezTo>
                <a:cubicBezTo>
                  <a:pt x="98" y="288"/>
                  <a:pt x="128" y="258"/>
                  <a:pt x="136" y="250"/>
                </a:cubicBezTo>
                <a:cubicBezTo>
                  <a:pt x="146" y="251"/>
                  <a:pt x="157" y="252"/>
                  <a:pt x="168" y="252"/>
                </a:cubicBezTo>
                <a:cubicBezTo>
                  <a:pt x="261" y="252"/>
                  <a:pt x="336" y="196"/>
                  <a:pt x="336" y="126"/>
                </a:cubicBezTo>
                <a:cubicBezTo>
                  <a:pt x="336" y="56"/>
                  <a:pt x="261" y="0"/>
                  <a:pt x="168" y="0"/>
                </a:cubicBezTo>
                <a:close/>
                <a:moveTo>
                  <a:pt x="168" y="231"/>
                </a:moveTo>
                <a:cubicBezTo>
                  <a:pt x="158" y="231"/>
                  <a:pt x="148" y="230"/>
                  <a:pt x="139" y="229"/>
                </a:cubicBezTo>
                <a:cubicBezTo>
                  <a:pt x="138" y="229"/>
                  <a:pt x="137" y="229"/>
                  <a:pt x="136" y="229"/>
                </a:cubicBezTo>
                <a:cubicBezTo>
                  <a:pt x="129" y="229"/>
                  <a:pt x="123" y="231"/>
                  <a:pt x="119" y="236"/>
                </a:cubicBezTo>
                <a:cubicBezTo>
                  <a:pt x="115" y="242"/>
                  <a:pt x="102" y="254"/>
                  <a:pt x="87" y="263"/>
                </a:cubicBezTo>
                <a:cubicBezTo>
                  <a:pt x="91" y="254"/>
                  <a:pt x="94" y="243"/>
                  <a:pt x="94" y="232"/>
                </a:cubicBezTo>
                <a:cubicBezTo>
                  <a:pt x="95" y="231"/>
                  <a:pt x="95" y="231"/>
                  <a:pt x="95" y="230"/>
                </a:cubicBezTo>
                <a:cubicBezTo>
                  <a:pt x="95" y="222"/>
                  <a:pt x="90" y="215"/>
                  <a:pt x="83" y="212"/>
                </a:cubicBezTo>
                <a:cubicBezTo>
                  <a:pt x="44" y="192"/>
                  <a:pt x="21" y="160"/>
                  <a:pt x="21" y="126"/>
                </a:cubicBezTo>
                <a:cubicBezTo>
                  <a:pt x="21" y="68"/>
                  <a:pt x="87" y="21"/>
                  <a:pt x="168" y="21"/>
                </a:cubicBezTo>
                <a:cubicBezTo>
                  <a:pt x="249" y="21"/>
                  <a:pt x="315" y="68"/>
                  <a:pt x="315" y="126"/>
                </a:cubicBezTo>
                <a:cubicBezTo>
                  <a:pt x="315" y="184"/>
                  <a:pt x="249" y="231"/>
                  <a:pt x="168" y="231"/>
                </a:cubicBezTo>
                <a:close/>
              </a:path>
            </a:pathLst>
          </a:custGeom>
          <a:solidFill>
            <a:srgbClr val="FFFFFF"/>
          </a:solidFill>
          <a:ln>
            <a:noFill/>
          </a:ln>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32" name="矩形 31"/>
          <p:cNvSpPr/>
          <p:nvPr/>
        </p:nvSpPr>
        <p:spPr>
          <a:xfrm>
            <a:off x="3049510" y="3371436"/>
            <a:ext cx="2584032" cy="379656"/>
          </a:xfrm>
          <a:prstGeom prst="rect">
            <a:avLst/>
          </a:prstGeom>
        </p:spPr>
        <p:txBody>
          <a:bodyPr wrap="square">
            <a:spAutoFit/>
          </a:bodyPr>
          <a:lstStyle/>
          <a:p>
            <a:pPr defTabSz="1219200">
              <a:defRPr/>
            </a:pPr>
            <a:r>
              <a:rPr lang="en-US" altLang="zh-CN" b="1">
                <a:solidFill>
                  <a:schemeClr val="bg1"/>
                </a:solidFill>
                <a:latin typeface="微软雅黑" panose="020B0503020204020204" pitchFamily="34" charset="-122"/>
                <a:ea typeface="微软雅黑" panose="020B0503020204020204" pitchFamily="34" charset="-122"/>
              </a:rPr>
              <a:t>01.</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3" name="TextBox 39"/>
          <p:cNvSpPr txBox="1"/>
          <p:nvPr/>
        </p:nvSpPr>
        <p:spPr>
          <a:xfrm>
            <a:off x="3049510" y="3751092"/>
            <a:ext cx="2747201" cy="731098"/>
          </a:xfrm>
          <a:prstGeom prst="rect">
            <a:avLst/>
          </a:prstGeom>
          <a:noFill/>
        </p:spPr>
        <p:txBody>
          <a:bodyPr wrap="square" rtlCol="0">
            <a:spAutoFit/>
          </a:bodyPr>
          <a:lstStyle/>
          <a:p>
            <a:pP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34" name="矩形 33"/>
          <p:cNvSpPr/>
          <p:nvPr/>
        </p:nvSpPr>
        <p:spPr>
          <a:xfrm>
            <a:off x="8660768" y="3371436"/>
            <a:ext cx="2584032" cy="379656"/>
          </a:xfrm>
          <a:prstGeom prst="rect">
            <a:avLst/>
          </a:prstGeom>
        </p:spPr>
        <p:txBody>
          <a:bodyPr wrap="square">
            <a:spAutoFit/>
          </a:bodyPr>
          <a:lstStyle/>
          <a:p>
            <a:pPr defTabSz="1219200">
              <a:defRPr/>
            </a:pPr>
            <a:r>
              <a:rPr lang="en-US" altLang="zh-CN" b="1">
                <a:solidFill>
                  <a:schemeClr val="bg1"/>
                </a:solidFill>
                <a:latin typeface="微软雅黑" panose="020B0503020204020204" pitchFamily="34" charset="-122"/>
                <a:ea typeface="微软雅黑" panose="020B0503020204020204" pitchFamily="34" charset="-122"/>
              </a:rPr>
              <a:t>02.</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5" name="TextBox 39"/>
          <p:cNvSpPr txBox="1"/>
          <p:nvPr/>
        </p:nvSpPr>
        <p:spPr>
          <a:xfrm>
            <a:off x="8660768" y="3751092"/>
            <a:ext cx="2747201" cy="731098"/>
          </a:xfrm>
          <a:prstGeom prst="rect">
            <a:avLst/>
          </a:prstGeom>
          <a:noFill/>
        </p:spPr>
        <p:txBody>
          <a:bodyPr wrap="square" rtlCol="0">
            <a:spAutoFit/>
          </a:bodyPr>
          <a:lstStyle/>
          <a:p>
            <a:pP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16" name="TextBox 3"/>
          <p:cNvSpPr txBox="1"/>
          <p:nvPr/>
        </p:nvSpPr>
        <p:spPr>
          <a:xfrm>
            <a:off x="4728116" y="512633"/>
            <a:ext cx="2735764" cy="629219"/>
          </a:xfrm>
          <a:prstGeom prst="rect">
            <a:avLst/>
          </a:prstGeom>
          <a:noFill/>
        </p:spPr>
        <p:txBody>
          <a:bodyPr wrap="none" lIns="135453" tIns="67727" rIns="135453" bIns="67727" rtlCol="0">
            <a:spAutoFit/>
          </a:bodyPr>
          <a:lstStyle/>
          <a:p>
            <a:pPr algn="ctr"/>
            <a:r>
              <a:rPr lang="zh-CN" altLang="en-US" sz="3200">
                <a:solidFill>
                  <a:schemeClr val="bg1"/>
                </a:solidFill>
                <a:latin typeface="汉仪尚巍手书W" panose="00020600040101010101" pitchFamily="18" charset="-122"/>
                <a:ea typeface="汉仪尚巍手书W" panose="00020600040101010101" pitchFamily="18" charset="-122"/>
              </a:rPr>
              <a:t>单击添加标题</a:t>
            </a:r>
            <a:endParaRPr lang="zh-CN" altLang="en-US" sz="3200" dirty="0">
              <a:solidFill>
                <a:schemeClr val="bg1"/>
              </a:solidFill>
              <a:latin typeface="汉仪尚巍手书W" panose="00020600040101010101" pitchFamily="18" charset="-122"/>
              <a:ea typeface="汉仪尚巍手书W" panose="00020600040101010101" pitchFamily="18" charset="-122"/>
            </a:endParaRPr>
          </a:p>
        </p:txBody>
      </p:sp>
      <p:sp>
        <p:nvSpPr>
          <p:cNvPr id="17" name="TextBox 4"/>
          <p:cNvSpPr txBox="1"/>
          <p:nvPr/>
        </p:nvSpPr>
        <p:spPr>
          <a:xfrm>
            <a:off x="4808999" y="1019580"/>
            <a:ext cx="2564820" cy="382998"/>
          </a:xfrm>
          <a:prstGeom prst="rect">
            <a:avLst/>
          </a:prstGeom>
          <a:noFill/>
        </p:spPr>
        <p:txBody>
          <a:bodyPr wrap="none" lIns="135453" tIns="67727" rIns="135453" bIns="67727" rtlCol="0">
            <a:spAutoFit/>
          </a:bodyPr>
          <a:lstStyle/>
          <a:p>
            <a:pPr algn="ctr" defTabSz="1219200"/>
            <a:r>
              <a:rPr lang="id-ID" sz="1600" dirty="0">
                <a:solidFill>
                  <a:prstClr val="white"/>
                </a:solidFill>
                <a:latin typeface="Calibri" panose="020F0502020204030204"/>
              </a:rPr>
              <a:t>put your great subtitle here</a:t>
            </a:r>
            <a:endParaRPr lang="en-US" sz="1600" dirty="0">
              <a:solidFill>
                <a:prstClr val="white"/>
              </a:solidFill>
              <a:latin typeface="Calibri" panose="020F0502020204030204"/>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p:cNvPicPr>
            <a:picLocks noChangeAspect="1"/>
          </p:cNvPicPr>
          <p:nvPr/>
        </p:nvPicPr>
        <p:blipFill rotWithShape="1">
          <a:blip r:embed="rId1">
            <a:extLst>
              <a:ext uri="{28A0092B-C50C-407E-A947-70E740481C1C}">
                <a14:useLocalDpi xmlns:a14="http://schemas.microsoft.com/office/drawing/2010/main" val="0"/>
              </a:ext>
            </a:extLst>
          </a:blip>
          <a:srcRect l="204" t="10143" r="1686" b="7164"/>
          <a:stretch>
            <a:fillRect/>
          </a:stretch>
        </p:blipFill>
        <p:spPr>
          <a:xfrm>
            <a:off x="2642912" y="1512907"/>
            <a:ext cx="7122176" cy="3999021"/>
          </a:xfrm>
          <a:prstGeom prst="rect">
            <a:avLst/>
          </a:prstGeom>
        </p:spPr>
      </p:pic>
      <p:grpSp>
        <p:nvGrpSpPr>
          <p:cNvPr id="28" name="Group 22"/>
          <p:cNvGrpSpPr>
            <a:grpSpLocks noChangeAspect="1"/>
          </p:cNvGrpSpPr>
          <p:nvPr/>
        </p:nvGrpSpPr>
        <p:grpSpPr bwMode="auto">
          <a:xfrm rot="20737309">
            <a:off x="5215259" y="4258327"/>
            <a:ext cx="2187081" cy="782135"/>
            <a:chOff x="3582" y="1042"/>
            <a:chExt cx="1661" cy="594"/>
          </a:xfrm>
          <a:solidFill>
            <a:schemeClr val="bg1"/>
          </a:solidFill>
        </p:grpSpPr>
        <p:sp>
          <p:nvSpPr>
            <p:cNvPr id="2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grpSp>
      <p:grpSp>
        <p:nvGrpSpPr>
          <p:cNvPr id="94" name="组合 93"/>
          <p:cNvGrpSpPr/>
          <p:nvPr/>
        </p:nvGrpSpPr>
        <p:grpSpPr>
          <a:xfrm>
            <a:off x="5146723" y="3318034"/>
            <a:ext cx="2069816" cy="378850"/>
            <a:chOff x="4562857" y="3054791"/>
            <a:chExt cx="2760473" cy="561406"/>
          </a:xfrm>
        </p:grpSpPr>
        <p:sp>
          <p:nvSpPr>
            <p:cNvPr id="95" name="文本框 9"/>
            <p:cNvSpPr txBox="1"/>
            <p:nvPr/>
          </p:nvSpPr>
          <p:spPr>
            <a:xfrm>
              <a:off x="4946700" y="3069484"/>
              <a:ext cx="2376630" cy="546713"/>
            </a:xfrm>
            <a:prstGeom prst="rect">
              <a:avLst/>
            </a:prstGeom>
            <a:noFill/>
          </p:spPr>
          <p:txBody>
            <a:bodyPr wrap="square" lIns="0" tIns="0" rIns="0" bIns="0" rtlCol="0">
              <a:spAutoFit/>
            </a:bodyPr>
            <a:p>
              <a:pPr marL="0" lvl="1"/>
              <a:r>
                <a:rPr lang="zh-CN" altLang="en-US" sz="1200" dirty="0">
                  <a:solidFill>
                    <a:schemeClr val="bg1"/>
                  </a:solidFill>
                  <a:latin typeface="微软雅黑" panose="020B0503020204020204" pitchFamily="34" charset="-122"/>
                  <a:ea typeface="微软雅黑" panose="020B0503020204020204" pitchFamily="34" charset="-122"/>
                </a:rPr>
                <a:t>输入详细的文字介绍信息和简介，表达图表的含义</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98" name="等腰三角形 97"/>
            <p:cNvSpPr/>
            <p:nvPr/>
          </p:nvSpPr>
          <p:spPr>
            <a:xfrm rot="5400000">
              <a:off x="4528326" y="3089321"/>
              <a:ext cx="290296" cy="221235"/>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schemeClr val="tx1"/>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3375977" y="2509759"/>
            <a:ext cx="5400675" cy="645160"/>
          </a:xfrm>
          <a:prstGeom prst="rect">
            <a:avLst/>
          </a:prstGeom>
          <a:noFill/>
        </p:spPr>
        <p:txBody>
          <a:bodyPr wrap="none" rtlCol="0">
            <a:spAutoFit/>
          </a:bodyPr>
          <a:p>
            <a:pPr algn="ctr"/>
            <a:r>
              <a:rPr lang="en-US" altLang="zh-CN" sz="3600"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03.</a:t>
            </a:r>
            <a:r>
              <a:rPr lang="zh-CN" altLang="en-US" sz="3600"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标题文字内容添加此处</a:t>
            </a:r>
            <a:endParaRPr lang="zh-CN" altLang="en-US" sz="3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TextBox 3"/>
          <p:cNvSpPr txBox="1"/>
          <p:nvPr/>
        </p:nvSpPr>
        <p:spPr>
          <a:xfrm>
            <a:off x="4728116" y="512633"/>
            <a:ext cx="2735764" cy="629219"/>
          </a:xfrm>
          <a:prstGeom prst="rect">
            <a:avLst/>
          </a:prstGeom>
          <a:noFill/>
        </p:spPr>
        <p:txBody>
          <a:bodyPr wrap="none" lIns="135453" tIns="67727" rIns="135453" bIns="67727" rtlCol="0">
            <a:spAutoFit/>
          </a:bodyPr>
          <a:lstStyle/>
          <a:p>
            <a:pPr algn="ctr"/>
            <a:r>
              <a:rPr lang="zh-CN" altLang="en-US" sz="3200">
                <a:solidFill>
                  <a:schemeClr val="bg1"/>
                </a:solidFill>
                <a:latin typeface="汉仪尚巍手书W" panose="00020600040101010101" pitchFamily="18" charset="-122"/>
                <a:ea typeface="汉仪尚巍手书W" panose="00020600040101010101" pitchFamily="18" charset="-122"/>
              </a:rPr>
              <a:t>单击添加标题</a:t>
            </a:r>
            <a:endParaRPr lang="zh-CN" altLang="en-US" sz="3200" dirty="0">
              <a:solidFill>
                <a:schemeClr val="bg1"/>
              </a:solidFill>
              <a:latin typeface="汉仪尚巍手书W" panose="00020600040101010101" pitchFamily="18" charset="-122"/>
              <a:ea typeface="汉仪尚巍手书W" panose="00020600040101010101" pitchFamily="18" charset="-122"/>
            </a:endParaRPr>
          </a:p>
        </p:txBody>
      </p:sp>
      <p:sp>
        <p:nvSpPr>
          <p:cNvPr id="71" name="TextBox 4"/>
          <p:cNvSpPr txBox="1"/>
          <p:nvPr/>
        </p:nvSpPr>
        <p:spPr>
          <a:xfrm>
            <a:off x="4808999" y="1019580"/>
            <a:ext cx="2564820" cy="382998"/>
          </a:xfrm>
          <a:prstGeom prst="rect">
            <a:avLst/>
          </a:prstGeom>
          <a:noFill/>
        </p:spPr>
        <p:txBody>
          <a:bodyPr wrap="none" lIns="135453" tIns="67727" rIns="135453" bIns="67727" rtlCol="0">
            <a:spAutoFit/>
          </a:bodyPr>
          <a:lstStyle/>
          <a:p>
            <a:pPr algn="ctr" defTabSz="1219200"/>
            <a:r>
              <a:rPr lang="id-ID" sz="1600" dirty="0">
                <a:solidFill>
                  <a:prstClr val="white"/>
                </a:solidFill>
                <a:latin typeface="Calibri" panose="020F0502020204030204"/>
              </a:rPr>
              <a:t>put your great subtitle here</a:t>
            </a:r>
            <a:endParaRPr lang="en-US" sz="1600" dirty="0">
              <a:solidFill>
                <a:prstClr val="white"/>
              </a:solidFill>
              <a:latin typeface="Calibri" panose="020F0502020204030204"/>
            </a:endParaRPr>
          </a:p>
        </p:txBody>
      </p:sp>
      <p:grpSp>
        <p:nvGrpSpPr>
          <p:cNvPr id="2" name="Group 4"/>
          <p:cNvGrpSpPr>
            <a:grpSpLocks noChangeAspect="1"/>
          </p:cNvGrpSpPr>
          <p:nvPr/>
        </p:nvGrpSpPr>
        <p:grpSpPr bwMode="auto">
          <a:xfrm>
            <a:off x="1276836" y="1948959"/>
            <a:ext cx="4349264" cy="3604607"/>
            <a:chOff x="4405" y="1302"/>
            <a:chExt cx="2359" cy="2115"/>
          </a:xfrm>
          <a:solidFill>
            <a:srgbClr val="84DBE1"/>
          </a:solidFill>
        </p:grpSpPr>
        <p:sp>
          <p:nvSpPr>
            <p:cNvPr id="3" name="Freeform 5"/>
            <p:cNvSpPr>
              <a:spLocks noEditPoints="1"/>
            </p:cNvSpPr>
            <p:nvPr/>
          </p:nvSpPr>
          <p:spPr bwMode="auto">
            <a:xfrm>
              <a:off x="4405" y="1745"/>
              <a:ext cx="2359" cy="1672"/>
            </a:xfrm>
            <a:custGeom>
              <a:avLst/>
              <a:gdLst>
                <a:gd name="T0" fmla="*/ 62 w 311"/>
                <a:gd name="T1" fmla="*/ 133 h 261"/>
                <a:gd name="T2" fmla="*/ 103 w 311"/>
                <a:gd name="T3" fmla="*/ 185 h 261"/>
                <a:gd name="T4" fmla="*/ 138 w 311"/>
                <a:gd name="T5" fmla="*/ 113 h 261"/>
                <a:gd name="T6" fmla="*/ 165 w 311"/>
                <a:gd name="T7" fmla="*/ 182 h 261"/>
                <a:gd name="T8" fmla="*/ 199 w 311"/>
                <a:gd name="T9" fmla="*/ 86 h 261"/>
                <a:gd name="T10" fmla="*/ 224 w 311"/>
                <a:gd name="T11" fmla="*/ 176 h 261"/>
                <a:gd name="T12" fmla="*/ 219 w 311"/>
                <a:gd name="T13" fmla="*/ 4 h 261"/>
                <a:gd name="T14" fmla="*/ 263 w 311"/>
                <a:gd name="T15" fmla="*/ 206 h 261"/>
                <a:gd name="T16" fmla="*/ 226 w 311"/>
                <a:gd name="T17" fmla="*/ 259 h 261"/>
                <a:gd name="T18" fmla="*/ 97 w 311"/>
                <a:gd name="T19" fmla="*/ 257 h 261"/>
                <a:gd name="T20" fmla="*/ 246 w 311"/>
                <a:gd name="T21" fmla="*/ 9 h 261"/>
                <a:gd name="T22" fmla="*/ 237 w 311"/>
                <a:gd name="T23" fmla="*/ 9 h 261"/>
                <a:gd name="T24" fmla="*/ 226 w 311"/>
                <a:gd name="T25" fmla="*/ 57 h 261"/>
                <a:gd name="T26" fmla="*/ 230 w 311"/>
                <a:gd name="T27" fmla="*/ 65 h 261"/>
                <a:gd name="T28" fmla="*/ 164 w 311"/>
                <a:gd name="T29" fmla="*/ 42 h 261"/>
                <a:gd name="T30" fmla="*/ 187 w 311"/>
                <a:gd name="T31" fmla="*/ 44 h 261"/>
                <a:gd name="T32" fmla="*/ 251 w 311"/>
                <a:gd name="T33" fmla="*/ 56 h 261"/>
                <a:gd name="T34" fmla="*/ 173 w 311"/>
                <a:gd name="T35" fmla="*/ 86 h 261"/>
                <a:gd name="T36" fmla="*/ 249 w 311"/>
                <a:gd name="T37" fmla="*/ 79 h 261"/>
                <a:gd name="T38" fmla="*/ 225 w 311"/>
                <a:gd name="T39" fmla="*/ 113 h 261"/>
                <a:gd name="T40" fmla="*/ 181 w 311"/>
                <a:gd name="T41" fmla="*/ 105 h 261"/>
                <a:gd name="T42" fmla="*/ 103 w 311"/>
                <a:gd name="T43" fmla="*/ 96 h 261"/>
                <a:gd name="T44" fmla="*/ 104 w 311"/>
                <a:gd name="T45" fmla="*/ 127 h 261"/>
                <a:gd name="T46" fmla="*/ 174 w 311"/>
                <a:gd name="T47" fmla="*/ 120 h 261"/>
                <a:gd name="T48" fmla="*/ 135 w 311"/>
                <a:gd name="T49" fmla="*/ 99 h 261"/>
                <a:gd name="T50" fmla="*/ 232 w 311"/>
                <a:gd name="T51" fmla="*/ 139 h 261"/>
                <a:gd name="T52" fmla="*/ 119 w 311"/>
                <a:gd name="T53" fmla="*/ 124 h 261"/>
                <a:gd name="T54" fmla="*/ 118 w 311"/>
                <a:gd name="T55" fmla="*/ 135 h 261"/>
                <a:gd name="T56" fmla="*/ 258 w 311"/>
                <a:gd name="T57" fmla="*/ 117 h 261"/>
                <a:gd name="T58" fmla="*/ 194 w 311"/>
                <a:gd name="T59" fmla="*/ 125 h 261"/>
                <a:gd name="T60" fmla="*/ 226 w 311"/>
                <a:gd name="T61" fmla="*/ 163 h 261"/>
                <a:gd name="T62" fmla="*/ 137 w 311"/>
                <a:gd name="T63" fmla="*/ 132 h 261"/>
                <a:gd name="T64" fmla="*/ 193 w 311"/>
                <a:gd name="T65" fmla="*/ 148 h 261"/>
                <a:gd name="T66" fmla="*/ 50 w 311"/>
                <a:gd name="T67" fmla="*/ 155 h 261"/>
                <a:gd name="T68" fmla="*/ 42 w 311"/>
                <a:gd name="T69" fmla="*/ 182 h 261"/>
                <a:gd name="T70" fmla="*/ 106 w 311"/>
                <a:gd name="T71" fmla="*/ 188 h 261"/>
                <a:gd name="T72" fmla="*/ 239 w 311"/>
                <a:gd name="T73" fmla="*/ 178 h 261"/>
                <a:gd name="T74" fmla="*/ 105 w 311"/>
                <a:gd name="T75" fmla="*/ 192 h 261"/>
                <a:gd name="T76" fmla="*/ 196 w 311"/>
                <a:gd name="T77" fmla="*/ 163 h 261"/>
                <a:gd name="T78" fmla="*/ 41 w 311"/>
                <a:gd name="T79" fmla="*/ 196 h 261"/>
                <a:gd name="T80" fmla="*/ 187 w 311"/>
                <a:gd name="T81" fmla="*/ 179 h 261"/>
                <a:gd name="T82" fmla="*/ 198 w 311"/>
                <a:gd name="T83" fmla="*/ 166 h 261"/>
                <a:gd name="T84" fmla="*/ 246 w 311"/>
                <a:gd name="T85" fmla="*/ 182 h 261"/>
                <a:gd name="T86" fmla="*/ 107 w 311"/>
                <a:gd name="T87" fmla="*/ 214 h 261"/>
                <a:gd name="T88" fmla="*/ 251 w 311"/>
                <a:gd name="T89" fmla="*/ 198 h 261"/>
                <a:gd name="T90" fmla="*/ 42 w 311"/>
                <a:gd name="T91" fmla="*/ 220 h 261"/>
                <a:gd name="T92" fmla="*/ 199 w 311"/>
                <a:gd name="T93" fmla="*/ 197 h 261"/>
                <a:gd name="T94" fmla="*/ 43 w 311"/>
                <a:gd name="T95" fmla="*/ 224 h 261"/>
                <a:gd name="T96" fmla="*/ 236 w 311"/>
                <a:gd name="T97" fmla="*/ 230 h 261"/>
                <a:gd name="T98" fmla="*/ 119 w 311"/>
                <a:gd name="T99" fmla="*/ 211 h 261"/>
                <a:gd name="T100" fmla="*/ 120 w 311"/>
                <a:gd name="T101" fmla="*/ 219 h 261"/>
                <a:gd name="T102" fmla="*/ 261 w 311"/>
                <a:gd name="T103" fmla="*/ 210 h 261"/>
                <a:gd name="T104" fmla="*/ 228 w 311"/>
                <a:gd name="T105" fmla="*/ 237 h 261"/>
                <a:gd name="T106" fmla="*/ 74 w 311"/>
                <a:gd name="T107" fmla="*/ 215 h 261"/>
                <a:gd name="T108" fmla="*/ 66 w 311"/>
                <a:gd name="T109" fmla="*/ 225 h 261"/>
                <a:gd name="T110" fmla="*/ 170 w 311"/>
                <a:gd name="T111" fmla="*/ 255 h 261"/>
                <a:gd name="T112" fmla="*/ 137 w 311"/>
                <a:gd name="T113" fmla="*/ 227 h 261"/>
                <a:gd name="T114" fmla="*/ 261 w 311"/>
                <a:gd name="T115" fmla="*/ 221 h 261"/>
                <a:gd name="T116" fmla="*/ 74 w 311"/>
                <a:gd name="T117" fmla="*/ 231 h 261"/>
                <a:gd name="T118" fmla="*/ 180 w 311"/>
                <a:gd name="T119" fmla="*/ 255 h 261"/>
                <a:gd name="T120" fmla="*/ 261 w 311"/>
                <a:gd name="T121" fmla="*/ 243 h 261"/>
                <a:gd name="T122" fmla="*/ 73 w 311"/>
                <a:gd name="T123" fmla="*/ 242 h 261"/>
                <a:gd name="T124" fmla="*/ 200 w 311"/>
                <a:gd name="T125" fmla="*/ 256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1" h="261">
                  <a:moveTo>
                    <a:pt x="41" y="258"/>
                  </a:moveTo>
                  <a:cubicBezTo>
                    <a:pt x="40" y="257"/>
                    <a:pt x="40" y="256"/>
                    <a:pt x="38" y="256"/>
                  </a:cubicBezTo>
                  <a:cubicBezTo>
                    <a:pt x="35" y="256"/>
                    <a:pt x="32" y="256"/>
                    <a:pt x="29" y="256"/>
                  </a:cubicBezTo>
                  <a:cubicBezTo>
                    <a:pt x="19" y="255"/>
                    <a:pt x="9" y="257"/>
                    <a:pt x="0" y="255"/>
                  </a:cubicBezTo>
                  <a:cubicBezTo>
                    <a:pt x="1" y="254"/>
                    <a:pt x="3" y="254"/>
                    <a:pt x="4" y="253"/>
                  </a:cubicBezTo>
                  <a:cubicBezTo>
                    <a:pt x="17" y="253"/>
                    <a:pt x="26" y="254"/>
                    <a:pt x="39" y="253"/>
                  </a:cubicBezTo>
                  <a:cubicBezTo>
                    <a:pt x="41" y="248"/>
                    <a:pt x="39" y="243"/>
                    <a:pt x="40" y="237"/>
                  </a:cubicBezTo>
                  <a:cubicBezTo>
                    <a:pt x="40" y="236"/>
                    <a:pt x="39" y="235"/>
                    <a:pt x="39" y="234"/>
                  </a:cubicBezTo>
                  <a:cubicBezTo>
                    <a:pt x="40" y="232"/>
                    <a:pt x="41" y="228"/>
                    <a:pt x="39" y="226"/>
                  </a:cubicBezTo>
                  <a:cubicBezTo>
                    <a:pt x="38" y="224"/>
                    <a:pt x="40" y="224"/>
                    <a:pt x="40" y="223"/>
                  </a:cubicBezTo>
                  <a:cubicBezTo>
                    <a:pt x="40" y="214"/>
                    <a:pt x="39" y="203"/>
                    <a:pt x="39" y="195"/>
                  </a:cubicBezTo>
                  <a:cubicBezTo>
                    <a:pt x="39" y="186"/>
                    <a:pt x="40" y="176"/>
                    <a:pt x="38" y="167"/>
                  </a:cubicBezTo>
                  <a:cubicBezTo>
                    <a:pt x="39" y="159"/>
                    <a:pt x="39" y="151"/>
                    <a:pt x="38" y="144"/>
                  </a:cubicBezTo>
                  <a:cubicBezTo>
                    <a:pt x="38" y="141"/>
                    <a:pt x="35" y="137"/>
                    <a:pt x="39" y="134"/>
                  </a:cubicBezTo>
                  <a:cubicBezTo>
                    <a:pt x="45" y="133"/>
                    <a:pt x="54" y="134"/>
                    <a:pt x="62" y="133"/>
                  </a:cubicBezTo>
                  <a:cubicBezTo>
                    <a:pt x="66" y="133"/>
                    <a:pt x="70" y="131"/>
                    <a:pt x="73" y="133"/>
                  </a:cubicBezTo>
                  <a:cubicBezTo>
                    <a:pt x="75" y="143"/>
                    <a:pt x="75" y="154"/>
                    <a:pt x="74" y="162"/>
                  </a:cubicBezTo>
                  <a:cubicBezTo>
                    <a:pt x="75" y="163"/>
                    <a:pt x="75" y="165"/>
                    <a:pt x="77" y="165"/>
                  </a:cubicBezTo>
                  <a:cubicBezTo>
                    <a:pt x="76" y="166"/>
                    <a:pt x="76" y="167"/>
                    <a:pt x="74" y="167"/>
                  </a:cubicBezTo>
                  <a:cubicBezTo>
                    <a:pt x="76" y="174"/>
                    <a:pt x="76" y="181"/>
                    <a:pt x="75" y="190"/>
                  </a:cubicBezTo>
                  <a:cubicBezTo>
                    <a:pt x="75" y="195"/>
                    <a:pt x="77" y="200"/>
                    <a:pt x="76" y="205"/>
                  </a:cubicBezTo>
                  <a:cubicBezTo>
                    <a:pt x="76" y="206"/>
                    <a:pt x="75" y="207"/>
                    <a:pt x="75" y="209"/>
                  </a:cubicBezTo>
                  <a:cubicBezTo>
                    <a:pt x="75" y="210"/>
                    <a:pt x="76" y="213"/>
                    <a:pt x="76" y="215"/>
                  </a:cubicBezTo>
                  <a:cubicBezTo>
                    <a:pt x="76" y="216"/>
                    <a:pt x="76" y="220"/>
                    <a:pt x="76" y="222"/>
                  </a:cubicBezTo>
                  <a:cubicBezTo>
                    <a:pt x="76" y="223"/>
                    <a:pt x="76" y="224"/>
                    <a:pt x="76" y="225"/>
                  </a:cubicBezTo>
                  <a:cubicBezTo>
                    <a:pt x="77" y="235"/>
                    <a:pt x="75" y="246"/>
                    <a:pt x="78" y="254"/>
                  </a:cubicBezTo>
                  <a:cubicBezTo>
                    <a:pt x="86" y="255"/>
                    <a:pt x="95" y="254"/>
                    <a:pt x="103" y="254"/>
                  </a:cubicBezTo>
                  <a:cubicBezTo>
                    <a:pt x="104" y="248"/>
                    <a:pt x="104" y="240"/>
                    <a:pt x="103" y="237"/>
                  </a:cubicBezTo>
                  <a:cubicBezTo>
                    <a:pt x="105" y="233"/>
                    <a:pt x="104" y="229"/>
                    <a:pt x="104" y="225"/>
                  </a:cubicBezTo>
                  <a:cubicBezTo>
                    <a:pt x="104" y="212"/>
                    <a:pt x="103" y="198"/>
                    <a:pt x="103" y="185"/>
                  </a:cubicBezTo>
                  <a:cubicBezTo>
                    <a:pt x="103" y="183"/>
                    <a:pt x="102" y="184"/>
                    <a:pt x="102" y="183"/>
                  </a:cubicBezTo>
                  <a:cubicBezTo>
                    <a:pt x="104" y="177"/>
                    <a:pt x="101" y="168"/>
                    <a:pt x="102" y="160"/>
                  </a:cubicBezTo>
                  <a:cubicBezTo>
                    <a:pt x="102" y="158"/>
                    <a:pt x="101" y="156"/>
                    <a:pt x="101" y="154"/>
                  </a:cubicBezTo>
                  <a:cubicBezTo>
                    <a:pt x="101" y="149"/>
                    <a:pt x="102" y="146"/>
                    <a:pt x="100" y="143"/>
                  </a:cubicBezTo>
                  <a:cubicBezTo>
                    <a:pt x="101" y="142"/>
                    <a:pt x="101" y="141"/>
                    <a:pt x="102" y="140"/>
                  </a:cubicBezTo>
                  <a:cubicBezTo>
                    <a:pt x="101" y="132"/>
                    <a:pt x="102" y="121"/>
                    <a:pt x="101" y="111"/>
                  </a:cubicBezTo>
                  <a:cubicBezTo>
                    <a:pt x="101" y="110"/>
                    <a:pt x="100" y="110"/>
                    <a:pt x="100" y="109"/>
                  </a:cubicBezTo>
                  <a:cubicBezTo>
                    <a:pt x="100" y="108"/>
                    <a:pt x="100" y="107"/>
                    <a:pt x="101" y="107"/>
                  </a:cubicBezTo>
                  <a:cubicBezTo>
                    <a:pt x="101" y="97"/>
                    <a:pt x="100" y="90"/>
                    <a:pt x="100" y="82"/>
                  </a:cubicBezTo>
                  <a:cubicBezTo>
                    <a:pt x="109" y="81"/>
                    <a:pt x="118" y="80"/>
                    <a:pt x="127" y="80"/>
                  </a:cubicBezTo>
                  <a:cubicBezTo>
                    <a:pt x="130" y="80"/>
                    <a:pt x="135" y="81"/>
                    <a:pt x="138" y="81"/>
                  </a:cubicBezTo>
                  <a:cubicBezTo>
                    <a:pt x="139" y="83"/>
                    <a:pt x="137" y="85"/>
                    <a:pt x="139" y="86"/>
                  </a:cubicBezTo>
                  <a:cubicBezTo>
                    <a:pt x="136" y="92"/>
                    <a:pt x="138" y="101"/>
                    <a:pt x="137" y="108"/>
                  </a:cubicBezTo>
                  <a:cubicBezTo>
                    <a:pt x="138" y="109"/>
                    <a:pt x="140" y="109"/>
                    <a:pt x="140" y="110"/>
                  </a:cubicBezTo>
                  <a:cubicBezTo>
                    <a:pt x="140" y="111"/>
                    <a:pt x="138" y="112"/>
                    <a:pt x="138" y="113"/>
                  </a:cubicBezTo>
                  <a:cubicBezTo>
                    <a:pt x="138" y="117"/>
                    <a:pt x="139" y="122"/>
                    <a:pt x="138" y="126"/>
                  </a:cubicBezTo>
                  <a:cubicBezTo>
                    <a:pt x="139" y="126"/>
                    <a:pt x="139" y="127"/>
                    <a:pt x="140" y="127"/>
                  </a:cubicBezTo>
                  <a:cubicBezTo>
                    <a:pt x="140" y="139"/>
                    <a:pt x="138" y="148"/>
                    <a:pt x="141" y="158"/>
                  </a:cubicBezTo>
                  <a:cubicBezTo>
                    <a:pt x="141" y="159"/>
                    <a:pt x="139" y="159"/>
                    <a:pt x="140" y="160"/>
                  </a:cubicBezTo>
                  <a:cubicBezTo>
                    <a:pt x="141" y="171"/>
                    <a:pt x="141" y="176"/>
                    <a:pt x="142" y="185"/>
                  </a:cubicBezTo>
                  <a:cubicBezTo>
                    <a:pt x="140" y="193"/>
                    <a:pt x="141" y="205"/>
                    <a:pt x="141" y="215"/>
                  </a:cubicBezTo>
                  <a:cubicBezTo>
                    <a:pt x="140" y="229"/>
                    <a:pt x="139" y="241"/>
                    <a:pt x="141" y="254"/>
                  </a:cubicBezTo>
                  <a:cubicBezTo>
                    <a:pt x="150" y="255"/>
                    <a:pt x="154" y="255"/>
                    <a:pt x="165" y="255"/>
                  </a:cubicBezTo>
                  <a:cubicBezTo>
                    <a:pt x="166" y="243"/>
                    <a:pt x="166" y="233"/>
                    <a:pt x="165" y="220"/>
                  </a:cubicBezTo>
                  <a:cubicBezTo>
                    <a:pt x="166" y="219"/>
                    <a:pt x="164" y="220"/>
                    <a:pt x="164" y="218"/>
                  </a:cubicBezTo>
                  <a:cubicBezTo>
                    <a:pt x="165" y="215"/>
                    <a:pt x="165" y="208"/>
                    <a:pt x="164" y="206"/>
                  </a:cubicBezTo>
                  <a:cubicBezTo>
                    <a:pt x="165" y="203"/>
                    <a:pt x="166" y="197"/>
                    <a:pt x="164" y="195"/>
                  </a:cubicBezTo>
                  <a:cubicBezTo>
                    <a:pt x="164" y="193"/>
                    <a:pt x="165" y="192"/>
                    <a:pt x="165" y="189"/>
                  </a:cubicBezTo>
                  <a:cubicBezTo>
                    <a:pt x="165" y="187"/>
                    <a:pt x="164" y="185"/>
                    <a:pt x="164" y="184"/>
                  </a:cubicBezTo>
                  <a:cubicBezTo>
                    <a:pt x="164" y="184"/>
                    <a:pt x="165" y="183"/>
                    <a:pt x="165" y="182"/>
                  </a:cubicBezTo>
                  <a:cubicBezTo>
                    <a:pt x="165" y="181"/>
                    <a:pt x="165" y="178"/>
                    <a:pt x="165" y="174"/>
                  </a:cubicBezTo>
                  <a:cubicBezTo>
                    <a:pt x="164" y="171"/>
                    <a:pt x="165" y="168"/>
                    <a:pt x="164" y="166"/>
                  </a:cubicBezTo>
                  <a:cubicBezTo>
                    <a:pt x="166" y="148"/>
                    <a:pt x="162" y="125"/>
                    <a:pt x="163" y="108"/>
                  </a:cubicBezTo>
                  <a:cubicBezTo>
                    <a:pt x="163" y="90"/>
                    <a:pt x="160" y="70"/>
                    <a:pt x="161" y="47"/>
                  </a:cubicBezTo>
                  <a:cubicBezTo>
                    <a:pt x="161" y="45"/>
                    <a:pt x="162" y="42"/>
                    <a:pt x="160" y="40"/>
                  </a:cubicBezTo>
                  <a:cubicBezTo>
                    <a:pt x="163" y="39"/>
                    <a:pt x="167" y="39"/>
                    <a:pt x="170" y="39"/>
                  </a:cubicBezTo>
                  <a:cubicBezTo>
                    <a:pt x="178" y="39"/>
                    <a:pt x="184" y="39"/>
                    <a:pt x="191" y="40"/>
                  </a:cubicBezTo>
                  <a:cubicBezTo>
                    <a:pt x="193" y="40"/>
                    <a:pt x="194" y="39"/>
                    <a:pt x="196" y="40"/>
                  </a:cubicBezTo>
                  <a:cubicBezTo>
                    <a:pt x="198" y="41"/>
                    <a:pt x="197" y="44"/>
                    <a:pt x="197" y="47"/>
                  </a:cubicBezTo>
                  <a:cubicBezTo>
                    <a:pt x="196" y="48"/>
                    <a:pt x="197" y="48"/>
                    <a:pt x="198" y="49"/>
                  </a:cubicBezTo>
                  <a:cubicBezTo>
                    <a:pt x="198" y="53"/>
                    <a:pt x="196" y="58"/>
                    <a:pt x="199" y="61"/>
                  </a:cubicBezTo>
                  <a:cubicBezTo>
                    <a:pt x="199" y="62"/>
                    <a:pt x="198" y="63"/>
                    <a:pt x="198" y="63"/>
                  </a:cubicBezTo>
                  <a:cubicBezTo>
                    <a:pt x="199" y="67"/>
                    <a:pt x="198" y="75"/>
                    <a:pt x="199" y="81"/>
                  </a:cubicBezTo>
                  <a:cubicBezTo>
                    <a:pt x="199" y="82"/>
                    <a:pt x="199" y="83"/>
                    <a:pt x="200" y="83"/>
                  </a:cubicBezTo>
                  <a:cubicBezTo>
                    <a:pt x="200" y="84"/>
                    <a:pt x="199" y="85"/>
                    <a:pt x="199" y="86"/>
                  </a:cubicBezTo>
                  <a:cubicBezTo>
                    <a:pt x="199" y="90"/>
                    <a:pt x="198" y="93"/>
                    <a:pt x="200" y="96"/>
                  </a:cubicBezTo>
                  <a:cubicBezTo>
                    <a:pt x="200" y="113"/>
                    <a:pt x="200" y="131"/>
                    <a:pt x="200" y="149"/>
                  </a:cubicBezTo>
                  <a:cubicBezTo>
                    <a:pt x="200" y="151"/>
                    <a:pt x="201" y="153"/>
                    <a:pt x="201" y="155"/>
                  </a:cubicBezTo>
                  <a:cubicBezTo>
                    <a:pt x="202" y="158"/>
                    <a:pt x="201" y="163"/>
                    <a:pt x="201" y="166"/>
                  </a:cubicBezTo>
                  <a:cubicBezTo>
                    <a:pt x="201" y="170"/>
                    <a:pt x="201" y="174"/>
                    <a:pt x="201" y="178"/>
                  </a:cubicBezTo>
                  <a:cubicBezTo>
                    <a:pt x="201" y="179"/>
                    <a:pt x="202" y="180"/>
                    <a:pt x="202" y="182"/>
                  </a:cubicBezTo>
                  <a:cubicBezTo>
                    <a:pt x="202" y="184"/>
                    <a:pt x="201" y="186"/>
                    <a:pt x="201" y="188"/>
                  </a:cubicBezTo>
                  <a:cubicBezTo>
                    <a:pt x="201" y="199"/>
                    <a:pt x="201" y="211"/>
                    <a:pt x="202" y="221"/>
                  </a:cubicBezTo>
                  <a:cubicBezTo>
                    <a:pt x="202" y="224"/>
                    <a:pt x="202" y="226"/>
                    <a:pt x="202" y="228"/>
                  </a:cubicBezTo>
                  <a:cubicBezTo>
                    <a:pt x="202" y="229"/>
                    <a:pt x="201" y="229"/>
                    <a:pt x="201" y="229"/>
                  </a:cubicBezTo>
                  <a:cubicBezTo>
                    <a:pt x="201" y="231"/>
                    <a:pt x="203" y="233"/>
                    <a:pt x="203" y="235"/>
                  </a:cubicBezTo>
                  <a:cubicBezTo>
                    <a:pt x="203" y="243"/>
                    <a:pt x="201" y="249"/>
                    <a:pt x="203" y="256"/>
                  </a:cubicBezTo>
                  <a:cubicBezTo>
                    <a:pt x="211" y="256"/>
                    <a:pt x="220" y="257"/>
                    <a:pt x="226" y="256"/>
                  </a:cubicBezTo>
                  <a:cubicBezTo>
                    <a:pt x="227" y="230"/>
                    <a:pt x="224" y="207"/>
                    <a:pt x="224" y="182"/>
                  </a:cubicBezTo>
                  <a:cubicBezTo>
                    <a:pt x="224" y="179"/>
                    <a:pt x="225" y="178"/>
                    <a:pt x="224" y="176"/>
                  </a:cubicBezTo>
                  <a:cubicBezTo>
                    <a:pt x="224" y="175"/>
                    <a:pt x="222" y="176"/>
                    <a:pt x="222" y="175"/>
                  </a:cubicBezTo>
                  <a:cubicBezTo>
                    <a:pt x="223" y="172"/>
                    <a:pt x="224" y="172"/>
                    <a:pt x="224" y="168"/>
                  </a:cubicBezTo>
                  <a:cubicBezTo>
                    <a:pt x="224" y="167"/>
                    <a:pt x="222" y="168"/>
                    <a:pt x="222" y="167"/>
                  </a:cubicBezTo>
                  <a:cubicBezTo>
                    <a:pt x="222" y="163"/>
                    <a:pt x="225" y="160"/>
                    <a:pt x="223" y="156"/>
                  </a:cubicBezTo>
                  <a:cubicBezTo>
                    <a:pt x="224" y="149"/>
                    <a:pt x="222" y="143"/>
                    <a:pt x="223" y="136"/>
                  </a:cubicBezTo>
                  <a:cubicBezTo>
                    <a:pt x="223" y="135"/>
                    <a:pt x="221" y="135"/>
                    <a:pt x="222" y="134"/>
                  </a:cubicBezTo>
                  <a:cubicBezTo>
                    <a:pt x="223" y="128"/>
                    <a:pt x="221" y="122"/>
                    <a:pt x="222" y="117"/>
                  </a:cubicBezTo>
                  <a:cubicBezTo>
                    <a:pt x="222" y="116"/>
                    <a:pt x="221" y="116"/>
                    <a:pt x="221" y="115"/>
                  </a:cubicBezTo>
                  <a:cubicBezTo>
                    <a:pt x="221" y="114"/>
                    <a:pt x="221" y="113"/>
                    <a:pt x="222" y="112"/>
                  </a:cubicBezTo>
                  <a:cubicBezTo>
                    <a:pt x="221" y="102"/>
                    <a:pt x="221" y="92"/>
                    <a:pt x="220" y="81"/>
                  </a:cubicBezTo>
                  <a:cubicBezTo>
                    <a:pt x="220" y="71"/>
                    <a:pt x="222" y="61"/>
                    <a:pt x="219" y="53"/>
                  </a:cubicBezTo>
                  <a:cubicBezTo>
                    <a:pt x="221" y="44"/>
                    <a:pt x="219" y="34"/>
                    <a:pt x="219" y="25"/>
                  </a:cubicBezTo>
                  <a:cubicBezTo>
                    <a:pt x="219" y="24"/>
                    <a:pt x="218" y="24"/>
                    <a:pt x="217" y="23"/>
                  </a:cubicBezTo>
                  <a:cubicBezTo>
                    <a:pt x="217" y="21"/>
                    <a:pt x="219" y="20"/>
                    <a:pt x="219" y="19"/>
                  </a:cubicBezTo>
                  <a:cubicBezTo>
                    <a:pt x="219" y="14"/>
                    <a:pt x="220" y="9"/>
                    <a:pt x="219" y="4"/>
                  </a:cubicBezTo>
                  <a:cubicBezTo>
                    <a:pt x="222" y="2"/>
                    <a:pt x="226" y="3"/>
                    <a:pt x="230" y="3"/>
                  </a:cubicBezTo>
                  <a:cubicBezTo>
                    <a:pt x="239" y="2"/>
                    <a:pt x="249" y="0"/>
                    <a:pt x="258" y="2"/>
                  </a:cubicBezTo>
                  <a:cubicBezTo>
                    <a:pt x="256" y="17"/>
                    <a:pt x="260" y="40"/>
                    <a:pt x="258" y="55"/>
                  </a:cubicBezTo>
                  <a:cubicBezTo>
                    <a:pt x="261" y="70"/>
                    <a:pt x="258" y="88"/>
                    <a:pt x="260" y="103"/>
                  </a:cubicBezTo>
                  <a:cubicBezTo>
                    <a:pt x="259" y="104"/>
                    <a:pt x="261" y="108"/>
                    <a:pt x="259" y="110"/>
                  </a:cubicBezTo>
                  <a:cubicBezTo>
                    <a:pt x="261" y="113"/>
                    <a:pt x="261" y="117"/>
                    <a:pt x="261" y="121"/>
                  </a:cubicBezTo>
                  <a:cubicBezTo>
                    <a:pt x="261" y="121"/>
                    <a:pt x="261" y="121"/>
                    <a:pt x="262" y="121"/>
                  </a:cubicBezTo>
                  <a:cubicBezTo>
                    <a:pt x="260" y="130"/>
                    <a:pt x="262" y="137"/>
                    <a:pt x="261" y="148"/>
                  </a:cubicBezTo>
                  <a:cubicBezTo>
                    <a:pt x="262" y="149"/>
                    <a:pt x="262" y="150"/>
                    <a:pt x="263" y="151"/>
                  </a:cubicBezTo>
                  <a:cubicBezTo>
                    <a:pt x="262" y="158"/>
                    <a:pt x="263" y="167"/>
                    <a:pt x="263" y="176"/>
                  </a:cubicBezTo>
                  <a:cubicBezTo>
                    <a:pt x="263" y="179"/>
                    <a:pt x="263" y="182"/>
                    <a:pt x="263" y="184"/>
                  </a:cubicBezTo>
                  <a:cubicBezTo>
                    <a:pt x="263" y="187"/>
                    <a:pt x="264" y="189"/>
                    <a:pt x="264" y="192"/>
                  </a:cubicBezTo>
                  <a:cubicBezTo>
                    <a:pt x="264" y="194"/>
                    <a:pt x="263" y="197"/>
                    <a:pt x="263" y="200"/>
                  </a:cubicBezTo>
                  <a:cubicBezTo>
                    <a:pt x="263" y="202"/>
                    <a:pt x="264" y="203"/>
                    <a:pt x="264" y="205"/>
                  </a:cubicBezTo>
                  <a:cubicBezTo>
                    <a:pt x="264" y="205"/>
                    <a:pt x="263" y="206"/>
                    <a:pt x="263" y="206"/>
                  </a:cubicBezTo>
                  <a:cubicBezTo>
                    <a:pt x="263" y="207"/>
                    <a:pt x="264" y="208"/>
                    <a:pt x="264" y="208"/>
                  </a:cubicBezTo>
                  <a:cubicBezTo>
                    <a:pt x="264" y="209"/>
                    <a:pt x="263" y="210"/>
                    <a:pt x="263" y="211"/>
                  </a:cubicBezTo>
                  <a:cubicBezTo>
                    <a:pt x="263" y="214"/>
                    <a:pt x="264" y="216"/>
                    <a:pt x="264" y="218"/>
                  </a:cubicBezTo>
                  <a:cubicBezTo>
                    <a:pt x="264" y="231"/>
                    <a:pt x="263" y="242"/>
                    <a:pt x="263" y="255"/>
                  </a:cubicBezTo>
                  <a:cubicBezTo>
                    <a:pt x="277" y="257"/>
                    <a:pt x="293" y="256"/>
                    <a:pt x="306" y="256"/>
                  </a:cubicBezTo>
                  <a:cubicBezTo>
                    <a:pt x="308" y="256"/>
                    <a:pt x="309" y="255"/>
                    <a:pt x="311" y="256"/>
                  </a:cubicBezTo>
                  <a:cubicBezTo>
                    <a:pt x="310" y="260"/>
                    <a:pt x="307" y="258"/>
                    <a:pt x="303" y="258"/>
                  </a:cubicBezTo>
                  <a:cubicBezTo>
                    <a:pt x="299" y="258"/>
                    <a:pt x="294" y="260"/>
                    <a:pt x="291" y="260"/>
                  </a:cubicBezTo>
                  <a:cubicBezTo>
                    <a:pt x="288" y="259"/>
                    <a:pt x="285" y="259"/>
                    <a:pt x="282" y="258"/>
                  </a:cubicBezTo>
                  <a:cubicBezTo>
                    <a:pt x="276" y="259"/>
                    <a:pt x="270" y="258"/>
                    <a:pt x="264" y="258"/>
                  </a:cubicBezTo>
                  <a:cubicBezTo>
                    <a:pt x="263" y="259"/>
                    <a:pt x="264" y="260"/>
                    <a:pt x="262" y="261"/>
                  </a:cubicBezTo>
                  <a:cubicBezTo>
                    <a:pt x="261" y="261"/>
                    <a:pt x="260" y="260"/>
                    <a:pt x="260" y="258"/>
                  </a:cubicBezTo>
                  <a:cubicBezTo>
                    <a:pt x="250" y="258"/>
                    <a:pt x="240" y="258"/>
                    <a:pt x="229" y="258"/>
                  </a:cubicBezTo>
                  <a:cubicBezTo>
                    <a:pt x="228" y="259"/>
                    <a:pt x="228" y="260"/>
                    <a:pt x="228" y="261"/>
                  </a:cubicBezTo>
                  <a:cubicBezTo>
                    <a:pt x="226" y="261"/>
                    <a:pt x="226" y="259"/>
                    <a:pt x="226" y="259"/>
                  </a:cubicBezTo>
                  <a:cubicBezTo>
                    <a:pt x="216" y="259"/>
                    <a:pt x="202" y="259"/>
                    <a:pt x="192" y="258"/>
                  </a:cubicBezTo>
                  <a:cubicBezTo>
                    <a:pt x="191" y="258"/>
                    <a:pt x="191" y="260"/>
                    <a:pt x="190" y="260"/>
                  </a:cubicBezTo>
                  <a:cubicBezTo>
                    <a:pt x="190" y="257"/>
                    <a:pt x="185" y="259"/>
                    <a:pt x="184" y="258"/>
                  </a:cubicBezTo>
                  <a:cubicBezTo>
                    <a:pt x="182" y="258"/>
                    <a:pt x="183" y="260"/>
                    <a:pt x="181" y="260"/>
                  </a:cubicBezTo>
                  <a:cubicBezTo>
                    <a:pt x="180" y="260"/>
                    <a:pt x="182" y="259"/>
                    <a:pt x="182" y="258"/>
                  </a:cubicBezTo>
                  <a:cubicBezTo>
                    <a:pt x="177" y="258"/>
                    <a:pt x="171" y="256"/>
                    <a:pt x="166" y="258"/>
                  </a:cubicBezTo>
                  <a:cubicBezTo>
                    <a:pt x="161" y="256"/>
                    <a:pt x="156" y="257"/>
                    <a:pt x="151" y="257"/>
                  </a:cubicBezTo>
                  <a:cubicBezTo>
                    <a:pt x="146" y="257"/>
                    <a:pt x="142" y="256"/>
                    <a:pt x="139" y="258"/>
                  </a:cubicBezTo>
                  <a:cubicBezTo>
                    <a:pt x="135" y="255"/>
                    <a:pt x="130" y="257"/>
                    <a:pt x="126" y="256"/>
                  </a:cubicBezTo>
                  <a:cubicBezTo>
                    <a:pt x="126" y="256"/>
                    <a:pt x="125" y="255"/>
                    <a:pt x="124" y="255"/>
                  </a:cubicBezTo>
                  <a:cubicBezTo>
                    <a:pt x="122" y="255"/>
                    <a:pt x="120" y="256"/>
                    <a:pt x="117" y="256"/>
                  </a:cubicBezTo>
                  <a:cubicBezTo>
                    <a:pt x="116" y="256"/>
                    <a:pt x="114" y="255"/>
                    <a:pt x="111" y="256"/>
                  </a:cubicBezTo>
                  <a:cubicBezTo>
                    <a:pt x="110" y="256"/>
                    <a:pt x="110" y="257"/>
                    <a:pt x="108" y="257"/>
                  </a:cubicBezTo>
                  <a:cubicBezTo>
                    <a:pt x="107" y="257"/>
                    <a:pt x="108" y="257"/>
                    <a:pt x="108" y="256"/>
                  </a:cubicBezTo>
                  <a:cubicBezTo>
                    <a:pt x="104" y="256"/>
                    <a:pt x="100" y="256"/>
                    <a:pt x="97" y="257"/>
                  </a:cubicBezTo>
                  <a:cubicBezTo>
                    <a:pt x="90" y="257"/>
                    <a:pt x="82" y="258"/>
                    <a:pt x="75" y="257"/>
                  </a:cubicBezTo>
                  <a:cubicBezTo>
                    <a:pt x="72" y="257"/>
                    <a:pt x="68" y="255"/>
                    <a:pt x="64" y="257"/>
                  </a:cubicBezTo>
                  <a:cubicBezTo>
                    <a:pt x="64" y="256"/>
                    <a:pt x="64" y="256"/>
                    <a:pt x="64" y="255"/>
                  </a:cubicBezTo>
                  <a:cubicBezTo>
                    <a:pt x="64" y="256"/>
                    <a:pt x="63" y="255"/>
                    <a:pt x="61" y="255"/>
                  </a:cubicBezTo>
                  <a:cubicBezTo>
                    <a:pt x="61" y="255"/>
                    <a:pt x="60" y="256"/>
                    <a:pt x="59" y="256"/>
                  </a:cubicBezTo>
                  <a:cubicBezTo>
                    <a:pt x="56" y="256"/>
                    <a:pt x="49" y="257"/>
                    <a:pt x="46" y="256"/>
                  </a:cubicBezTo>
                  <a:cubicBezTo>
                    <a:pt x="45" y="256"/>
                    <a:pt x="41" y="256"/>
                    <a:pt x="41" y="258"/>
                  </a:cubicBezTo>
                  <a:close/>
                  <a:moveTo>
                    <a:pt x="243" y="4"/>
                  </a:moveTo>
                  <a:cubicBezTo>
                    <a:pt x="236" y="12"/>
                    <a:pt x="229" y="20"/>
                    <a:pt x="224" y="32"/>
                  </a:cubicBezTo>
                  <a:cubicBezTo>
                    <a:pt x="222" y="32"/>
                    <a:pt x="222" y="34"/>
                    <a:pt x="221" y="36"/>
                  </a:cubicBezTo>
                  <a:cubicBezTo>
                    <a:pt x="222" y="36"/>
                    <a:pt x="222" y="37"/>
                    <a:pt x="222" y="38"/>
                  </a:cubicBezTo>
                  <a:cubicBezTo>
                    <a:pt x="231" y="27"/>
                    <a:pt x="238" y="15"/>
                    <a:pt x="247" y="4"/>
                  </a:cubicBezTo>
                  <a:cubicBezTo>
                    <a:pt x="245" y="5"/>
                    <a:pt x="244" y="4"/>
                    <a:pt x="243" y="4"/>
                  </a:cubicBezTo>
                  <a:close/>
                  <a:moveTo>
                    <a:pt x="248" y="6"/>
                  </a:moveTo>
                  <a:cubicBezTo>
                    <a:pt x="248" y="8"/>
                    <a:pt x="246" y="8"/>
                    <a:pt x="246" y="9"/>
                  </a:cubicBezTo>
                  <a:cubicBezTo>
                    <a:pt x="238" y="17"/>
                    <a:pt x="233" y="29"/>
                    <a:pt x="225" y="38"/>
                  </a:cubicBezTo>
                  <a:cubicBezTo>
                    <a:pt x="225" y="39"/>
                    <a:pt x="226" y="39"/>
                    <a:pt x="226" y="41"/>
                  </a:cubicBezTo>
                  <a:cubicBezTo>
                    <a:pt x="225" y="41"/>
                    <a:pt x="224" y="42"/>
                    <a:pt x="223" y="42"/>
                  </a:cubicBezTo>
                  <a:cubicBezTo>
                    <a:pt x="222" y="43"/>
                    <a:pt x="222" y="46"/>
                    <a:pt x="222" y="47"/>
                  </a:cubicBezTo>
                  <a:cubicBezTo>
                    <a:pt x="223" y="47"/>
                    <a:pt x="224" y="46"/>
                    <a:pt x="225" y="45"/>
                  </a:cubicBezTo>
                  <a:cubicBezTo>
                    <a:pt x="234" y="31"/>
                    <a:pt x="245" y="19"/>
                    <a:pt x="254" y="5"/>
                  </a:cubicBezTo>
                  <a:cubicBezTo>
                    <a:pt x="251" y="3"/>
                    <a:pt x="250" y="6"/>
                    <a:pt x="248" y="6"/>
                  </a:cubicBezTo>
                  <a:close/>
                  <a:moveTo>
                    <a:pt x="223" y="6"/>
                  </a:moveTo>
                  <a:cubicBezTo>
                    <a:pt x="222" y="9"/>
                    <a:pt x="221" y="12"/>
                    <a:pt x="222" y="16"/>
                  </a:cubicBezTo>
                  <a:cubicBezTo>
                    <a:pt x="225" y="13"/>
                    <a:pt x="228" y="9"/>
                    <a:pt x="231" y="5"/>
                  </a:cubicBezTo>
                  <a:cubicBezTo>
                    <a:pt x="228" y="5"/>
                    <a:pt x="225" y="4"/>
                    <a:pt x="223" y="6"/>
                  </a:cubicBezTo>
                  <a:close/>
                  <a:moveTo>
                    <a:pt x="233" y="5"/>
                  </a:moveTo>
                  <a:cubicBezTo>
                    <a:pt x="229" y="11"/>
                    <a:pt x="224" y="16"/>
                    <a:pt x="221" y="23"/>
                  </a:cubicBezTo>
                  <a:cubicBezTo>
                    <a:pt x="222" y="24"/>
                    <a:pt x="221" y="27"/>
                    <a:pt x="223" y="28"/>
                  </a:cubicBezTo>
                  <a:cubicBezTo>
                    <a:pt x="227" y="21"/>
                    <a:pt x="231" y="14"/>
                    <a:pt x="237" y="9"/>
                  </a:cubicBezTo>
                  <a:cubicBezTo>
                    <a:pt x="236" y="7"/>
                    <a:pt x="238" y="7"/>
                    <a:pt x="238" y="5"/>
                  </a:cubicBezTo>
                  <a:cubicBezTo>
                    <a:pt x="236" y="5"/>
                    <a:pt x="235" y="5"/>
                    <a:pt x="233" y="5"/>
                  </a:cubicBezTo>
                  <a:close/>
                  <a:moveTo>
                    <a:pt x="254" y="10"/>
                  </a:moveTo>
                  <a:cubicBezTo>
                    <a:pt x="254" y="11"/>
                    <a:pt x="253" y="10"/>
                    <a:pt x="253" y="10"/>
                  </a:cubicBezTo>
                  <a:cubicBezTo>
                    <a:pt x="249" y="16"/>
                    <a:pt x="245" y="22"/>
                    <a:pt x="241" y="28"/>
                  </a:cubicBezTo>
                  <a:cubicBezTo>
                    <a:pt x="238" y="33"/>
                    <a:pt x="233" y="36"/>
                    <a:pt x="230" y="40"/>
                  </a:cubicBezTo>
                  <a:cubicBezTo>
                    <a:pt x="229" y="42"/>
                    <a:pt x="228" y="45"/>
                    <a:pt x="227" y="47"/>
                  </a:cubicBezTo>
                  <a:cubicBezTo>
                    <a:pt x="224" y="51"/>
                    <a:pt x="221" y="53"/>
                    <a:pt x="223" y="58"/>
                  </a:cubicBezTo>
                  <a:cubicBezTo>
                    <a:pt x="226" y="57"/>
                    <a:pt x="226" y="53"/>
                    <a:pt x="229" y="52"/>
                  </a:cubicBezTo>
                  <a:cubicBezTo>
                    <a:pt x="231" y="44"/>
                    <a:pt x="238" y="40"/>
                    <a:pt x="241" y="33"/>
                  </a:cubicBezTo>
                  <a:cubicBezTo>
                    <a:pt x="246" y="28"/>
                    <a:pt x="250" y="22"/>
                    <a:pt x="255" y="16"/>
                  </a:cubicBezTo>
                  <a:cubicBezTo>
                    <a:pt x="255" y="14"/>
                    <a:pt x="254" y="12"/>
                    <a:pt x="255" y="10"/>
                  </a:cubicBezTo>
                  <a:cubicBezTo>
                    <a:pt x="254" y="10"/>
                    <a:pt x="254" y="10"/>
                    <a:pt x="254" y="10"/>
                  </a:cubicBezTo>
                  <a:close/>
                  <a:moveTo>
                    <a:pt x="254" y="21"/>
                  </a:moveTo>
                  <a:cubicBezTo>
                    <a:pt x="244" y="33"/>
                    <a:pt x="236" y="46"/>
                    <a:pt x="226" y="57"/>
                  </a:cubicBezTo>
                  <a:cubicBezTo>
                    <a:pt x="226" y="59"/>
                    <a:pt x="225" y="59"/>
                    <a:pt x="225" y="61"/>
                  </a:cubicBezTo>
                  <a:cubicBezTo>
                    <a:pt x="224" y="61"/>
                    <a:pt x="223" y="62"/>
                    <a:pt x="223" y="62"/>
                  </a:cubicBezTo>
                  <a:cubicBezTo>
                    <a:pt x="223" y="65"/>
                    <a:pt x="222" y="69"/>
                    <a:pt x="223" y="70"/>
                  </a:cubicBezTo>
                  <a:cubicBezTo>
                    <a:pt x="232" y="61"/>
                    <a:pt x="238" y="48"/>
                    <a:pt x="247" y="39"/>
                  </a:cubicBezTo>
                  <a:cubicBezTo>
                    <a:pt x="248" y="32"/>
                    <a:pt x="258" y="28"/>
                    <a:pt x="254" y="21"/>
                  </a:cubicBezTo>
                  <a:cubicBezTo>
                    <a:pt x="254" y="21"/>
                    <a:pt x="254" y="21"/>
                    <a:pt x="254" y="21"/>
                  </a:cubicBezTo>
                  <a:close/>
                  <a:moveTo>
                    <a:pt x="232" y="68"/>
                  </a:moveTo>
                  <a:cubicBezTo>
                    <a:pt x="232" y="68"/>
                    <a:pt x="232" y="67"/>
                    <a:pt x="232" y="67"/>
                  </a:cubicBezTo>
                  <a:cubicBezTo>
                    <a:pt x="233" y="66"/>
                    <a:pt x="234" y="66"/>
                    <a:pt x="234" y="65"/>
                  </a:cubicBezTo>
                  <a:cubicBezTo>
                    <a:pt x="237" y="61"/>
                    <a:pt x="239" y="57"/>
                    <a:pt x="242" y="53"/>
                  </a:cubicBezTo>
                  <a:cubicBezTo>
                    <a:pt x="245" y="49"/>
                    <a:pt x="249" y="46"/>
                    <a:pt x="252" y="42"/>
                  </a:cubicBezTo>
                  <a:cubicBezTo>
                    <a:pt x="254" y="39"/>
                    <a:pt x="257" y="35"/>
                    <a:pt x="255" y="31"/>
                  </a:cubicBezTo>
                  <a:cubicBezTo>
                    <a:pt x="251" y="34"/>
                    <a:pt x="249" y="39"/>
                    <a:pt x="245" y="42"/>
                  </a:cubicBezTo>
                  <a:cubicBezTo>
                    <a:pt x="244" y="46"/>
                    <a:pt x="241" y="49"/>
                    <a:pt x="238" y="52"/>
                  </a:cubicBezTo>
                  <a:cubicBezTo>
                    <a:pt x="236" y="57"/>
                    <a:pt x="232" y="60"/>
                    <a:pt x="230" y="65"/>
                  </a:cubicBezTo>
                  <a:cubicBezTo>
                    <a:pt x="229" y="65"/>
                    <a:pt x="229" y="68"/>
                    <a:pt x="228" y="67"/>
                  </a:cubicBezTo>
                  <a:cubicBezTo>
                    <a:pt x="227" y="72"/>
                    <a:pt x="221" y="76"/>
                    <a:pt x="223" y="80"/>
                  </a:cubicBezTo>
                  <a:cubicBezTo>
                    <a:pt x="225" y="76"/>
                    <a:pt x="229" y="72"/>
                    <a:pt x="232" y="68"/>
                  </a:cubicBezTo>
                  <a:close/>
                  <a:moveTo>
                    <a:pt x="239" y="61"/>
                  </a:moveTo>
                  <a:cubicBezTo>
                    <a:pt x="234" y="68"/>
                    <a:pt x="229" y="75"/>
                    <a:pt x="225" y="82"/>
                  </a:cubicBezTo>
                  <a:cubicBezTo>
                    <a:pt x="224" y="82"/>
                    <a:pt x="225" y="83"/>
                    <a:pt x="225" y="84"/>
                  </a:cubicBezTo>
                  <a:cubicBezTo>
                    <a:pt x="224" y="85"/>
                    <a:pt x="223" y="85"/>
                    <a:pt x="223" y="86"/>
                  </a:cubicBezTo>
                  <a:cubicBezTo>
                    <a:pt x="223" y="87"/>
                    <a:pt x="224" y="88"/>
                    <a:pt x="223" y="89"/>
                  </a:cubicBezTo>
                  <a:cubicBezTo>
                    <a:pt x="235" y="76"/>
                    <a:pt x="245" y="61"/>
                    <a:pt x="256" y="47"/>
                  </a:cubicBezTo>
                  <a:cubicBezTo>
                    <a:pt x="256" y="45"/>
                    <a:pt x="257" y="42"/>
                    <a:pt x="255" y="41"/>
                  </a:cubicBezTo>
                  <a:cubicBezTo>
                    <a:pt x="250" y="47"/>
                    <a:pt x="244" y="54"/>
                    <a:pt x="239" y="61"/>
                  </a:cubicBezTo>
                  <a:close/>
                  <a:moveTo>
                    <a:pt x="164" y="42"/>
                  </a:moveTo>
                  <a:cubicBezTo>
                    <a:pt x="164" y="45"/>
                    <a:pt x="163" y="49"/>
                    <a:pt x="164" y="51"/>
                  </a:cubicBezTo>
                  <a:cubicBezTo>
                    <a:pt x="166" y="48"/>
                    <a:pt x="169" y="45"/>
                    <a:pt x="170" y="42"/>
                  </a:cubicBezTo>
                  <a:cubicBezTo>
                    <a:pt x="169" y="42"/>
                    <a:pt x="167" y="42"/>
                    <a:pt x="164" y="42"/>
                  </a:cubicBezTo>
                  <a:close/>
                  <a:moveTo>
                    <a:pt x="172" y="42"/>
                  </a:moveTo>
                  <a:cubicBezTo>
                    <a:pt x="170" y="48"/>
                    <a:pt x="162" y="52"/>
                    <a:pt x="164" y="61"/>
                  </a:cubicBezTo>
                  <a:cubicBezTo>
                    <a:pt x="168" y="55"/>
                    <a:pt x="172" y="48"/>
                    <a:pt x="176" y="42"/>
                  </a:cubicBezTo>
                  <a:cubicBezTo>
                    <a:pt x="174" y="42"/>
                    <a:pt x="174" y="42"/>
                    <a:pt x="172" y="42"/>
                  </a:cubicBezTo>
                  <a:close/>
                  <a:moveTo>
                    <a:pt x="180" y="42"/>
                  </a:moveTo>
                  <a:cubicBezTo>
                    <a:pt x="176" y="46"/>
                    <a:pt x="171" y="49"/>
                    <a:pt x="170" y="56"/>
                  </a:cubicBezTo>
                  <a:cubicBezTo>
                    <a:pt x="166" y="57"/>
                    <a:pt x="168" y="62"/>
                    <a:pt x="164" y="63"/>
                  </a:cubicBezTo>
                  <a:cubicBezTo>
                    <a:pt x="165" y="65"/>
                    <a:pt x="163" y="69"/>
                    <a:pt x="164" y="73"/>
                  </a:cubicBezTo>
                  <a:cubicBezTo>
                    <a:pt x="167" y="72"/>
                    <a:pt x="167" y="68"/>
                    <a:pt x="168" y="66"/>
                  </a:cubicBezTo>
                  <a:cubicBezTo>
                    <a:pt x="170" y="64"/>
                    <a:pt x="172" y="62"/>
                    <a:pt x="174" y="59"/>
                  </a:cubicBezTo>
                  <a:cubicBezTo>
                    <a:pt x="175" y="57"/>
                    <a:pt x="176" y="55"/>
                    <a:pt x="177" y="53"/>
                  </a:cubicBezTo>
                  <a:cubicBezTo>
                    <a:pt x="177" y="53"/>
                    <a:pt x="178" y="54"/>
                    <a:pt x="178" y="54"/>
                  </a:cubicBezTo>
                  <a:cubicBezTo>
                    <a:pt x="180" y="50"/>
                    <a:pt x="182" y="46"/>
                    <a:pt x="185" y="43"/>
                  </a:cubicBezTo>
                  <a:cubicBezTo>
                    <a:pt x="183" y="42"/>
                    <a:pt x="181" y="43"/>
                    <a:pt x="180" y="42"/>
                  </a:cubicBezTo>
                  <a:close/>
                  <a:moveTo>
                    <a:pt x="187" y="44"/>
                  </a:moveTo>
                  <a:cubicBezTo>
                    <a:pt x="180" y="54"/>
                    <a:pt x="171" y="62"/>
                    <a:pt x="166" y="76"/>
                  </a:cubicBezTo>
                  <a:cubicBezTo>
                    <a:pt x="165" y="76"/>
                    <a:pt x="165" y="77"/>
                    <a:pt x="164" y="78"/>
                  </a:cubicBezTo>
                  <a:cubicBezTo>
                    <a:pt x="164" y="80"/>
                    <a:pt x="164" y="81"/>
                    <a:pt x="164" y="83"/>
                  </a:cubicBezTo>
                  <a:cubicBezTo>
                    <a:pt x="167" y="83"/>
                    <a:pt x="168" y="78"/>
                    <a:pt x="170" y="77"/>
                  </a:cubicBezTo>
                  <a:cubicBezTo>
                    <a:pt x="176" y="64"/>
                    <a:pt x="185" y="55"/>
                    <a:pt x="191" y="43"/>
                  </a:cubicBezTo>
                  <a:cubicBezTo>
                    <a:pt x="190" y="43"/>
                    <a:pt x="189" y="43"/>
                    <a:pt x="187" y="44"/>
                  </a:cubicBezTo>
                  <a:close/>
                  <a:moveTo>
                    <a:pt x="165" y="86"/>
                  </a:moveTo>
                  <a:cubicBezTo>
                    <a:pt x="165" y="89"/>
                    <a:pt x="164" y="91"/>
                    <a:pt x="165" y="94"/>
                  </a:cubicBezTo>
                  <a:cubicBezTo>
                    <a:pt x="169" y="90"/>
                    <a:pt x="172" y="85"/>
                    <a:pt x="174" y="80"/>
                  </a:cubicBezTo>
                  <a:cubicBezTo>
                    <a:pt x="177" y="78"/>
                    <a:pt x="177" y="75"/>
                    <a:pt x="179" y="73"/>
                  </a:cubicBezTo>
                  <a:cubicBezTo>
                    <a:pt x="180" y="71"/>
                    <a:pt x="182" y="70"/>
                    <a:pt x="183" y="68"/>
                  </a:cubicBezTo>
                  <a:cubicBezTo>
                    <a:pt x="184" y="67"/>
                    <a:pt x="184" y="65"/>
                    <a:pt x="186" y="63"/>
                  </a:cubicBezTo>
                  <a:cubicBezTo>
                    <a:pt x="188" y="58"/>
                    <a:pt x="196" y="51"/>
                    <a:pt x="193" y="46"/>
                  </a:cubicBezTo>
                  <a:cubicBezTo>
                    <a:pt x="182" y="58"/>
                    <a:pt x="174" y="73"/>
                    <a:pt x="165" y="86"/>
                  </a:cubicBezTo>
                  <a:close/>
                  <a:moveTo>
                    <a:pt x="251" y="56"/>
                  </a:moveTo>
                  <a:cubicBezTo>
                    <a:pt x="250" y="58"/>
                    <a:pt x="248" y="60"/>
                    <a:pt x="246" y="62"/>
                  </a:cubicBezTo>
                  <a:cubicBezTo>
                    <a:pt x="246" y="63"/>
                    <a:pt x="245" y="64"/>
                    <a:pt x="245" y="64"/>
                  </a:cubicBezTo>
                  <a:cubicBezTo>
                    <a:pt x="245" y="64"/>
                    <a:pt x="244" y="64"/>
                    <a:pt x="244" y="64"/>
                  </a:cubicBezTo>
                  <a:cubicBezTo>
                    <a:pt x="244" y="65"/>
                    <a:pt x="243" y="67"/>
                    <a:pt x="243" y="67"/>
                  </a:cubicBezTo>
                  <a:cubicBezTo>
                    <a:pt x="240" y="71"/>
                    <a:pt x="237" y="75"/>
                    <a:pt x="234" y="78"/>
                  </a:cubicBezTo>
                  <a:cubicBezTo>
                    <a:pt x="231" y="83"/>
                    <a:pt x="227" y="87"/>
                    <a:pt x="225" y="92"/>
                  </a:cubicBezTo>
                  <a:cubicBezTo>
                    <a:pt x="224" y="92"/>
                    <a:pt x="223" y="93"/>
                    <a:pt x="223" y="93"/>
                  </a:cubicBezTo>
                  <a:cubicBezTo>
                    <a:pt x="224" y="95"/>
                    <a:pt x="223" y="99"/>
                    <a:pt x="224" y="100"/>
                  </a:cubicBezTo>
                  <a:cubicBezTo>
                    <a:pt x="229" y="96"/>
                    <a:pt x="231" y="90"/>
                    <a:pt x="235" y="86"/>
                  </a:cubicBezTo>
                  <a:cubicBezTo>
                    <a:pt x="242" y="76"/>
                    <a:pt x="250" y="67"/>
                    <a:pt x="256" y="57"/>
                  </a:cubicBezTo>
                  <a:cubicBezTo>
                    <a:pt x="256" y="55"/>
                    <a:pt x="256" y="53"/>
                    <a:pt x="256" y="52"/>
                  </a:cubicBezTo>
                  <a:cubicBezTo>
                    <a:pt x="256" y="52"/>
                    <a:pt x="254" y="51"/>
                    <a:pt x="254" y="52"/>
                  </a:cubicBezTo>
                  <a:cubicBezTo>
                    <a:pt x="255" y="53"/>
                    <a:pt x="252" y="55"/>
                    <a:pt x="251" y="56"/>
                  </a:cubicBezTo>
                  <a:close/>
                  <a:moveTo>
                    <a:pt x="173" y="84"/>
                  </a:moveTo>
                  <a:cubicBezTo>
                    <a:pt x="173" y="85"/>
                    <a:pt x="173" y="85"/>
                    <a:pt x="173" y="86"/>
                  </a:cubicBezTo>
                  <a:cubicBezTo>
                    <a:pt x="172" y="87"/>
                    <a:pt x="171" y="89"/>
                    <a:pt x="170" y="91"/>
                  </a:cubicBezTo>
                  <a:cubicBezTo>
                    <a:pt x="170" y="90"/>
                    <a:pt x="170" y="92"/>
                    <a:pt x="169" y="92"/>
                  </a:cubicBezTo>
                  <a:cubicBezTo>
                    <a:pt x="169" y="93"/>
                    <a:pt x="168" y="93"/>
                    <a:pt x="168" y="93"/>
                  </a:cubicBezTo>
                  <a:cubicBezTo>
                    <a:pt x="168" y="98"/>
                    <a:pt x="163" y="100"/>
                    <a:pt x="165" y="105"/>
                  </a:cubicBezTo>
                  <a:cubicBezTo>
                    <a:pt x="176" y="91"/>
                    <a:pt x="185" y="75"/>
                    <a:pt x="195" y="61"/>
                  </a:cubicBezTo>
                  <a:cubicBezTo>
                    <a:pt x="194" y="59"/>
                    <a:pt x="195" y="55"/>
                    <a:pt x="194" y="54"/>
                  </a:cubicBezTo>
                  <a:cubicBezTo>
                    <a:pt x="187" y="64"/>
                    <a:pt x="181" y="75"/>
                    <a:pt x="173" y="84"/>
                  </a:cubicBezTo>
                  <a:close/>
                  <a:moveTo>
                    <a:pt x="241" y="80"/>
                  </a:moveTo>
                  <a:cubicBezTo>
                    <a:pt x="237" y="86"/>
                    <a:pt x="232" y="94"/>
                    <a:pt x="227" y="100"/>
                  </a:cubicBezTo>
                  <a:cubicBezTo>
                    <a:pt x="226" y="101"/>
                    <a:pt x="227" y="101"/>
                    <a:pt x="227" y="103"/>
                  </a:cubicBezTo>
                  <a:cubicBezTo>
                    <a:pt x="225" y="103"/>
                    <a:pt x="225" y="103"/>
                    <a:pt x="224" y="103"/>
                  </a:cubicBezTo>
                  <a:cubicBezTo>
                    <a:pt x="224" y="105"/>
                    <a:pt x="224" y="107"/>
                    <a:pt x="224" y="109"/>
                  </a:cubicBezTo>
                  <a:cubicBezTo>
                    <a:pt x="227" y="108"/>
                    <a:pt x="226" y="106"/>
                    <a:pt x="228" y="104"/>
                  </a:cubicBezTo>
                  <a:cubicBezTo>
                    <a:pt x="231" y="100"/>
                    <a:pt x="236" y="96"/>
                    <a:pt x="240" y="90"/>
                  </a:cubicBezTo>
                  <a:cubicBezTo>
                    <a:pt x="243" y="87"/>
                    <a:pt x="246" y="83"/>
                    <a:pt x="249" y="79"/>
                  </a:cubicBezTo>
                  <a:cubicBezTo>
                    <a:pt x="252" y="74"/>
                    <a:pt x="259" y="66"/>
                    <a:pt x="256" y="62"/>
                  </a:cubicBezTo>
                  <a:cubicBezTo>
                    <a:pt x="251" y="68"/>
                    <a:pt x="247" y="75"/>
                    <a:pt x="241" y="80"/>
                  </a:cubicBezTo>
                  <a:close/>
                  <a:moveTo>
                    <a:pt x="186" y="79"/>
                  </a:moveTo>
                  <a:cubicBezTo>
                    <a:pt x="184" y="81"/>
                    <a:pt x="181" y="83"/>
                    <a:pt x="181" y="86"/>
                  </a:cubicBezTo>
                  <a:cubicBezTo>
                    <a:pt x="179" y="88"/>
                    <a:pt x="177" y="90"/>
                    <a:pt x="177" y="93"/>
                  </a:cubicBezTo>
                  <a:cubicBezTo>
                    <a:pt x="172" y="96"/>
                    <a:pt x="170" y="102"/>
                    <a:pt x="166" y="106"/>
                  </a:cubicBezTo>
                  <a:cubicBezTo>
                    <a:pt x="166" y="108"/>
                    <a:pt x="166" y="109"/>
                    <a:pt x="167" y="110"/>
                  </a:cubicBezTo>
                  <a:cubicBezTo>
                    <a:pt x="165" y="111"/>
                    <a:pt x="165" y="113"/>
                    <a:pt x="165" y="115"/>
                  </a:cubicBezTo>
                  <a:cubicBezTo>
                    <a:pt x="170" y="112"/>
                    <a:pt x="171" y="105"/>
                    <a:pt x="176" y="102"/>
                  </a:cubicBezTo>
                  <a:cubicBezTo>
                    <a:pt x="182" y="91"/>
                    <a:pt x="189" y="82"/>
                    <a:pt x="196" y="73"/>
                  </a:cubicBezTo>
                  <a:cubicBezTo>
                    <a:pt x="196" y="70"/>
                    <a:pt x="196" y="68"/>
                    <a:pt x="196" y="66"/>
                  </a:cubicBezTo>
                  <a:cubicBezTo>
                    <a:pt x="196" y="66"/>
                    <a:pt x="195" y="66"/>
                    <a:pt x="195" y="66"/>
                  </a:cubicBezTo>
                  <a:cubicBezTo>
                    <a:pt x="192" y="70"/>
                    <a:pt x="187" y="73"/>
                    <a:pt x="186" y="79"/>
                  </a:cubicBezTo>
                  <a:close/>
                  <a:moveTo>
                    <a:pt x="234" y="99"/>
                  </a:moveTo>
                  <a:cubicBezTo>
                    <a:pt x="231" y="104"/>
                    <a:pt x="228" y="108"/>
                    <a:pt x="225" y="113"/>
                  </a:cubicBezTo>
                  <a:cubicBezTo>
                    <a:pt x="225" y="114"/>
                    <a:pt x="224" y="117"/>
                    <a:pt x="225" y="118"/>
                  </a:cubicBezTo>
                  <a:cubicBezTo>
                    <a:pt x="234" y="108"/>
                    <a:pt x="241" y="96"/>
                    <a:pt x="251" y="86"/>
                  </a:cubicBezTo>
                  <a:cubicBezTo>
                    <a:pt x="252" y="81"/>
                    <a:pt x="259" y="77"/>
                    <a:pt x="257" y="72"/>
                  </a:cubicBezTo>
                  <a:cubicBezTo>
                    <a:pt x="249" y="81"/>
                    <a:pt x="243" y="91"/>
                    <a:pt x="234" y="99"/>
                  </a:cubicBezTo>
                  <a:close/>
                  <a:moveTo>
                    <a:pt x="195" y="77"/>
                  </a:moveTo>
                  <a:cubicBezTo>
                    <a:pt x="192" y="80"/>
                    <a:pt x="191" y="83"/>
                    <a:pt x="188" y="86"/>
                  </a:cubicBezTo>
                  <a:cubicBezTo>
                    <a:pt x="187" y="87"/>
                    <a:pt x="186" y="88"/>
                    <a:pt x="186" y="90"/>
                  </a:cubicBezTo>
                  <a:cubicBezTo>
                    <a:pt x="185" y="91"/>
                    <a:pt x="184" y="93"/>
                    <a:pt x="183" y="94"/>
                  </a:cubicBezTo>
                  <a:cubicBezTo>
                    <a:pt x="183" y="94"/>
                    <a:pt x="182" y="94"/>
                    <a:pt x="182" y="95"/>
                  </a:cubicBezTo>
                  <a:cubicBezTo>
                    <a:pt x="181" y="95"/>
                    <a:pt x="181" y="96"/>
                    <a:pt x="181" y="97"/>
                  </a:cubicBezTo>
                  <a:cubicBezTo>
                    <a:pt x="179" y="101"/>
                    <a:pt x="175" y="104"/>
                    <a:pt x="174" y="108"/>
                  </a:cubicBezTo>
                  <a:cubicBezTo>
                    <a:pt x="170" y="110"/>
                    <a:pt x="171" y="117"/>
                    <a:pt x="165" y="119"/>
                  </a:cubicBezTo>
                  <a:cubicBezTo>
                    <a:pt x="166" y="121"/>
                    <a:pt x="166" y="123"/>
                    <a:pt x="166" y="126"/>
                  </a:cubicBezTo>
                  <a:cubicBezTo>
                    <a:pt x="170" y="124"/>
                    <a:pt x="171" y="119"/>
                    <a:pt x="174" y="116"/>
                  </a:cubicBezTo>
                  <a:cubicBezTo>
                    <a:pt x="176" y="112"/>
                    <a:pt x="180" y="109"/>
                    <a:pt x="181" y="105"/>
                  </a:cubicBezTo>
                  <a:cubicBezTo>
                    <a:pt x="183" y="104"/>
                    <a:pt x="185" y="102"/>
                    <a:pt x="186" y="99"/>
                  </a:cubicBezTo>
                  <a:cubicBezTo>
                    <a:pt x="187" y="98"/>
                    <a:pt x="189" y="96"/>
                    <a:pt x="191" y="94"/>
                  </a:cubicBezTo>
                  <a:cubicBezTo>
                    <a:pt x="194" y="89"/>
                    <a:pt x="198" y="84"/>
                    <a:pt x="196" y="77"/>
                  </a:cubicBezTo>
                  <a:cubicBezTo>
                    <a:pt x="196" y="77"/>
                    <a:pt x="195" y="77"/>
                    <a:pt x="195" y="77"/>
                  </a:cubicBezTo>
                  <a:close/>
                  <a:moveTo>
                    <a:pt x="226" y="120"/>
                  </a:moveTo>
                  <a:cubicBezTo>
                    <a:pt x="226" y="123"/>
                    <a:pt x="224" y="124"/>
                    <a:pt x="225" y="128"/>
                  </a:cubicBezTo>
                  <a:cubicBezTo>
                    <a:pt x="231" y="123"/>
                    <a:pt x="235" y="115"/>
                    <a:pt x="241" y="110"/>
                  </a:cubicBezTo>
                  <a:cubicBezTo>
                    <a:pt x="245" y="103"/>
                    <a:pt x="251" y="98"/>
                    <a:pt x="255" y="91"/>
                  </a:cubicBezTo>
                  <a:cubicBezTo>
                    <a:pt x="256" y="91"/>
                    <a:pt x="256" y="90"/>
                    <a:pt x="257" y="91"/>
                  </a:cubicBezTo>
                  <a:cubicBezTo>
                    <a:pt x="257" y="88"/>
                    <a:pt x="257" y="84"/>
                    <a:pt x="257" y="82"/>
                  </a:cubicBezTo>
                  <a:cubicBezTo>
                    <a:pt x="246" y="94"/>
                    <a:pt x="236" y="107"/>
                    <a:pt x="226" y="120"/>
                  </a:cubicBezTo>
                  <a:close/>
                  <a:moveTo>
                    <a:pt x="103" y="96"/>
                  </a:moveTo>
                  <a:cubicBezTo>
                    <a:pt x="102" y="99"/>
                    <a:pt x="104" y="101"/>
                    <a:pt x="104" y="104"/>
                  </a:cubicBezTo>
                  <a:cubicBezTo>
                    <a:pt x="109" y="97"/>
                    <a:pt x="115" y="91"/>
                    <a:pt x="120" y="84"/>
                  </a:cubicBezTo>
                  <a:cubicBezTo>
                    <a:pt x="110" y="82"/>
                    <a:pt x="109" y="92"/>
                    <a:pt x="103" y="96"/>
                  </a:cubicBezTo>
                  <a:close/>
                  <a:moveTo>
                    <a:pt x="121" y="86"/>
                  </a:moveTo>
                  <a:cubicBezTo>
                    <a:pt x="118" y="90"/>
                    <a:pt x="115" y="94"/>
                    <a:pt x="111" y="98"/>
                  </a:cubicBezTo>
                  <a:cubicBezTo>
                    <a:pt x="111" y="99"/>
                    <a:pt x="109" y="100"/>
                    <a:pt x="108" y="101"/>
                  </a:cubicBezTo>
                  <a:cubicBezTo>
                    <a:pt x="108" y="101"/>
                    <a:pt x="109" y="102"/>
                    <a:pt x="108" y="102"/>
                  </a:cubicBezTo>
                  <a:cubicBezTo>
                    <a:pt x="105" y="106"/>
                    <a:pt x="102" y="110"/>
                    <a:pt x="104" y="115"/>
                  </a:cubicBezTo>
                  <a:cubicBezTo>
                    <a:pt x="108" y="112"/>
                    <a:pt x="110" y="107"/>
                    <a:pt x="113" y="103"/>
                  </a:cubicBezTo>
                  <a:cubicBezTo>
                    <a:pt x="118" y="97"/>
                    <a:pt x="125" y="90"/>
                    <a:pt x="129" y="84"/>
                  </a:cubicBezTo>
                  <a:cubicBezTo>
                    <a:pt x="125" y="82"/>
                    <a:pt x="123" y="84"/>
                    <a:pt x="121" y="86"/>
                  </a:cubicBezTo>
                  <a:close/>
                  <a:moveTo>
                    <a:pt x="103" y="85"/>
                  </a:moveTo>
                  <a:cubicBezTo>
                    <a:pt x="103" y="88"/>
                    <a:pt x="102" y="90"/>
                    <a:pt x="104" y="93"/>
                  </a:cubicBezTo>
                  <a:cubicBezTo>
                    <a:pt x="105" y="90"/>
                    <a:pt x="108" y="88"/>
                    <a:pt x="110" y="85"/>
                  </a:cubicBezTo>
                  <a:cubicBezTo>
                    <a:pt x="108" y="84"/>
                    <a:pt x="105" y="84"/>
                    <a:pt x="103" y="85"/>
                  </a:cubicBezTo>
                  <a:close/>
                  <a:moveTo>
                    <a:pt x="133" y="84"/>
                  </a:moveTo>
                  <a:cubicBezTo>
                    <a:pt x="122" y="95"/>
                    <a:pt x="113" y="108"/>
                    <a:pt x="103" y="120"/>
                  </a:cubicBezTo>
                  <a:cubicBezTo>
                    <a:pt x="104" y="123"/>
                    <a:pt x="103" y="124"/>
                    <a:pt x="104" y="127"/>
                  </a:cubicBezTo>
                  <a:cubicBezTo>
                    <a:pt x="110" y="122"/>
                    <a:pt x="113" y="114"/>
                    <a:pt x="119" y="109"/>
                  </a:cubicBezTo>
                  <a:cubicBezTo>
                    <a:pt x="120" y="107"/>
                    <a:pt x="121" y="104"/>
                    <a:pt x="123" y="104"/>
                  </a:cubicBezTo>
                  <a:cubicBezTo>
                    <a:pt x="122" y="103"/>
                    <a:pt x="123" y="104"/>
                    <a:pt x="123" y="102"/>
                  </a:cubicBezTo>
                  <a:cubicBezTo>
                    <a:pt x="127" y="97"/>
                    <a:pt x="133" y="92"/>
                    <a:pt x="135" y="85"/>
                  </a:cubicBezTo>
                  <a:cubicBezTo>
                    <a:pt x="134" y="84"/>
                    <a:pt x="134" y="84"/>
                    <a:pt x="133" y="84"/>
                  </a:cubicBezTo>
                  <a:close/>
                  <a:moveTo>
                    <a:pt x="188" y="100"/>
                  </a:moveTo>
                  <a:cubicBezTo>
                    <a:pt x="187" y="100"/>
                    <a:pt x="188" y="101"/>
                    <a:pt x="187" y="102"/>
                  </a:cubicBezTo>
                  <a:cubicBezTo>
                    <a:pt x="187" y="102"/>
                    <a:pt x="186" y="102"/>
                    <a:pt x="185" y="103"/>
                  </a:cubicBezTo>
                  <a:cubicBezTo>
                    <a:pt x="185" y="104"/>
                    <a:pt x="185" y="105"/>
                    <a:pt x="184" y="105"/>
                  </a:cubicBezTo>
                  <a:cubicBezTo>
                    <a:pt x="184" y="106"/>
                    <a:pt x="183" y="106"/>
                    <a:pt x="183" y="106"/>
                  </a:cubicBezTo>
                  <a:cubicBezTo>
                    <a:pt x="181" y="107"/>
                    <a:pt x="181" y="110"/>
                    <a:pt x="180" y="112"/>
                  </a:cubicBezTo>
                  <a:cubicBezTo>
                    <a:pt x="180" y="112"/>
                    <a:pt x="179" y="112"/>
                    <a:pt x="178" y="112"/>
                  </a:cubicBezTo>
                  <a:cubicBezTo>
                    <a:pt x="178" y="113"/>
                    <a:pt x="178" y="114"/>
                    <a:pt x="177" y="115"/>
                  </a:cubicBezTo>
                  <a:cubicBezTo>
                    <a:pt x="176" y="116"/>
                    <a:pt x="175" y="117"/>
                    <a:pt x="175" y="117"/>
                  </a:cubicBezTo>
                  <a:cubicBezTo>
                    <a:pt x="174" y="118"/>
                    <a:pt x="175" y="119"/>
                    <a:pt x="174" y="120"/>
                  </a:cubicBezTo>
                  <a:cubicBezTo>
                    <a:pt x="174" y="120"/>
                    <a:pt x="173" y="119"/>
                    <a:pt x="173" y="120"/>
                  </a:cubicBezTo>
                  <a:cubicBezTo>
                    <a:pt x="173" y="121"/>
                    <a:pt x="173" y="122"/>
                    <a:pt x="172" y="122"/>
                  </a:cubicBezTo>
                  <a:cubicBezTo>
                    <a:pt x="172" y="123"/>
                    <a:pt x="171" y="121"/>
                    <a:pt x="171" y="123"/>
                  </a:cubicBezTo>
                  <a:cubicBezTo>
                    <a:pt x="171" y="127"/>
                    <a:pt x="165" y="131"/>
                    <a:pt x="166" y="137"/>
                  </a:cubicBezTo>
                  <a:cubicBezTo>
                    <a:pt x="168" y="136"/>
                    <a:pt x="169" y="134"/>
                    <a:pt x="170" y="133"/>
                  </a:cubicBezTo>
                  <a:cubicBezTo>
                    <a:pt x="172" y="129"/>
                    <a:pt x="174" y="126"/>
                    <a:pt x="177" y="123"/>
                  </a:cubicBezTo>
                  <a:cubicBezTo>
                    <a:pt x="181" y="117"/>
                    <a:pt x="185" y="111"/>
                    <a:pt x="190" y="105"/>
                  </a:cubicBezTo>
                  <a:cubicBezTo>
                    <a:pt x="193" y="101"/>
                    <a:pt x="198" y="96"/>
                    <a:pt x="196" y="89"/>
                  </a:cubicBezTo>
                  <a:cubicBezTo>
                    <a:pt x="196" y="89"/>
                    <a:pt x="195" y="89"/>
                    <a:pt x="195" y="89"/>
                  </a:cubicBezTo>
                  <a:cubicBezTo>
                    <a:pt x="194" y="94"/>
                    <a:pt x="190" y="97"/>
                    <a:pt x="188" y="100"/>
                  </a:cubicBezTo>
                  <a:close/>
                  <a:moveTo>
                    <a:pt x="106" y="130"/>
                  </a:moveTo>
                  <a:cubicBezTo>
                    <a:pt x="106" y="131"/>
                    <a:pt x="105" y="131"/>
                    <a:pt x="104" y="132"/>
                  </a:cubicBezTo>
                  <a:cubicBezTo>
                    <a:pt x="104" y="133"/>
                    <a:pt x="103" y="135"/>
                    <a:pt x="104" y="137"/>
                  </a:cubicBezTo>
                  <a:cubicBezTo>
                    <a:pt x="107" y="135"/>
                    <a:pt x="108" y="132"/>
                    <a:pt x="110" y="130"/>
                  </a:cubicBezTo>
                  <a:cubicBezTo>
                    <a:pt x="119" y="120"/>
                    <a:pt x="127" y="110"/>
                    <a:pt x="135" y="99"/>
                  </a:cubicBezTo>
                  <a:cubicBezTo>
                    <a:pt x="134" y="96"/>
                    <a:pt x="136" y="94"/>
                    <a:pt x="134" y="92"/>
                  </a:cubicBezTo>
                  <a:cubicBezTo>
                    <a:pt x="125" y="105"/>
                    <a:pt x="114" y="115"/>
                    <a:pt x="106" y="130"/>
                  </a:cubicBezTo>
                  <a:close/>
                  <a:moveTo>
                    <a:pt x="257" y="95"/>
                  </a:moveTo>
                  <a:cubicBezTo>
                    <a:pt x="251" y="99"/>
                    <a:pt x="248" y="105"/>
                    <a:pt x="242" y="110"/>
                  </a:cubicBezTo>
                  <a:cubicBezTo>
                    <a:pt x="242" y="110"/>
                    <a:pt x="242" y="111"/>
                    <a:pt x="242" y="111"/>
                  </a:cubicBezTo>
                  <a:cubicBezTo>
                    <a:pt x="242" y="111"/>
                    <a:pt x="241" y="112"/>
                    <a:pt x="241" y="112"/>
                  </a:cubicBezTo>
                  <a:cubicBezTo>
                    <a:pt x="239" y="116"/>
                    <a:pt x="236" y="119"/>
                    <a:pt x="233" y="123"/>
                  </a:cubicBezTo>
                  <a:cubicBezTo>
                    <a:pt x="230" y="125"/>
                    <a:pt x="225" y="131"/>
                    <a:pt x="225" y="134"/>
                  </a:cubicBezTo>
                  <a:cubicBezTo>
                    <a:pt x="224" y="139"/>
                    <a:pt x="226" y="145"/>
                    <a:pt x="226" y="150"/>
                  </a:cubicBezTo>
                  <a:cubicBezTo>
                    <a:pt x="236" y="141"/>
                    <a:pt x="243" y="129"/>
                    <a:pt x="253" y="120"/>
                  </a:cubicBezTo>
                  <a:cubicBezTo>
                    <a:pt x="255" y="116"/>
                    <a:pt x="259" y="113"/>
                    <a:pt x="258" y="108"/>
                  </a:cubicBezTo>
                  <a:cubicBezTo>
                    <a:pt x="252" y="111"/>
                    <a:pt x="249" y="118"/>
                    <a:pt x="245" y="121"/>
                  </a:cubicBezTo>
                  <a:cubicBezTo>
                    <a:pt x="245" y="123"/>
                    <a:pt x="243" y="125"/>
                    <a:pt x="242" y="126"/>
                  </a:cubicBezTo>
                  <a:cubicBezTo>
                    <a:pt x="240" y="129"/>
                    <a:pt x="239" y="132"/>
                    <a:pt x="236" y="134"/>
                  </a:cubicBezTo>
                  <a:cubicBezTo>
                    <a:pt x="236" y="135"/>
                    <a:pt x="234" y="138"/>
                    <a:pt x="232" y="139"/>
                  </a:cubicBezTo>
                  <a:cubicBezTo>
                    <a:pt x="230" y="142"/>
                    <a:pt x="230" y="145"/>
                    <a:pt x="227" y="145"/>
                  </a:cubicBezTo>
                  <a:cubicBezTo>
                    <a:pt x="226" y="143"/>
                    <a:pt x="229" y="140"/>
                    <a:pt x="231" y="137"/>
                  </a:cubicBezTo>
                  <a:cubicBezTo>
                    <a:pt x="240" y="126"/>
                    <a:pt x="250" y="113"/>
                    <a:pt x="257" y="102"/>
                  </a:cubicBezTo>
                  <a:cubicBezTo>
                    <a:pt x="257" y="99"/>
                    <a:pt x="258" y="97"/>
                    <a:pt x="258" y="95"/>
                  </a:cubicBezTo>
                  <a:cubicBezTo>
                    <a:pt x="257" y="95"/>
                    <a:pt x="257" y="95"/>
                    <a:pt x="257" y="95"/>
                  </a:cubicBezTo>
                  <a:close/>
                  <a:moveTo>
                    <a:pt x="195" y="100"/>
                  </a:moveTo>
                  <a:cubicBezTo>
                    <a:pt x="195" y="101"/>
                    <a:pt x="194" y="102"/>
                    <a:pt x="194" y="103"/>
                  </a:cubicBezTo>
                  <a:cubicBezTo>
                    <a:pt x="189" y="107"/>
                    <a:pt x="186" y="114"/>
                    <a:pt x="181" y="119"/>
                  </a:cubicBezTo>
                  <a:cubicBezTo>
                    <a:pt x="182" y="120"/>
                    <a:pt x="180" y="120"/>
                    <a:pt x="181" y="121"/>
                  </a:cubicBezTo>
                  <a:cubicBezTo>
                    <a:pt x="177" y="125"/>
                    <a:pt x="173" y="130"/>
                    <a:pt x="171" y="135"/>
                  </a:cubicBezTo>
                  <a:cubicBezTo>
                    <a:pt x="168" y="138"/>
                    <a:pt x="165" y="144"/>
                    <a:pt x="168" y="148"/>
                  </a:cubicBezTo>
                  <a:cubicBezTo>
                    <a:pt x="175" y="137"/>
                    <a:pt x="183" y="126"/>
                    <a:pt x="191" y="115"/>
                  </a:cubicBezTo>
                  <a:cubicBezTo>
                    <a:pt x="194" y="110"/>
                    <a:pt x="198" y="106"/>
                    <a:pt x="197" y="100"/>
                  </a:cubicBezTo>
                  <a:cubicBezTo>
                    <a:pt x="196" y="101"/>
                    <a:pt x="196" y="100"/>
                    <a:pt x="195" y="100"/>
                  </a:cubicBezTo>
                  <a:close/>
                  <a:moveTo>
                    <a:pt x="119" y="124"/>
                  </a:moveTo>
                  <a:cubicBezTo>
                    <a:pt x="117" y="126"/>
                    <a:pt x="115" y="128"/>
                    <a:pt x="112" y="131"/>
                  </a:cubicBezTo>
                  <a:cubicBezTo>
                    <a:pt x="111" y="133"/>
                    <a:pt x="110" y="135"/>
                    <a:pt x="108" y="137"/>
                  </a:cubicBezTo>
                  <a:cubicBezTo>
                    <a:pt x="106" y="139"/>
                    <a:pt x="104" y="141"/>
                    <a:pt x="105" y="143"/>
                  </a:cubicBezTo>
                  <a:cubicBezTo>
                    <a:pt x="102" y="146"/>
                    <a:pt x="103" y="153"/>
                    <a:pt x="105" y="157"/>
                  </a:cubicBezTo>
                  <a:cubicBezTo>
                    <a:pt x="106" y="154"/>
                    <a:pt x="109" y="152"/>
                    <a:pt x="111" y="150"/>
                  </a:cubicBezTo>
                  <a:cubicBezTo>
                    <a:pt x="115" y="146"/>
                    <a:pt x="119" y="140"/>
                    <a:pt x="122" y="135"/>
                  </a:cubicBezTo>
                  <a:cubicBezTo>
                    <a:pt x="124" y="134"/>
                    <a:pt x="125" y="131"/>
                    <a:pt x="126" y="130"/>
                  </a:cubicBezTo>
                  <a:cubicBezTo>
                    <a:pt x="126" y="130"/>
                    <a:pt x="127" y="130"/>
                    <a:pt x="128" y="129"/>
                  </a:cubicBezTo>
                  <a:cubicBezTo>
                    <a:pt x="128" y="129"/>
                    <a:pt x="128" y="128"/>
                    <a:pt x="128" y="128"/>
                  </a:cubicBezTo>
                  <a:cubicBezTo>
                    <a:pt x="130" y="124"/>
                    <a:pt x="138" y="119"/>
                    <a:pt x="135" y="116"/>
                  </a:cubicBezTo>
                  <a:cubicBezTo>
                    <a:pt x="126" y="127"/>
                    <a:pt x="117" y="137"/>
                    <a:pt x="109" y="148"/>
                  </a:cubicBezTo>
                  <a:cubicBezTo>
                    <a:pt x="109" y="150"/>
                    <a:pt x="108" y="150"/>
                    <a:pt x="108" y="151"/>
                  </a:cubicBezTo>
                  <a:cubicBezTo>
                    <a:pt x="107" y="151"/>
                    <a:pt x="106" y="152"/>
                    <a:pt x="105" y="152"/>
                  </a:cubicBezTo>
                  <a:cubicBezTo>
                    <a:pt x="104" y="150"/>
                    <a:pt x="107" y="146"/>
                    <a:pt x="109" y="144"/>
                  </a:cubicBezTo>
                  <a:cubicBezTo>
                    <a:pt x="111" y="141"/>
                    <a:pt x="116" y="137"/>
                    <a:pt x="118" y="135"/>
                  </a:cubicBezTo>
                  <a:cubicBezTo>
                    <a:pt x="120" y="130"/>
                    <a:pt x="124" y="127"/>
                    <a:pt x="127" y="123"/>
                  </a:cubicBezTo>
                  <a:cubicBezTo>
                    <a:pt x="129" y="121"/>
                    <a:pt x="130" y="119"/>
                    <a:pt x="131" y="117"/>
                  </a:cubicBezTo>
                  <a:cubicBezTo>
                    <a:pt x="135" y="113"/>
                    <a:pt x="137" y="110"/>
                    <a:pt x="134" y="105"/>
                  </a:cubicBezTo>
                  <a:cubicBezTo>
                    <a:pt x="129" y="110"/>
                    <a:pt x="124" y="118"/>
                    <a:pt x="119" y="124"/>
                  </a:cubicBezTo>
                  <a:close/>
                  <a:moveTo>
                    <a:pt x="167" y="155"/>
                  </a:moveTo>
                  <a:cubicBezTo>
                    <a:pt x="167" y="156"/>
                    <a:pt x="167" y="157"/>
                    <a:pt x="167" y="159"/>
                  </a:cubicBezTo>
                  <a:cubicBezTo>
                    <a:pt x="170" y="158"/>
                    <a:pt x="171" y="154"/>
                    <a:pt x="174" y="152"/>
                  </a:cubicBezTo>
                  <a:cubicBezTo>
                    <a:pt x="178" y="142"/>
                    <a:pt x="186" y="135"/>
                    <a:pt x="191" y="126"/>
                  </a:cubicBezTo>
                  <a:cubicBezTo>
                    <a:pt x="193" y="124"/>
                    <a:pt x="194" y="122"/>
                    <a:pt x="195" y="119"/>
                  </a:cubicBezTo>
                  <a:cubicBezTo>
                    <a:pt x="196" y="118"/>
                    <a:pt x="197" y="119"/>
                    <a:pt x="198" y="117"/>
                  </a:cubicBezTo>
                  <a:cubicBezTo>
                    <a:pt x="197" y="116"/>
                    <a:pt x="198" y="112"/>
                    <a:pt x="197" y="111"/>
                  </a:cubicBezTo>
                  <a:cubicBezTo>
                    <a:pt x="186" y="124"/>
                    <a:pt x="174" y="140"/>
                    <a:pt x="167" y="155"/>
                  </a:cubicBezTo>
                  <a:close/>
                  <a:moveTo>
                    <a:pt x="230" y="153"/>
                  </a:moveTo>
                  <a:cubicBezTo>
                    <a:pt x="236" y="147"/>
                    <a:pt x="243" y="141"/>
                    <a:pt x="248" y="135"/>
                  </a:cubicBezTo>
                  <a:cubicBezTo>
                    <a:pt x="253" y="129"/>
                    <a:pt x="259" y="124"/>
                    <a:pt x="258" y="117"/>
                  </a:cubicBezTo>
                  <a:cubicBezTo>
                    <a:pt x="258" y="117"/>
                    <a:pt x="258" y="117"/>
                    <a:pt x="258" y="117"/>
                  </a:cubicBezTo>
                  <a:cubicBezTo>
                    <a:pt x="254" y="120"/>
                    <a:pt x="252" y="125"/>
                    <a:pt x="247" y="128"/>
                  </a:cubicBezTo>
                  <a:cubicBezTo>
                    <a:pt x="248" y="129"/>
                    <a:pt x="247" y="129"/>
                    <a:pt x="247" y="130"/>
                  </a:cubicBezTo>
                  <a:cubicBezTo>
                    <a:pt x="243" y="132"/>
                    <a:pt x="241" y="137"/>
                    <a:pt x="238" y="138"/>
                  </a:cubicBezTo>
                  <a:cubicBezTo>
                    <a:pt x="238" y="141"/>
                    <a:pt x="237" y="142"/>
                    <a:pt x="235" y="143"/>
                  </a:cubicBezTo>
                  <a:cubicBezTo>
                    <a:pt x="232" y="149"/>
                    <a:pt x="224" y="151"/>
                    <a:pt x="226" y="159"/>
                  </a:cubicBezTo>
                  <a:cubicBezTo>
                    <a:pt x="229" y="158"/>
                    <a:pt x="229" y="156"/>
                    <a:pt x="230" y="153"/>
                  </a:cubicBezTo>
                  <a:close/>
                  <a:moveTo>
                    <a:pt x="194" y="125"/>
                  </a:moveTo>
                  <a:cubicBezTo>
                    <a:pt x="194" y="126"/>
                    <a:pt x="193" y="126"/>
                    <a:pt x="193" y="127"/>
                  </a:cubicBezTo>
                  <a:cubicBezTo>
                    <a:pt x="186" y="135"/>
                    <a:pt x="180" y="145"/>
                    <a:pt x="173" y="154"/>
                  </a:cubicBezTo>
                  <a:cubicBezTo>
                    <a:pt x="173" y="156"/>
                    <a:pt x="172" y="157"/>
                    <a:pt x="170" y="158"/>
                  </a:cubicBezTo>
                  <a:cubicBezTo>
                    <a:pt x="170" y="162"/>
                    <a:pt x="167" y="164"/>
                    <a:pt x="167" y="170"/>
                  </a:cubicBezTo>
                  <a:cubicBezTo>
                    <a:pt x="179" y="158"/>
                    <a:pt x="188" y="144"/>
                    <a:pt x="198" y="130"/>
                  </a:cubicBezTo>
                  <a:cubicBezTo>
                    <a:pt x="197" y="128"/>
                    <a:pt x="198" y="123"/>
                    <a:pt x="197" y="122"/>
                  </a:cubicBezTo>
                  <a:cubicBezTo>
                    <a:pt x="196" y="123"/>
                    <a:pt x="195" y="125"/>
                    <a:pt x="194" y="125"/>
                  </a:cubicBezTo>
                  <a:close/>
                  <a:moveTo>
                    <a:pt x="135" y="123"/>
                  </a:moveTo>
                  <a:cubicBezTo>
                    <a:pt x="127" y="130"/>
                    <a:pt x="123" y="140"/>
                    <a:pt x="115" y="147"/>
                  </a:cubicBezTo>
                  <a:cubicBezTo>
                    <a:pt x="113" y="152"/>
                    <a:pt x="108" y="154"/>
                    <a:pt x="107" y="160"/>
                  </a:cubicBezTo>
                  <a:cubicBezTo>
                    <a:pt x="106" y="160"/>
                    <a:pt x="105" y="160"/>
                    <a:pt x="104" y="161"/>
                  </a:cubicBezTo>
                  <a:cubicBezTo>
                    <a:pt x="104" y="163"/>
                    <a:pt x="104" y="164"/>
                    <a:pt x="104" y="167"/>
                  </a:cubicBezTo>
                  <a:cubicBezTo>
                    <a:pt x="108" y="164"/>
                    <a:pt x="109" y="159"/>
                    <a:pt x="114" y="156"/>
                  </a:cubicBezTo>
                  <a:cubicBezTo>
                    <a:pt x="118" y="149"/>
                    <a:pt x="124" y="144"/>
                    <a:pt x="129" y="137"/>
                  </a:cubicBezTo>
                  <a:cubicBezTo>
                    <a:pt x="132" y="133"/>
                    <a:pt x="136" y="128"/>
                    <a:pt x="136" y="124"/>
                  </a:cubicBezTo>
                  <a:cubicBezTo>
                    <a:pt x="136" y="123"/>
                    <a:pt x="136" y="123"/>
                    <a:pt x="135" y="123"/>
                  </a:cubicBezTo>
                  <a:close/>
                  <a:moveTo>
                    <a:pt x="258" y="127"/>
                  </a:moveTo>
                  <a:cubicBezTo>
                    <a:pt x="253" y="130"/>
                    <a:pt x="251" y="136"/>
                    <a:pt x="246" y="138"/>
                  </a:cubicBezTo>
                  <a:cubicBezTo>
                    <a:pt x="246" y="141"/>
                    <a:pt x="243" y="142"/>
                    <a:pt x="242" y="145"/>
                  </a:cubicBezTo>
                  <a:cubicBezTo>
                    <a:pt x="241" y="145"/>
                    <a:pt x="240" y="146"/>
                    <a:pt x="239" y="146"/>
                  </a:cubicBezTo>
                  <a:cubicBezTo>
                    <a:pt x="239" y="147"/>
                    <a:pt x="238" y="147"/>
                    <a:pt x="239" y="148"/>
                  </a:cubicBezTo>
                  <a:cubicBezTo>
                    <a:pt x="234" y="152"/>
                    <a:pt x="231" y="158"/>
                    <a:pt x="226" y="163"/>
                  </a:cubicBezTo>
                  <a:cubicBezTo>
                    <a:pt x="226" y="165"/>
                    <a:pt x="225" y="167"/>
                    <a:pt x="226" y="168"/>
                  </a:cubicBezTo>
                  <a:cubicBezTo>
                    <a:pt x="237" y="156"/>
                    <a:pt x="248" y="144"/>
                    <a:pt x="258" y="132"/>
                  </a:cubicBezTo>
                  <a:cubicBezTo>
                    <a:pt x="259" y="130"/>
                    <a:pt x="259" y="129"/>
                    <a:pt x="259" y="126"/>
                  </a:cubicBezTo>
                  <a:cubicBezTo>
                    <a:pt x="259" y="126"/>
                    <a:pt x="258" y="126"/>
                    <a:pt x="258" y="126"/>
                  </a:cubicBezTo>
                  <a:cubicBezTo>
                    <a:pt x="258" y="126"/>
                    <a:pt x="258" y="127"/>
                    <a:pt x="258" y="127"/>
                  </a:cubicBezTo>
                  <a:close/>
                  <a:moveTo>
                    <a:pt x="135" y="132"/>
                  </a:moveTo>
                  <a:cubicBezTo>
                    <a:pt x="127" y="143"/>
                    <a:pt x="119" y="154"/>
                    <a:pt x="109" y="163"/>
                  </a:cubicBezTo>
                  <a:cubicBezTo>
                    <a:pt x="110" y="165"/>
                    <a:pt x="106" y="167"/>
                    <a:pt x="107" y="169"/>
                  </a:cubicBezTo>
                  <a:cubicBezTo>
                    <a:pt x="106" y="170"/>
                    <a:pt x="105" y="170"/>
                    <a:pt x="104" y="172"/>
                  </a:cubicBezTo>
                  <a:cubicBezTo>
                    <a:pt x="105" y="172"/>
                    <a:pt x="104" y="175"/>
                    <a:pt x="105" y="176"/>
                  </a:cubicBezTo>
                  <a:cubicBezTo>
                    <a:pt x="107" y="176"/>
                    <a:pt x="109" y="175"/>
                    <a:pt x="109" y="172"/>
                  </a:cubicBezTo>
                  <a:cubicBezTo>
                    <a:pt x="112" y="171"/>
                    <a:pt x="113" y="168"/>
                    <a:pt x="115" y="166"/>
                  </a:cubicBezTo>
                  <a:cubicBezTo>
                    <a:pt x="116" y="163"/>
                    <a:pt x="119" y="161"/>
                    <a:pt x="121" y="158"/>
                  </a:cubicBezTo>
                  <a:cubicBezTo>
                    <a:pt x="127" y="151"/>
                    <a:pt x="132" y="144"/>
                    <a:pt x="137" y="137"/>
                  </a:cubicBezTo>
                  <a:cubicBezTo>
                    <a:pt x="137" y="135"/>
                    <a:pt x="137" y="134"/>
                    <a:pt x="137" y="132"/>
                  </a:cubicBezTo>
                  <a:cubicBezTo>
                    <a:pt x="136" y="132"/>
                    <a:pt x="136" y="132"/>
                    <a:pt x="135" y="132"/>
                  </a:cubicBezTo>
                  <a:close/>
                  <a:moveTo>
                    <a:pt x="238" y="157"/>
                  </a:moveTo>
                  <a:cubicBezTo>
                    <a:pt x="238" y="157"/>
                    <a:pt x="238" y="158"/>
                    <a:pt x="238" y="158"/>
                  </a:cubicBezTo>
                  <a:cubicBezTo>
                    <a:pt x="237" y="159"/>
                    <a:pt x="237" y="160"/>
                    <a:pt x="235" y="160"/>
                  </a:cubicBezTo>
                  <a:cubicBezTo>
                    <a:pt x="233" y="165"/>
                    <a:pt x="228" y="168"/>
                    <a:pt x="226" y="174"/>
                  </a:cubicBezTo>
                  <a:cubicBezTo>
                    <a:pt x="228" y="174"/>
                    <a:pt x="226" y="177"/>
                    <a:pt x="227" y="178"/>
                  </a:cubicBezTo>
                  <a:cubicBezTo>
                    <a:pt x="237" y="165"/>
                    <a:pt x="250" y="153"/>
                    <a:pt x="259" y="140"/>
                  </a:cubicBezTo>
                  <a:cubicBezTo>
                    <a:pt x="259" y="138"/>
                    <a:pt x="259" y="136"/>
                    <a:pt x="259" y="135"/>
                  </a:cubicBezTo>
                  <a:cubicBezTo>
                    <a:pt x="251" y="142"/>
                    <a:pt x="246" y="150"/>
                    <a:pt x="238" y="157"/>
                  </a:cubicBezTo>
                  <a:close/>
                  <a:moveTo>
                    <a:pt x="183" y="154"/>
                  </a:moveTo>
                  <a:cubicBezTo>
                    <a:pt x="181" y="155"/>
                    <a:pt x="181" y="159"/>
                    <a:pt x="178" y="159"/>
                  </a:cubicBezTo>
                  <a:cubicBezTo>
                    <a:pt x="176" y="164"/>
                    <a:pt x="172" y="166"/>
                    <a:pt x="169" y="171"/>
                  </a:cubicBezTo>
                  <a:cubicBezTo>
                    <a:pt x="170" y="174"/>
                    <a:pt x="167" y="175"/>
                    <a:pt x="167" y="179"/>
                  </a:cubicBezTo>
                  <a:cubicBezTo>
                    <a:pt x="171" y="175"/>
                    <a:pt x="175" y="171"/>
                    <a:pt x="178" y="167"/>
                  </a:cubicBezTo>
                  <a:cubicBezTo>
                    <a:pt x="183" y="161"/>
                    <a:pt x="188" y="154"/>
                    <a:pt x="193" y="148"/>
                  </a:cubicBezTo>
                  <a:cubicBezTo>
                    <a:pt x="196" y="144"/>
                    <a:pt x="200" y="141"/>
                    <a:pt x="197" y="136"/>
                  </a:cubicBezTo>
                  <a:cubicBezTo>
                    <a:pt x="192" y="141"/>
                    <a:pt x="187" y="147"/>
                    <a:pt x="183" y="154"/>
                  </a:cubicBezTo>
                  <a:close/>
                  <a:moveTo>
                    <a:pt x="59" y="136"/>
                  </a:moveTo>
                  <a:cubicBezTo>
                    <a:pt x="52" y="142"/>
                    <a:pt x="47" y="149"/>
                    <a:pt x="41" y="156"/>
                  </a:cubicBezTo>
                  <a:cubicBezTo>
                    <a:pt x="42" y="159"/>
                    <a:pt x="40" y="161"/>
                    <a:pt x="41" y="163"/>
                  </a:cubicBezTo>
                  <a:cubicBezTo>
                    <a:pt x="48" y="154"/>
                    <a:pt x="55" y="145"/>
                    <a:pt x="63" y="136"/>
                  </a:cubicBezTo>
                  <a:cubicBezTo>
                    <a:pt x="62" y="136"/>
                    <a:pt x="60" y="137"/>
                    <a:pt x="59" y="136"/>
                  </a:cubicBezTo>
                  <a:close/>
                  <a:moveTo>
                    <a:pt x="40" y="148"/>
                  </a:moveTo>
                  <a:cubicBezTo>
                    <a:pt x="41" y="149"/>
                    <a:pt x="41" y="151"/>
                    <a:pt x="41" y="152"/>
                  </a:cubicBezTo>
                  <a:cubicBezTo>
                    <a:pt x="46" y="147"/>
                    <a:pt x="50" y="142"/>
                    <a:pt x="54" y="137"/>
                  </a:cubicBezTo>
                  <a:cubicBezTo>
                    <a:pt x="52" y="137"/>
                    <a:pt x="51" y="136"/>
                    <a:pt x="50" y="137"/>
                  </a:cubicBezTo>
                  <a:cubicBezTo>
                    <a:pt x="47" y="140"/>
                    <a:pt x="43" y="144"/>
                    <a:pt x="40" y="148"/>
                  </a:cubicBezTo>
                  <a:close/>
                  <a:moveTo>
                    <a:pt x="66" y="137"/>
                  </a:moveTo>
                  <a:cubicBezTo>
                    <a:pt x="62" y="140"/>
                    <a:pt x="60" y="144"/>
                    <a:pt x="56" y="148"/>
                  </a:cubicBezTo>
                  <a:cubicBezTo>
                    <a:pt x="54" y="151"/>
                    <a:pt x="51" y="153"/>
                    <a:pt x="50" y="155"/>
                  </a:cubicBezTo>
                  <a:cubicBezTo>
                    <a:pt x="48" y="157"/>
                    <a:pt x="47" y="159"/>
                    <a:pt x="46" y="162"/>
                  </a:cubicBezTo>
                  <a:cubicBezTo>
                    <a:pt x="43" y="165"/>
                    <a:pt x="40" y="167"/>
                    <a:pt x="41" y="172"/>
                  </a:cubicBezTo>
                  <a:cubicBezTo>
                    <a:pt x="48" y="166"/>
                    <a:pt x="52" y="159"/>
                    <a:pt x="58" y="153"/>
                  </a:cubicBezTo>
                  <a:cubicBezTo>
                    <a:pt x="61" y="149"/>
                    <a:pt x="64" y="146"/>
                    <a:pt x="68" y="142"/>
                  </a:cubicBezTo>
                  <a:cubicBezTo>
                    <a:pt x="68" y="139"/>
                    <a:pt x="71" y="139"/>
                    <a:pt x="70" y="136"/>
                  </a:cubicBezTo>
                  <a:cubicBezTo>
                    <a:pt x="69" y="136"/>
                    <a:pt x="68" y="137"/>
                    <a:pt x="66" y="137"/>
                  </a:cubicBezTo>
                  <a:close/>
                  <a:moveTo>
                    <a:pt x="39" y="137"/>
                  </a:moveTo>
                  <a:cubicBezTo>
                    <a:pt x="39" y="139"/>
                    <a:pt x="40" y="142"/>
                    <a:pt x="41" y="144"/>
                  </a:cubicBezTo>
                  <a:cubicBezTo>
                    <a:pt x="42" y="142"/>
                    <a:pt x="45" y="140"/>
                    <a:pt x="46" y="137"/>
                  </a:cubicBezTo>
                  <a:cubicBezTo>
                    <a:pt x="44" y="136"/>
                    <a:pt x="41" y="137"/>
                    <a:pt x="39" y="137"/>
                  </a:cubicBezTo>
                  <a:close/>
                  <a:moveTo>
                    <a:pt x="71" y="141"/>
                  </a:moveTo>
                  <a:cubicBezTo>
                    <a:pt x="67" y="145"/>
                    <a:pt x="64" y="150"/>
                    <a:pt x="60" y="153"/>
                  </a:cubicBezTo>
                  <a:cubicBezTo>
                    <a:pt x="55" y="162"/>
                    <a:pt x="48" y="166"/>
                    <a:pt x="44" y="175"/>
                  </a:cubicBezTo>
                  <a:cubicBezTo>
                    <a:pt x="43" y="176"/>
                    <a:pt x="42" y="176"/>
                    <a:pt x="41" y="176"/>
                  </a:cubicBezTo>
                  <a:cubicBezTo>
                    <a:pt x="42" y="179"/>
                    <a:pt x="41" y="180"/>
                    <a:pt x="42" y="182"/>
                  </a:cubicBezTo>
                  <a:cubicBezTo>
                    <a:pt x="44" y="180"/>
                    <a:pt x="47" y="178"/>
                    <a:pt x="48" y="174"/>
                  </a:cubicBezTo>
                  <a:cubicBezTo>
                    <a:pt x="54" y="171"/>
                    <a:pt x="56" y="164"/>
                    <a:pt x="61" y="161"/>
                  </a:cubicBezTo>
                  <a:cubicBezTo>
                    <a:pt x="63" y="156"/>
                    <a:pt x="68" y="154"/>
                    <a:pt x="69" y="149"/>
                  </a:cubicBezTo>
                  <a:cubicBezTo>
                    <a:pt x="70" y="149"/>
                    <a:pt x="71" y="148"/>
                    <a:pt x="72" y="148"/>
                  </a:cubicBezTo>
                  <a:cubicBezTo>
                    <a:pt x="73" y="146"/>
                    <a:pt x="72" y="143"/>
                    <a:pt x="72" y="141"/>
                  </a:cubicBezTo>
                  <a:cubicBezTo>
                    <a:pt x="71" y="141"/>
                    <a:pt x="71" y="141"/>
                    <a:pt x="71" y="141"/>
                  </a:cubicBezTo>
                  <a:close/>
                  <a:moveTo>
                    <a:pt x="110" y="183"/>
                  </a:moveTo>
                  <a:cubicBezTo>
                    <a:pt x="112" y="179"/>
                    <a:pt x="115" y="176"/>
                    <a:pt x="118" y="172"/>
                  </a:cubicBezTo>
                  <a:cubicBezTo>
                    <a:pt x="122" y="167"/>
                    <a:pt x="127" y="161"/>
                    <a:pt x="131" y="156"/>
                  </a:cubicBezTo>
                  <a:cubicBezTo>
                    <a:pt x="132" y="154"/>
                    <a:pt x="133" y="152"/>
                    <a:pt x="134" y="151"/>
                  </a:cubicBezTo>
                  <a:cubicBezTo>
                    <a:pt x="136" y="148"/>
                    <a:pt x="139" y="145"/>
                    <a:pt x="136" y="143"/>
                  </a:cubicBezTo>
                  <a:cubicBezTo>
                    <a:pt x="136" y="144"/>
                    <a:pt x="134" y="144"/>
                    <a:pt x="133" y="145"/>
                  </a:cubicBezTo>
                  <a:cubicBezTo>
                    <a:pt x="128" y="155"/>
                    <a:pt x="119" y="161"/>
                    <a:pt x="115" y="171"/>
                  </a:cubicBezTo>
                  <a:cubicBezTo>
                    <a:pt x="111" y="173"/>
                    <a:pt x="109" y="178"/>
                    <a:pt x="106" y="180"/>
                  </a:cubicBezTo>
                  <a:cubicBezTo>
                    <a:pt x="106" y="182"/>
                    <a:pt x="105" y="186"/>
                    <a:pt x="106" y="188"/>
                  </a:cubicBezTo>
                  <a:cubicBezTo>
                    <a:pt x="107" y="186"/>
                    <a:pt x="108" y="184"/>
                    <a:pt x="110" y="183"/>
                  </a:cubicBezTo>
                  <a:close/>
                  <a:moveTo>
                    <a:pt x="189" y="157"/>
                  </a:moveTo>
                  <a:cubicBezTo>
                    <a:pt x="184" y="161"/>
                    <a:pt x="180" y="166"/>
                    <a:pt x="177" y="172"/>
                  </a:cubicBezTo>
                  <a:cubicBezTo>
                    <a:pt x="173" y="173"/>
                    <a:pt x="171" y="177"/>
                    <a:pt x="170" y="180"/>
                  </a:cubicBezTo>
                  <a:cubicBezTo>
                    <a:pt x="169" y="180"/>
                    <a:pt x="169" y="180"/>
                    <a:pt x="168" y="181"/>
                  </a:cubicBezTo>
                  <a:cubicBezTo>
                    <a:pt x="167" y="184"/>
                    <a:pt x="167" y="186"/>
                    <a:pt x="167" y="189"/>
                  </a:cubicBezTo>
                  <a:cubicBezTo>
                    <a:pt x="175" y="183"/>
                    <a:pt x="179" y="174"/>
                    <a:pt x="185" y="167"/>
                  </a:cubicBezTo>
                  <a:cubicBezTo>
                    <a:pt x="190" y="162"/>
                    <a:pt x="193" y="155"/>
                    <a:pt x="198" y="150"/>
                  </a:cubicBezTo>
                  <a:cubicBezTo>
                    <a:pt x="197" y="149"/>
                    <a:pt x="198" y="147"/>
                    <a:pt x="198" y="146"/>
                  </a:cubicBezTo>
                  <a:cubicBezTo>
                    <a:pt x="198" y="145"/>
                    <a:pt x="198" y="145"/>
                    <a:pt x="197" y="145"/>
                  </a:cubicBezTo>
                  <a:cubicBezTo>
                    <a:pt x="194" y="149"/>
                    <a:pt x="191" y="152"/>
                    <a:pt x="189" y="157"/>
                  </a:cubicBezTo>
                  <a:close/>
                  <a:moveTo>
                    <a:pt x="227" y="183"/>
                  </a:moveTo>
                  <a:cubicBezTo>
                    <a:pt x="227" y="187"/>
                    <a:pt x="227" y="188"/>
                    <a:pt x="227" y="191"/>
                  </a:cubicBezTo>
                  <a:cubicBezTo>
                    <a:pt x="228" y="191"/>
                    <a:pt x="229" y="189"/>
                    <a:pt x="229" y="187"/>
                  </a:cubicBezTo>
                  <a:cubicBezTo>
                    <a:pt x="233" y="185"/>
                    <a:pt x="236" y="179"/>
                    <a:pt x="239" y="178"/>
                  </a:cubicBezTo>
                  <a:cubicBezTo>
                    <a:pt x="238" y="175"/>
                    <a:pt x="240" y="175"/>
                    <a:pt x="241" y="174"/>
                  </a:cubicBezTo>
                  <a:cubicBezTo>
                    <a:pt x="244" y="171"/>
                    <a:pt x="248" y="165"/>
                    <a:pt x="251" y="162"/>
                  </a:cubicBezTo>
                  <a:cubicBezTo>
                    <a:pt x="254" y="158"/>
                    <a:pt x="262" y="153"/>
                    <a:pt x="259" y="146"/>
                  </a:cubicBezTo>
                  <a:cubicBezTo>
                    <a:pt x="246" y="157"/>
                    <a:pt x="237" y="170"/>
                    <a:pt x="227" y="183"/>
                  </a:cubicBezTo>
                  <a:close/>
                  <a:moveTo>
                    <a:pt x="41" y="187"/>
                  </a:moveTo>
                  <a:cubicBezTo>
                    <a:pt x="42" y="189"/>
                    <a:pt x="42" y="189"/>
                    <a:pt x="41" y="191"/>
                  </a:cubicBezTo>
                  <a:cubicBezTo>
                    <a:pt x="44" y="191"/>
                    <a:pt x="43" y="188"/>
                    <a:pt x="45" y="188"/>
                  </a:cubicBezTo>
                  <a:cubicBezTo>
                    <a:pt x="52" y="177"/>
                    <a:pt x="62" y="169"/>
                    <a:pt x="70" y="159"/>
                  </a:cubicBezTo>
                  <a:cubicBezTo>
                    <a:pt x="70" y="157"/>
                    <a:pt x="71" y="156"/>
                    <a:pt x="72" y="155"/>
                  </a:cubicBezTo>
                  <a:cubicBezTo>
                    <a:pt x="72" y="154"/>
                    <a:pt x="73" y="151"/>
                    <a:pt x="71" y="151"/>
                  </a:cubicBezTo>
                  <a:cubicBezTo>
                    <a:pt x="61" y="163"/>
                    <a:pt x="51" y="175"/>
                    <a:pt x="41" y="187"/>
                  </a:cubicBezTo>
                  <a:close/>
                  <a:moveTo>
                    <a:pt x="130" y="159"/>
                  </a:moveTo>
                  <a:cubicBezTo>
                    <a:pt x="128" y="164"/>
                    <a:pt x="123" y="166"/>
                    <a:pt x="122" y="171"/>
                  </a:cubicBezTo>
                  <a:cubicBezTo>
                    <a:pt x="117" y="175"/>
                    <a:pt x="115" y="182"/>
                    <a:pt x="109" y="186"/>
                  </a:cubicBezTo>
                  <a:cubicBezTo>
                    <a:pt x="109" y="189"/>
                    <a:pt x="108" y="191"/>
                    <a:pt x="105" y="192"/>
                  </a:cubicBezTo>
                  <a:cubicBezTo>
                    <a:pt x="106" y="194"/>
                    <a:pt x="106" y="195"/>
                    <a:pt x="106" y="196"/>
                  </a:cubicBezTo>
                  <a:cubicBezTo>
                    <a:pt x="109" y="196"/>
                    <a:pt x="110" y="193"/>
                    <a:pt x="111" y="191"/>
                  </a:cubicBezTo>
                  <a:cubicBezTo>
                    <a:pt x="115" y="187"/>
                    <a:pt x="118" y="182"/>
                    <a:pt x="122" y="178"/>
                  </a:cubicBezTo>
                  <a:cubicBezTo>
                    <a:pt x="124" y="174"/>
                    <a:pt x="127" y="170"/>
                    <a:pt x="130" y="167"/>
                  </a:cubicBezTo>
                  <a:cubicBezTo>
                    <a:pt x="134" y="163"/>
                    <a:pt x="138" y="159"/>
                    <a:pt x="137" y="153"/>
                  </a:cubicBezTo>
                  <a:cubicBezTo>
                    <a:pt x="136" y="153"/>
                    <a:pt x="136" y="152"/>
                    <a:pt x="136" y="152"/>
                  </a:cubicBezTo>
                  <a:cubicBezTo>
                    <a:pt x="134" y="155"/>
                    <a:pt x="133" y="158"/>
                    <a:pt x="130" y="159"/>
                  </a:cubicBezTo>
                  <a:close/>
                  <a:moveTo>
                    <a:pt x="188" y="167"/>
                  </a:moveTo>
                  <a:cubicBezTo>
                    <a:pt x="186" y="168"/>
                    <a:pt x="185" y="168"/>
                    <a:pt x="185" y="170"/>
                  </a:cubicBezTo>
                  <a:cubicBezTo>
                    <a:pt x="184" y="170"/>
                    <a:pt x="184" y="171"/>
                    <a:pt x="183" y="171"/>
                  </a:cubicBezTo>
                  <a:cubicBezTo>
                    <a:pt x="180" y="177"/>
                    <a:pt x="176" y="183"/>
                    <a:pt x="172" y="189"/>
                  </a:cubicBezTo>
                  <a:cubicBezTo>
                    <a:pt x="171" y="189"/>
                    <a:pt x="171" y="189"/>
                    <a:pt x="170" y="189"/>
                  </a:cubicBezTo>
                  <a:cubicBezTo>
                    <a:pt x="169" y="192"/>
                    <a:pt x="166" y="194"/>
                    <a:pt x="167" y="200"/>
                  </a:cubicBezTo>
                  <a:cubicBezTo>
                    <a:pt x="170" y="200"/>
                    <a:pt x="170" y="196"/>
                    <a:pt x="172" y="196"/>
                  </a:cubicBezTo>
                  <a:cubicBezTo>
                    <a:pt x="180" y="185"/>
                    <a:pt x="188" y="174"/>
                    <a:pt x="196" y="163"/>
                  </a:cubicBezTo>
                  <a:cubicBezTo>
                    <a:pt x="196" y="163"/>
                    <a:pt x="197" y="163"/>
                    <a:pt x="198" y="163"/>
                  </a:cubicBezTo>
                  <a:cubicBezTo>
                    <a:pt x="198" y="159"/>
                    <a:pt x="199" y="157"/>
                    <a:pt x="198" y="155"/>
                  </a:cubicBezTo>
                  <a:cubicBezTo>
                    <a:pt x="194" y="158"/>
                    <a:pt x="190" y="162"/>
                    <a:pt x="188" y="167"/>
                  </a:cubicBezTo>
                  <a:close/>
                  <a:moveTo>
                    <a:pt x="250" y="165"/>
                  </a:moveTo>
                  <a:cubicBezTo>
                    <a:pt x="249" y="167"/>
                    <a:pt x="246" y="169"/>
                    <a:pt x="245" y="171"/>
                  </a:cubicBezTo>
                  <a:cubicBezTo>
                    <a:pt x="241" y="175"/>
                    <a:pt x="239" y="179"/>
                    <a:pt x="236" y="183"/>
                  </a:cubicBezTo>
                  <a:cubicBezTo>
                    <a:pt x="233" y="186"/>
                    <a:pt x="230" y="189"/>
                    <a:pt x="229" y="194"/>
                  </a:cubicBezTo>
                  <a:cubicBezTo>
                    <a:pt x="229" y="194"/>
                    <a:pt x="228" y="195"/>
                    <a:pt x="227" y="195"/>
                  </a:cubicBezTo>
                  <a:cubicBezTo>
                    <a:pt x="228" y="197"/>
                    <a:pt x="227" y="199"/>
                    <a:pt x="228" y="201"/>
                  </a:cubicBezTo>
                  <a:cubicBezTo>
                    <a:pt x="239" y="189"/>
                    <a:pt x="249" y="174"/>
                    <a:pt x="260" y="162"/>
                  </a:cubicBezTo>
                  <a:cubicBezTo>
                    <a:pt x="260" y="160"/>
                    <a:pt x="261" y="157"/>
                    <a:pt x="259" y="156"/>
                  </a:cubicBezTo>
                  <a:cubicBezTo>
                    <a:pt x="257" y="159"/>
                    <a:pt x="254" y="163"/>
                    <a:pt x="250" y="165"/>
                  </a:cubicBezTo>
                  <a:close/>
                  <a:moveTo>
                    <a:pt x="45" y="193"/>
                  </a:moveTo>
                  <a:cubicBezTo>
                    <a:pt x="45" y="193"/>
                    <a:pt x="43" y="193"/>
                    <a:pt x="43" y="194"/>
                  </a:cubicBezTo>
                  <a:cubicBezTo>
                    <a:pt x="43" y="194"/>
                    <a:pt x="43" y="196"/>
                    <a:pt x="41" y="196"/>
                  </a:cubicBezTo>
                  <a:cubicBezTo>
                    <a:pt x="42" y="198"/>
                    <a:pt x="41" y="200"/>
                    <a:pt x="42" y="201"/>
                  </a:cubicBezTo>
                  <a:cubicBezTo>
                    <a:pt x="52" y="189"/>
                    <a:pt x="63" y="178"/>
                    <a:pt x="72" y="166"/>
                  </a:cubicBezTo>
                  <a:cubicBezTo>
                    <a:pt x="72" y="163"/>
                    <a:pt x="72" y="161"/>
                    <a:pt x="72" y="160"/>
                  </a:cubicBezTo>
                  <a:cubicBezTo>
                    <a:pt x="63" y="171"/>
                    <a:pt x="52" y="180"/>
                    <a:pt x="45" y="193"/>
                  </a:cubicBezTo>
                  <a:close/>
                  <a:moveTo>
                    <a:pt x="136" y="163"/>
                  </a:moveTo>
                  <a:cubicBezTo>
                    <a:pt x="134" y="166"/>
                    <a:pt x="132" y="168"/>
                    <a:pt x="129" y="170"/>
                  </a:cubicBezTo>
                  <a:cubicBezTo>
                    <a:pt x="129" y="172"/>
                    <a:pt x="128" y="173"/>
                    <a:pt x="127" y="173"/>
                  </a:cubicBezTo>
                  <a:cubicBezTo>
                    <a:pt x="126" y="176"/>
                    <a:pt x="124" y="177"/>
                    <a:pt x="122" y="179"/>
                  </a:cubicBezTo>
                  <a:cubicBezTo>
                    <a:pt x="120" y="185"/>
                    <a:pt x="113" y="190"/>
                    <a:pt x="110" y="197"/>
                  </a:cubicBezTo>
                  <a:cubicBezTo>
                    <a:pt x="108" y="198"/>
                    <a:pt x="106" y="201"/>
                    <a:pt x="107" y="203"/>
                  </a:cubicBezTo>
                  <a:cubicBezTo>
                    <a:pt x="109" y="202"/>
                    <a:pt x="110" y="200"/>
                    <a:pt x="111" y="198"/>
                  </a:cubicBezTo>
                  <a:cubicBezTo>
                    <a:pt x="121" y="188"/>
                    <a:pt x="128" y="177"/>
                    <a:pt x="137" y="168"/>
                  </a:cubicBezTo>
                  <a:cubicBezTo>
                    <a:pt x="137" y="166"/>
                    <a:pt x="138" y="164"/>
                    <a:pt x="136" y="163"/>
                  </a:cubicBezTo>
                  <a:close/>
                  <a:moveTo>
                    <a:pt x="188" y="177"/>
                  </a:moveTo>
                  <a:cubicBezTo>
                    <a:pt x="188" y="178"/>
                    <a:pt x="187" y="178"/>
                    <a:pt x="187" y="179"/>
                  </a:cubicBezTo>
                  <a:cubicBezTo>
                    <a:pt x="185" y="179"/>
                    <a:pt x="186" y="181"/>
                    <a:pt x="185" y="182"/>
                  </a:cubicBezTo>
                  <a:cubicBezTo>
                    <a:pt x="184" y="183"/>
                    <a:pt x="183" y="183"/>
                    <a:pt x="182" y="184"/>
                  </a:cubicBezTo>
                  <a:cubicBezTo>
                    <a:pt x="182" y="185"/>
                    <a:pt x="182" y="186"/>
                    <a:pt x="182" y="186"/>
                  </a:cubicBezTo>
                  <a:cubicBezTo>
                    <a:pt x="181" y="187"/>
                    <a:pt x="179" y="188"/>
                    <a:pt x="179" y="189"/>
                  </a:cubicBezTo>
                  <a:cubicBezTo>
                    <a:pt x="179" y="189"/>
                    <a:pt x="179" y="190"/>
                    <a:pt x="179" y="190"/>
                  </a:cubicBezTo>
                  <a:cubicBezTo>
                    <a:pt x="178" y="191"/>
                    <a:pt x="177" y="191"/>
                    <a:pt x="177" y="192"/>
                  </a:cubicBezTo>
                  <a:cubicBezTo>
                    <a:pt x="176" y="192"/>
                    <a:pt x="177" y="193"/>
                    <a:pt x="177" y="193"/>
                  </a:cubicBezTo>
                  <a:cubicBezTo>
                    <a:pt x="176" y="193"/>
                    <a:pt x="175" y="193"/>
                    <a:pt x="175" y="194"/>
                  </a:cubicBezTo>
                  <a:cubicBezTo>
                    <a:pt x="174" y="195"/>
                    <a:pt x="174" y="196"/>
                    <a:pt x="174" y="197"/>
                  </a:cubicBezTo>
                  <a:cubicBezTo>
                    <a:pt x="170" y="202"/>
                    <a:pt x="165" y="205"/>
                    <a:pt x="168" y="211"/>
                  </a:cubicBezTo>
                  <a:cubicBezTo>
                    <a:pt x="174" y="206"/>
                    <a:pt x="178" y="197"/>
                    <a:pt x="184" y="191"/>
                  </a:cubicBezTo>
                  <a:cubicBezTo>
                    <a:pt x="184" y="190"/>
                    <a:pt x="186" y="190"/>
                    <a:pt x="186" y="189"/>
                  </a:cubicBezTo>
                  <a:cubicBezTo>
                    <a:pt x="186" y="189"/>
                    <a:pt x="186" y="188"/>
                    <a:pt x="186" y="187"/>
                  </a:cubicBezTo>
                  <a:cubicBezTo>
                    <a:pt x="190" y="181"/>
                    <a:pt x="200" y="176"/>
                    <a:pt x="199" y="166"/>
                  </a:cubicBezTo>
                  <a:cubicBezTo>
                    <a:pt x="198" y="166"/>
                    <a:pt x="198" y="166"/>
                    <a:pt x="198" y="166"/>
                  </a:cubicBezTo>
                  <a:cubicBezTo>
                    <a:pt x="194" y="169"/>
                    <a:pt x="192" y="174"/>
                    <a:pt x="188" y="177"/>
                  </a:cubicBezTo>
                  <a:close/>
                  <a:moveTo>
                    <a:pt x="246" y="182"/>
                  </a:moveTo>
                  <a:cubicBezTo>
                    <a:pt x="245" y="183"/>
                    <a:pt x="244" y="183"/>
                    <a:pt x="244" y="184"/>
                  </a:cubicBezTo>
                  <a:cubicBezTo>
                    <a:pt x="243" y="184"/>
                    <a:pt x="243" y="186"/>
                    <a:pt x="243" y="186"/>
                  </a:cubicBezTo>
                  <a:cubicBezTo>
                    <a:pt x="241" y="190"/>
                    <a:pt x="237" y="191"/>
                    <a:pt x="235" y="194"/>
                  </a:cubicBezTo>
                  <a:cubicBezTo>
                    <a:pt x="235" y="195"/>
                    <a:pt x="235" y="196"/>
                    <a:pt x="234" y="196"/>
                  </a:cubicBezTo>
                  <a:cubicBezTo>
                    <a:pt x="233" y="198"/>
                    <a:pt x="230" y="200"/>
                    <a:pt x="229" y="203"/>
                  </a:cubicBezTo>
                  <a:cubicBezTo>
                    <a:pt x="228" y="203"/>
                    <a:pt x="230" y="203"/>
                    <a:pt x="229" y="204"/>
                  </a:cubicBezTo>
                  <a:cubicBezTo>
                    <a:pt x="229" y="205"/>
                    <a:pt x="228" y="205"/>
                    <a:pt x="227" y="206"/>
                  </a:cubicBezTo>
                  <a:cubicBezTo>
                    <a:pt x="228" y="208"/>
                    <a:pt x="228" y="211"/>
                    <a:pt x="228" y="213"/>
                  </a:cubicBezTo>
                  <a:cubicBezTo>
                    <a:pt x="235" y="207"/>
                    <a:pt x="239" y="198"/>
                    <a:pt x="247" y="192"/>
                  </a:cubicBezTo>
                  <a:cubicBezTo>
                    <a:pt x="250" y="186"/>
                    <a:pt x="255" y="182"/>
                    <a:pt x="259" y="176"/>
                  </a:cubicBezTo>
                  <a:cubicBezTo>
                    <a:pt x="260" y="176"/>
                    <a:pt x="261" y="178"/>
                    <a:pt x="261" y="177"/>
                  </a:cubicBezTo>
                  <a:cubicBezTo>
                    <a:pt x="260" y="174"/>
                    <a:pt x="262" y="168"/>
                    <a:pt x="260" y="166"/>
                  </a:cubicBezTo>
                  <a:cubicBezTo>
                    <a:pt x="255" y="171"/>
                    <a:pt x="250" y="176"/>
                    <a:pt x="246" y="182"/>
                  </a:cubicBezTo>
                  <a:close/>
                  <a:moveTo>
                    <a:pt x="70" y="173"/>
                  </a:moveTo>
                  <a:cubicBezTo>
                    <a:pt x="69" y="173"/>
                    <a:pt x="68" y="174"/>
                    <a:pt x="67" y="174"/>
                  </a:cubicBezTo>
                  <a:cubicBezTo>
                    <a:pt x="67" y="175"/>
                    <a:pt x="67" y="175"/>
                    <a:pt x="67" y="176"/>
                  </a:cubicBezTo>
                  <a:cubicBezTo>
                    <a:pt x="66" y="178"/>
                    <a:pt x="63" y="180"/>
                    <a:pt x="61" y="182"/>
                  </a:cubicBezTo>
                  <a:cubicBezTo>
                    <a:pt x="58" y="186"/>
                    <a:pt x="55" y="190"/>
                    <a:pt x="51" y="194"/>
                  </a:cubicBezTo>
                  <a:cubicBezTo>
                    <a:pt x="49" y="196"/>
                    <a:pt x="47" y="198"/>
                    <a:pt x="46" y="200"/>
                  </a:cubicBezTo>
                  <a:cubicBezTo>
                    <a:pt x="45" y="201"/>
                    <a:pt x="45" y="202"/>
                    <a:pt x="45" y="203"/>
                  </a:cubicBezTo>
                  <a:cubicBezTo>
                    <a:pt x="44" y="204"/>
                    <a:pt x="43" y="204"/>
                    <a:pt x="42" y="205"/>
                  </a:cubicBezTo>
                  <a:cubicBezTo>
                    <a:pt x="41" y="207"/>
                    <a:pt x="42" y="209"/>
                    <a:pt x="42" y="211"/>
                  </a:cubicBezTo>
                  <a:cubicBezTo>
                    <a:pt x="54" y="201"/>
                    <a:pt x="63" y="188"/>
                    <a:pt x="73" y="176"/>
                  </a:cubicBezTo>
                  <a:cubicBezTo>
                    <a:pt x="73" y="174"/>
                    <a:pt x="73" y="172"/>
                    <a:pt x="72" y="170"/>
                  </a:cubicBezTo>
                  <a:cubicBezTo>
                    <a:pt x="71" y="171"/>
                    <a:pt x="71" y="172"/>
                    <a:pt x="70" y="173"/>
                  </a:cubicBezTo>
                  <a:close/>
                  <a:moveTo>
                    <a:pt x="114" y="198"/>
                  </a:moveTo>
                  <a:cubicBezTo>
                    <a:pt x="114" y="199"/>
                    <a:pt x="110" y="203"/>
                    <a:pt x="109" y="207"/>
                  </a:cubicBezTo>
                  <a:cubicBezTo>
                    <a:pt x="107" y="208"/>
                    <a:pt x="105" y="210"/>
                    <a:pt x="107" y="214"/>
                  </a:cubicBezTo>
                  <a:cubicBezTo>
                    <a:pt x="117" y="201"/>
                    <a:pt x="128" y="188"/>
                    <a:pt x="138" y="174"/>
                  </a:cubicBezTo>
                  <a:cubicBezTo>
                    <a:pt x="138" y="174"/>
                    <a:pt x="138" y="172"/>
                    <a:pt x="137" y="172"/>
                  </a:cubicBezTo>
                  <a:cubicBezTo>
                    <a:pt x="128" y="179"/>
                    <a:pt x="123" y="189"/>
                    <a:pt x="114" y="198"/>
                  </a:cubicBezTo>
                  <a:close/>
                  <a:moveTo>
                    <a:pt x="168" y="214"/>
                  </a:moveTo>
                  <a:cubicBezTo>
                    <a:pt x="169" y="215"/>
                    <a:pt x="169" y="216"/>
                    <a:pt x="169" y="217"/>
                  </a:cubicBezTo>
                  <a:cubicBezTo>
                    <a:pt x="167" y="217"/>
                    <a:pt x="168" y="219"/>
                    <a:pt x="168" y="221"/>
                  </a:cubicBezTo>
                  <a:cubicBezTo>
                    <a:pt x="172" y="218"/>
                    <a:pt x="176" y="213"/>
                    <a:pt x="179" y="207"/>
                  </a:cubicBezTo>
                  <a:cubicBezTo>
                    <a:pt x="184" y="202"/>
                    <a:pt x="189" y="196"/>
                    <a:pt x="193" y="191"/>
                  </a:cubicBezTo>
                  <a:cubicBezTo>
                    <a:pt x="196" y="187"/>
                    <a:pt x="201" y="182"/>
                    <a:pt x="198" y="177"/>
                  </a:cubicBezTo>
                  <a:cubicBezTo>
                    <a:pt x="192" y="181"/>
                    <a:pt x="189" y="188"/>
                    <a:pt x="184" y="193"/>
                  </a:cubicBezTo>
                  <a:cubicBezTo>
                    <a:pt x="180" y="200"/>
                    <a:pt x="173" y="207"/>
                    <a:pt x="168" y="214"/>
                  </a:cubicBezTo>
                  <a:close/>
                  <a:moveTo>
                    <a:pt x="228" y="217"/>
                  </a:moveTo>
                  <a:cubicBezTo>
                    <a:pt x="228" y="219"/>
                    <a:pt x="227" y="221"/>
                    <a:pt x="228" y="224"/>
                  </a:cubicBezTo>
                  <a:cubicBezTo>
                    <a:pt x="234" y="216"/>
                    <a:pt x="240" y="209"/>
                    <a:pt x="247" y="203"/>
                  </a:cubicBezTo>
                  <a:cubicBezTo>
                    <a:pt x="248" y="201"/>
                    <a:pt x="249" y="199"/>
                    <a:pt x="251" y="198"/>
                  </a:cubicBezTo>
                  <a:cubicBezTo>
                    <a:pt x="255" y="193"/>
                    <a:pt x="263" y="187"/>
                    <a:pt x="260" y="179"/>
                  </a:cubicBezTo>
                  <a:cubicBezTo>
                    <a:pt x="249" y="192"/>
                    <a:pt x="237" y="202"/>
                    <a:pt x="228" y="217"/>
                  </a:cubicBezTo>
                  <a:close/>
                  <a:moveTo>
                    <a:pt x="137" y="180"/>
                  </a:moveTo>
                  <a:cubicBezTo>
                    <a:pt x="132" y="185"/>
                    <a:pt x="127" y="193"/>
                    <a:pt x="121" y="199"/>
                  </a:cubicBezTo>
                  <a:cubicBezTo>
                    <a:pt x="120" y="201"/>
                    <a:pt x="117" y="205"/>
                    <a:pt x="114" y="206"/>
                  </a:cubicBezTo>
                  <a:cubicBezTo>
                    <a:pt x="113" y="210"/>
                    <a:pt x="109" y="214"/>
                    <a:pt x="107" y="218"/>
                  </a:cubicBezTo>
                  <a:cubicBezTo>
                    <a:pt x="107" y="218"/>
                    <a:pt x="106" y="218"/>
                    <a:pt x="106" y="218"/>
                  </a:cubicBezTo>
                  <a:cubicBezTo>
                    <a:pt x="106" y="220"/>
                    <a:pt x="106" y="221"/>
                    <a:pt x="106" y="223"/>
                  </a:cubicBezTo>
                  <a:cubicBezTo>
                    <a:pt x="118" y="211"/>
                    <a:pt x="128" y="198"/>
                    <a:pt x="138" y="185"/>
                  </a:cubicBezTo>
                  <a:cubicBezTo>
                    <a:pt x="138" y="183"/>
                    <a:pt x="139" y="182"/>
                    <a:pt x="139" y="180"/>
                  </a:cubicBezTo>
                  <a:cubicBezTo>
                    <a:pt x="138" y="180"/>
                    <a:pt x="138" y="180"/>
                    <a:pt x="137" y="180"/>
                  </a:cubicBezTo>
                  <a:close/>
                  <a:moveTo>
                    <a:pt x="60" y="195"/>
                  </a:moveTo>
                  <a:cubicBezTo>
                    <a:pt x="55" y="203"/>
                    <a:pt x="49" y="207"/>
                    <a:pt x="44" y="214"/>
                  </a:cubicBezTo>
                  <a:cubicBezTo>
                    <a:pt x="44" y="214"/>
                    <a:pt x="42" y="214"/>
                    <a:pt x="43" y="215"/>
                  </a:cubicBezTo>
                  <a:cubicBezTo>
                    <a:pt x="42" y="216"/>
                    <a:pt x="43" y="219"/>
                    <a:pt x="42" y="220"/>
                  </a:cubicBezTo>
                  <a:cubicBezTo>
                    <a:pt x="49" y="213"/>
                    <a:pt x="57" y="205"/>
                    <a:pt x="64" y="197"/>
                  </a:cubicBezTo>
                  <a:cubicBezTo>
                    <a:pt x="67" y="193"/>
                    <a:pt x="70" y="189"/>
                    <a:pt x="73" y="185"/>
                  </a:cubicBezTo>
                  <a:cubicBezTo>
                    <a:pt x="73" y="184"/>
                    <a:pt x="73" y="182"/>
                    <a:pt x="73" y="181"/>
                  </a:cubicBezTo>
                  <a:cubicBezTo>
                    <a:pt x="73" y="181"/>
                    <a:pt x="73" y="181"/>
                    <a:pt x="72" y="181"/>
                  </a:cubicBezTo>
                  <a:cubicBezTo>
                    <a:pt x="68" y="185"/>
                    <a:pt x="65" y="191"/>
                    <a:pt x="60" y="195"/>
                  </a:cubicBezTo>
                  <a:close/>
                  <a:moveTo>
                    <a:pt x="197" y="190"/>
                  </a:moveTo>
                  <a:cubicBezTo>
                    <a:pt x="191" y="195"/>
                    <a:pt x="188" y="201"/>
                    <a:pt x="182" y="207"/>
                  </a:cubicBezTo>
                  <a:cubicBezTo>
                    <a:pt x="182" y="207"/>
                    <a:pt x="182" y="207"/>
                    <a:pt x="182" y="208"/>
                  </a:cubicBezTo>
                  <a:cubicBezTo>
                    <a:pt x="181" y="208"/>
                    <a:pt x="180" y="210"/>
                    <a:pt x="180" y="211"/>
                  </a:cubicBezTo>
                  <a:cubicBezTo>
                    <a:pt x="176" y="213"/>
                    <a:pt x="177" y="217"/>
                    <a:pt x="173" y="218"/>
                  </a:cubicBezTo>
                  <a:cubicBezTo>
                    <a:pt x="174" y="222"/>
                    <a:pt x="170" y="224"/>
                    <a:pt x="168" y="222"/>
                  </a:cubicBezTo>
                  <a:cubicBezTo>
                    <a:pt x="168" y="228"/>
                    <a:pt x="168" y="233"/>
                    <a:pt x="169" y="239"/>
                  </a:cubicBezTo>
                  <a:cubicBezTo>
                    <a:pt x="179" y="229"/>
                    <a:pt x="189" y="218"/>
                    <a:pt x="197" y="205"/>
                  </a:cubicBezTo>
                  <a:cubicBezTo>
                    <a:pt x="198" y="205"/>
                    <a:pt x="198" y="204"/>
                    <a:pt x="199" y="205"/>
                  </a:cubicBezTo>
                  <a:cubicBezTo>
                    <a:pt x="199" y="202"/>
                    <a:pt x="200" y="199"/>
                    <a:pt x="199" y="197"/>
                  </a:cubicBezTo>
                  <a:cubicBezTo>
                    <a:pt x="198" y="198"/>
                    <a:pt x="198" y="198"/>
                    <a:pt x="197" y="198"/>
                  </a:cubicBezTo>
                  <a:cubicBezTo>
                    <a:pt x="194" y="205"/>
                    <a:pt x="188" y="208"/>
                    <a:pt x="185" y="215"/>
                  </a:cubicBezTo>
                  <a:cubicBezTo>
                    <a:pt x="180" y="218"/>
                    <a:pt x="178" y="224"/>
                    <a:pt x="173" y="227"/>
                  </a:cubicBezTo>
                  <a:cubicBezTo>
                    <a:pt x="173" y="229"/>
                    <a:pt x="173" y="229"/>
                    <a:pt x="173" y="230"/>
                  </a:cubicBezTo>
                  <a:cubicBezTo>
                    <a:pt x="172" y="230"/>
                    <a:pt x="171" y="232"/>
                    <a:pt x="170" y="232"/>
                  </a:cubicBezTo>
                  <a:cubicBezTo>
                    <a:pt x="170" y="231"/>
                    <a:pt x="170" y="231"/>
                    <a:pt x="169" y="230"/>
                  </a:cubicBezTo>
                  <a:cubicBezTo>
                    <a:pt x="178" y="217"/>
                    <a:pt x="189" y="207"/>
                    <a:pt x="198" y="195"/>
                  </a:cubicBezTo>
                  <a:cubicBezTo>
                    <a:pt x="198" y="196"/>
                    <a:pt x="200" y="191"/>
                    <a:pt x="199" y="188"/>
                  </a:cubicBezTo>
                  <a:cubicBezTo>
                    <a:pt x="198" y="188"/>
                    <a:pt x="198" y="188"/>
                    <a:pt x="197" y="188"/>
                  </a:cubicBezTo>
                  <a:cubicBezTo>
                    <a:pt x="197" y="189"/>
                    <a:pt x="197" y="189"/>
                    <a:pt x="197" y="190"/>
                  </a:cubicBezTo>
                  <a:close/>
                  <a:moveTo>
                    <a:pt x="63" y="199"/>
                  </a:moveTo>
                  <a:cubicBezTo>
                    <a:pt x="63" y="200"/>
                    <a:pt x="63" y="201"/>
                    <a:pt x="62" y="201"/>
                  </a:cubicBezTo>
                  <a:cubicBezTo>
                    <a:pt x="58" y="207"/>
                    <a:pt x="51" y="213"/>
                    <a:pt x="47" y="218"/>
                  </a:cubicBezTo>
                  <a:cubicBezTo>
                    <a:pt x="47" y="219"/>
                    <a:pt x="47" y="220"/>
                    <a:pt x="47" y="220"/>
                  </a:cubicBezTo>
                  <a:cubicBezTo>
                    <a:pt x="46" y="221"/>
                    <a:pt x="44" y="222"/>
                    <a:pt x="43" y="224"/>
                  </a:cubicBezTo>
                  <a:cubicBezTo>
                    <a:pt x="43" y="224"/>
                    <a:pt x="42" y="227"/>
                    <a:pt x="42" y="227"/>
                  </a:cubicBezTo>
                  <a:cubicBezTo>
                    <a:pt x="42" y="227"/>
                    <a:pt x="43" y="229"/>
                    <a:pt x="42" y="229"/>
                  </a:cubicBezTo>
                  <a:cubicBezTo>
                    <a:pt x="44" y="227"/>
                    <a:pt x="46" y="225"/>
                    <a:pt x="49" y="223"/>
                  </a:cubicBezTo>
                  <a:cubicBezTo>
                    <a:pt x="51" y="221"/>
                    <a:pt x="52" y="218"/>
                    <a:pt x="54" y="216"/>
                  </a:cubicBezTo>
                  <a:cubicBezTo>
                    <a:pt x="54" y="216"/>
                    <a:pt x="55" y="216"/>
                    <a:pt x="56" y="215"/>
                  </a:cubicBezTo>
                  <a:cubicBezTo>
                    <a:pt x="57" y="214"/>
                    <a:pt x="58" y="212"/>
                    <a:pt x="59" y="211"/>
                  </a:cubicBezTo>
                  <a:cubicBezTo>
                    <a:pt x="61" y="208"/>
                    <a:pt x="63" y="207"/>
                    <a:pt x="66" y="204"/>
                  </a:cubicBezTo>
                  <a:cubicBezTo>
                    <a:pt x="69" y="200"/>
                    <a:pt x="75" y="193"/>
                    <a:pt x="72" y="190"/>
                  </a:cubicBezTo>
                  <a:cubicBezTo>
                    <a:pt x="70" y="193"/>
                    <a:pt x="66" y="196"/>
                    <a:pt x="63" y="199"/>
                  </a:cubicBezTo>
                  <a:close/>
                  <a:moveTo>
                    <a:pt x="237" y="215"/>
                  </a:moveTo>
                  <a:cubicBezTo>
                    <a:pt x="236" y="215"/>
                    <a:pt x="237" y="216"/>
                    <a:pt x="236" y="217"/>
                  </a:cubicBezTo>
                  <a:cubicBezTo>
                    <a:pt x="235" y="218"/>
                    <a:pt x="232" y="219"/>
                    <a:pt x="233" y="221"/>
                  </a:cubicBezTo>
                  <a:cubicBezTo>
                    <a:pt x="230" y="222"/>
                    <a:pt x="230" y="226"/>
                    <a:pt x="228" y="227"/>
                  </a:cubicBezTo>
                  <a:cubicBezTo>
                    <a:pt x="228" y="230"/>
                    <a:pt x="229" y="233"/>
                    <a:pt x="229" y="236"/>
                  </a:cubicBezTo>
                  <a:cubicBezTo>
                    <a:pt x="233" y="235"/>
                    <a:pt x="233" y="231"/>
                    <a:pt x="236" y="230"/>
                  </a:cubicBezTo>
                  <a:cubicBezTo>
                    <a:pt x="235" y="228"/>
                    <a:pt x="239" y="224"/>
                    <a:pt x="240" y="224"/>
                  </a:cubicBezTo>
                  <a:cubicBezTo>
                    <a:pt x="241" y="221"/>
                    <a:pt x="243" y="220"/>
                    <a:pt x="244" y="218"/>
                  </a:cubicBezTo>
                  <a:cubicBezTo>
                    <a:pt x="244" y="218"/>
                    <a:pt x="244" y="218"/>
                    <a:pt x="244" y="217"/>
                  </a:cubicBezTo>
                  <a:cubicBezTo>
                    <a:pt x="249" y="213"/>
                    <a:pt x="253" y="208"/>
                    <a:pt x="256" y="203"/>
                  </a:cubicBezTo>
                  <a:cubicBezTo>
                    <a:pt x="259" y="200"/>
                    <a:pt x="263" y="197"/>
                    <a:pt x="261" y="190"/>
                  </a:cubicBezTo>
                  <a:cubicBezTo>
                    <a:pt x="255" y="195"/>
                    <a:pt x="250" y="201"/>
                    <a:pt x="245" y="206"/>
                  </a:cubicBezTo>
                  <a:cubicBezTo>
                    <a:pt x="245" y="206"/>
                    <a:pt x="246" y="206"/>
                    <a:pt x="245" y="205"/>
                  </a:cubicBezTo>
                  <a:cubicBezTo>
                    <a:pt x="245" y="206"/>
                    <a:pt x="245" y="207"/>
                    <a:pt x="244" y="207"/>
                  </a:cubicBezTo>
                  <a:cubicBezTo>
                    <a:pt x="244" y="207"/>
                    <a:pt x="245" y="207"/>
                    <a:pt x="244" y="206"/>
                  </a:cubicBezTo>
                  <a:cubicBezTo>
                    <a:pt x="244" y="207"/>
                    <a:pt x="242" y="207"/>
                    <a:pt x="242" y="208"/>
                  </a:cubicBezTo>
                  <a:cubicBezTo>
                    <a:pt x="243" y="209"/>
                    <a:pt x="243" y="208"/>
                    <a:pt x="244" y="208"/>
                  </a:cubicBezTo>
                  <a:cubicBezTo>
                    <a:pt x="243" y="211"/>
                    <a:pt x="239" y="212"/>
                    <a:pt x="237" y="215"/>
                  </a:cubicBezTo>
                  <a:close/>
                  <a:moveTo>
                    <a:pt x="129" y="199"/>
                  </a:moveTo>
                  <a:cubicBezTo>
                    <a:pt x="127" y="204"/>
                    <a:pt x="122" y="206"/>
                    <a:pt x="120" y="211"/>
                  </a:cubicBezTo>
                  <a:cubicBezTo>
                    <a:pt x="120" y="211"/>
                    <a:pt x="119" y="211"/>
                    <a:pt x="119" y="211"/>
                  </a:cubicBezTo>
                  <a:cubicBezTo>
                    <a:pt x="118" y="214"/>
                    <a:pt x="115" y="215"/>
                    <a:pt x="114" y="218"/>
                  </a:cubicBezTo>
                  <a:cubicBezTo>
                    <a:pt x="114" y="218"/>
                    <a:pt x="114" y="218"/>
                    <a:pt x="113" y="218"/>
                  </a:cubicBezTo>
                  <a:cubicBezTo>
                    <a:pt x="114" y="219"/>
                    <a:pt x="113" y="219"/>
                    <a:pt x="112" y="220"/>
                  </a:cubicBezTo>
                  <a:cubicBezTo>
                    <a:pt x="110" y="222"/>
                    <a:pt x="109" y="227"/>
                    <a:pt x="106" y="227"/>
                  </a:cubicBezTo>
                  <a:cubicBezTo>
                    <a:pt x="107" y="230"/>
                    <a:pt x="105" y="231"/>
                    <a:pt x="107" y="232"/>
                  </a:cubicBezTo>
                  <a:cubicBezTo>
                    <a:pt x="116" y="220"/>
                    <a:pt x="127" y="211"/>
                    <a:pt x="135" y="198"/>
                  </a:cubicBezTo>
                  <a:cubicBezTo>
                    <a:pt x="137" y="198"/>
                    <a:pt x="137" y="197"/>
                    <a:pt x="138" y="196"/>
                  </a:cubicBezTo>
                  <a:cubicBezTo>
                    <a:pt x="138" y="194"/>
                    <a:pt x="139" y="191"/>
                    <a:pt x="137" y="190"/>
                  </a:cubicBezTo>
                  <a:cubicBezTo>
                    <a:pt x="134" y="193"/>
                    <a:pt x="133" y="197"/>
                    <a:pt x="129" y="199"/>
                  </a:cubicBezTo>
                  <a:close/>
                  <a:moveTo>
                    <a:pt x="120" y="219"/>
                  </a:moveTo>
                  <a:cubicBezTo>
                    <a:pt x="118" y="227"/>
                    <a:pt x="105" y="230"/>
                    <a:pt x="106" y="242"/>
                  </a:cubicBezTo>
                  <a:cubicBezTo>
                    <a:pt x="111" y="237"/>
                    <a:pt x="116" y="232"/>
                    <a:pt x="120" y="226"/>
                  </a:cubicBezTo>
                  <a:cubicBezTo>
                    <a:pt x="127" y="221"/>
                    <a:pt x="130" y="213"/>
                    <a:pt x="137" y="208"/>
                  </a:cubicBezTo>
                  <a:cubicBezTo>
                    <a:pt x="138" y="204"/>
                    <a:pt x="139" y="202"/>
                    <a:pt x="138" y="199"/>
                  </a:cubicBezTo>
                  <a:cubicBezTo>
                    <a:pt x="132" y="206"/>
                    <a:pt x="127" y="213"/>
                    <a:pt x="120" y="219"/>
                  </a:cubicBezTo>
                  <a:close/>
                  <a:moveTo>
                    <a:pt x="73" y="199"/>
                  </a:moveTo>
                  <a:cubicBezTo>
                    <a:pt x="69" y="202"/>
                    <a:pt x="66" y="206"/>
                    <a:pt x="62" y="211"/>
                  </a:cubicBezTo>
                  <a:cubicBezTo>
                    <a:pt x="58" y="215"/>
                    <a:pt x="55" y="219"/>
                    <a:pt x="52" y="222"/>
                  </a:cubicBezTo>
                  <a:cubicBezTo>
                    <a:pt x="49" y="227"/>
                    <a:pt x="42" y="231"/>
                    <a:pt x="42" y="237"/>
                  </a:cubicBezTo>
                  <a:cubicBezTo>
                    <a:pt x="48" y="233"/>
                    <a:pt x="53" y="226"/>
                    <a:pt x="58" y="221"/>
                  </a:cubicBezTo>
                  <a:cubicBezTo>
                    <a:pt x="63" y="215"/>
                    <a:pt x="70" y="211"/>
                    <a:pt x="73" y="205"/>
                  </a:cubicBezTo>
                  <a:cubicBezTo>
                    <a:pt x="73" y="204"/>
                    <a:pt x="73" y="204"/>
                    <a:pt x="73" y="204"/>
                  </a:cubicBezTo>
                  <a:cubicBezTo>
                    <a:pt x="73" y="202"/>
                    <a:pt x="73" y="201"/>
                    <a:pt x="74" y="199"/>
                  </a:cubicBezTo>
                  <a:cubicBezTo>
                    <a:pt x="73" y="199"/>
                    <a:pt x="73" y="199"/>
                    <a:pt x="73" y="199"/>
                  </a:cubicBezTo>
                  <a:close/>
                  <a:moveTo>
                    <a:pt x="242" y="232"/>
                  </a:moveTo>
                  <a:cubicBezTo>
                    <a:pt x="239" y="234"/>
                    <a:pt x="239" y="237"/>
                    <a:pt x="237" y="238"/>
                  </a:cubicBezTo>
                  <a:cubicBezTo>
                    <a:pt x="235" y="243"/>
                    <a:pt x="229" y="245"/>
                    <a:pt x="229" y="252"/>
                  </a:cubicBezTo>
                  <a:cubicBezTo>
                    <a:pt x="235" y="246"/>
                    <a:pt x="243" y="237"/>
                    <a:pt x="249" y="230"/>
                  </a:cubicBezTo>
                  <a:cubicBezTo>
                    <a:pt x="250" y="229"/>
                    <a:pt x="253" y="226"/>
                    <a:pt x="253" y="227"/>
                  </a:cubicBezTo>
                  <a:cubicBezTo>
                    <a:pt x="255" y="221"/>
                    <a:pt x="263" y="220"/>
                    <a:pt x="261" y="210"/>
                  </a:cubicBezTo>
                  <a:cubicBezTo>
                    <a:pt x="255" y="216"/>
                    <a:pt x="250" y="225"/>
                    <a:pt x="244" y="229"/>
                  </a:cubicBezTo>
                  <a:cubicBezTo>
                    <a:pt x="244" y="229"/>
                    <a:pt x="244" y="230"/>
                    <a:pt x="244" y="230"/>
                  </a:cubicBezTo>
                  <a:cubicBezTo>
                    <a:pt x="244" y="230"/>
                    <a:pt x="243" y="230"/>
                    <a:pt x="242" y="230"/>
                  </a:cubicBezTo>
                  <a:cubicBezTo>
                    <a:pt x="242" y="231"/>
                    <a:pt x="243" y="231"/>
                    <a:pt x="242" y="232"/>
                  </a:cubicBezTo>
                  <a:close/>
                  <a:moveTo>
                    <a:pt x="239" y="235"/>
                  </a:moveTo>
                  <a:cubicBezTo>
                    <a:pt x="242" y="229"/>
                    <a:pt x="247" y="225"/>
                    <a:pt x="251" y="220"/>
                  </a:cubicBezTo>
                  <a:cubicBezTo>
                    <a:pt x="251" y="221"/>
                    <a:pt x="251" y="221"/>
                    <a:pt x="251" y="220"/>
                  </a:cubicBezTo>
                  <a:cubicBezTo>
                    <a:pt x="253" y="217"/>
                    <a:pt x="257" y="213"/>
                    <a:pt x="259" y="209"/>
                  </a:cubicBezTo>
                  <a:cubicBezTo>
                    <a:pt x="260" y="208"/>
                    <a:pt x="260" y="208"/>
                    <a:pt x="261" y="208"/>
                  </a:cubicBezTo>
                  <a:cubicBezTo>
                    <a:pt x="262" y="206"/>
                    <a:pt x="261" y="203"/>
                    <a:pt x="261" y="200"/>
                  </a:cubicBezTo>
                  <a:cubicBezTo>
                    <a:pt x="255" y="205"/>
                    <a:pt x="251" y="212"/>
                    <a:pt x="246" y="218"/>
                  </a:cubicBezTo>
                  <a:cubicBezTo>
                    <a:pt x="245" y="218"/>
                    <a:pt x="245" y="217"/>
                    <a:pt x="245" y="217"/>
                  </a:cubicBezTo>
                  <a:cubicBezTo>
                    <a:pt x="245" y="218"/>
                    <a:pt x="245" y="218"/>
                    <a:pt x="245" y="219"/>
                  </a:cubicBezTo>
                  <a:cubicBezTo>
                    <a:pt x="240" y="225"/>
                    <a:pt x="235" y="232"/>
                    <a:pt x="230" y="238"/>
                  </a:cubicBezTo>
                  <a:cubicBezTo>
                    <a:pt x="229" y="238"/>
                    <a:pt x="229" y="237"/>
                    <a:pt x="228" y="237"/>
                  </a:cubicBezTo>
                  <a:cubicBezTo>
                    <a:pt x="229" y="240"/>
                    <a:pt x="228" y="242"/>
                    <a:pt x="229" y="245"/>
                  </a:cubicBezTo>
                  <a:cubicBezTo>
                    <a:pt x="233" y="243"/>
                    <a:pt x="234" y="237"/>
                    <a:pt x="239" y="235"/>
                  </a:cubicBezTo>
                  <a:close/>
                  <a:moveTo>
                    <a:pt x="174" y="244"/>
                  </a:moveTo>
                  <a:cubicBezTo>
                    <a:pt x="174" y="244"/>
                    <a:pt x="174" y="244"/>
                    <a:pt x="174" y="244"/>
                  </a:cubicBezTo>
                  <a:cubicBezTo>
                    <a:pt x="183" y="235"/>
                    <a:pt x="191" y="224"/>
                    <a:pt x="200" y="214"/>
                  </a:cubicBezTo>
                  <a:cubicBezTo>
                    <a:pt x="199" y="212"/>
                    <a:pt x="199" y="211"/>
                    <a:pt x="199" y="208"/>
                  </a:cubicBezTo>
                  <a:cubicBezTo>
                    <a:pt x="192" y="215"/>
                    <a:pt x="187" y="225"/>
                    <a:pt x="179" y="230"/>
                  </a:cubicBezTo>
                  <a:cubicBezTo>
                    <a:pt x="178" y="235"/>
                    <a:pt x="172" y="237"/>
                    <a:pt x="170" y="243"/>
                  </a:cubicBezTo>
                  <a:cubicBezTo>
                    <a:pt x="168" y="243"/>
                    <a:pt x="167" y="249"/>
                    <a:pt x="168" y="250"/>
                  </a:cubicBezTo>
                  <a:cubicBezTo>
                    <a:pt x="170" y="248"/>
                    <a:pt x="173" y="245"/>
                    <a:pt x="174" y="244"/>
                  </a:cubicBezTo>
                  <a:close/>
                  <a:moveTo>
                    <a:pt x="45" y="238"/>
                  </a:moveTo>
                  <a:cubicBezTo>
                    <a:pt x="45" y="239"/>
                    <a:pt x="46" y="239"/>
                    <a:pt x="45" y="240"/>
                  </a:cubicBezTo>
                  <a:cubicBezTo>
                    <a:pt x="45" y="241"/>
                    <a:pt x="43" y="241"/>
                    <a:pt x="42" y="241"/>
                  </a:cubicBezTo>
                  <a:cubicBezTo>
                    <a:pt x="43" y="244"/>
                    <a:pt x="43" y="246"/>
                    <a:pt x="42" y="249"/>
                  </a:cubicBezTo>
                  <a:cubicBezTo>
                    <a:pt x="54" y="237"/>
                    <a:pt x="62" y="225"/>
                    <a:pt x="74" y="215"/>
                  </a:cubicBezTo>
                  <a:cubicBezTo>
                    <a:pt x="73" y="213"/>
                    <a:pt x="74" y="210"/>
                    <a:pt x="72" y="210"/>
                  </a:cubicBezTo>
                  <a:cubicBezTo>
                    <a:pt x="63" y="219"/>
                    <a:pt x="55" y="229"/>
                    <a:pt x="45" y="238"/>
                  </a:cubicBezTo>
                  <a:close/>
                  <a:moveTo>
                    <a:pt x="116" y="233"/>
                  </a:moveTo>
                  <a:cubicBezTo>
                    <a:pt x="116" y="235"/>
                    <a:pt x="113" y="238"/>
                    <a:pt x="112" y="239"/>
                  </a:cubicBezTo>
                  <a:cubicBezTo>
                    <a:pt x="111" y="241"/>
                    <a:pt x="110" y="245"/>
                    <a:pt x="107" y="245"/>
                  </a:cubicBezTo>
                  <a:cubicBezTo>
                    <a:pt x="107" y="246"/>
                    <a:pt x="107" y="248"/>
                    <a:pt x="107" y="249"/>
                  </a:cubicBezTo>
                  <a:cubicBezTo>
                    <a:pt x="116" y="239"/>
                    <a:pt x="124" y="231"/>
                    <a:pt x="132" y="221"/>
                  </a:cubicBezTo>
                  <a:cubicBezTo>
                    <a:pt x="135" y="220"/>
                    <a:pt x="135" y="217"/>
                    <a:pt x="138" y="216"/>
                  </a:cubicBezTo>
                  <a:cubicBezTo>
                    <a:pt x="138" y="214"/>
                    <a:pt x="138" y="213"/>
                    <a:pt x="137" y="211"/>
                  </a:cubicBezTo>
                  <a:cubicBezTo>
                    <a:pt x="133" y="213"/>
                    <a:pt x="132" y="219"/>
                    <a:pt x="127" y="221"/>
                  </a:cubicBezTo>
                  <a:cubicBezTo>
                    <a:pt x="127" y="223"/>
                    <a:pt x="127" y="224"/>
                    <a:pt x="124" y="224"/>
                  </a:cubicBezTo>
                  <a:cubicBezTo>
                    <a:pt x="125" y="226"/>
                    <a:pt x="123" y="228"/>
                    <a:pt x="121" y="228"/>
                  </a:cubicBezTo>
                  <a:cubicBezTo>
                    <a:pt x="122" y="229"/>
                    <a:pt x="120" y="231"/>
                    <a:pt x="118" y="230"/>
                  </a:cubicBezTo>
                  <a:cubicBezTo>
                    <a:pt x="118" y="233"/>
                    <a:pt x="117" y="232"/>
                    <a:pt x="116" y="233"/>
                  </a:cubicBezTo>
                  <a:close/>
                  <a:moveTo>
                    <a:pt x="66" y="225"/>
                  </a:moveTo>
                  <a:cubicBezTo>
                    <a:pt x="61" y="233"/>
                    <a:pt x="54" y="239"/>
                    <a:pt x="48" y="246"/>
                  </a:cubicBezTo>
                  <a:cubicBezTo>
                    <a:pt x="46" y="248"/>
                    <a:pt x="43" y="251"/>
                    <a:pt x="43" y="254"/>
                  </a:cubicBezTo>
                  <a:cubicBezTo>
                    <a:pt x="47" y="253"/>
                    <a:pt x="50" y="249"/>
                    <a:pt x="53" y="246"/>
                  </a:cubicBezTo>
                  <a:cubicBezTo>
                    <a:pt x="56" y="243"/>
                    <a:pt x="59" y="240"/>
                    <a:pt x="61" y="237"/>
                  </a:cubicBezTo>
                  <a:cubicBezTo>
                    <a:pt x="65" y="234"/>
                    <a:pt x="67" y="229"/>
                    <a:pt x="71" y="226"/>
                  </a:cubicBezTo>
                  <a:cubicBezTo>
                    <a:pt x="72" y="226"/>
                    <a:pt x="73" y="225"/>
                    <a:pt x="74" y="224"/>
                  </a:cubicBezTo>
                  <a:cubicBezTo>
                    <a:pt x="73" y="221"/>
                    <a:pt x="74" y="219"/>
                    <a:pt x="73" y="218"/>
                  </a:cubicBezTo>
                  <a:cubicBezTo>
                    <a:pt x="71" y="221"/>
                    <a:pt x="69" y="223"/>
                    <a:pt x="66" y="225"/>
                  </a:cubicBezTo>
                  <a:close/>
                  <a:moveTo>
                    <a:pt x="191" y="227"/>
                  </a:moveTo>
                  <a:cubicBezTo>
                    <a:pt x="190" y="230"/>
                    <a:pt x="187" y="233"/>
                    <a:pt x="184" y="235"/>
                  </a:cubicBezTo>
                  <a:cubicBezTo>
                    <a:pt x="184" y="236"/>
                    <a:pt x="184" y="236"/>
                    <a:pt x="184" y="237"/>
                  </a:cubicBezTo>
                  <a:cubicBezTo>
                    <a:pt x="182" y="240"/>
                    <a:pt x="178" y="241"/>
                    <a:pt x="176" y="245"/>
                  </a:cubicBezTo>
                  <a:cubicBezTo>
                    <a:pt x="174" y="247"/>
                    <a:pt x="173" y="251"/>
                    <a:pt x="170" y="251"/>
                  </a:cubicBezTo>
                  <a:cubicBezTo>
                    <a:pt x="171" y="252"/>
                    <a:pt x="169" y="253"/>
                    <a:pt x="168" y="255"/>
                  </a:cubicBezTo>
                  <a:cubicBezTo>
                    <a:pt x="169" y="255"/>
                    <a:pt x="170" y="255"/>
                    <a:pt x="170" y="255"/>
                  </a:cubicBezTo>
                  <a:cubicBezTo>
                    <a:pt x="174" y="250"/>
                    <a:pt x="177" y="246"/>
                    <a:pt x="182" y="242"/>
                  </a:cubicBezTo>
                  <a:cubicBezTo>
                    <a:pt x="188" y="236"/>
                    <a:pt x="194" y="229"/>
                    <a:pt x="199" y="223"/>
                  </a:cubicBezTo>
                  <a:cubicBezTo>
                    <a:pt x="199" y="221"/>
                    <a:pt x="200" y="220"/>
                    <a:pt x="199" y="219"/>
                  </a:cubicBezTo>
                  <a:cubicBezTo>
                    <a:pt x="196" y="221"/>
                    <a:pt x="194" y="225"/>
                    <a:pt x="191" y="227"/>
                  </a:cubicBezTo>
                  <a:close/>
                  <a:moveTo>
                    <a:pt x="127" y="229"/>
                  </a:moveTo>
                  <a:cubicBezTo>
                    <a:pt x="126" y="230"/>
                    <a:pt x="128" y="229"/>
                    <a:pt x="127" y="231"/>
                  </a:cubicBezTo>
                  <a:cubicBezTo>
                    <a:pt x="124" y="232"/>
                    <a:pt x="124" y="237"/>
                    <a:pt x="121" y="235"/>
                  </a:cubicBezTo>
                  <a:cubicBezTo>
                    <a:pt x="120" y="237"/>
                    <a:pt x="120" y="236"/>
                    <a:pt x="121" y="237"/>
                  </a:cubicBezTo>
                  <a:cubicBezTo>
                    <a:pt x="115" y="242"/>
                    <a:pt x="111" y="247"/>
                    <a:pt x="107" y="253"/>
                  </a:cubicBezTo>
                  <a:cubicBezTo>
                    <a:pt x="107" y="254"/>
                    <a:pt x="108" y="253"/>
                    <a:pt x="109" y="253"/>
                  </a:cubicBezTo>
                  <a:cubicBezTo>
                    <a:pt x="115" y="248"/>
                    <a:pt x="119" y="242"/>
                    <a:pt x="124" y="237"/>
                  </a:cubicBezTo>
                  <a:cubicBezTo>
                    <a:pt x="125" y="235"/>
                    <a:pt x="127" y="235"/>
                    <a:pt x="128" y="233"/>
                  </a:cubicBezTo>
                  <a:cubicBezTo>
                    <a:pt x="130" y="231"/>
                    <a:pt x="131" y="228"/>
                    <a:pt x="134" y="227"/>
                  </a:cubicBezTo>
                  <a:cubicBezTo>
                    <a:pt x="134" y="226"/>
                    <a:pt x="135" y="225"/>
                    <a:pt x="136" y="225"/>
                  </a:cubicBezTo>
                  <a:cubicBezTo>
                    <a:pt x="136" y="226"/>
                    <a:pt x="137" y="226"/>
                    <a:pt x="137" y="227"/>
                  </a:cubicBezTo>
                  <a:cubicBezTo>
                    <a:pt x="134" y="229"/>
                    <a:pt x="133" y="232"/>
                    <a:pt x="130" y="234"/>
                  </a:cubicBezTo>
                  <a:cubicBezTo>
                    <a:pt x="130" y="236"/>
                    <a:pt x="126" y="238"/>
                    <a:pt x="125" y="240"/>
                  </a:cubicBezTo>
                  <a:cubicBezTo>
                    <a:pt x="122" y="243"/>
                    <a:pt x="119" y="248"/>
                    <a:pt x="117" y="248"/>
                  </a:cubicBezTo>
                  <a:cubicBezTo>
                    <a:pt x="116" y="251"/>
                    <a:pt x="113" y="251"/>
                    <a:pt x="113" y="253"/>
                  </a:cubicBezTo>
                  <a:cubicBezTo>
                    <a:pt x="113" y="254"/>
                    <a:pt x="115" y="253"/>
                    <a:pt x="117" y="254"/>
                  </a:cubicBezTo>
                  <a:cubicBezTo>
                    <a:pt x="122" y="246"/>
                    <a:pt x="131" y="240"/>
                    <a:pt x="137" y="232"/>
                  </a:cubicBezTo>
                  <a:cubicBezTo>
                    <a:pt x="137" y="228"/>
                    <a:pt x="139" y="224"/>
                    <a:pt x="137" y="220"/>
                  </a:cubicBezTo>
                  <a:cubicBezTo>
                    <a:pt x="133" y="222"/>
                    <a:pt x="131" y="228"/>
                    <a:pt x="127" y="229"/>
                  </a:cubicBezTo>
                  <a:close/>
                  <a:moveTo>
                    <a:pt x="258" y="224"/>
                  </a:moveTo>
                  <a:cubicBezTo>
                    <a:pt x="247" y="234"/>
                    <a:pt x="238" y="245"/>
                    <a:pt x="229" y="256"/>
                  </a:cubicBezTo>
                  <a:cubicBezTo>
                    <a:pt x="231" y="257"/>
                    <a:pt x="232" y="256"/>
                    <a:pt x="234" y="256"/>
                  </a:cubicBezTo>
                  <a:cubicBezTo>
                    <a:pt x="234" y="256"/>
                    <a:pt x="234" y="255"/>
                    <a:pt x="234" y="254"/>
                  </a:cubicBezTo>
                  <a:cubicBezTo>
                    <a:pt x="242" y="247"/>
                    <a:pt x="249" y="238"/>
                    <a:pt x="257" y="231"/>
                  </a:cubicBezTo>
                  <a:cubicBezTo>
                    <a:pt x="257" y="229"/>
                    <a:pt x="259" y="228"/>
                    <a:pt x="261" y="228"/>
                  </a:cubicBezTo>
                  <a:cubicBezTo>
                    <a:pt x="261" y="224"/>
                    <a:pt x="262" y="224"/>
                    <a:pt x="261" y="221"/>
                  </a:cubicBezTo>
                  <a:cubicBezTo>
                    <a:pt x="259" y="221"/>
                    <a:pt x="259" y="224"/>
                    <a:pt x="258" y="224"/>
                  </a:cubicBezTo>
                  <a:cubicBezTo>
                    <a:pt x="258" y="224"/>
                    <a:pt x="258" y="224"/>
                    <a:pt x="258" y="224"/>
                  </a:cubicBezTo>
                  <a:close/>
                  <a:moveTo>
                    <a:pt x="192" y="233"/>
                  </a:moveTo>
                  <a:cubicBezTo>
                    <a:pt x="193" y="234"/>
                    <a:pt x="192" y="235"/>
                    <a:pt x="192" y="235"/>
                  </a:cubicBezTo>
                  <a:cubicBezTo>
                    <a:pt x="189" y="237"/>
                    <a:pt x="188" y="241"/>
                    <a:pt x="184" y="242"/>
                  </a:cubicBezTo>
                  <a:cubicBezTo>
                    <a:pt x="182" y="247"/>
                    <a:pt x="176" y="249"/>
                    <a:pt x="174" y="255"/>
                  </a:cubicBezTo>
                  <a:cubicBezTo>
                    <a:pt x="175" y="256"/>
                    <a:pt x="176" y="255"/>
                    <a:pt x="177" y="255"/>
                  </a:cubicBezTo>
                  <a:cubicBezTo>
                    <a:pt x="183" y="248"/>
                    <a:pt x="192" y="241"/>
                    <a:pt x="198" y="233"/>
                  </a:cubicBezTo>
                  <a:cubicBezTo>
                    <a:pt x="199" y="232"/>
                    <a:pt x="199" y="230"/>
                    <a:pt x="200" y="228"/>
                  </a:cubicBezTo>
                  <a:cubicBezTo>
                    <a:pt x="199" y="228"/>
                    <a:pt x="200" y="227"/>
                    <a:pt x="199" y="227"/>
                  </a:cubicBezTo>
                  <a:cubicBezTo>
                    <a:pt x="196" y="229"/>
                    <a:pt x="195" y="232"/>
                    <a:pt x="192" y="233"/>
                  </a:cubicBezTo>
                  <a:close/>
                  <a:moveTo>
                    <a:pt x="73" y="228"/>
                  </a:moveTo>
                  <a:cubicBezTo>
                    <a:pt x="65" y="237"/>
                    <a:pt x="58" y="244"/>
                    <a:pt x="50" y="253"/>
                  </a:cubicBezTo>
                  <a:cubicBezTo>
                    <a:pt x="56" y="252"/>
                    <a:pt x="59" y="243"/>
                    <a:pt x="65" y="241"/>
                  </a:cubicBezTo>
                  <a:cubicBezTo>
                    <a:pt x="67" y="236"/>
                    <a:pt x="71" y="233"/>
                    <a:pt x="74" y="231"/>
                  </a:cubicBezTo>
                  <a:cubicBezTo>
                    <a:pt x="74" y="230"/>
                    <a:pt x="74" y="229"/>
                    <a:pt x="74" y="228"/>
                  </a:cubicBezTo>
                  <a:cubicBezTo>
                    <a:pt x="73" y="228"/>
                    <a:pt x="73" y="228"/>
                    <a:pt x="73" y="228"/>
                  </a:cubicBezTo>
                  <a:close/>
                  <a:moveTo>
                    <a:pt x="243" y="252"/>
                  </a:moveTo>
                  <a:cubicBezTo>
                    <a:pt x="250" y="247"/>
                    <a:pt x="254" y="239"/>
                    <a:pt x="261" y="233"/>
                  </a:cubicBezTo>
                  <a:cubicBezTo>
                    <a:pt x="261" y="232"/>
                    <a:pt x="261" y="230"/>
                    <a:pt x="261" y="229"/>
                  </a:cubicBezTo>
                  <a:cubicBezTo>
                    <a:pt x="252" y="238"/>
                    <a:pt x="243" y="246"/>
                    <a:pt x="236" y="256"/>
                  </a:cubicBezTo>
                  <a:cubicBezTo>
                    <a:pt x="237" y="256"/>
                    <a:pt x="238" y="256"/>
                    <a:pt x="238" y="256"/>
                  </a:cubicBezTo>
                  <a:cubicBezTo>
                    <a:pt x="240" y="255"/>
                    <a:pt x="243" y="253"/>
                    <a:pt x="243" y="252"/>
                  </a:cubicBezTo>
                  <a:close/>
                  <a:moveTo>
                    <a:pt x="55" y="253"/>
                  </a:moveTo>
                  <a:cubicBezTo>
                    <a:pt x="56" y="254"/>
                    <a:pt x="58" y="253"/>
                    <a:pt x="60" y="253"/>
                  </a:cubicBezTo>
                  <a:cubicBezTo>
                    <a:pt x="64" y="248"/>
                    <a:pt x="69" y="243"/>
                    <a:pt x="74" y="239"/>
                  </a:cubicBezTo>
                  <a:cubicBezTo>
                    <a:pt x="73" y="237"/>
                    <a:pt x="75" y="235"/>
                    <a:pt x="73" y="235"/>
                  </a:cubicBezTo>
                  <a:cubicBezTo>
                    <a:pt x="67" y="241"/>
                    <a:pt x="61" y="247"/>
                    <a:pt x="55" y="253"/>
                  </a:cubicBezTo>
                  <a:close/>
                  <a:moveTo>
                    <a:pt x="196" y="238"/>
                  </a:moveTo>
                  <a:cubicBezTo>
                    <a:pt x="192" y="244"/>
                    <a:pt x="184" y="249"/>
                    <a:pt x="180" y="255"/>
                  </a:cubicBezTo>
                  <a:cubicBezTo>
                    <a:pt x="181" y="256"/>
                    <a:pt x="183" y="255"/>
                    <a:pt x="184" y="256"/>
                  </a:cubicBezTo>
                  <a:cubicBezTo>
                    <a:pt x="189" y="250"/>
                    <a:pt x="195" y="245"/>
                    <a:pt x="200" y="239"/>
                  </a:cubicBezTo>
                  <a:cubicBezTo>
                    <a:pt x="200" y="238"/>
                    <a:pt x="200" y="238"/>
                    <a:pt x="200" y="236"/>
                  </a:cubicBezTo>
                  <a:cubicBezTo>
                    <a:pt x="198" y="236"/>
                    <a:pt x="198" y="238"/>
                    <a:pt x="196" y="238"/>
                  </a:cubicBezTo>
                  <a:close/>
                  <a:moveTo>
                    <a:pt x="244" y="252"/>
                  </a:moveTo>
                  <a:cubicBezTo>
                    <a:pt x="243" y="254"/>
                    <a:pt x="242" y="254"/>
                    <a:pt x="241" y="256"/>
                  </a:cubicBezTo>
                  <a:cubicBezTo>
                    <a:pt x="249" y="256"/>
                    <a:pt x="253" y="256"/>
                    <a:pt x="261" y="256"/>
                  </a:cubicBezTo>
                  <a:cubicBezTo>
                    <a:pt x="261" y="254"/>
                    <a:pt x="262" y="251"/>
                    <a:pt x="260" y="249"/>
                  </a:cubicBezTo>
                  <a:cubicBezTo>
                    <a:pt x="259" y="250"/>
                    <a:pt x="256" y="256"/>
                    <a:pt x="253" y="254"/>
                  </a:cubicBezTo>
                  <a:cubicBezTo>
                    <a:pt x="256" y="251"/>
                    <a:pt x="258" y="249"/>
                    <a:pt x="261" y="246"/>
                  </a:cubicBezTo>
                  <a:cubicBezTo>
                    <a:pt x="261" y="245"/>
                    <a:pt x="261" y="244"/>
                    <a:pt x="261" y="243"/>
                  </a:cubicBezTo>
                  <a:cubicBezTo>
                    <a:pt x="257" y="248"/>
                    <a:pt x="252" y="252"/>
                    <a:pt x="247" y="255"/>
                  </a:cubicBezTo>
                  <a:cubicBezTo>
                    <a:pt x="246" y="255"/>
                    <a:pt x="246" y="255"/>
                    <a:pt x="246" y="254"/>
                  </a:cubicBezTo>
                  <a:cubicBezTo>
                    <a:pt x="251" y="251"/>
                    <a:pt x="256" y="246"/>
                    <a:pt x="260" y="241"/>
                  </a:cubicBezTo>
                  <a:cubicBezTo>
                    <a:pt x="261" y="241"/>
                    <a:pt x="260" y="243"/>
                    <a:pt x="261" y="243"/>
                  </a:cubicBezTo>
                  <a:cubicBezTo>
                    <a:pt x="261" y="241"/>
                    <a:pt x="262" y="237"/>
                    <a:pt x="260" y="237"/>
                  </a:cubicBezTo>
                  <a:cubicBezTo>
                    <a:pt x="255" y="242"/>
                    <a:pt x="249" y="250"/>
                    <a:pt x="244" y="252"/>
                  </a:cubicBezTo>
                  <a:close/>
                  <a:moveTo>
                    <a:pt x="119" y="253"/>
                  </a:moveTo>
                  <a:cubicBezTo>
                    <a:pt x="122" y="255"/>
                    <a:pt x="126" y="253"/>
                    <a:pt x="130" y="254"/>
                  </a:cubicBezTo>
                  <a:cubicBezTo>
                    <a:pt x="131" y="250"/>
                    <a:pt x="138" y="249"/>
                    <a:pt x="136" y="245"/>
                  </a:cubicBezTo>
                  <a:cubicBezTo>
                    <a:pt x="134" y="249"/>
                    <a:pt x="131" y="250"/>
                    <a:pt x="127" y="253"/>
                  </a:cubicBezTo>
                  <a:cubicBezTo>
                    <a:pt x="127" y="252"/>
                    <a:pt x="125" y="253"/>
                    <a:pt x="126" y="252"/>
                  </a:cubicBezTo>
                  <a:cubicBezTo>
                    <a:pt x="130" y="248"/>
                    <a:pt x="134" y="245"/>
                    <a:pt x="137" y="241"/>
                  </a:cubicBezTo>
                  <a:cubicBezTo>
                    <a:pt x="137" y="239"/>
                    <a:pt x="138" y="238"/>
                    <a:pt x="136" y="237"/>
                  </a:cubicBezTo>
                  <a:cubicBezTo>
                    <a:pt x="131" y="242"/>
                    <a:pt x="124" y="247"/>
                    <a:pt x="119" y="253"/>
                  </a:cubicBezTo>
                  <a:close/>
                  <a:moveTo>
                    <a:pt x="73" y="242"/>
                  </a:moveTo>
                  <a:cubicBezTo>
                    <a:pt x="70" y="247"/>
                    <a:pt x="66" y="249"/>
                    <a:pt x="63" y="253"/>
                  </a:cubicBezTo>
                  <a:cubicBezTo>
                    <a:pt x="68" y="255"/>
                    <a:pt x="70" y="248"/>
                    <a:pt x="74" y="248"/>
                  </a:cubicBezTo>
                  <a:cubicBezTo>
                    <a:pt x="73" y="247"/>
                    <a:pt x="75" y="244"/>
                    <a:pt x="74" y="242"/>
                  </a:cubicBezTo>
                  <a:cubicBezTo>
                    <a:pt x="74" y="242"/>
                    <a:pt x="73" y="242"/>
                    <a:pt x="73" y="242"/>
                  </a:cubicBezTo>
                  <a:close/>
                  <a:moveTo>
                    <a:pt x="190" y="253"/>
                  </a:moveTo>
                  <a:cubicBezTo>
                    <a:pt x="189" y="253"/>
                    <a:pt x="187" y="254"/>
                    <a:pt x="188" y="256"/>
                  </a:cubicBezTo>
                  <a:cubicBezTo>
                    <a:pt x="189" y="256"/>
                    <a:pt x="190" y="255"/>
                    <a:pt x="192" y="256"/>
                  </a:cubicBezTo>
                  <a:cubicBezTo>
                    <a:pt x="194" y="251"/>
                    <a:pt x="203" y="250"/>
                    <a:pt x="199" y="243"/>
                  </a:cubicBezTo>
                  <a:cubicBezTo>
                    <a:pt x="196" y="246"/>
                    <a:pt x="192" y="249"/>
                    <a:pt x="190" y="253"/>
                  </a:cubicBezTo>
                  <a:close/>
                  <a:moveTo>
                    <a:pt x="70" y="253"/>
                  </a:moveTo>
                  <a:cubicBezTo>
                    <a:pt x="72" y="254"/>
                    <a:pt x="73" y="254"/>
                    <a:pt x="74" y="254"/>
                  </a:cubicBezTo>
                  <a:cubicBezTo>
                    <a:pt x="74" y="253"/>
                    <a:pt x="74" y="251"/>
                    <a:pt x="74" y="250"/>
                  </a:cubicBezTo>
                  <a:cubicBezTo>
                    <a:pt x="72" y="251"/>
                    <a:pt x="71" y="252"/>
                    <a:pt x="70" y="253"/>
                  </a:cubicBezTo>
                  <a:close/>
                  <a:moveTo>
                    <a:pt x="132" y="254"/>
                  </a:moveTo>
                  <a:cubicBezTo>
                    <a:pt x="134" y="254"/>
                    <a:pt x="135" y="254"/>
                    <a:pt x="137" y="254"/>
                  </a:cubicBezTo>
                  <a:cubicBezTo>
                    <a:pt x="137" y="253"/>
                    <a:pt x="137" y="252"/>
                    <a:pt x="137" y="251"/>
                  </a:cubicBezTo>
                  <a:cubicBezTo>
                    <a:pt x="135" y="251"/>
                    <a:pt x="134" y="253"/>
                    <a:pt x="132" y="254"/>
                  </a:cubicBezTo>
                  <a:close/>
                  <a:moveTo>
                    <a:pt x="195" y="256"/>
                  </a:moveTo>
                  <a:cubicBezTo>
                    <a:pt x="197" y="256"/>
                    <a:pt x="198" y="256"/>
                    <a:pt x="200" y="256"/>
                  </a:cubicBezTo>
                  <a:cubicBezTo>
                    <a:pt x="201" y="255"/>
                    <a:pt x="200" y="254"/>
                    <a:pt x="200" y="252"/>
                  </a:cubicBezTo>
                  <a:cubicBezTo>
                    <a:pt x="197" y="253"/>
                    <a:pt x="196" y="254"/>
                    <a:pt x="195" y="2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2" name="Freeform 6"/>
            <p:cNvSpPr/>
            <p:nvPr/>
          </p:nvSpPr>
          <p:spPr bwMode="auto">
            <a:xfrm>
              <a:off x="4837" y="1302"/>
              <a:ext cx="1388" cy="1128"/>
            </a:xfrm>
            <a:custGeom>
              <a:avLst/>
              <a:gdLst>
                <a:gd name="T0" fmla="*/ 183 w 183"/>
                <a:gd name="T1" fmla="*/ 5 h 176"/>
                <a:gd name="T2" fmla="*/ 169 w 183"/>
                <a:gd name="T3" fmla="*/ 31 h 176"/>
                <a:gd name="T4" fmla="*/ 166 w 183"/>
                <a:gd name="T5" fmla="*/ 33 h 176"/>
                <a:gd name="T6" fmla="*/ 156 w 183"/>
                <a:gd name="T7" fmla="*/ 51 h 176"/>
                <a:gd name="T8" fmla="*/ 154 w 183"/>
                <a:gd name="T9" fmla="*/ 51 h 176"/>
                <a:gd name="T10" fmla="*/ 153 w 183"/>
                <a:gd name="T11" fmla="*/ 56 h 176"/>
                <a:gd name="T12" fmla="*/ 149 w 183"/>
                <a:gd name="T13" fmla="*/ 57 h 176"/>
                <a:gd name="T14" fmla="*/ 148 w 183"/>
                <a:gd name="T15" fmla="*/ 44 h 176"/>
                <a:gd name="T16" fmla="*/ 132 w 183"/>
                <a:gd name="T17" fmla="*/ 60 h 176"/>
                <a:gd name="T18" fmla="*/ 122 w 183"/>
                <a:gd name="T19" fmla="*/ 70 h 176"/>
                <a:gd name="T20" fmla="*/ 78 w 183"/>
                <a:gd name="T21" fmla="*/ 110 h 176"/>
                <a:gd name="T22" fmla="*/ 65 w 183"/>
                <a:gd name="T23" fmla="*/ 123 h 176"/>
                <a:gd name="T24" fmla="*/ 63 w 183"/>
                <a:gd name="T25" fmla="*/ 124 h 176"/>
                <a:gd name="T26" fmla="*/ 52 w 183"/>
                <a:gd name="T27" fmla="*/ 134 h 176"/>
                <a:gd name="T28" fmla="*/ 41 w 183"/>
                <a:gd name="T29" fmla="*/ 145 h 176"/>
                <a:gd name="T30" fmla="*/ 30 w 183"/>
                <a:gd name="T31" fmla="*/ 152 h 176"/>
                <a:gd name="T32" fmla="*/ 20 w 183"/>
                <a:gd name="T33" fmla="*/ 161 h 176"/>
                <a:gd name="T34" fmla="*/ 2 w 183"/>
                <a:gd name="T35" fmla="*/ 176 h 176"/>
                <a:gd name="T36" fmla="*/ 0 w 183"/>
                <a:gd name="T37" fmla="*/ 174 h 176"/>
                <a:gd name="T38" fmla="*/ 24 w 183"/>
                <a:gd name="T39" fmla="*/ 155 h 176"/>
                <a:gd name="T40" fmla="*/ 52 w 183"/>
                <a:gd name="T41" fmla="*/ 130 h 176"/>
                <a:gd name="T42" fmla="*/ 84 w 183"/>
                <a:gd name="T43" fmla="*/ 103 h 176"/>
                <a:gd name="T44" fmla="*/ 89 w 183"/>
                <a:gd name="T45" fmla="*/ 99 h 176"/>
                <a:gd name="T46" fmla="*/ 97 w 183"/>
                <a:gd name="T47" fmla="*/ 91 h 176"/>
                <a:gd name="T48" fmla="*/ 107 w 183"/>
                <a:gd name="T49" fmla="*/ 83 h 176"/>
                <a:gd name="T50" fmla="*/ 134 w 183"/>
                <a:gd name="T51" fmla="*/ 55 h 176"/>
                <a:gd name="T52" fmla="*/ 147 w 183"/>
                <a:gd name="T53" fmla="*/ 41 h 176"/>
                <a:gd name="T54" fmla="*/ 137 w 183"/>
                <a:gd name="T55" fmla="*/ 40 h 176"/>
                <a:gd name="T56" fmla="*/ 142 w 183"/>
                <a:gd name="T57" fmla="*/ 36 h 176"/>
                <a:gd name="T58" fmla="*/ 148 w 183"/>
                <a:gd name="T59" fmla="*/ 32 h 176"/>
                <a:gd name="T60" fmla="*/ 150 w 183"/>
                <a:gd name="T61" fmla="*/ 30 h 176"/>
                <a:gd name="T62" fmla="*/ 172 w 183"/>
                <a:gd name="T63" fmla="*/ 11 h 176"/>
                <a:gd name="T64" fmla="*/ 183 w 183"/>
                <a:gd name="T65" fmla="*/ 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3" h="176">
                  <a:moveTo>
                    <a:pt x="183" y="5"/>
                  </a:moveTo>
                  <a:cubicBezTo>
                    <a:pt x="178" y="13"/>
                    <a:pt x="173" y="21"/>
                    <a:pt x="169" y="31"/>
                  </a:cubicBezTo>
                  <a:cubicBezTo>
                    <a:pt x="168" y="31"/>
                    <a:pt x="167" y="32"/>
                    <a:pt x="166" y="33"/>
                  </a:cubicBezTo>
                  <a:cubicBezTo>
                    <a:pt x="164" y="40"/>
                    <a:pt x="158" y="44"/>
                    <a:pt x="156" y="51"/>
                  </a:cubicBezTo>
                  <a:cubicBezTo>
                    <a:pt x="155" y="51"/>
                    <a:pt x="155" y="51"/>
                    <a:pt x="154" y="51"/>
                  </a:cubicBezTo>
                  <a:cubicBezTo>
                    <a:pt x="154" y="53"/>
                    <a:pt x="153" y="54"/>
                    <a:pt x="153" y="56"/>
                  </a:cubicBezTo>
                  <a:cubicBezTo>
                    <a:pt x="151" y="56"/>
                    <a:pt x="151" y="57"/>
                    <a:pt x="149" y="57"/>
                  </a:cubicBezTo>
                  <a:cubicBezTo>
                    <a:pt x="149" y="52"/>
                    <a:pt x="149" y="49"/>
                    <a:pt x="148" y="44"/>
                  </a:cubicBezTo>
                  <a:cubicBezTo>
                    <a:pt x="143" y="49"/>
                    <a:pt x="138" y="55"/>
                    <a:pt x="132" y="60"/>
                  </a:cubicBezTo>
                  <a:cubicBezTo>
                    <a:pt x="129" y="64"/>
                    <a:pt x="125" y="67"/>
                    <a:pt x="122" y="70"/>
                  </a:cubicBezTo>
                  <a:cubicBezTo>
                    <a:pt x="108" y="84"/>
                    <a:pt x="93" y="98"/>
                    <a:pt x="78" y="110"/>
                  </a:cubicBezTo>
                  <a:cubicBezTo>
                    <a:pt x="74" y="115"/>
                    <a:pt x="69" y="119"/>
                    <a:pt x="65" y="123"/>
                  </a:cubicBezTo>
                  <a:cubicBezTo>
                    <a:pt x="64" y="124"/>
                    <a:pt x="64" y="124"/>
                    <a:pt x="63" y="124"/>
                  </a:cubicBezTo>
                  <a:cubicBezTo>
                    <a:pt x="60" y="128"/>
                    <a:pt x="56" y="131"/>
                    <a:pt x="52" y="134"/>
                  </a:cubicBezTo>
                  <a:cubicBezTo>
                    <a:pt x="48" y="137"/>
                    <a:pt x="44" y="141"/>
                    <a:pt x="41" y="145"/>
                  </a:cubicBezTo>
                  <a:cubicBezTo>
                    <a:pt x="38" y="148"/>
                    <a:pt x="33" y="149"/>
                    <a:pt x="30" y="152"/>
                  </a:cubicBezTo>
                  <a:cubicBezTo>
                    <a:pt x="26" y="155"/>
                    <a:pt x="24" y="158"/>
                    <a:pt x="20" y="161"/>
                  </a:cubicBezTo>
                  <a:cubicBezTo>
                    <a:pt x="14" y="166"/>
                    <a:pt x="8" y="171"/>
                    <a:pt x="2" y="176"/>
                  </a:cubicBezTo>
                  <a:cubicBezTo>
                    <a:pt x="1" y="175"/>
                    <a:pt x="1" y="174"/>
                    <a:pt x="0" y="174"/>
                  </a:cubicBezTo>
                  <a:cubicBezTo>
                    <a:pt x="8" y="168"/>
                    <a:pt x="16" y="162"/>
                    <a:pt x="24" y="155"/>
                  </a:cubicBezTo>
                  <a:cubicBezTo>
                    <a:pt x="33" y="146"/>
                    <a:pt x="44" y="140"/>
                    <a:pt x="52" y="130"/>
                  </a:cubicBezTo>
                  <a:cubicBezTo>
                    <a:pt x="63" y="122"/>
                    <a:pt x="73" y="112"/>
                    <a:pt x="84" y="103"/>
                  </a:cubicBezTo>
                  <a:cubicBezTo>
                    <a:pt x="85" y="101"/>
                    <a:pt x="87" y="100"/>
                    <a:pt x="89" y="99"/>
                  </a:cubicBezTo>
                  <a:cubicBezTo>
                    <a:pt x="92" y="96"/>
                    <a:pt x="94" y="93"/>
                    <a:pt x="97" y="91"/>
                  </a:cubicBezTo>
                  <a:cubicBezTo>
                    <a:pt x="100" y="88"/>
                    <a:pt x="104" y="86"/>
                    <a:pt x="107" y="83"/>
                  </a:cubicBezTo>
                  <a:cubicBezTo>
                    <a:pt x="116" y="74"/>
                    <a:pt x="125" y="64"/>
                    <a:pt x="134" y="55"/>
                  </a:cubicBezTo>
                  <a:cubicBezTo>
                    <a:pt x="139" y="51"/>
                    <a:pt x="143" y="46"/>
                    <a:pt x="147" y="41"/>
                  </a:cubicBezTo>
                  <a:cubicBezTo>
                    <a:pt x="143" y="39"/>
                    <a:pt x="140" y="43"/>
                    <a:pt x="137" y="40"/>
                  </a:cubicBezTo>
                  <a:cubicBezTo>
                    <a:pt x="136" y="37"/>
                    <a:pt x="140" y="37"/>
                    <a:pt x="142" y="36"/>
                  </a:cubicBezTo>
                  <a:cubicBezTo>
                    <a:pt x="144" y="35"/>
                    <a:pt x="145" y="33"/>
                    <a:pt x="148" y="32"/>
                  </a:cubicBezTo>
                  <a:cubicBezTo>
                    <a:pt x="148" y="31"/>
                    <a:pt x="150" y="31"/>
                    <a:pt x="150" y="30"/>
                  </a:cubicBezTo>
                  <a:cubicBezTo>
                    <a:pt x="158" y="26"/>
                    <a:pt x="166" y="18"/>
                    <a:pt x="172" y="11"/>
                  </a:cubicBezTo>
                  <a:cubicBezTo>
                    <a:pt x="175" y="8"/>
                    <a:pt x="180" y="0"/>
                    <a:pt x="18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3" name="Freeform 7"/>
            <p:cNvSpPr/>
            <p:nvPr/>
          </p:nvSpPr>
          <p:spPr bwMode="auto">
            <a:xfrm>
              <a:off x="4496" y="2417"/>
              <a:ext cx="349" cy="186"/>
            </a:xfrm>
            <a:custGeom>
              <a:avLst/>
              <a:gdLst>
                <a:gd name="T0" fmla="*/ 45 w 46"/>
                <a:gd name="T1" fmla="*/ 0 h 29"/>
                <a:gd name="T2" fmla="*/ 46 w 46"/>
                <a:gd name="T3" fmla="*/ 2 h 29"/>
                <a:gd name="T4" fmla="*/ 28 w 46"/>
                <a:gd name="T5" fmla="*/ 15 h 29"/>
                <a:gd name="T6" fmla="*/ 0 w 46"/>
                <a:gd name="T7" fmla="*/ 29 h 29"/>
                <a:gd name="T8" fmla="*/ 5 w 46"/>
                <a:gd name="T9" fmla="*/ 25 h 29"/>
                <a:gd name="T10" fmla="*/ 39 w 46"/>
                <a:gd name="T11" fmla="*/ 4 h 29"/>
                <a:gd name="T12" fmla="*/ 45 w 46"/>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46" h="29">
                  <a:moveTo>
                    <a:pt x="45" y="0"/>
                  </a:moveTo>
                  <a:cubicBezTo>
                    <a:pt x="46" y="0"/>
                    <a:pt x="45" y="2"/>
                    <a:pt x="46" y="2"/>
                  </a:cubicBezTo>
                  <a:cubicBezTo>
                    <a:pt x="41" y="7"/>
                    <a:pt x="33" y="10"/>
                    <a:pt x="28" y="15"/>
                  </a:cubicBezTo>
                  <a:cubicBezTo>
                    <a:pt x="18" y="19"/>
                    <a:pt x="11" y="26"/>
                    <a:pt x="0" y="29"/>
                  </a:cubicBezTo>
                  <a:cubicBezTo>
                    <a:pt x="0" y="26"/>
                    <a:pt x="3" y="25"/>
                    <a:pt x="5" y="25"/>
                  </a:cubicBezTo>
                  <a:cubicBezTo>
                    <a:pt x="17" y="18"/>
                    <a:pt x="29" y="12"/>
                    <a:pt x="39" y="4"/>
                  </a:cubicBezTo>
                  <a:cubicBezTo>
                    <a:pt x="42" y="3"/>
                    <a:pt x="43" y="2"/>
                    <a:pt x="4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6513541" y="2145120"/>
            <a:ext cx="5298391" cy="892935"/>
            <a:chOff x="1279157" y="2671843"/>
            <a:chExt cx="5298391" cy="892935"/>
          </a:xfrm>
        </p:grpSpPr>
        <p:sp>
          <p:nvSpPr>
            <p:cNvPr id="35" name="矩形 34"/>
            <p:cNvSpPr/>
            <p:nvPr/>
          </p:nvSpPr>
          <p:spPr>
            <a:xfrm>
              <a:off x="1279157" y="3140046"/>
              <a:ext cx="5298391" cy="424732"/>
            </a:xfrm>
            <a:prstGeom prst="rect">
              <a:avLst/>
            </a:prstGeom>
          </p:spPr>
          <p:txBody>
            <a:bodyPr wrap="square">
              <a:spAutoFit/>
              <a:scene3d>
                <a:camera prst="orthographicFront"/>
                <a:lightRig rig="threePt" dir="t"/>
              </a:scene3d>
              <a:sp3d contourW="12700"/>
            </a:bodyPr>
            <a:p>
              <a:pPr algn="just">
                <a:lnSpc>
                  <a:spcPct val="120000"/>
                </a:lnSpc>
              </a:pPr>
              <a:r>
                <a:rPr lang="zh-CN" altLang="en-US" dirty="0">
                  <a:solidFill>
                    <a:schemeClr val="bg1"/>
                  </a:solidFill>
                  <a:latin typeface="微软雅黑" panose="020B0503020204020204" pitchFamily="34" charset="-122"/>
                  <a:ea typeface="微软雅黑" panose="020B0503020204020204" pitchFamily="34" charset="-122"/>
                </a:rPr>
                <a:t>用户可以在投影仪或者计算机上进行</a:t>
              </a:r>
              <a:r>
                <a:rPr lang="zh-CN" altLang="en-US" dirty="0" smtClean="0">
                  <a:solidFill>
                    <a:schemeClr val="bg1"/>
                  </a:solidFill>
                  <a:latin typeface="微软雅黑" panose="020B0503020204020204" pitchFamily="34" charset="-122"/>
                  <a:ea typeface="微软雅黑" panose="020B0503020204020204" pitchFamily="34" charset="-122"/>
                </a:rPr>
                <a:t>演示</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6" name="矩形 35"/>
            <p:cNvSpPr/>
            <p:nvPr/>
          </p:nvSpPr>
          <p:spPr>
            <a:xfrm>
              <a:off x="1279158" y="2671843"/>
              <a:ext cx="2241974" cy="516103"/>
            </a:xfrm>
            <a:prstGeom prst="rect">
              <a:avLst/>
            </a:prstGeom>
          </p:spPr>
          <p:txBody>
            <a:bodyPr wrap="square">
              <a:spAutoFit/>
              <a:scene3d>
                <a:camera prst="orthographicFront"/>
                <a:lightRig rig="threePt" dir="t"/>
              </a:scene3d>
              <a:sp3d contourW="12700"/>
            </a:bodyPr>
            <a:p>
              <a:pPr algn="just">
                <a:lnSpc>
                  <a:spcPct val="120000"/>
                </a:lnSpc>
              </a:pPr>
              <a:r>
                <a:rPr lang="zh-CN" altLang="en-US" sz="2400" b="1" dirty="0">
                  <a:solidFill>
                    <a:schemeClr val="bg1"/>
                  </a:solidFill>
                  <a:latin typeface="微软雅黑" panose="020B0503020204020204" pitchFamily="34" charset="-122"/>
                  <a:ea typeface="微软雅黑" panose="020B0503020204020204" pitchFamily="34" charset="-122"/>
                </a:rPr>
                <a:t>标题文字添加</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6513541" y="3402876"/>
            <a:ext cx="5298391" cy="892935"/>
            <a:chOff x="1279157" y="2671843"/>
            <a:chExt cx="5298391" cy="892935"/>
          </a:xfrm>
        </p:grpSpPr>
        <p:sp>
          <p:nvSpPr>
            <p:cNvPr id="38" name="矩形 37"/>
            <p:cNvSpPr/>
            <p:nvPr/>
          </p:nvSpPr>
          <p:spPr>
            <a:xfrm>
              <a:off x="1279157" y="3140046"/>
              <a:ext cx="5298391" cy="424732"/>
            </a:xfrm>
            <a:prstGeom prst="rect">
              <a:avLst/>
            </a:prstGeom>
          </p:spPr>
          <p:txBody>
            <a:bodyPr wrap="square">
              <a:spAutoFit/>
              <a:scene3d>
                <a:camera prst="orthographicFront"/>
                <a:lightRig rig="threePt" dir="t"/>
              </a:scene3d>
              <a:sp3d contourW="12700"/>
            </a:bodyPr>
            <a:p>
              <a:pPr algn="just">
                <a:lnSpc>
                  <a:spcPct val="120000"/>
                </a:lnSpc>
              </a:pPr>
              <a:r>
                <a:rPr lang="zh-CN" altLang="en-US" dirty="0">
                  <a:solidFill>
                    <a:schemeClr val="bg1"/>
                  </a:solidFill>
                  <a:latin typeface="微软雅黑" panose="020B0503020204020204" pitchFamily="34" charset="-122"/>
                  <a:ea typeface="微软雅黑" panose="020B0503020204020204" pitchFamily="34" charset="-122"/>
                </a:rPr>
                <a:t>用户可以在投影仪或者计算机上进行</a:t>
              </a:r>
              <a:r>
                <a:rPr lang="zh-CN" altLang="en-US" dirty="0" smtClean="0">
                  <a:solidFill>
                    <a:schemeClr val="bg1"/>
                  </a:solidFill>
                  <a:latin typeface="微软雅黑" panose="020B0503020204020204" pitchFamily="34" charset="-122"/>
                  <a:ea typeface="微软雅黑" panose="020B0503020204020204" pitchFamily="34" charset="-122"/>
                </a:rPr>
                <a:t>演示</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9" name="矩形 38"/>
            <p:cNvSpPr/>
            <p:nvPr/>
          </p:nvSpPr>
          <p:spPr>
            <a:xfrm>
              <a:off x="1279158" y="2671843"/>
              <a:ext cx="2241974" cy="516103"/>
            </a:xfrm>
            <a:prstGeom prst="rect">
              <a:avLst/>
            </a:prstGeom>
          </p:spPr>
          <p:txBody>
            <a:bodyPr wrap="square">
              <a:spAutoFit/>
              <a:scene3d>
                <a:camera prst="orthographicFront"/>
                <a:lightRig rig="threePt" dir="t"/>
              </a:scene3d>
              <a:sp3d contourW="12700"/>
            </a:bodyPr>
            <a:p>
              <a:pPr algn="just">
                <a:lnSpc>
                  <a:spcPct val="120000"/>
                </a:lnSpc>
              </a:pPr>
              <a:r>
                <a:rPr lang="zh-CN" altLang="en-US" sz="2400" b="1" dirty="0">
                  <a:solidFill>
                    <a:schemeClr val="bg1"/>
                  </a:solidFill>
                  <a:latin typeface="微软雅黑" panose="020B0503020204020204" pitchFamily="34" charset="-122"/>
                  <a:ea typeface="微软雅黑" panose="020B0503020204020204" pitchFamily="34" charset="-122"/>
                </a:rPr>
                <a:t>标题文字添加</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6513541" y="4660631"/>
            <a:ext cx="5298391" cy="892935"/>
            <a:chOff x="1279157" y="2671843"/>
            <a:chExt cx="5298391" cy="892935"/>
          </a:xfrm>
        </p:grpSpPr>
        <p:sp>
          <p:nvSpPr>
            <p:cNvPr id="41" name="矩形 40"/>
            <p:cNvSpPr/>
            <p:nvPr/>
          </p:nvSpPr>
          <p:spPr>
            <a:xfrm>
              <a:off x="1279157" y="3140046"/>
              <a:ext cx="5298391" cy="424732"/>
            </a:xfrm>
            <a:prstGeom prst="rect">
              <a:avLst/>
            </a:prstGeom>
          </p:spPr>
          <p:txBody>
            <a:bodyPr wrap="square">
              <a:spAutoFit/>
              <a:scene3d>
                <a:camera prst="orthographicFront"/>
                <a:lightRig rig="threePt" dir="t"/>
              </a:scene3d>
              <a:sp3d contourW="12700"/>
            </a:bodyPr>
            <a:p>
              <a:pPr algn="just">
                <a:lnSpc>
                  <a:spcPct val="120000"/>
                </a:lnSpc>
              </a:pPr>
              <a:r>
                <a:rPr lang="zh-CN" altLang="en-US" dirty="0">
                  <a:solidFill>
                    <a:schemeClr val="bg1"/>
                  </a:solidFill>
                  <a:latin typeface="微软雅黑" panose="020B0503020204020204" pitchFamily="34" charset="-122"/>
                  <a:ea typeface="微软雅黑" panose="020B0503020204020204" pitchFamily="34" charset="-122"/>
                </a:rPr>
                <a:t>用户可以在投影仪或者计算机上进行</a:t>
              </a:r>
              <a:r>
                <a:rPr lang="zh-CN" altLang="en-US" dirty="0" smtClean="0">
                  <a:solidFill>
                    <a:schemeClr val="bg1"/>
                  </a:solidFill>
                  <a:latin typeface="微软雅黑" panose="020B0503020204020204" pitchFamily="34" charset="-122"/>
                  <a:ea typeface="微软雅黑" panose="020B0503020204020204" pitchFamily="34" charset="-122"/>
                </a:rPr>
                <a:t>演示</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2" name="矩形 41"/>
            <p:cNvSpPr/>
            <p:nvPr/>
          </p:nvSpPr>
          <p:spPr>
            <a:xfrm>
              <a:off x="1279158" y="2671843"/>
              <a:ext cx="2241974" cy="516103"/>
            </a:xfrm>
            <a:prstGeom prst="rect">
              <a:avLst/>
            </a:prstGeom>
          </p:spPr>
          <p:txBody>
            <a:bodyPr wrap="square">
              <a:spAutoFit/>
              <a:scene3d>
                <a:camera prst="orthographicFront"/>
                <a:lightRig rig="threePt" dir="t"/>
              </a:scene3d>
              <a:sp3d contourW="12700"/>
            </a:bodyPr>
            <a:p>
              <a:pPr algn="just">
                <a:lnSpc>
                  <a:spcPct val="120000"/>
                </a:lnSpc>
              </a:pPr>
              <a:r>
                <a:rPr lang="zh-CN" altLang="en-US" sz="2400" b="1" dirty="0">
                  <a:solidFill>
                    <a:schemeClr val="bg1"/>
                  </a:solidFill>
                  <a:latin typeface="微软雅黑" panose="020B0503020204020204" pitchFamily="34" charset="-122"/>
                  <a:ea typeface="微软雅黑" panose="020B0503020204020204" pitchFamily="34" charset="-122"/>
                </a:rPr>
                <a:t>标题文字添加</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Диаграмма 1"/>
          <p:cNvGraphicFramePr/>
          <p:nvPr/>
        </p:nvGraphicFramePr>
        <p:xfrm>
          <a:off x="3743739" y="1796819"/>
          <a:ext cx="4704523" cy="4032448"/>
        </p:xfrm>
        <a:graphic>
          <a:graphicData uri="http://schemas.openxmlformats.org/drawingml/2006/chart">
            <c:chart xmlns:c="http://schemas.openxmlformats.org/drawingml/2006/chart" xmlns:r="http://schemas.openxmlformats.org/officeDocument/2006/relationships" r:id="rId1"/>
          </a:graphicData>
        </a:graphic>
      </p:graphicFrame>
      <p:sp>
        <p:nvSpPr>
          <p:cNvPr id="17" name="矩形 16"/>
          <p:cNvSpPr/>
          <p:nvPr/>
        </p:nvSpPr>
        <p:spPr>
          <a:xfrm>
            <a:off x="8797099" y="4718513"/>
            <a:ext cx="2584032" cy="379656"/>
          </a:xfrm>
          <a:prstGeom prst="rect">
            <a:avLst/>
          </a:prstGeom>
        </p:spPr>
        <p:txBody>
          <a:bodyPr wrap="square">
            <a:spAutoFit/>
          </a:bodyPr>
          <a:lstStyle/>
          <a:p>
            <a:pPr defTabSz="1219200">
              <a:defRPr/>
            </a:pPr>
            <a:r>
              <a:rPr lang="en-US" altLang="zh-CN" b="1" dirty="0">
                <a:solidFill>
                  <a:schemeClr val="bg1"/>
                </a:solidFill>
                <a:latin typeface="微软雅黑" panose="020B0503020204020204" pitchFamily="34" charset="-122"/>
                <a:ea typeface="微软雅黑" panose="020B0503020204020204" pitchFamily="34" charset="-122"/>
              </a:rPr>
              <a:t>04.</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18" name="TextBox 39"/>
          <p:cNvSpPr txBox="1"/>
          <p:nvPr/>
        </p:nvSpPr>
        <p:spPr>
          <a:xfrm>
            <a:off x="8797099" y="5098169"/>
            <a:ext cx="2747201" cy="731098"/>
          </a:xfrm>
          <a:prstGeom prst="rect">
            <a:avLst/>
          </a:prstGeom>
          <a:noFill/>
        </p:spPr>
        <p:txBody>
          <a:bodyPr wrap="square" rtlCol="0">
            <a:spAutoFit/>
          </a:bodyPr>
          <a:lstStyle/>
          <a:p>
            <a:pP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19" name="矩形 18"/>
          <p:cNvSpPr/>
          <p:nvPr/>
        </p:nvSpPr>
        <p:spPr>
          <a:xfrm>
            <a:off x="8797099" y="1885772"/>
            <a:ext cx="2584032" cy="379656"/>
          </a:xfrm>
          <a:prstGeom prst="rect">
            <a:avLst/>
          </a:prstGeom>
        </p:spPr>
        <p:txBody>
          <a:bodyPr wrap="square">
            <a:spAutoFit/>
          </a:bodyPr>
          <a:lstStyle/>
          <a:p>
            <a:pPr defTabSz="1219200">
              <a:defRPr/>
            </a:pPr>
            <a:r>
              <a:rPr lang="en-US" altLang="zh-CN" b="1">
                <a:solidFill>
                  <a:schemeClr val="bg1"/>
                </a:solidFill>
                <a:latin typeface="微软雅黑" panose="020B0503020204020204" pitchFamily="34" charset="-122"/>
                <a:ea typeface="微软雅黑" panose="020B0503020204020204" pitchFamily="34" charset="-122"/>
              </a:rPr>
              <a:t>03.</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20" name="TextBox 39"/>
          <p:cNvSpPr txBox="1"/>
          <p:nvPr/>
        </p:nvSpPr>
        <p:spPr>
          <a:xfrm>
            <a:off x="8797099" y="2265428"/>
            <a:ext cx="2747201" cy="731098"/>
          </a:xfrm>
          <a:prstGeom prst="rect">
            <a:avLst/>
          </a:prstGeom>
          <a:noFill/>
        </p:spPr>
        <p:txBody>
          <a:bodyPr wrap="square" rtlCol="0">
            <a:spAutoFit/>
          </a:bodyPr>
          <a:lstStyle/>
          <a:p>
            <a:pP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21" name="矩形 20"/>
          <p:cNvSpPr/>
          <p:nvPr/>
        </p:nvSpPr>
        <p:spPr>
          <a:xfrm>
            <a:off x="996538" y="4642401"/>
            <a:ext cx="2584032" cy="379656"/>
          </a:xfrm>
          <a:prstGeom prst="rect">
            <a:avLst/>
          </a:prstGeom>
        </p:spPr>
        <p:txBody>
          <a:bodyPr wrap="square">
            <a:spAutoFit/>
          </a:bodyPr>
          <a:lstStyle/>
          <a:p>
            <a:pPr defTabSz="1219200">
              <a:defRPr/>
            </a:pPr>
            <a:r>
              <a:rPr lang="en-US" altLang="zh-CN" b="1">
                <a:solidFill>
                  <a:schemeClr val="bg1"/>
                </a:solidFill>
                <a:latin typeface="微软雅黑" panose="020B0503020204020204" pitchFamily="34" charset="-122"/>
                <a:ea typeface="微软雅黑" panose="020B0503020204020204" pitchFamily="34" charset="-122"/>
              </a:rPr>
              <a:t>02.</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22" name="TextBox 39"/>
          <p:cNvSpPr txBox="1"/>
          <p:nvPr/>
        </p:nvSpPr>
        <p:spPr>
          <a:xfrm>
            <a:off x="996538" y="5022057"/>
            <a:ext cx="2747201" cy="731098"/>
          </a:xfrm>
          <a:prstGeom prst="rect">
            <a:avLst/>
          </a:prstGeom>
          <a:noFill/>
        </p:spPr>
        <p:txBody>
          <a:bodyPr wrap="square" rtlCol="0">
            <a:spAutoFit/>
          </a:bodyPr>
          <a:lstStyle/>
          <a:p>
            <a:pP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23" name="矩形 22"/>
          <p:cNvSpPr/>
          <p:nvPr/>
        </p:nvSpPr>
        <p:spPr>
          <a:xfrm>
            <a:off x="996538" y="2025771"/>
            <a:ext cx="2584032" cy="379656"/>
          </a:xfrm>
          <a:prstGeom prst="rect">
            <a:avLst/>
          </a:prstGeom>
        </p:spPr>
        <p:txBody>
          <a:bodyPr wrap="square">
            <a:spAutoFit/>
          </a:bodyPr>
          <a:lstStyle/>
          <a:p>
            <a:pPr defTabSz="1219200">
              <a:defRPr/>
            </a:pPr>
            <a:r>
              <a:rPr lang="en-US" altLang="zh-CN" b="1">
                <a:solidFill>
                  <a:schemeClr val="bg1"/>
                </a:solidFill>
                <a:latin typeface="微软雅黑" panose="020B0503020204020204" pitchFamily="34" charset="-122"/>
                <a:ea typeface="微软雅黑" panose="020B0503020204020204" pitchFamily="34" charset="-122"/>
              </a:rPr>
              <a:t>01.</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24" name="TextBox 39"/>
          <p:cNvSpPr txBox="1"/>
          <p:nvPr/>
        </p:nvSpPr>
        <p:spPr>
          <a:xfrm>
            <a:off x="996538" y="2405427"/>
            <a:ext cx="2747201" cy="731098"/>
          </a:xfrm>
          <a:prstGeom prst="rect">
            <a:avLst/>
          </a:prstGeom>
          <a:noFill/>
        </p:spPr>
        <p:txBody>
          <a:bodyPr wrap="square" rtlCol="0">
            <a:spAutoFit/>
          </a:bodyPr>
          <a:lstStyle/>
          <a:p>
            <a:pP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4" name="椭圆 3"/>
          <p:cNvSpPr/>
          <p:nvPr/>
        </p:nvSpPr>
        <p:spPr>
          <a:xfrm>
            <a:off x="4902200" y="2546229"/>
            <a:ext cx="2286000" cy="2286000"/>
          </a:xfrm>
          <a:prstGeom prst="ellipse">
            <a:avLst/>
          </a:prstGeom>
          <a:solidFill>
            <a:srgbClr val="3E7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Group 17"/>
          <p:cNvGrpSpPr/>
          <p:nvPr/>
        </p:nvGrpSpPr>
        <p:grpSpPr>
          <a:xfrm>
            <a:off x="5505021" y="3066255"/>
            <a:ext cx="1080358" cy="1079537"/>
            <a:chOff x="9525" y="-1587"/>
            <a:chExt cx="2097088" cy="2095500"/>
          </a:xfrm>
          <a:solidFill>
            <a:schemeClr val="bg1">
              <a:lumMod val="95000"/>
            </a:schemeClr>
          </a:solidFill>
        </p:grpSpPr>
        <p:sp>
          <p:nvSpPr>
            <p:cNvPr id="16" name="Freeform 5"/>
            <p:cNvSpPr>
              <a:spLocks noEditPoints="1"/>
            </p:cNvSpPr>
            <p:nvPr/>
          </p:nvSpPr>
          <p:spPr bwMode="auto">
            <a:xfrm>
              <a:off x="9525" y="-1587"/>
              <a:ext cx="657225" cy="2095500"/>
            </a:xfrm>
            <a:custGeom>
              <a:avLst/>
              <a:gdLst>
                <a:gd name="T0" fmla="*/ 139 w 174"/>
                <a:gd name="T1" fmla="*/ 105 h 556"/>
                <a:gd name="T2" fmla="*/ 139 w 174"/>
                <a:gd name="T3" fmla="*/ 52 h 556"/>
                <a:gd name="T4" fmla="*/ 87 w 174"/>
                <a:gd name="T5" fmla="*/ 0 h 556"/>
                <a:gd name="T6" fmla="*/ 35 w 174"/>
                <a:gd name="T7" fmla="*/ 52 h 556"/>
                <a:gd name="T8" fmla="*/ 35 w 174"/>
                <a:gd name="T9" fmla="*/ 105 h 556"/>
                <a:gd name="T10" fmla="*/ 0 w 174"/>
                <a:gd name="T11" fmla="*/ 174 h 556"/>
                <a:gd name="T12" fmla="*/ 35 w 174"/>
                <a:gd name="T13" fmla="*/ 243 h 556"/>
                <a:gd name="T14" fmla="*/ 35 w 174"/>
                <a:gd name="T15" fmla="*/ 504 h 556"/>
                <a:gd name="T16" fmla="*/ 87 w 174"/>
                <a:gd name="T17" fmla="*/ 556 h 556"/>
                <a:gd name="T18" fmla="*/ 139 w 174"/>
                <a:gd name="T19" fmla="*/ 504 h 556"/>
                <a:gd name="T20" fmla="*/ 139 w 174"/>
                <a:gd name="T21" fmla="*/ 243 h 556"/>
                <a:gd name="T22" fmla="*/ 174 w 174"/>
                <a:gd name="T23" fmla="*/ 174 h 556"/>
                <a:gd name="T24" fmla="*/ 139 w 174"/>
                <a:gd name="T25" fmla="*/ 105 h 556"/>
                <a:gd name="T26" fmla="*/ 70 w 174"/>
                <a:gd name="T27" fmla="*/ 52 h 556"/>
                <a:gd name="T28" fmla="*/ 87 w 174"/>
                <a:gd name="T29" fmla="*/ 35 h 556"/>
                <a:gd name="T30" fmla="*/ 104 w 174"/>
                <a:gd name="T31" fmla="*/ 52 h 556"/>
                <a:gd name="T32" fmla="*/ 104 w 174"/>
                <a:gd name="T33" fmla="*/ 89 h 556"/>
                <a:gd name="T34" fmla="*/ 87 w 174"/>
                <a:gd name="T35" fmla="*/ 87 h 556"/>
                <a:gd name="T36" fmla="*/ 70 w 174"/>
                <a:gd name="T37" fmla="*/ 89 h 556"/>
                <a:gd name="T38" fmla="*/ 70 w 174"/>
                <a:gd name="T39" fmla="*/ 52 h 556"/>
                <a:gd name="T40" fmla="*/ 104 w 174"/>
                <a:gd name="T41" fmla="*/ 504 h 556"/>
                <a:gd name="T42" fmla="*/ 87 w 174"/>
                <a:gd name="T43" fmla="*/ 521 h 556"/>
                <a:gd name="T44" fmla="*/ 70 w 174"/>
                <a:gd name="T45" fmla="*/ 504 h 556"/>
                <a:gd name="T46" fmla="*/ 70 w 174"/>
                <a:gd name="T47" fmla="*/ 259 h 556"/>
                <a:gd name="T48" fmla="*/ 87 w 174"/>
                <a:gd name="T49" fmla="*/ 261 h 556"/>
                <a:gd name="T50" fmla="*/ 104 w 174"/>
                <a:gd name="T51" fmla="*/ 259 h 556"/>
                <a:gd name="T52" fmla="*/ 104 w 174"/>
                <a:gd name="T53" fmla="*/ 504 h 556"/>
                <a:gd name="T54" fmla="*/ 137 w 174"/>
                <a:gd name="T55" fmla="*/ 188 h 556"/>
                <a:gd name="T56" fmla="*/ 136 w 174"/>
                <a:gd name="T57" fmla="*/ 191 h 556"/>
                <a:gd name="T58" fmla="*/ 129 w 174"/>
                <a:gd name="T59" fmla="*/ 204 h 556"/>
                <a:gd name="T60" fmla="*/ 129 w 174"/>
                <a:gd name="T61" fmla="*/ 204 h 556"/>
                <a:gd name="T62" fmla="*/ 118 w 174"/>
                <a:gd name="T63" fmla="*/ 215 h 556"/>
                <a:gd name="T64" fmla="*/ 118 w 174"/>
                <a:gd name="T65" fmla="*/ 215 h 556"/>
                <a:gd name="T66" fmla="*/ 104 w 174"/>
                <a:gd name="T67" fmla="*/ 223 h 556"/>
                <a:gd name="T68" fmla="*/ 87 w 174"/>
                <a:gd name="T69" fmla="*/ 226 h 556"/>
                <a:gd name="T70" fmla="*/ 70 w 174"/>
                <a:gd name="T71" fmla="*/ 223 h 556"/>
                <a:gd name="T72" fmla="*/ 56 w 174"/>
                <a:gd name="T73" fmla="*/ 215 h 556"/>
                <a:gd name="T74" fmla="*/ 55 w 174"/>
                <a:gd name="T75" fmla="*/ 215 h 556"/>
                <a:gd name="T76" fmla="*/ 45 w 174"/>
                <a:gd name="T77" fmla="*/ 204 h 556"/>
                <a:gd name="T78" fmla="*/ 45 w 174"/>
                <a:gd name="T79" fmla="*/ 204 h 556"/>
                <a:gd name="T80" fmla="*/ 38 w 174"/>
                <a:gd name="T81" fmla="*/ 191 h 556"/>
                <a:gd name="T82" fmla="*/ 37 w 174"/>
                <a:gd name="T83" fmla="*/ 188 h 556"/>
                <a:gd name="T84" fmla="*/ 35 w 174"/>
                <a:gd name="T85" fmla="*/ 174 h 556"/>
                <a:gd name="T86" fmla="*/ 37 w 174"/>
                <a:gd name="T87" fmla="*/ 159 h 556"/>
                <a:gd name="T88" fmla="*/ 38 w 174"/>
                <a:gd name="T89" fmla="*/ 156 h 556"/>
                <a:gd name="T90" fmla="*/ 45 w 174"/>
                <a:gd name="T91" fmla="*/ 144 h 556"/>
                <a:gd name="T92" fmla="*/ 45 w 174"/>
                <a:gd name="T93" fmla="*/ 143 h 556"/>
                <a:gd name="T94" fmla="*/ 55 w 174"/>
                <a:gd name="T95" fmla="*/ 132 h 556"/>
                <a:gd name="T96" fmla="*/ 56 w 174"/>
                <a:gd name="T97" fmla="*/ 132 h 556"/>
                <a:gd name="T98" fmla="*/ 70 w 174"/>
                <a:gd name="T99" fmla="*/ 125 h 556"/>
                <a:gd name="T100" fmla="*/ 87 w 174"/>
                <a:gd name="T101" fmla="*/ 122 h 556"/>
                <a:gd name="T102" fmla="*/ 104 w 174"/>
                <a:gd name="T103" fmla="*/ 125 h 556"/>
                <a:gd name="T104" fmla="*/ 118 w 174"/>
                <a:gd name="T105" fmla="*/ 132 h 556"/>
                <a:gd name="T106" fmla="*/ 118 w 174"/>
                <a:gd name="T107" fmla="*/ 132 h 556"/>
                <a:gd name="T108" fmla="*/ 129 w 174"/>
                <a:gd name="T109" fmla="*/ 143 h 556"/>
                <a:gd name="T110" fmla="*/ 129 w 174"/>
                <a:gd name="T111" fmla="*/ 144 h 556"/>
                <a:gd name="T112" fmla="*/ 136 w 174"/>
                <a:gd name="T113" fmla="*/ 156 h 556"/>
                <a:gd name="T114" fmla="*/ 137 w 174"/>
                <a:gd name="T115" fmla="*/ 159 h 556"/>
                <a:gd name="T116" fmla="*/ 139 w 174"/>
                <a:gd name="T117" fmla="*/ 174 h 556"/>
                <a:gd name="T118" fmla="*/ 137 w 174"/>
                <a:gd name="T119" fmla="*/ 18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105"/>
                  </a:moveTo>
                  <a:cubicBezTo>
                    <a:pt x="139" y="52"/>
                    <a:pt x="139" y="52"/>
                    <a:pt x="139" y="52"/>
                  </a:cubicBezTo>
                  <a:cubicBezTo>
                    <a:pt x="139" y="23"/>
                    <a:pt x="116" y="0"/>
                    <a:pt x="87" y="0"/>
                  </a:cubicBezTo>
                  <a:cubicBezTo>
                    <a:pt x="58" y="0"/>
                    <a:pt x="35" y="23"/>
                    <a:pt x="35" y="52"/>
                  </a:cubicBezTo>
                  <a:cubicBezTo>
                    <a:pt x="35" y="105"/>
                    <a:pt x="35" y="105"/>
                    <a:pt x="35" y="105"/>
                  </a:cubicBezTo>
                  <a:cubicBezTo>
                    <a:pt x="14" y="121"/>
                    <a:pt x="0" y="145"/>
                    <a:pt x="0" y="174"/>
                  </a:cubicBezTo>
                  <a:cubicBezTo>
                    <a:pt x="0" y="202"/>
                    <a:pt x="14" y="227"/>
                    <a:pt x="35" y="243"/>
                  </a:cubicBezTo>
                  <a:cubicBezTo>
                    <a:pt x="35" y="504"/>
                    <a:pt x="35" y="504"/>
                    <a:pt x="35" y="504"/>
                  </a:cubicBezTo>
                  <a:cubicBezTo>
                    <a:pt x="35" y="533"/>
                    <a:pt x="58" y="556"/>
                    <a:pt x="87" y="556"/>
                  </a:cubicBezTo>
                  <a:cubicBezTo>
                    <a:pt x="116" y="556"/>
                    <a:pt x="139" y="533"/>
                    <a:pt x="139" y="504"/>
                  </a:cubicBezTo>
                  <a:cubicBezTo>
                    <a:pt x="139" y="243"/>
                    <a:pt x="139" y="243"/>
                    <a:pt x="139" y="243"/>
                  </a:cubicBezTo>
                  <a:cubicBezTo>
                    <a:pt x="160" y="227"/>
                    <a:pt x="174" y="202"/>
                    <a:pt x="174" y="174"/>
                  </a:cubicBezTo>
                  <a:cubicBezTo>
                    <a:pt x="174" y="145"/>
                    <a:pt x="160" y="121"/>
                    <a:pt x="139" y="105"/>
                  </a:cubicBezTo>
                  <a:close/>
                  <a:moveTo>
                    <a:pt x="70" y="52"/>
                  </a:moveTo>
                  <a:cubicBezTo>
                    <a:pt x="70" y="43"/>
                    <a:pt x="77" y="35"/>
                    <a:pt x="87" y="35"/>
                  </a:cubicBezTo>
                  <a:cubicBezTo>
                    <a:pt x="96" y="35"/>
                    <a:pt x="104" y="43"/>
                    <a:pt x="104" y="52"/>
                  </a:cubicBezTo>
                  <a:cubicBezTo>
                    <a:pt x="104" y="89"/>
                    <a:pt x="104" y="89"/>
                    <a:pt x="104" y="89"/>
                  </a:cubicBezTo>
                  <a:cubicBezTo>
                    <a:pt x="99" y="87"/>
                    <a:pt x="93" y="87"/>
                    <a:pt x="87" y="87"/>
                  </a:cubicBezTo>
                  <a:cubicBezTo>
                    <a:pt x="81" y="87"/>
                    <a:pt x="75" y="87"/>
                    <a:pt x="70" y="89"/>
                  </a:cubicBezTo>
                  <a:lnTo>
                    <a:pt x="70" y="52"/>
                  </a:lnTo>
                  <a:close/>
                  <a:moveTo>
                    <a:pt x="104" y="504"/>
                  </a:moveTo>
                  <a:cubicBezTo>
                    <a:pt x="104" y="513"/>
                    <a:pt x="96" y="521"/>
                    <a:pt x="87" y="521"/>
                  </a:cubicBezTo>
                  <a:cubicBezTo>
                    <a:pt x="77" y="521"/>
                    <a:pt x="70" y="513"/>
                    <a:pt x="70" y="504"/>
                  </a:cubicBezTo>
                  <a:cubicBezTo>
                    <a:pt x="70" y="259"/>
                    <a:pt x="70" y="259"/>
                    <a:pt x="70" y="259"/>
                  </a:cubicBezTo>
                  <a:cubicBezTo>
                    <a:pt x="75" y="260"/>
                    <a:pt x="81" y="261"/>
                    <a:pt x="87" y="261"/>
                  </a:cubicBezTo>
                  <a:cubicBezTo>
                    <a:pt x="93" y="261"/>
                    <a:pt x="99" y="260"/>
                    <a:pt x="104" y="259"/>
                  </a:cubicBezTo>
                  <a:lnTo>
                    <a:pt x="104" y="504"/>
                  </a:lnTo>
                  <a:close/>
                  <a:moveTo>
                    <a:pt x="137" y="188"/>
                  </a:moveTo>
                  <a:cubicBezTo>
                    <a:pt x="136" y="189"/>
                    <a:pt x="136" y="190"/>
                    <a:pt x="136" y="191"/>
                  </a:cubicBezTo>
                  <a:cubicBezTo>
                    <a:pt x="134" y="196"/>
                    <a:pt x="132" y="200"/>
                    <a:pt x="129" y="204"/>
                  </a:cubicBezTo>
                  <a:cubicBezTo>
                    <a:pt x="129" y="204"/>
                    <a:pt x="129" y="204"/>
                    <a:pt x="129" y="204"/>
                  </a:cubicBezTo>
                  <a:cubicBezTo>
                    <a:pt x="126" y="208"/>
                    <a:pt x="122" y="212"/>
                    <a:pt x="118" y="215"/>
                  </a:cubicBezTo>
                  <a:cubicBezTo>
                    <a:pt x="118" y="215"/>
                    <a:pt x="118" y="215"/>
                    <a:pt x="118" y="215"/>
                  </a:cubicBezTo>
                  <a:cubicBezTo>
                    <a:pt x="114" y="218"/>
                    <a:pt x="109" y="221"/>
                    <a:pt x="104" y="223"/>
                  </a:cubicBezTo>
                  <a:cubicBezTo>
                    <a:pt x="99" y="225"/>
                    <a:pt x="93" y="226"/>
                    <a:pt x="87" y="226"/>
                  </a:cubicBezTo>
                  <a:cubicBezTo>
                    <a:pt x="81" y="226"/>
                    <a:pt x="75" y="225"/>
                    <a:pt x="70" y="223"/>
                  </a:cubicBezTo>
                  <a:cubicBezTo>
                    <a:pt x="64" y="221"/>
                    <a:pt x="60" y="218"/>
                    <a:pt x="56" y="215"/>
                  </a:cubicBezTo>
                  <a:cubicBezTo>
                    <a:pt x="56" y="215"/>
                    <a:pt x="56" y="215"/>
                    <a:pt x="55" y="215"/>
                  </a:cubicBezTo>
                  <a:cubicBezTo>
                    <a:pt x="51" y="212"/>
                    <a:pt x="48" y="208"/>
                    <a:pt x="45" y="204"/>
                  </a:cubicBezTo>
                  <a:cubicBezTo>
                    <a:pt x="45" y="204"/>
                    <a:pt x="45" y="204"/>
                    <a:pt x="45" y="204"/>
                  </a:cubicBezTo>
                  <a:cubicBezTo>
                    <a:pt x="42" y="200"/>
                    <a:pt x="40" y="196"/>
                    <a:pt x="38" y="191"/>
                  </a:cubicBezTo>
                  <a:cubicBezTo>
                    <a:pt x="38" y="190"/>
                    <a:pt x="37" y="189"/>
                    <a:pt x="37" y="188"/>
                  </a:cubicBezTo>
                  <a:cubicBezTo>
                    <a:pt x="36" y="184"/>
                    <a:pt x="35" y="179"/>
                    <a:pt x="35" y="174"/>
                  </a:cubicBezTo>
                  <a:cubicBezTo>
                    <a:pt x="35" y="169"/>
                    <a:pt x="36" y="164"/>
                    <a:pt x="37" y="159"/>
                  </a:cubicBezTo>
                  <a:cubicBezTo>
                    <a:pt x="37" y="158"/>
                    <a:pt x="38" y="157"/>
                    <a:pt x="38" y="156"/>
                  </a:cubicBezTo>
                  <a:cubicBezTo>
                    <a:pt x="40" y="152"/>
                    <a:pt x="42" y="147"/>
                    <a:pt x="45" y="144"/>
                  </a:cubicBezTo>
                  <a:cubicBezTo>
                    <a:pt x="45" y="143"/>
                    <a:pt x="45" y="143"/>
                    <a:pt x="45" y="143"/>
                  </a:cubicBezTo>
                  <a:cubicBezTo>
                    <a:pt x="48" y="139"/>
                    <a:pt x="51" y="136"/>
                    <a:pt x="55" y="132"/>
                  </a:cubicBezTo>
                  <a:cubicBezTo>
                    <a:pt x="56" y="132"/>
                    <a:pt x="56" y="132"/>
                    <a:pt x="56" y="132"/>
                  </a:cubicBezTo>
                  <a:cubicBezTo>
                    <a:pt x="60" y="129"/>
                    <a:pt x="64" y="127"/>
                    <a:pt x="70" y="125"/>
                  </a:cubicBezTo>
                  <a:cubicBezTo>
                    <a:pt x="75" y="123"/>
                    <a:pt x="81" y="122"/>
                    <a:pt x="87" y="122"/>
                  </a:cubicBezTo>
                  <a:cubicBezTo>
                    <a:pt x="93" y="122"/>
                    <a:pt x="99" y="123"/>
                    <a:pt x="104" y="125"/>
                  </a:cubicBezTo>
                  <a:cubicBezTo>
                    <a:pt x="109" y="127"/>
                    <a:pt x="114" y="129"/>
                    <a:pt x="118" y="132"/>
                  </a:cubicBezTo>
                  <a:cubicBezTo>
                    <a:pt x="118" y="132"/>
                    <a:pt x="118" y="132"/>
                    <a:pt x="118" y="132"/>
                  </a:cubicBezTo>
                  <a:cubicBezTo>
                    <a:pt x="122" y="136"/>
                    <a:pt x="126" y="139"/>
                    <a:pt x="129" y="143"/>
                  </a:cubicBezTo>
                  <a:cubicBezTo>
                    <a:pt x="129" y="143"/>
                    <a:pt x="129" y="143"/>
                    <a:pt x="129" y="144"/>
                  </a:cubicBezTo>
                  <a:cubicBezTo>
                    <a:pt x="132" y="147"/>
                    <a:pt x="134" y="152"/>
                    <a:pt x="136" y="156"/>
                  </a:cubicBezTo>
                  <a:cubicBezTo>
                    <a:pt x="136" y="157"/>
                    <a:pt x="136" y="158"/>
                    <a:pt x="137" y="159"/>
                  </a:cubicBezTo>
                  <a:cubicBezTo>
                    <a:pt x="138" y="164"/>
                    <a:pt x="139" y="169"/>
                    <a:pt x="139" y="174"/>
                  </a:cubicBezTo>
                  <a:cubicBezTo>
                    <a:pt x="139" y="179"/>
                    <a:pt x="138" y="184"/>
                    <a:pt x="137" y="188"/>
                  </a:cubicBezTo>
                  <a:close/>
                </a:path>
              </a:pathLst>
            </a:custGeom>
            <a:grpFill/>
            <a:ln w="9525">
              <a:noFill/>
              <a:round/>
            </a:ln>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27" name="Freeform 6"/>
            <p:cNvSpPr>
              <a:spLocks noEditPoints="1"/>
            </p:cNvSpPr>
            <p:nvPr/>
          </p:nvSpPr>
          <p:spPr bwMode="auto">
            <a:xfrm>
              <a:off x="1449388" y="-1587"/>
              <a:ext cx="657225" cy="2095500"/>
            </a:xfrm>
            <a:custGeom>
              <a:avLst/>
              <a:gdLst>
                <a:gd name="T0" fmla="*/ 139 w 174"/>
                <a:gd name="T1" fmla="*/ 105 h 556"/>
                <a:gd name="T2" fmla="*/ 139 w 174"/>
                <a:gd name="T3" fmla="*/ 52 h 556"/>
                <a:gd name="T4" fmla="*/ 87 w 174"/>
                <a:gd name="T5" fmla="*/ 0 h 556"/>
                <a:gd name="T6" fmla="*/ 35 w 174"/>
                <a:gd name="T7" fmla="*/ 52 h 556"/>
                <a:gd name="T8" fmla="*/ 35 w 174"/>
                <a:gd name="T9" fmla="*/ 105 h 556"/>
                <a:gd name="T10" fmla="*/ 0 w 174"/>
                <a:gd name="T11" fmla="*/ 174 h 556"/>
                <a:gd name="T12" fmla="*/ 35 w 174"/>
                <a:gd name="T13" fmla="*/ 243 h 556"/>
                <a:gd name="T14" fmla="*/ 35 w 174"/>
                <a:gd name="T15" fmla="*/ 504 h 556"/>
                <a:gd name="T16" fmla="*/ 87 w 174"/>
                <a:gd name="T17" fmla="*/ 556 h 556"/>
                <a:gd name="T18" fmla="*/ 139 w 174"/>
                <a:gd name="T19" fmla="*/ 504 h 556"/>
                <a:gd name="T20" fmla="*/ 139 w 174"/>
                <a:gd name="T21" fmla="*/ 243 h 556"/>
                <a:gd name="T22" fmla="*/ 174 w 174"/>
                <a:gd name="T23" fmla="*/ 174 h 556"/>
                <a:gd name="T24" fmla="*/ 139 w 174"/>
                <a:gd name="T25" fmla="*/ 105 h 556"/>
                <a:gd name="T26" fmla="*/ 70 w 174"/>
                <a:gd name="T27" fmla="*/ 52 h 556"/>
                <a:gd name="T28" fmla="*/ 87 w 174"/>
                <a:gd name="T29" fmla="*/ 35 h 556"/>
                <a:gd name="T30" fmla="*/ 105 w 174"/>
                <a:gd name="T31" fmla="*/ 52 h 556"/>
                <a:gd name="T32" fmla="*/ 105 w 174"/>
                <a:gd name="T33" fmla="*/ 89 h 556"/>
                <a:gd name="T34" fmla="*/ 87 w 174"/>
                <a:gd name="T35" fmla="*/ 87 h 556"/>
                <a:gd name="T36" fmla="*/ 70 w 174"/>
                <a:gd name="T37" fmla="*/ 89 h 556"/>
                <a:gd name="T38" fmla="*/ 70 w 174"/>
                <a:gd name="T39" fmla="*/ 52 h 556"/>
                <a:gd name="T40" fmla="*/ 105 w 174"/>
                <a:gd name="T41" fmla="*/ 504 h 556"/>
                <a:gd name="T42" fmla="*/ 87 w 174"/>
                <a:gd name="T43" fmla="*/ 521 h 556"/>
                <a:gd name="T44" fmla="*/ 70 w 174"/>
                <a:gd name="T45" fmla="*/ 504 h 556"/>
                <a:gd name="T46" fmla="*/ 70 w 174"/>
                <a:gd name="T47" fmla="*/ 259 h 556"/>
                <a:gd name="T48" fmla="*/ 87 w 174"/>
                <a:gd name="T49" fmla="*/ 261 h 556"/>
                <a:gd name="T50" fmla="*/ 105 w 174"/>
                <a:gd name="T51" fmla="*/ 259 h 556"/>
                <a:gd name="T52" fmla="*/ 105 w 174"/>
                <a:gd name="T53" fmla="*/ 504 h 556"/>
                <a:gd name="T54" fmla="*/ 137 w 174"/>
                <a:gd name="T55" fmla="*/ 188 h 556"/>
                <a:gd name="T56" fmla="*/ 136 w 174"/>
                <a:gd name="T57" fmla="*/ 191 h 556"/>
                <a:gd name="T58" fmla="*/ 129 w 174"/>
                <a:gd name="T59" fmla="*/ 204 h 556"/>
                <a:gd name="T60" fmla="*/ 129 w 174"/>
                <a:gd name="T61" fmla="*/ 204 h 556"/>
                <a:gd name="T62" fmla="*/ 119 w 174"/>
                <a:gd name="T63" fmla="*/ 215 h 556"/>
                <a:gd name="T64" fmla="*/ 118 w 174"/>
                <a:gd name="T65" fmla="*/ 215 h 556"/>
                <a:gd name="T66" fmla="*/ 105 w 174"/>
                <a:gd name="T67" fmla="*/ 223 h 556"/>
                <a:gd name="T68" fmla="*/ 87 w 174"/>
                <a:gd name="T69" fmla="*/ 226 h 556"/>
                <a:gd name="T70" fmla="*/ 70 w 174"/>
                <a:gd name="T71" fmla="*/ 223 h 556"/>
                <a:gd name="T72" fmla="*/ 56 w 174"/>
                <a:gd name="T73" fmla="*/ 215 h 556"/>
                <a:gd name="T74" fmla="*/ 56 w 174"/>
                <a:gd name="T75" fmla="*/ 215 h 556"/>
                <a:gd name="T76" fmla="*/ 45 w 174"/>
                <a:gd name="T77" fmla="*/ 204 h 556"/>
                <a:gd name="T78" fmla="*/ 45 w 174"/>
                <a:gd name="T79" fmla="*/ 204 h 556"/>
                <a:gd name="T80" fmla="*/ 38 w 174"/>
                <a:gd name="T81" fmla="*/ 191 h 556"/>
                <a:gd name="T82" fmla="*/ 37 w 174"/>
                <a:gd name="T83" fmla="*/ 188 h 556"/>
                <a:gd name="T84" fmla="*/ 35 w 174"/>
                <a:gd name="T85" fmla="*/ 174 h 556"/>
                <a:gd name="T86" fmla="*/ 37 w 174"/>
                <a:gd name="T87" fmla="*/ 159 h 556"/>
                <a:gd name="T88" fmla="*/ 38 w 174"/>
                <a:gd name="T89" fmla="*/ 156 h 556"/>
                <a:gd name="T90" fmla="*/ 45 w 174"/>
                <a:gd name="T91" fmla="*/ 144 h 556"/>
                <a:gd name="T92" fmla="*/ 45 w 174"/>
                <a:gd name="T93" fmla="*/ 143 h 556"/>
                <a:gd name="T94" fmla="*/ 56 w 174"/>
                <a:gd name="T95" fmla="*/ 132 h 556"/>
                <a:gd name="T96" fmla="*/ 56 w 174"/>
                <a:gd name="T97" fmla="*/ 132 h 556"/>
                <a:gd name="T98" fmla="*/ 70 w 174"/>
                <a:gd name="T99" fmla="*/ 125 h 556"/>
                <a:gd name="T100" fmla="*/ 87 w 174"/>
                <a:gd name="T101" fmla="*/ 122 h 556"/>
                <a:gd name="T102" fmla="*/ 105 w 174"/>
                <a:gd name="T103" fmla="*/ 125 h 556"/>
                <a:gd name="T104" fmla="*/ 118 w 174"/>
                <a:gd name="T105" fmla="*/ 132 h 556"/>
                <a:gd name="T106" fmla="*/ 119 w 174"/>
                <a:gd name="T107" fmla="*/ 132 h 556"/>
                <a:gd name="T108" fmla="*/ 129 w 174"/>
                <a:gd name="T109" fmla="*/ 143 h 556"/>
                <a:gd name="T110" fmla="*/ 129 w 174"/>
                <a:gd name="T111" fmla="*/ 144 h 556"/>
                <a:gd name="T112" fmla="*/ 136 w 174"/>
                <a:gd name="T113" fmla="*/ 156 h 556"/>
                <a:gd name="T114" fmla="*/ 137 w 174"/>
                <a:gd name="T115" fmla="*/ 159 h 556"/>
                <a:gd name="T116" fmla="*/ 139 w 174"/>
                <a:gd name="T117" fmla="*/ 174 h 556"/>
                <a:gd name="T118" fmla="*/ 137 w 174"/>
                <a:gd name="T119" fmla="*/ 18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105"/>
                  </a:moveTo>
                  <a:cubicBezTo>
                    <a:pt x="139" y="52"/>
                    <a:pt x="139" y="52"/>
                    <a:pt x="139" y="52"/>
                  </a:cubicBezTo>
                  <a:cubicBezTo>
                    <a:pt x="139" y="23"/>
                    <a:pt x="116" y="0"/>
                    <a:pt x="87" y="0"/>
                  </a:cubicBezTo>
                  <a:cubicBezTo>
                    <a:pt x="58" y="0"/>
                    <a:pt x="35" y="23"/>
                    <a:pt x="35" y="52"/>
                  </a:cubicBezTo>
                  <a:cubicBezTo>
                    <a:pt x="35" y="105"/>
                    <a:pt x="35" y="105"/>
                    <a:pt x="35" y="105"/>
                  </a:cubicBezTo>
                  <a:cubicBezTo>
                    <a:pt x="14" y="121"/>
                    <a:pt x="0" y="145"/>
                    <a:pt x="0" y="174"/>
                  </a:cubicBezTo>
                  <a:cubicBezTo>
                    <a:pt x="0" y="202"/>
                    <a:pt x="14" y="227"/>
                    <a:pt x="35" y="243"/>
                  </a:cubicBezTo>
                  <a:cubicBezTo>
                    <a:pt x="35" y="504"/>
                    <a:pt x="35" y="504"/>
                    <a:pt x="35" y="504"/>
                  </a:cubicBezTo>
                  <a:cubicBezTo>
                    <a:pt x="35" y="533"/>
                    <a:pt x="58" y="556"/>
                    <a:pt x="87" y="556"/>
                  </a:cubicBezTo>
                  <a:cubicBezTo>
                    <a:pt x="116" y="556"/>
                    <a:pt x="139" y="533"/>
                    <a:pt x="139" y="504"/>
                  </a:cubicBezTo>
                  <a:cubicBezTo>
                    <a:pt x="139" y="243"/>
                    <a:pt x="139" y="243"/>
                    <a:pt x="139" y="243"/>
                  </a:cubicBezTo>
                  <a:cubicBezTo>
                    <a:pt x="160" y="227"/>
                    <a:pt x="174" y="202"/>
                    <a:pt x="174" y="174"/>
                  </a:cubicBezTo>
                  <a:cubicBezTo>
                    <a:pt x="174" y="145"/>
                    <a:pt x="160" y="121"/>
                    <a:pt x="139" y="105"/>
                  </a:cubicBezTo>
                  <a:close/>
                  <a:moveTo>
                    <a:pt x="70" y="52"/>
                  </a:moveTo>
                  <a:cubicBezTo>
                    <a:pt x="70" y="43"/>
                    <a:pt x="78" y="35"/>
                    <a:pt x="87" y="35"/>
                  </a:cubicBezTo>
                  <a:cubicBezTo>
                    <a:pt x="97" y="35"/>
                    <a:pt x="105" y="43"/>
                    <a:pt x="105" y="52"/>
                  </a:cubicBezTo>
                  <a:cubicBezTo>
                    <a:pt x="105" y="89"/>
                    <a:pt x="105" y="89"/>
                    <a:pt x="105" y="89"/>
                  </a:cubicBezTo>
                  <a:cubicBezTo>
                    <a:pt x="99" y="87"/>
                    <a:pt x="93" y="87"/>
                    <a:pt x="87" y="87"/>
                  </a:cubicBezTo>
                  <a:cubicBezTo>
                    <a:pt x="81" y="87"/>
                    <a:pt x="75" y="87"/>
                    <a:pt x="70" y="89"/>
                  </a:cubicBezTo>
                  <a:lnTo>
                    <a:pt x="70" y="52"/>
                  </a:lnTo>
                  <a:close/>
                  <a:moveTo>
                    <a:pt x="105" y="504"/>
                  </a:moveTo>
                  <a:cubicBezTo>
                    <a:pt x="105" y="513"/>
                    <a:pt x="97" y="521"/>
                    <a:pt x="87" y="521"/>
                  </a:cubicBezTo>
                  <a:cubicBezTo>
                    <a:pt x="78" y="521"/>
                    <a:pt x="70" y="513"/>
                    <a:pt x="70" y="504"/>
                  </a:cubicBezTo>
                  <a:cubicBezTo>
                    <a:pt x="70" y="259"/>
                    <a:pt x="70" y="259"/>
                    <a:pt x="70" y="259"/>
                  </a:cubicBezTo>
                  <a:cubicBezTo>
                    <a:pt x="75" y="260"/>
                    <a:pt x="81" y="261"/>
                    <a:pt x="87" y="261"/>
                  </a:cubicBezTo>
                  <a:cubicBezTo>
                    <a:pt x="93" y="261"/>
                    <a:pt x="99" y="260"/>
                    <a:pt x="105" y="259"/>
                  </a:cubicBezTo>
                  <a:lnTo>
                    <a:pt x="105" y="504"/>
                  </a:lnTo>
                  <a:close/>
                  <a:moveTo>
                    <a:pt x="137" y="188"/>
                  </a:moveTo>
                  <a:cubicBezTo>
                    <a:pt x="137" y="189"/>
                    <a:pt x="136" y="190"/>
                    <a:pt x="136" y="191"/>
                  </a:cubicBezTo>
                  <a:cubicBezTo>
                    <a:pt x="134" y="196"/>
                    <a:pt x="132" y="200"/>
                    <a:pt x="129" y="204"/>
                  </a:cubicBezTo>
                  <a:cubicBezTo>
                    <a:pt x="129" y="204"/>
                    <a:pt x="129" y="204"/>
                    <a:pt x="129" y="204"/>
                  </a:cubicBezTo>
                  <a:cubicBezTo>
                    <a:pt x="126" y="208"/>
                    <a:pt x="123" y="212"/>
                    <a:pt x="119" y="215"/>
                  </a:cubicBezTo>
                  <a:cubicBezTo>
                    <a:pt x="118" y="215"/>
                    <a:pt x="118" y="215"/>
                    <a:pt x="118" y="215"/>
                  </a:cubicBezTo>
                  <a:cubicBezTo>
                    <a:pt x="114" y="218"/>
                    <a:pt x="110" y="221"/>
                    <a:pt x="105" y="223"/>
                  </a:cubicBezTo>
                  <a:cubicBezTo>
                    <a:pt x="99" y="225"/>
                    <a:pt x="93" y="226"/>
                    <a:pt x="87" y="226"/>
                  </a:cubicBezTo>
                  <a:cubicBezTo>
                    <a:pt x="81" y="226"/>
                    <a:pt x="75" y="225"/>
                    <a:pt x="70" y="223"/>
                  </a:cubicBezTo>
                  <a:cubicBezTo>
                    <a:pt x="65" y="221"/>
                    <a:pt x="60" y="218"/>
                    <a:pt x="56" y="215"/>
                  </a:cubicBezTo>
                  <a:cubicBezTo>
                    <a:pt x="56" y="215"/>
                    <a:pt x="56" y="215"/>
                    <a:pt x="56" y="215"/>
                  </a:cubicBezTo>
                  <a:cubicBezTo>
                    <a:pt x="52" y="212"/>
                    <a:pt x="48" y="208"/>
                    <a:pt x="45" y="204"/>
                  </a:cubicBezTo>
                  <a:cubicBezTo>
                    <a:pt x="45" y="204"/>
                    <a:pt x="45" y="204"/>
                    <a:pt x="45" y="204"/>
                  </a:cubicBezTo>
                  <a:cubicBezTo>
                    <a:pt x="42" y="200"/>
                    <a:pt x="40" y="196"/>
                    <a:pt x="38" y="191"/>
                  </a:cubicBezTo>
                  <a:cubicBezTo>
                    <a:pt x="38" y="190"/>
                    <a:pt x="38" y="189"/>
                    <a:pt x="37" y="188"/>
                  </a:cubicBezTo>
                  <a:cubicBezTo>
                    <a:pt x="36" y="184"/>
                    <a:pt x="35" y="179"/>
                    <a:pt x="35" y="174"/>
                  </a:cubicBezTo>
                  <a:cubicBezTo>
                    <a:pt x="35" y="169"/>
                    <a:pt x="36" y="164"/>
                    <a:pt x="37" y="159"/>
                  </a:cubicBezTo>
                  <a:cubicBezTo>
                    <a:pt x="38" y="158"/>
                    <a:pt x="38" y="157"/>
                    <a:pt x="38" y="156"/>
                  </a:cubicBezTo>
                  <a:cubicBezTo>
                    <a:pt x="40" y="152"/>
                    <a:pt x="42" y="147"/>
                    <a:pt x="45" y="144"/>
                  </a:cubicBezTo>
                  <a:cubicBezTo>
                    <a:pt x="45" y="143"/>
                    <a:pt x="45" y="143"/>
                    <a:pt x="45" y="143"/>
                  </a:cubicBezTo>
                  <a:cubicBezTo>
                    <a:pt x="48" y="139"/>
                    <a:pt x="52" y="136"/>
                    <a:pt x="56" y="132"/>
                  </a:cubicBezTo>
                  <a:cubicBezTo>
                    <a:pt x="56" y="132"/>
                    <a:pt x="56" y="132"/>
                    <a:pt x="56" y="132"/>
                  </a:cubicBezTo>
                  <a:cubicBezTo>
                    <a:pt x="60" y="129"/>
                    <a:pt x="65" y="127"/>
                    <a:pt x="70" y="125"/>
                  </a:cubicBezTo>
                  <a:cubicBezTo>
                    <a:pt x="75" y="123"/>
                    <a:pt x="81" y="122"/>
                    <a:pt x="87" y="122"/>
                  </a:cubicBezTo>
                  <a:cubicBezTo>
                    <a:pt x="93" y="122"/>
                    <a:pt x="99" y="123"/>
                    <a:pt x="105" y="125"/>
                  </a:cubicBezTo>
                  <a:cubicBezTo>
                    <a:pt x="110" y="127"/>
                    <a:pt x="114" y="129"/>
                    <a:pt x="118" y="132"/>
                  </a:cubicBezTo>
                  <a:cubicBezTo>
                    <a:pt x="118" y="132"/>
                    <a:pt x="118" y="132"/>
                    <a:pt x="119" y="132"/>
                  </a:cubicBezTo>
                  <a:cubicBezTo>
                    <a:pt x="123" y="136"/>
                    <a:pt x="126" y="139"/>
                    <a:pt x="129" y="143"/>
                  </a:cubicBezTo>
                  <a:cubicBezTo>
                    <a:pt x="129" y="143"/>
                    <a:pt x="129" y="143"/>
                    <a:pt x="129" y="144"/>
                  </a:cubicBezTo>
                  <a:cubicBezTo>
                    <a:pt x="132" y="147"/>
                    <a:pt x="134" y="152"/>
                    <a:pt x="136" y="156"/>
                  </a:cubicBezTo>
                  <a:cubicBezTo>
                    <a:pt x="136" y="157"/>
                    <a:pt x="137" y="158"/>
                    <a:pt x="137" y="159"/>
                  </a:cubicBezTo>
                  <a:cubicBezTo>
                    <a:pt x="138" y="164"/>
                    <a:pt x="139" y="169"/>
                    <a:pt x="139" y="174"/>
                  </a:cubicBezTo>
                  <a:cubicBezTo>
                    <a:pt x="139" y="179"/>
                    <a:pt x="138" y="184"/>
                    <a:pt x="137" y="188"/>
                  </a:cubicBezTo>
                  <a:close/>
                </a:path>
              </a:pathLst>
            </a:custGeom>
            <a:grpFill/>
            <a:ln w="9525">
              <a:noFill/>
              <a:round/>
            </a:ln>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28" name="Freeform 7"/>
            <p:cNvSpPr>
              <a:spLocks noEditPoints="1"/>
            </p:cNvSpPr>
            <p:nvPr/>
          </p:nvSpPr>
          <p:spPr bwMode="auto">
            <a:xfrm>
              <a:off x="730250" y="-1587"/>
              <a:ext cx="655638" cy="2095500"/>
            </a:xfrm>
            <a:custGeom>
              <a:avLst/>
              <a:gdLst>
                <a:gd name="T0" fmla="*/ 139 w 174"/>
                <a:gd name="T1" fmla="*/ 313 h 556"/>
                <a:gd name="T2" fmla="*/ 139 w 174"/>
                <a:gd name="T3" fmla="*/ 52 h 556"/>
                <a:gd name="T4" fmla="*/ 87 w 174"/>
                <a:gd name="T5" fmla="*/ 0 h 556"/>
                <a:gd name="T6" fmla="*/ 35 w 174"/>
                <a:gd name="T7" fmla="*/ 52 h 556"/>
                <a:gd name="T8" fmla="*/ 35 w 174"/>
                <a:gd name="T9" fmla="*/ 313 h 556"/>
                <a:gd name="T10" fmla="*/ 0 w 174"/>
                <a:gd name="T11" fmla="*/ 382 h 556"/>
                <a:gd name="T12" fmla="*/ 35 w 174"/>
                <a:gd name="T13" fmla="*/ 451 h 556"/>
                <a:gd name="T14" fmla="*/ 35 w 174"/>
                <a:gd name="T15" fmla="*/ 504 h 556"/>
                <a:gd name="T16" fmla="*/ 87 w 174"/>
                <a:gd name="T17" fmla="*/ 556 h 556"/>
                <a:gd name="T18" fmla="*/ 139 w 174"/>
                <a:gd name="T19" fmla="*/ 504 h 556"/>
                <a:gd name="T20" fmla="*/ 139 w 174"/>
                <a:gd name="T21" fmla="*/ 451 h 556"/>
                <a:gd name="T22" fmla="*/ 174 w 174"/>
                <a:gd name="T23" fmla="*/ 382 h 556"/>
                <a:gd name="T24" fmla="*/ 139 w 174"/>
                <a:gd name="T25" fmla="*/ 313 h 556"/>
                <a:gd name="T26" fmla="*/ 70 w 174"/>
                <a:gd name="T27" fmla="*/ 52 h 556"/>
                <a:gd name="T28" fmla="*/ 87 w 174"/>
                <a:gd name="T29" fmla="*/ 35 h 556"/>
                <a:gd name="T30" fmla="*/ 104 w 174"/>
                <a:gd name="T31" fmla="*/ 52 h 556"/>
                <a:gd name="T32" fmla="*/ 104 w 174"/>
                <a:gd name="T33" fmla="*/ 297 h 556"/>
                <a:gd name="T34" fmla="*/ 87 w 174"/>
                <a:gd name="T35" fmla="*/ 295 h 556"/>
                <a:gd name="T36" fmla="*/ 70 w 174"/>
                <a:gd name="T37" fmla="*/ 297 h 556"/>
                <a:gd name="T38" fmla="*/ 70 w 174"/>
                <a:gd name="T39" fmla="*/ 52 h 556"/>
                <a:gd name="T40" fmla="*/ 104 w 174"/>
                <a:gd name="T41" fmla="*/ 504 h 556"/>
                <a:gd name="T42" fmla="*/ 87 w 174"/>
                <a:gd name="T43" fmla="*/ 521 h 556"/>
                <a:gd name="T44" fmla="*/ 70 w 174"/>
                <a:gd name="T45" fmla="*/ 504 h 556"/>
                <a:gd name="T46" fmla="*/ 70 w 174"/>
                <a:gd name="T47" fmla="*/ 467 h 556"/>
                <a:gd name="T48" fmla="*/ 87 w 174"/>
                <a:gd name="T49" fmla="*/ 469 h 556"/>
                <a:gd name="T50" fmla="*/ 104 w 174"/>
                <a:gd name="T51" fmla="*/ 467 h 556"/>
                <a:gd name="T52" fmla="*/ 104 w 174"/>
                <a:gd name="T53" fmla="*/ 504 h 556"/>
                <a:gd name="T54" fmla="*/ 137 w 174"/>
                <a:gd name="T55" fmla="*/ 397 h 556"/>
                <a:gd name="T56" fmla="*/ 136 w 174"/>
                <a:gd name="T57" fmla="*/ 400 h 556"/>
                <a:gd name="T58" fmla="*/ 129 w 174"/>
                <a:gd name="T59" fmla="*/ 412 h 556"/>
                <a:gd name="T60" fmla="*/ 129 w 174"/>
                <a:gd name="T61" fmla="*/ 413 h 556"/>
                <a:gd name="T62" fmla="*/ 118 w 174"/>
                <a:gd name="T63" fmla="*/ 424 h 556"/>
                <a:gd name="T64" fmla="*/ 118 w 174"/>
                <a:gd name="T65" fmla="*/ 424 h 556"/>
                <a:gd name="T66" fmla="*/ 104 w 174"/>
                <a:gd name="T67" fmla="*/ 431 h 556"/>
                <a:gd name="T68" fmla="*/ 87 w 174"/>
                <a:gd name="T69" fmla="*/ 434 h 556"/>
                <a:gd name="T70" fmla="*/ 70 w 174"/>
                <a:gd name="T71" fmla="*/ 431 h 556"/>
                <a:gd name="T72" fmla="*/ 56 w 174"/>
                <a:gd name="T73" fmla="*/ 424 h 556"/>
                <a:gd name="T74" fmla="*/ 56 w 174"/>
                <a:gd name="T75" fmla="*/ 424 h 556"/>
                <a:gd name="T76" fmla="*/ 45 w 174"/>
                <a:gd name="T77" fmla="*/ 413 h 556"/>
                <a:gd name="T78" fmla="*/ 45 w 174"/>
                <a:gd name="T79" fmla="*/ 412 h 556"/>
                <a:gd name="T80" fmla="*/ 38 w 174"/>
                <a:gd name="T81" fmla="*/ 400 h 556"/>
                <a:gd name="T82" fmla="*/ 37 w 174"/>
                <a:gd name="T83" fmla="*/ 397 h 556"/>
                <a:gd name="T84" fmla="*/ 35 w 174"/>
                <a:gd name="T85" fmla="*/ 382 h 556"/>
                <a:gd name="T86" fmla="*/ 37 w 174"/>
                <a:gd name="T87" fmla="*/ 368 h 556"/>
                <a:gd name="T88" fmla="*/ 38 w 174"/>
                <a:gd name="T89" fmla="*/ 365 h 556"/>
                <a:gd name="T90" fmla="*/ 45 w 174"/>
                <a:gd name="T91" fmla="*/ 352 h 556"/>
                <a:gd name="T92" fmla="*/ 45 w 174"/>
                <a:gd name="T93" fmla="*/ 352 h 556"/>
                <a:gd name="T94" fmla="*/ 56 w 174"/>
                <a:gd name="T95" fmla="*/ 341 h 556"/>
                <a:gd name="T96" fmla="*/ 56 w 174"/>
                <a:gd name="T97" fmla="*/ 341 h 556"/>
                <a:gd name="T98" fmla="*/ 70 w 174"/>
                <a:gd name="T99" fmla="*/ 333 h 556"/>
                <a:gd name="T100" fmla="*/ 87 w 174"/>
                <a:gd name="T101" fmla="*/ 330 h 556"/>
                <a:gd name="T102" fmla="*/ 104 w 174"/>
                <a:gd name="T103" fmla="*/ 333 h 556"/>
                <a:gd name="T104" fmla="*/ 118 w 174"/>
                <a:gd name="T105" fmla="*/ 341 h 556"/>
                <a:gd name="T106" fmla="*/ 118 w 174"/>
                <a:gd name="T107" fmla="*/ 341 h 556"/>
                <a:gd name="T108" fmla="*/ 129 w 174"/>
                <a:gd name="T109" fmla="*/ 352 h 556"/>
                <a:gd name="T110" fmla="*/ 129 w 174"/>
                <a:gd name="T111" fmla="*/ 352 h 556"/>
                <a:gd name="T112" fmla="*/ 136 w 174"/>
                <a:gd name="T113" fmla="*/ 365 h 556"/>
                <a:gd name="T114" fmla="*/ 137 w 174"/>
                <a:gd name="T115" fmla="*/ 368 h 556"/>
                <a:gd name="T116" fmla="*/ 139 w 174"/>
                <a:gd name="T117" fmla="*/ 382 h 556"/>
                <a:gd name="T118" fmla="*/ 137 w 174"/>
                <a:gd name="T119" fmla="*/ 397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313"/>
                  </a:moveTo>
                  <a:cubicBezTo>
                    <a:pt x="139" y="52"/>
                    <a:pt x="139" y="52"/>
                    <a:pt x="139" y="52"/>
                  </a:cubicBezTo>
                  <a:cubicBezTo>
                    <a:pt x="139" y="23"/>
                    <a:pt x="116" y="0"/>
                    <a:pt x="87" y="0"/>
                  </a:cubicBezTo>
                  <a:cubicBezTo>
                    <a:pt x="58" y="0"/>
                    <a:pt x="35" y="23"/>
                    <a:pt x="35" y="52"/>
                  </a:cubicBezTo>
                  <a:cubicBezTo>
                    <a:pt x="35" y="313"/>
                    <a:pt x="35" y="313"/>
                    <a:pt x="35" y="313"/>
                  </a:cubicBezTo>
                  <a:cubicBezTo>
                    <a:pt x="14" y="329"/>
                    <a:pt x="0" y="354"/>
                    <a:pt x="0" y="382"/>
                  </a:cubicBezTo>
                  <a:cubicBezTo>
                    <a:pt x="0" y="411"/>
                    <a:pt x="14" y="435"/>
                    <a:pt x="35" y="451"/>
                  </a:cubicBezTo>
                  <a:cubicBezTo>
                    <a:pt x="35" y="504"/>
                    <a:pt x="35" y="504"/>
                    <a:pt x="35" y="504"/>
                  </a:cubicBezTo>
                  <a:cubicBezTo>
                    <a:pt x="35" y="533"/>
                    <a:pt x="58" y="556"/>
                    <a:pt x="87" y="556"/>
                  </a:cubicBezTo>
                  <a:cubicBezTo>
                    <a:pt x="116" y="556"/>
                    <a:pt x="139" y="533"/>
                    <a:pt x="139" y="504"/>
                  </a:cubicBezTo>
                  <a:cubicBezTo>
                    <a:pt x="139" y="451"/>
                    <a:pt x="139" y="451"/>
                    <a:pt x="139" y="451"/>
                  </a:cubicBezTo>
                  <a:cubicBezTo>
                    <a:pt x="160" y="435"/>
                    <a:pt x="174" y="411"/>
                    <a:pt x="174" y="382"/>
                  </a:cubicBezTo>
                  <a:cubicBezTo>
                    <a:pt x="174" y="354"/>
                    <a:pt x="160" y="329"/>
                    <a:pt x="139" y="313"/>
                  </a:cubicBezTo>
                  <a:close/>
                  <a:moveTo>
                    <a:pt x="70" y="52"/>
                  </a:moveTo>
                  <a:cubicBezTo>
                    <a:pt x="70" y="43"/>
                    <a:pt x="77" y="35"/>
                    <a:pt x="87" y="35"/>
                  </a:cubicBezTo>
                  <a:cubicBezTo>
                    <a:pt x="97" y="35"/>
                    <a:pt x="104" y="43"/>
                    <a:pt x="104" y="52"/>
                  </a:cubicBezTo>
                  <a:cubicBezTo>
                    <a:pt x="104" y="297"/>
                    <a:pt x="104" y="297"/>
                    <a:pt x="104" y="297"/>
                  </a:cubicBezTo>
                  <a:cubicBezTo>
                    <a:pt x="99" y="296"/>
                    <a:pt x="93" y="295"/>
                    <a:pt x="87" y="295"/>
                  </a:cubicBezTo>
                  <a:cubicBezTo>
                    <a:pt x="81" y="295"/>
                    <a:pt x="75" y="296"/>
                    <a:pt x="70" y="297"/>
                  </a:cubicBezTo>
                  <a:lnTo>
                    <a:pt x="70" y="52"/>
                  </a:lnTo>
                  <a:close/>
                  <a:moveTo>
                    <a:pt x="104" y="504"/>
                  </a:moveTo>
                  <a:cubicBezTo>
                    <a:pt x="104" y="513"/>
                    <a:pt x="97" y="521"/>
                    <a:pt x="87" y="521"/>
                  </a:cubicBezTo>
                  <a:cubicBezTo>
                    <a:pt x="77" y="521"/>
                    <a:pt x="70" y="513"/>
                    <a:pt x="70" y="504"/>
                  </a:cubicBezTo>
                  <a:cubicBezTo>
                    <a:pt x="70" y="467"/>
                    <a:pt x="70" y="467"/>
                    <a:pt x="70" y="467"/>
                  </a:cubicBezTo>
                  <a:cubicBezTo>
                    <a:pt x="75" y="469"/>
                    <a:pt x="81" y="469"/>
                    <a:pt x="87" y="469"/>
                  </a:cubicBezTo>
                  <a:cubicBezTo>
                    <a:pt x="93" y="469"/>
                    <a:pt x="99" y="469"/>
                    <a:pt x="104" y="467"/>
                  </a:cubicBezTo>
                  <a:lnTo>
                    <a:pt x="104" y="504"/>
                  </a:lnTo>
                  <a:close/>
                  <a:moveTo>
                    <a:pt x="137" y="397"/>
                  </a:moveTo>
                  <a:cubicBezTo>
                    <a:pt x="137" y="398"/>
                    <a:pt x="136" y="399"/>
                    <a:pt x="136" y="400"/>
                  </a:cubicBezTo>
                  <a:cubicBezTo>
                    <a:pt x="134" y="404"/>
                    <a:pt x="132" y="409"/>
                    <a:pt x="129" y="412"/>
                  </a:cubicBezTo>
                  <a:cubicBezTo>
                    <a:pt x="129" y="412"/>
                    <a:pt x="129" y="413"/>
                    <a:pt x="129" y="413"/>
                  </a:cubicBezTo>
                  <a:cubicBezTo>
                    <a:pt x="126" y="417"/>
                    <a:pt x="123" y="420"/>
                    <a:pt x="118" y="424"/>
                  </a:cubicBezTo>
                  <a:cubicBezTo>
                    <a:pt x="118" y="424"/>
                    <a:pt x="118" y="424"/>
                    <a:pt x="118" y="424"/>
                  </a:cubicBezTo>
                  <a:cubicBezTo>
                    <a:pt x="114" y="427"/>
                    <a:pt x="109" y="429"/>
                    <a:pt x="104" y="431"/>
                  </a:cubicBezTo>
                  <a:cubicBezTo>
                    <a:pt x="99" y="433"/>
                    <a:pt x="93" y="434"/>
                    <a:pt x="87" y="434"/>
                  </a:cubicBezTo>
                  <a:cubicBezTo>
                    <a:pt x="81" y="434"/>
                    <a:pt x="75" y="433"/>
                    <a:pt x="70" y="431"/>
                  </a:cubicBezTo>
                  <a:cubicBezTo>
                    <a:pt x="65" y="429"/>
                    <a:pt x="60" y="427"/>
                    <a:pt x="56" y="424"/>
                  </a:cubicBezTo>
                  <a:cubicBezTo>
                    <a:pt x="56" y="424"/>
                    <a:pt x="56" y="424"/>
                    <a:pt x="56" y="424"/>
                  </a:cubicBezTo>
                  <a:cubicBezTo>
                    <a:pt x="51" y="420"/>
                    <a:pt x="48" y="417"/>
                    <a:pt x="45" y="413"/>
                  </a:cubicBezTo>
                  <a:cubicBezTo>
                    <a:pt x="45" y="413"/>
                    <a:pt x="45" y="412"/>
                    <a:pt x="45" y="412"/>
                  </a:cubicBezTo>
                  <a:cubicBezTo>
                    <a:pt x="42" y="409"/>
                    <a:pt x="40" y="404"/>
                    <a:pt x="38" y="400"/>
                  </a:cubicBezTo>
                  <a:cubicBezTo>
                    <a:pt x="38" y="399"/>
                    <a:pt x="37" y="398"/>
                    <a:pt x="37" y="397"/>
                  </a:cubicBezTo>
                  <a:cubicBezTo>
                    <a:pt x="36" y="392"/>
                    <a:pt x="35" y="387"/>
                    <a:pt x="35" y="382"/>
                  </a:cubicBezTo>
                  <a:cubicBezTo>
                    <a:pt x="35" y="377"/>
                    <a:pt x="36" y="372"/>
                    <a:pt x="37" y="368"/>
                  </a:cubicBezTo>
                  <a:cubicBezTo>
                    <a:pt x="37" y="367"/>
                    <a:pt x="38" y="366"/>
                    <a:pt x="38" y="365"/>
                  </a:cubicBezTo>
                  <a:cubicBezTo>
                    <a:pt x="40" y="360"/>
                    <a:pt x="42" y="356"/>
                    <a:pt x="45" y="352"/>
                  </a:cubicBezTo>
                  <a:cubicBezTo>
                    <a:pt x="45" y="352"/>
                    <a:pt x="45" y="352"/>
                    <a:pt x="45" y="352"/>
                  </a:cubicBezTo>
                  <a:cubicBezTo>
                    <a:pt x="48" y="348"/>
                    <a:pt x="51" y="344"/>
                    <a:pt x="56" y="341"/>
                  </a:cubicBezTo>
                  <a:cubicBezTo>
                    <a:pt x="56" y="341"/>
                    <a:pt x="56" y="341"/>
                    <a:pt x="56" y="341"/>
                  </a:cubicBezTo>
                  <a:cubicBezTo>
                    <a:pt x="60" y="338"/>
                    <a:pt x="65" y="335"/>
                    <a:pt x="70" y="333"/>
                  </a:cubicBezTo>
                  <a:cubicBezTo>
                    <a:pt x="75" y="331"/>
                    <a:pt x="81" y="330"/>
                    <a:pt x="87" y="330"/>
                  </a:cubicBezTo>
                  <a:cubicBezTo>
                    <a:pt x="93" y="330"/>
                    <a:pt x="99" y="331"/>
                    <a:pt x="104" y="333"/>
                  </a:cubicBezTo>
                  <a:cubicBezTo>
                    <a:pt x="109" y="335"/>
                    <a:pt x="114" y="338"/>
                    <a:pt x="118" y="341"/>
                  </a:cubicBezTo>
                  <a:cubicBezTo>
                    <a:pt x="118" y="341"/>
                    <a:pt x="118" y="341"/>
                    <a:pt x="118" y="341"/>
                  </a:cubicBezTo>
                  <a:cubicBezTo>
                    <a:pt x="123" y="344"/>
                    <a:pt x="126" y="348"/>
                    <a:pt x="129" y="352"/>
                  </a:cubicBezTo>
                  <a:cubicBezTo>
                    <a:pt x="129" y="352"/>
                    <a:pt x="129" y="352"/>
                    <a:pt x="129" y="352"/>
                  </a:cubicBezTo>
                  <a:cubicBezTo>
                    <a:pt x="132" y="356"/>
                    <a:pt x="134" y="360"/>
                    <a:pt x="136" y="365"/>
                  </a:cubicBezTo>
                  <a:cubicBezTo>
                    <a:pt x="136" y="366"/>
                    <a:pt x="137" y="367"/>
                    <a:pt x="137" y="368"/>
                  </a:cubicBezTo>
                  <a:cubicBezTo>
                    <a:pt x="138" y="372"/>
                    <a:pt x="139" y="377"/>
                    <a:pt x="139" y="382"/>
                  </a:cubicBezTo>
                  <a:cubicBezTo>
                    <a:pt x="139" y="387"/>
                    <a:pt x="138" y="392"/>
                    <a:pt x="137" y="397"/>
                  </a:cubicBezTo>
                  <a:close/>
                </a:path>
              </a:pathLst>
            </a:custGeom>
            <a:grpFill/>
            <a:ln w="9525">
              <a:noFill/>
              <a:round/>
            </a:ln>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grpSp>
      <p:sp>
        <p:nvSpPr>
          <p:cNvPr id="29" name="TextBox 3"/>
          <p:cNvSpPr txBox="1"/>
          <p:nvPr/>
        </p:nvSpPr>
        <p:spPr>
          <a:xfrm>
            <a:off x="4728116" y="512633"/>
            <a:ext cx="2735764" cy="629219"/>
          </a:xfrm>
          <a:prstGeom prst="rect">
            <a:avLst/>
          </a:prstGeom>
          <a:noFill/>
        </p:spPr>
        <p:txBody>
          <a:bodyPr wrap="none" lIns="135453" tIns="67727" rIns="135453" bIns="67727" rtlCol="0">
            <a:spAutoFit/>
          </a:bodyPr>
          <a:lstStyle/>
          <a:p>
            <a:pPr algn="ctr"/>
            <a:r>
              <a:rPr lang="zh-CN" altLang="en-US" sz="3200">
                <a:solidFill>
                  <a:schemeClr val="bg1"/>
                </a:solidFill>
                <a:latin typeface="汉仪尚巍手书W" panose="00020600040101010101" pitchFamily="18" charset="-122"/>
                <a:ea typeface="汉仪尚巍手书W" panose="00020600040101010101" pitchFamily="18" charset="-122"/>
              </a:rPr>
              <a:t>单击添加标题</a:t>
            </a:r>
            <a:endParaRPr lang="zh-CN" altLang="en-US" sz="3200" dirty="0">
              <a:solidFill>
                <a:schemeClr val="bg1"/>
              </a:solidFill>
              <a:latin typeface="汉仪尚巍手书W" panose="00020600040101010101" pitchFamily="18" charset="-122"/>
              <a:ea typeface="汉仪尚巍手书W" panose="00020600040101010101" pitchFamily="18" charset="-122"/>
            </a:endParaRPr>
          </a:p>
        </p:txBody>
      </p:sp>
      <p:sp>
        <p:nvSpPr>
          <p:cNvPr id="30" name="TextBox 4"/>
          <p:cNvSpPr txBox="1"/>
          <p:nvPr/>
        </p:nvSpPr>
        <p:spPr>
          <a:xfrm>
            <a:off x="4808999" y="1019580"/>
            <a:ext cx="2564820" cy="382998"/>
          </a:xfrm>
          <a:prstGeom prst="rect">
            <a:avLst/>
          </a:prstGeom>
          <a:noFill/>
        </p:spPr>
        <p:txBody>
          <a:bodyPr wrap="none" lIns="135453" tIns="67727" rIns="135453" bIns="67727" rtlCol="0">
            <a:spAutoFit/>
          </a:bodyPr>
          <a:lstStyle/>
          <a:p>
            <a:pPr algn="ctr" defTabSz="1219200"/>
            <a:r>
              <a:rPr lang="id-ID" sz="1600" dirty="0">
                <a:solidFill>
                  <a:prstClr val="white"/>
                </a:solidFill>
                <a:latin typeface="Calibri" panose="020F0502020204030204"/>
              </a:rPr>
              <a:t>put your great subtitle here</a:t>
            </a:r>
            <a:endParaRPr lang="en-US" sz="1600" dirty="0">
              <a:solidFill>
                <a:prstClr val="white"/>
              </a:solidFill>
              <a:latin typeface="Calibri" panose="020F0502020204030204"/>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 двумя скругленными соседними углами 1"/>
          <p:cNvSpPr/>
          <p:nvPr/>
        </p:nvSpPr>
        <p:spPr>
          <a:xfrm rot="16200000" flipV="1">
            <a:off x="4748468" y="-1812500"/>
            <a:ext cx="960107" cy="10457046"/>
          </a:xfrm>
          <a:prstGeom prst="round2SameRect">
            <a:avLst>
              <a:gd name="adj1" fmla="val 50000"/>
              <a:gd name="adj2" fmla="val 0"/>
            </a:avLst>
          </a:prstGeom>
          <a:noFill/>
          <a:ln w="38100">
            <a:solidFill>
              <a:srgbClr val="FFFFFF">
                <a:alpha val="30196"/>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sp>
        <p:nvSpPr>
          <p:cNvPr id="3" name="Овал 2"/>
          <p:cNvSpPr/>
          <p:nvPr/>
        </p:nvSpPr>
        <p:spPr>
          <a:xfrm>
            <a:off x="2912919" y="3023558"/>
            <a:ext cx="793723" cy="784925"/>
          </a:xfrm>
          <a:prstGeom prst="ellips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sp>
        <p:nvSpPr>
          <p:cNvPr id="4" name="Овал 3"/>
          <p:cNvSpPr/>
          <p:nvPr/>
        </p:nvSpPr>
        <p:spPr>
          <a:xfrm>
            <a:off x="9572437" y="3023558"/>
            <a:ext cx="793723" cy="784925"/>
          </a:xfrm>
          <a:prstGeom prst="ellips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sp>
        <p:nvSpPr>
          <p:cNvPr id="5" name="Овал 4"/>
          <p:cNvSpPr/>
          <p:nvPr/>
        </p:nvSpPr>
        <p:spPr>
          <a:xfrm>
            <a:off x="6240455" y="3023558"/>
            <a:ext cx="793723" cy="784925"/>
          </a:xfrm>
          <a:prstGeom prst="ellipse">
            <a:avLst/>
          </a:prstGeom>
          <a:solidFill>
            <a:srgbClr val="DDE6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grpSp>
        <p:nvGrpSpPr>
          <p:cNvPr id="11" name="Group 83"/>
          <p:cNvGrpSpPr/>
          <p:nvPr/>
        </p:nvGrpSpPr>
        <p:grpSpPr>
          <a:xfrm>
            <a:off x="3072391" y="3201823"/>
            <a:ext cx="469443" cy="469444"/>
            <a:chOff x="-2771775" y="66675"/>
            <a:chExt cx="827087" cy="827088"/>
          </a:xfrm>
          <a:solidFill>
            <a:srgbClr val="FFFFFF"/>
          </a:solidFill>
        </p:grpSpPr>
        <p:sp>
          <p:nvSpPr>
            <p:cNvPr id="12"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13"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14"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grpSp>
      <p:grpSp>
        <p:nvGrpSpPr>
          <p:cNvPr id="15" name="Group 148"/>
          <p:cNvGrpSpPr/>
          <p:nvPr/>
        </p:nvGrpSpPr>
        <p:grpSpPr>
          <a:xfrm>
            <a:off x="6389599" y="3285428"/>
            <a:ext cx="474632" cy="384897"/>
            <a:chOff x="3175" y="1588"/>
            <a:chExt cx="4962526" cy="4024312"/>
          </a:xfrm>
          <a:solidFill>
            <a:srgbClr val="FFFFFF"/>
          </a:solidFill>
        </p:grpSpPr>
        <p:sp>
          <p:nvSpPr>
            <p:cNvPr id="16" name="Freeform 22"/>
            <p:cNvSpPr>
              <a:spLocks noEditPoints="1"/>
            </p:cNvSpPr>
            <p:nvPr/>
          </p:nvSpPr>
          <p:spPr bwMode="auto">
            <a:xfrm>
              <a:off x="1454150" y="2998788"/>
              <a:ext cx="1025525" cy="1027112"/>
            </a:xfrm>
            <a:custGeom>
              <a:avLst/>
              <a:gdLst>
                <a:gd name="T0" fmla="*/ 137 w 273"/>
                <a:gd name="T1" fmla="*/ 273 h 273"/>
                <a:gd name="T2" fmla="*/ 0 w 273"/>
                <a:gd name="T3" fmla="*/ 136 h 273"/>
                <a:gd name="T4" fmla="*/ 137 w 273"/>
                <a:gd name="T5" fmla="*/ 0 h 273"/>
                <a:gd name="T6" fmla="*/ 273 w 273"/>
                <a:gd name="T7" fmla="*/ 136 h 273"/>
                <a:gd name="T8" fmla="*/ 137 w 273"/>
                <a:gd name="T9" fmla="*/ 273 h 273"/>
                <a:gd name="T10" fmla="*/ 137 w 273"/>
                <a:gd name="T11" fmla="*/ 91 h 273"/>
                <a:gd name="T12" fmla="*/ 91 w 273"/>
                <a:gd name="T13" fmla="*/ 136 h 273"/>
                <a:gd name="T14" fmla="*/ 137 w 273"/>
                <a:gd name="T15" fmla="*/ 182 h 273"/>
                <a:gd name="T16" fmla="*/ 182 w 273"/>
                <a:gd name="T17" fmla="*/ 136 h 273"/>
                <a:gd name="T18" fmla="*/ 137 w 273"/>
                <a:gd name="T19" fmla="*/ 91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273">
                  <a:moveTo>
                    <a:pt x="137" y="273"/>
                  </a:moveTo>
                  <a:cubicBezTo>
                    <a:pt x="61" y="273"/>
                    <a:pt x="0" y="212"/>
                    <a:pt x="0" y="136"/>
                  </a:cubicBezTo>
                  <a:cubicBezTo>
                    <a:pt x="0" y="61"/>
                    <a:pt x="61" y="0"/>
                    <a:pt x="137" y="0"/>
                  </a:cubicBezTo>
                  <a:cubicBezTo>
                    <a:pt x="212" y="0"/>
                    <a:pt x="273" y="61"/>
                    <a:pt x="273" y="136"/>
                  </a:cubicBezTo>
                  <a:cubicBezTo>
                    <a:pt x="273" y="212"/>
                    <a:pt x="212" y="273"/>
                    <a:pt x="137" y="273"/>
                  </a:cubicBezTo>
                  <a:close/>
                  <a:moveTo>
                    <a:pt x="137" y="91"/>
                  </a:moveTo>
                  <a:cubicBezTo>
                    <a:pt x="112" y="91"/>
                    <a:pt x="91" y="111"/>
                    <a:pt x="91" y="136"/>
                  </a:cubicBezTo>
                  <a:cubicBezTo>
                    <a:pt x="91" y="161"/>
                    <a:pt x="112" y="182"/>
                    <a:pt x="137" y="182"/>
                  </a:cubicBezTo>
                  <a:cubicBezTo>
                    <a:pt x="162" y="182"/>
                    <a:pt x="182" y="161"/>
                    <a:pt x="182" y="136"/>
                  </a:cubicBezTo>
                  <a:cubicBezTo>
                    <a:pt x="182" y="111"/>
                    <a:pt x="162" y="91"/>
                    <a:pt x="137" y="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17" name="Freeform 23"/>
            <p:cNvSpPr>
              <a:spLocks noEditPoints="1"/>
            </p:cNvSpPr>
            <p:nvPr/>
          </p:nvSpPr>
          <p:spPr bwMode="auto">
            <a:xfrm>
              <a:off x="3163888" y="2998788"/>
              <a:ext cx="1027113" cy="1027112"/>
            </a:xfrm>
            <a:custGeom>
              <a:avLst/>
              <a:gdLst>
                <a:gd name="T0" fmla="*/ 137 w 273"/>
                <a:gd name="T1" fmla="*/ 91 h 273"/>
                <a:gd name="T2" fmla="*/ 182 w 273"/>
                <a:gd name="T3" fmla="*/ 136 h 273"/>
                <a:gd name="T4" fmla="*/ 137 w 273"/>
                <a:gd name="T5" fmla="*/ 182 h 273"/>
                <a:gd name="T6" fmla="*/ 91 w 273"/>
                <a:gd name="T7" fmla="*/ 136 h 273"/>
                <a:gd name="T8" fmla="*/ 137 w 273"/>
                <a:gd name="T9" fmla="*/ 91 h 273"/>
                <a:gd name="T10" fmla="*/ 137 w 273"/>
                <a:gd name="T11" fmla="*/ 0 h 273"/>
                <a:gd name="T12" fmla="*/ 0 w 273"/>
                <a:gd name="T13" fmla="*/ 136 h 273"/>
                <a:gd name="T14" fmla="*/ 137 w 273"/>
                <a:gd name="T15" fmla="*/ 273 h 273"/>
                <a:gd name="T16" fmla="*/ 273 w 273"/>
                <a:gd name="T17" fmla="*/ 136 h 273"/>
                <a:gd name="T18" fmla="*/ 137 w 273"/>
                <a:gd name="T19" fmla="*/ 0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273">
                  <a:moveTo>
                    <a:pt x="137" y="91"/>
                  </a:moveTo>
                  <a:cubicBezTo>
                    <a:pt x="162" y="91"/>
                    <a:pt x="182" y="111"/>
                    <a:pt x="182" y="136"/>
                  </a:cubicBezTo>
                  <a:cubicBezTo>
                    <a:pt x="182" y="161"/>
                    <a:pt x="162" y="182"/>
                    <a:pt x="137" y="182"/>
                  </a:cubicBezTo>
                  <a:cubicBezTo>
                    <a:pt x="112" y="182"/>
                    <a:pt x="91" y="161"/>
                    <a:pt x="91" y="136"/>
                  </a:cubicBezTo>
                  <a:cubicBezTo>
                    <a:pt x="91" y="111"/>
                    <a:pt x="112" y="91"/>
                    <a:pt x="137" y="91"/>
                  </a:cubicBezTo>
                  <a:moveTo>
                    <a:pt x="137" y="0"/>
                  </a:moveTo>
                  <a:cubicBezTo>
                    <a:pt x="62" y="0"/>
                    <a:pt x="0" y="61"/>
                    <a:pt x="0" y="136"/>
                  </a:cubicBezTo>
                  <a:cubicBezTo>
                    <a:pt x="0" y="212"/>
                    <a:pt x="62" y="273"/>
                    <a:pt x="137" y="273"/>
                  </a:cubicBezTo>
                  <a:cubicBezTo>
                    <a:pt x="212" y="273"/>
                    <a:pt x="273" y="212"/>
                    <a:pt x="273" y="136"/>
                  </a:cubicBezTo>
                  <a:cubicBezTo>
                    <a:pt x="273" y="61"/>
                    <a:pt x="212" y="0"/>
                    <a:pt x="13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18" name="Freeform 24"/>
            <p:cNvSpPr/>
            <p:nvPr/>
          </p:nvSpPr>
          <p:spPr bwMode="auto">
            <a:xfrm>
              <a:off x="3175" y="1588"/>
              <a:ext cx="4619625" cy="2738437"/>
            </a:xfrm>
            <a:custGeom>
              <a:avLst/>
              <a:gdLst>
                <a:gd name="T0" fmla="*/ 425 w 1229"/>
                <a:gd name="T1" fmla="*/ 638 h 728"/>
                <a:gd name="T2" fmla="*/ 295 w 1229"/>
                <a:gd name="T3" fmla="*/ 0 h 728"/>
                <a:gd name="T4" fmla="*/ 183 w 1229"/>
                <a:gd name="T5" fmla="*/ 0 h 728"/>
                <a:gd name="T6" fmla="*/ 45 w 1229"/>
                <a:gd name="T7" fmla="*/ 0 h 728"/>
                <a:gd name="T8" fmla="*/ 45 w 1229"/>
                <a:gd name="T9" fmla="*/ 0 h 728"/>
                <a:gd name="T10" fmla="*/ 0 w 1229"/>
                <a:gd name="T11" fmla="*/ 46 h 728"/>
                <a:gd name="T12" fmla="*/ 46 w 1229"/>
                <a:gd name="T13" fmla="*/ 91 h 728"/>
                <a:gd name="T14" fmla="*/ 48 w 1229"/>
                <a:gd name="T15" fmla="*/ 91 h 728"/>
                <a:gd name="T16" fmla="*/ 215 w 1229"/>
                <a:gd name="T17" fmla="*/ 91 h 728"/>
                <a:gd name="T18" fmla="*/ 345 w 1229"/>
                <a:gd name="T19" fmla="*/ 728 h 728"/>
                <a:gd name="T20" fmla="*/ 484 w 1229"/>
                <a:gd name="T21" fmla="*/ 728 h 728"/>
                <a:gd name="T22" fmla="*/ 1183 w 1229"/>
                <a:gd name="T23" fmla="*/ 728 h 728"/>
                <a:gd name="T24" fmla="*/ 1183 w 1229"/>
                <a:gd name="T25" fmla="*/ 728 h 728"/>
                <a:gd name="T26" fmla="*/ 1184 w 1229"/>
                <a:gd name="T27" fmla="*/ 728 h 728"/>
                <a:gd name="T28" fmla="*/ 1185 w 1229"/>
                <a:gd name="T29" fmla="*/ 728 h 728"/>
                <a:gd name="T30" fmla="*/ 1185 w 1229"/>
                <a:gd name="T31" fmla="*/ 728 h 728"/>
                <a:gd name="T32" fmla="*/ 1229 w 1229"/>
                <a:gd name="T33" fmla="*/ 683 h 728"/>
                <a:gd name="T34" fmla="*/ 1183 w 1229"/>
                <a:gd name="T35" fmla="*/ 637 h 728"/>
                <a:gd name="T36" fmla="*/ 425 w 1229"/>
                <a:gd name="T37" fmla="*/ 638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29" h="728">
                  <a:moveTo>
                    <a:pt x="425" y="638"/>
                  </a:moveTo>
                  <a:cubicBezTo>
                    <a:pt x="295" y="0"/>
                    <a:pt x="295" y="0"/>
                    <a:pt x="295" y="0"/>
                  </a:cubicBezTo>
                  <a:cubicBezTo>
                    <a:pt x="183" y="0"/>
                    <a:pt x="183" y="0"/>
                    <a:pt x="183" y="0"/>
                  </a:cubicBezTo>
                  <a:cubicBezTo>
                    <a:pt x="45" y="0"/>
                    <a:pt x="45" y="0"/>
                    <a:pt x="45" y="0"/>
                  </a:cubicBezTo>
                  <a:cubicBezTo>
                    <a:pt x="45" y="0"/>
                    <a:pt x="45" y="0"/>
                    <a:pt x="45" y="0"/>
                  </a:cubicBezTo>
                  <a:cubicBezTo>
                    <a:pt x="20" y="0"/>
                    <a:pt x="0" y="21"/>
                    <a:pt x="0" y="46"/>
                  </a:cubicBezTo>
                  <a:cubicBezTo>
                    <a:pt x="0" y="71"/>
                    <a:pt x="20" y="91"/>
                    <a:pt x="46" y="91"/>
                  </a:cubicBezTo>
                  <a:cubicBezTo>
                    <a:pt x="46" y="91"/>
                    <a:pt x="47" y="91"/>
                    <a:pt x="48" y="91"/>
                  </a:cubicBezTo>
                  <a:cubicBezTo>
                    <a:pt x="215" y="91"/>
                    <a:pt x="215" y="91"/>
                    <a:pt x="215" y="91"/>
                  </a:cubicBezTo>
                  <a:cubicBezTo>
                    <a:pt x="345" y="728"/>
                    <a:pt x="345" y="728"/>
                    <a:pt x="345" y="728"/>
                  </a:cubicBezTo>
                  <a:cubicBezTo>
                    <a:pt x="484" y="728"/>
                    <a:pt x="484" y="728"/>
                    <a:pt x="484" y="728"/>
                  </a:cubicBezTo>
                  <a:cubicBezTo>
                    <a:pt x="1183" y="728"/>
                    <a:pt x="1183" y="728"/>
                    <a:pt x="1183" y="728"/>
                  </a:cubicBezTo>
                  <a:cubicBezTo>
                    <a:pt x="1183" y="728"/>
                    <a:pt x="1183" y="728"/>
                    <a:pt x="1183" y="728"/>
                  </a:cubicBezTo>
                  <a:cubicBezTo>
                    <a:pt x="1184" y="728"/>
                    <a:pt x="1184" y="728"/>
                    <a:pt x="1184" y="728"/>
                  </a:cubicBezTo>
                  <a:cubicBezTo>
                    <a:pt x="1185" y="728"/>
                    <a:pt x="1185" y="728"/>
                    <a:pt x="1185" y="728"/>
                  </a:cubicBezTo>
                  <a:cubicBezTo>
                    <a:pt x="1185" y="728"/>
                    <a:pt x="1185" y="728"/>
                    <a:pt x="1185" y="728"/>
                  </a:cubicBezTo>
                  <a:cubicBezTo>
                    <a:pt x="1209" y="727"/>
                    <a:pt x="1229" y="708"/>
                    <a:pt x="1229" y="683"/>
                  </a:cubicBezTo>
                  <a:cubicBezTo>
                    <a:pt x="1229" y="658"/>
                    <a:pt x="1209" y="637"/>
                    <a:pt x="1183" y="637"/>
                  </a:cubicBezTo>
                  <a:lnTo>
                    <a:pt x="425" y="6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19" name="Freeform 25"/>
            <p:cNvSpPr>
              <a:spLocks noEditPoints="1"/>
            </p:cNvSpPr>
            <p:nvPr/>
          </p:nvSpPr>
          <p:spPr bwMode="auto">
            <a:xfrm>
              <a:off x="1544638" y="344488"/>
              <a:ext cx="3421063" cy="1709737"/>
            </a:xfrm>
            <a:custGeom>
              <a:avLst/>
              <a:gdLst>
                <a:gd name="T0" fmla="*/ 773 w 910"/>
                <a:gd name="T1" fmla="*/ 364 h 455"/>
                <a:gd name="T2" fmla="*/ 136 w 910"/>
                <a:gd name="T3" fmla="*/ 364 h 455"/>
                <a:gd name="T4" fmla="*/ 91 w 910"/>
                <a:gd name="T5" fmla="*/ 410 h 455"/>
                <a:gd name="T6" fmla="*/ 136 w 910"/>
                <a:gd name="T7" fmla="*/ 455 h 455"/>
                <a:gd name="T8" fmla="*/ 773 w 910"/>
                <a:gd name="T9" fmla="*/ 455 h 455"/>
                <a:gd name="T10" fmla="*/ 819 w 910"/>
                <a:gd name="T11" fmla="*/ 410 h 455"/>
                <a:gd name="T12" fmla="*/ 773 w 910"/>
                <a:gd name="T13" fmla="*/ 364 h 455"/>
                <a:gd name="T14" fmla="*/ 819 w 910"/>
                <a:gd name="T15" fmla="*/ 182 h 455"/>
                <a:gd name="T16" fmla="*/ 91 w 910"/>
                <a:gd name="T17" fmla="*/ 182 h 455"/>
                <a:gd name="T18" fmla="*/ 45 w 910"/>
                <a:gd name="T19" fmla="*/ 228 h 455"/>
                <a:gd name="T20" fmla="*/ 91 w 910"/>
                <a:gd name="T21" fmla="*/ 273 h 455"/>
                <a:gd name="T22" fmla="*/ 819 w 910"/>
                <a:gd name="T23" fmla="*/ 273 h 455"/>
                <a:gd name="T24" fmla="*/ 864 w 910"/>
                <a:gd name="T25" fmla="*/ 228 h 455"/>
                <a:gd name="T26" fmla="*/ 819 w 910"/>
                <a:gd name="T27" fmla="*/ 182 h 455"/>
                <a:gd name="T28" fmla="*/ 864 w 910"/>
                <a:gd name="T29" fmla="*/ 0 h 455"/>
                <a:gd name="T30" fmla="*/ 45 w 910"/>
                <a:gd name="T31" fmla="*/ 0 h 455"/>
                <a:gd name="T32" fmla="*/ 0 w 910"/>
                <a:gd name="T33" fmla="*/ 46 h 455"/>
                <a:gd name="T34" fmla="*/ 45 w 910"/>
                <a:gd name="T35" fmla="*/ 91 h 455"/>
                <a:gd name="T36" fmla="*/ 864 w 910"/>
                <a:gd name="T37" fmla="*/ 91 h 455"/>
                <a:gd name="T38" fmla="*/ 910 w 910"/>
                <a:gd name="T39" fmla="*/ 46 h 455"/>
                <a:gd name="T40" fmla="*/ 864 w 910"/>
                <a:gd name="T41"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0" h="455">
                  <a:moveTo>
                    <a:pt x="773" y="364"/>
                  </a:moveTo>
                  <a:cubicBezTo>
                    <a:pt x="136" y="364"/>
                    <a:pt x="136" y="364"/>
                    <a:pt x="136" y="364"/>
                  </a:cubicBezTo>
                  <a:cubicBezTo>
                    <a:pt x="111" y="364"/>
                    <a:pt x="91" y="385"/>
                    <a:pt x="91" y="410"/>
                  </a:cubicBezTo>
                  <a:cubicBezTo>
                    <a:pt x="91" y="435"/>
                    <a:pt x="111" y="455"/>
                    <a:pt x="136" y="455"/>
                  </a:cubicBezTo>
                  <a:cubicBezTo>
                    <a:pt x="773" y="455"/>
                    <a:pt x="773" y="455"/>
                    <a:pt x="773" y="455"/>
                  </a:cubicBezTo>
                  <a:cubicBezTo>
                    <a:pt x="799" y="455"/>
                    <a:pt x="819" y="435"/>
                    <a:pt x="819" y="410"/>
                  </a:cubicBezTo>
                  <a:cubicBezTo>
                    <a:pt x="819" y="385"/>
                    <a:pt x="799" y="364"/>
                    <a:pt x="773" y="364"/>
                  </a:cubicBezTo>
                  <a:close/>
                  <a:moveTo>
                    <a:pt x="819" y="182"/>
                  </a:moveTo>
                  <a:cubicBezTo>
                    <a:pt x="91" y="182"/>
                    <a:pt x="91" y="182"/>
                    <a:pt x="91" y="182"/>
                  </a:cubicBezTo>
                  <a:cubicBezTo>
                    <a:pt x="66" y="182"/>
                    <a:pt x="45" y="203"/>
                    <a:pt x="45" y="228"/>
                  </a:cubicBezTo>
                  <a:cubicBezTo>
                    <a:pt x="45" y="253"/>
                    <a:pt x="66" y="273"/>
                    <a:pt x="91" y="273"/>
                  </a:cubicBezTo>
                  <a:cubicBezTo>
                    <a:pt x="819" y="273"/>
                    <a:pt x="819" y="273"/>
                    <a:pt x="819" y="273"/>
                  </a:cubicBezTo>
                  <a:cubicBezTo>
                    <a:pt x="844" y="273"/>
                    <a:pt x="864" y="253"/>
                    <a:pt x="864" y="228"/>
                  </a:cubicBezTo>
                  <a:cubicBezTo>
                    <a:pt x="864" y="203"/>
                    <a:pt x="844" y="182"/>
                    <a:pt x="819" y="182"/>
                  </a:cubicBezTo>
                  <a:close/>
                  <a:moveTo>
                    <a:pt x="864" y="0"/>
                  </a:moveTo>
                  <a:cubicBezTo>
                    <a:pt x="45" y="0"/>
                    <a:pt x="45" y="0"/>
                    <a:pt x="45" y="0"/>
                  </a:cubicBezTo>
                  <a:cubicBezTo>
                    <a:pt x="20" y="0"/>
                    <a:pt x="0" y="21"/>
                    <a:pt x="0" y="46"/>
                  </a:cubicBezTo>
                  <a:cubicBezTo>
                    <a:pt x="0" y="71"/>
                    <a:pt x="20" y="91"/>
                    <a:pt x="45" y="91"/>
                  </a:cubicBezTo>
                  <a:cubicBezTo>
                    <a:pt x="864" y="91"/>
                    <a:pt x="864" y="91"/>
                    <a:pt x="864" y="91"/>
                  </a:cubicBezTo>
                  <a:cubicBezTo>
                    <a:pt x="890" y="91"/>
                    <a:pt x="910" y="71"/>
                    <a:pt x="910" y="46"/>
                  </a:cubicBezTo>
                  <a:cubicBezTo>
                    <a:pt x="910" y="21"/>
                    <a:pt x="890" y="0"/>
                    <a:pt x="86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grpSp>
      <p:grpSp>
        <p:nvGrpSpPr>
          <p:cNvPr id="20" name="Группа 19"/>
          <p:cNvGrpSpPr/>
          <p:nvPr/>
        </p:nvGrpSpPr>
        <p:grpSpPr>
          <a:xfrm>
            <a:off x="9767237" y="3224613"/>
            <a:ext cx="467680" cy="407440"/>
            <a:chOff x="4400550" y="1949450"/>
            <a:chExt cx="3389313" cy="2952750"/>
          </a:xfrm>
          <a:solidFill>
            <a:schemeClr val="bg1">
              <a:lumMod val="95000"/>
            </a:schemeClr>
          </a:solidFill>
        </p:grpSpPr>
        <p:sp>
          <p:nvSpPr>
            <p:cNvPr id="21" name="Freeform 449"/>
            <p:cNvSpPr/>
            <p:nvPr/>
          </p:nvSpPr>
          <p:spPr bwMode="auto">
            <a:xfrm>
              <a:off x="4400550" y="1949450"/>
              <a:ext cx="2254250" cy="866775"/>
            </a:xfrm>
            <a:custGeom>
              <a:avLst/>
              <a:gdLst>
                <a:gd name="T0" fmla="*/ 1531 w 2840"/>
                <a:gd name="T1" fmla="*/ 1 h 1091"/>
                <a:gd name="T2" fmla="*/ 1745 w 2840"/>
                <a:gd name="T3" fmla="*/ 14 h 1091"/>
                <a:gd name="T4" fmla="*/ 1948 w 2840"/>
                <a:gd name="T5" fmla="*/ 39 h 1091"/>
                <a:gd name="T6" fmla="*/ 2136 w 2840"/>
                <a:gd name="T7" fmla="*/ 74 h 1091"/>
                <a:gd name="T8" fmla="*/ 2308 w 2840"/>
                <a:gd name="T9" fmla="*/ 119 h 1091"/>
                <a:gd name="T10" fmla="*/ 2460 w 2840"/>
                <a:gd name="T11" fmla="*/ 173 h 1091"/>
                <a:gd name="T12" fmla="*/ 2590 w 2840"/>
                <a:gd name="T13" fmla="*/ 235 h 1091"/>
                <a:gd name="T14" fmla="*/ 2695 w 2840"/>
                <a:gd name="T15" fmla="*/ 305 h 1091"/>
                <a:gd name="T16" fmla="*/ 2774 w 2840"/>
                <a:gd name="T17" fmla="*/ 380 h 1091"/>
                <a:gd name="T18" fmla="*/ 2823 w 2840"/>
                <a:gd name="T19" fmla="*/ 461 h 1091"/>
                <a:gd name="T20" fmla="*/ 2840 w 2840"/>
                <a:gd name="T21" fmla="*/ 545 h 1091"/>
                <a:gd name="T22" fmla="*/ 2823 w 2840"/>
                <a:gd name="T23" fmla="*/ 629 h 1091"/>
                <a:gd name="T24" fmla="*/ 2774 w 2840"/>
                <a:gd name="T25" fmla="*/ 711 h 1091"/>
                <a:gd name="T26" fmla="*/ 2695 w 2840"/>
                <a:gd name="T27" fmla="*/ 786 h 1091"/>
                <a:gd name="T28" fmla="*/ 2590 w 2840"/>
                <a:gd name="T29" fmla="*/ 854 h 1091"/>
                <a:gd name="T30" fmla="*/ 2460 w 2840"/>
                <a:gd name="T31" fmla="*/ 916 h 1091"/>
                <a:gd name="T32" fmla="*/ 2308 w 2840"/>
                <a:gd name="T33" fmla="*/ 971 h 1091"/>
                <a:gd name="T34" fmla="*/ 2136 w 2840"/>
                <a:gd name="T35" fmla="*/ 1016 h 1091"/>
                <a:gd name="T36" fmla="*/ 1948 w 2840"/>
                <a:gd name="T37" fmla="*/ 1052 h 1091"/>
                <a:gd name="T38" fmla="*/ 1745 w 2840"/>
                <a:gd name="T39" fmla="*/ 1077 h 1091"/>
                <a:gd name="T40" fmla="*/ 1531 w 2840"/>
                <a:gd name="T41" fmla="*/ 1089 h 1091"/>
                <a:gd name="T42" fmla="*/ 1309 w 2840"/>
                <a:gd name="T43" fmla="*/ 1089 h 1091"/>
                <a:gd name="T44" fmla="*/ 1094 w 2840"/>
                <a:gd name="T45" fmla="*/ 1077 h 1091"/>
                <a:gd name="T46" fmla="*/ 892 w 2840"/>
                <a:gd name="T47" fmla="*/ 1052 h 1091"/>
                <a:gd name="T48" fmla="*/ 703 w 2840"/>
                <a:gd name="T49" fmla="*/ 1016 h 1091"/>
                <a:gd name="T50" fmla="*/ 532 w 2840"/>
                <a:gd name="T51" fmla="*/ 971 h 1091"/>
                <a:gd name="T52" fmla="*/ 379 w 2840"/>
                <a:gd name="T53" fmla="*/ 916 h 1091"/>
                <a:gd name="T54" fmla="*/ 250 w 2840"/>
                <a:gd name="T55" fmla="*/ 854 h 1091"/>
                <a:gd name="T56" fmla="*/ 144 w 2840"/>
                <a:gd name="T57" fmla="*/ 786 h 1091"/>
                <a:gd name="T58" fmla="*/ 66 w 2840"/>
                <a:gd name="T59" fmla="*/ 711 h 1091"/>
                <a:gd name="T60" fmla="*/ 17 w 2840"/>
                <a:gd name="T61" fmla="*/ 629 h 1091"/>
                <a:gd name="T62" fmla="*/ 0 w 2840"/>
                <a:gd name="T63" fmla="*/ 545 h 1091"/>
                <a:gd name="T64" fmla="*/ 17 w 2840"/>
                <a:gd name="T65" fmla="*/ 461 h 1091"/>
                <a:gd name="T66" fmla="*/ 66 w 2840"/>
                <a:gd name="T67" fmla="*/ 380 h 1091"/>
                <a:gd name="T68" fmla="*/ 144 w 2840"/>
                <a:gd name="T69" fmla="*/ 305 h 1091"/>
                <a:gd name="T70" fmla="*/ 250 w 2840"/>
                <a:gd name="T71" fmla="*/ 235 h 1091"/>
                <a:gd name="T72" fmla="*/ 379 w 2840"/>
                <a:gd name="T73" fmla="*/ 173 h 1091"/>
                <a:gd name="T74" fmla="*/ 532 w 2840"/>
                <a:gd name="T75" fmla="*/ 119 h 1091"/>
                <a:gd name="T76" fmla="*/ 703 w 2840"/>
                <a:gd name="T77" fmla="*/ 74 h 1091"/>
                <a:gd name="T78" fmla="*/ 892 w 2840"/>
                <a:gd name="T79" fmla="*/ 39 h 1091"/>
                <a:gd name="T80" fmla="*/ 1094 w 2840"/>
                <a:gd name="T81" fmla="*/ 14 h 1091"/>
                <a:gd name="T82" fmla="*/ 1309 w 2840"/>
                <a:gd name="T83" fmla="*/ 1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40" h="1091">
                  <a:moveTo>
                    <a:pt x="1420" y="0"/>
                  </a:moveTo>
                  <a:lnTo>
                    <a:pt x="1531" y="1"/>
                  </a:lnTo>
                  <a:lnTo>
                    <a:pt x="1639" y="6"/>
                  </a:lnTo>
                  <a:lnTo>
                    <a:pt x="1745" y="14"/>
                  </a:lnTo>
                  <a:lnTo>
                    <a:pt x="1849" y="24"/>
                  </a:lnTo>
                  <a:lnTo>
                    <a:pt x="1948" y="39"/>
                  </a:lnTo>
                  <a:lnTo>
                    <a:pt x="2044" y="55"/>
                  </a:lnTo>
                  <a:lnTo>
                    <a:pt x="2136" y="74"/>
                  </a:lnTo>
                  <a:lnTo>
                    <a:pt x="2224" y="96"/>
                  </a:lnTo>
                  <a:lnTo>
                    <a:pt x="2308" y="119"/>
                  </a:lnTo>
                  <a:lnTo>
                    <a:pt x="2386" y="146"/>
                  </a:lnTo>
                  <a:lnTo>
                    <a:pt x="2460" y="173"/>
                  </a:lnTo>
                  <a:lnTo>
                    <a:pt x="2528" y="204"/>
                  </a:lnTo>
                  <a:lnTo>
                    <a:pt x="2590" y="235"/>
                  </a:lnTo>
                  <a:lnTo>
                    <a:pt x="2646" y="270"/>
                  </a:lnTo>
                  <a:lnTo>
                    <a:pt x="2695" y="305"/>
                  </a:lnTo>
                  <a:lnTo>
                    <a:pt x="2738" y="342"/>
                  </a:lnTo>
                  <a:lnTo>
                    <a:pt x="2774" y="380"/>
                  </a:lnTo>
                  <a:lnTo>
                    <a:pt x="2803" y="421"/>
                  </a:lnTo>
                  <a:lnTo>
                    <a:pt x="2823" y="461"/>
                  </a:lnTo>
                  <a:lnTo>
                    <a:pt x="2835" y="502"/>
                  </a:lnTo>
                  <a:lnTo>
                    <a:pt x="2840" y="545"/>
                  </a:lnTo>
                  <a:lnTo>
                    <a:pt x="2835" y="588"/>
                  </a:lnTo>
                  <a:lnTo>
                    <a:pt x="2823" y="629"/>
                  </a:lnTo>
                  <a:lnTo>
                    <a:pt x="2803" y="670"/>
                  </a:lnTo>
                  <a:lnTo>
                    <a:pt x="2774" y="711"/>
                  </a:lnTo>
                  <a:lnTo>
                    <a:pt x="2738" y="748"/>
                  </a:lnTo>
                  <a:lnTo>
                    <a:pt x="2695" y="786"/>
                  </a:lnTo>
                  <a:lnTo>
                    <a:pt x="2646" y="821"/>
                  </a:lnTo>
                  <a:lnTo>
                    <a:pt x="2590" y="854"/>
                  </a:lnTo>
                  <a:lnTo>
                    <a:pt x="2528" y="887"/>
                  </a:lnTo>
                  <a:lnTo>
                    <a:pt x="2460" y="916"/>
                  </a:lnTo>
                  <a:lnTo>
                    <a:pt x="2386" y="945"/>
                  </a:lnTo>
                  <a:lnTo>
                    <a:pt x="2308" y="971"/>
                  </a:lnTo>
                  <a:lnTo>
                    <a:pt x="2224" y="995"/>
                  </a:lnTo>
                  <a:lnTo>
                    <a:pt x="2136" y="1016"/>
                  </a:lnTo>
                  <a:lnTo>
                    <a:pt x="2044" y="1035"/>
                  </a:lnTo>
                  <a:lnTo>
                    <a:pt x="1948" y="1052"/>
                  </a:lnTo>
                  <a:lnTo>
                    <a:pt x="1849" y="1065"/>
                  </a:lnTo>
                  <a:lnTo>
                    <a:pt x="1745" y="1077"/>
                  </a:lnTo>
                  <a:lnTo>
                    <a:pt x="1639" y="1085"/>
                  </a:lnTo>
                  <a:lnTo>
                    <a:pt x="1531" y="1089"/>
                  </a:lnTo>
                  <a:lnTo>
                    <a:pt x="1420" y="1091"/>
                  </a:lnTo>
                  <a:lnTo>
                    <a:pt x="1309" y="1089"/>
                  </a:lnTo>
                  <a:lnTo>
                    <a:pt x="1200" y="1085"/>
                  </a:lnTo>
                  <a:lnTo>
                    <a:pt x="1094" y="1077"/>
                  </a:lnTo>
                  <a:lnTo>
                    <a:pt x="992" y="1065"/>
                  </a:lnTo>
                  <a:lnTo>
                    <a:pt x="892" y="1052"/>
                  </a:lnTo>
                  <a:lnTo>
                    <a:pt x="795" y="1035"/>
                  </a:lnTo>
                  <a:lnTo>
                    <a:pt x="703" y="1016"/>
                  </a:lnTo>
                  <a:lnTo>
                    <a:pt x="615" y="995"/>
                  </a:lnTo>
                  <a:lnTo>
                    <a:pt x="532" y="971"/>
                  </a:lnTo>
                  <a:lnTo>
                    <a:pt x="453" y="945"/>
                  </a:lnTo>
                  <a:lnTo>
                    <a:pt x="379" y="916"/>
                  </a:lnTo>
                  <a:lnTo>
                    <a:pt x="312" y="887"/>
                  </a:lnTo>
                  <a:lnTo>
                    <a:pt x="250" y="854"/>
                  </a:lnTo>
                  <a:lnTo>
                    <a:pt x="194" y="821"/>
                  </a:lnTo>
                  <a:lnTo>
                    <a:pt x="144" y="786"/>
                  </a:lnTo>
                  <a:lnTo>
                    <a:pt x="101" y="748"/>
                  </a:lnTo>
                  <a:lnTo>
                    <a:pt x="66" y="711"/>
                  </a:lnTo>
                  <a:lnTo>
                    <a:pt x="38" y="670"/>
                  </a:lnTo>
                  <a:lnTo>
                    <a:pt x="17" y="629"/>
                  </a:lnTo>
                  <a:lnTo>
                    <a:pt x="4" y="588"/>
                  </a:lnTo>
                  <a:lnTo>
                    <a:pt x="0" y="545"/>
                  </a:lnTo>
                  <a:lnTo>
                    <a:pt x="4" y="502"/>
                  </a:lnTo>
                  <a:lnTo>
                    <a:pt x="17" y="461"/>
                  </a:lnTo>
                  <a:lnTo>
                    <a:pt x="38" y="421"/>
                  </a:lnTo>
                  <a:lnTo>
                    <a:pt x="66" y="380"/>
                  </a:lnTo>
                  <a:lnTo>
                    <a:pt x="101" y="342"/>
                  </a:lnTo>
                  <a:lnTo>
                    <a:pt x="144" y="305"/>
                  </a:lnTo>
                  <a:lnTo>
                    <a:pt x="194" y="270"/>
                  </a:lnTo>
                  <a:lnTo>
                    <a:pt x="250" y="235"/>
                  </a:lnTo>
                  <a:lnTo>
                    <a:pt x="312" y="204"/>
                  </a:lnTo>
                  <a:lnTo>
                    <a:pt x="379" y="173"/>
                  </a:lnTo>
                  <a:lnTo>
                    <a:pt x="453" y="146"/>
                  </a:lnTo>
                  <a:lnTo>
                    <a:pt x="532" y="119"/>
                  </a:lnTo>
                  <a:lnTo>
                    <a:pt x="615" y="96"/>
                  </a:lnTo>
                  <a:lnTo>
                    <a:pt x="703" y="74"/>
                  </a:lnTo>
                  <a:lnTo>
                    <a:pt x="795" y="55"/>
                  </a:lnTo>
                  <a:lnTo>
                    <a:pt x="892" y="39"/>
                  </a:lnTo>
                  <a:lnTo>
                    <a:pt x="992" y="24"/>
                  </a:lnTo>
                  <a:lnTo>
                    <a:pt x="1094" y="14"/>
                  </a:lnTo>
                  <a:lnTo>
                    <a:pt x="1200" y="6"/>
                  </a:lnTo>
                  <a:lnTo>
                    <a:pt x="1309" y="1"/>
                  </a:lnTo>
                  <a:lnTo>
                    <a:pt x="1420"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2" name="Freeform 450"/>
            <p:cNvSpPr/>
            <p:nvPr/>
          </p:nvSpPr>
          <p:spPr bwMode="auto">
            <a:xfrm>
              <a:off x="4400550" y="2689225"/>
              <a:ext cx="2254250" cy="554038"/>
            </a:xfrm>
            <a:custGeom>
              <a:avLst/>
              <a:gdLst>
                <a:gd name="T0" fmla="*/ 78 w 2840"/>
                <a:gd name="T1" fmla="*/ 4 h 699"/>
                <a:gd name="T2" fmla="*/ 179 w 2840"/>
                <a:gd name="T3" fmla="*/ 70 h 699"/>
                <a:gd name="T4" fmla="*/ 296 w 2840"/>
                <a:gd name="T5" fmla="*/ 127 h 699"/>
                <a:gd name="T6" fmla="*/ 463 w 2840"/>
                <a:gd name="T7" fmla="*/ 190 h 699"/>
                <a:gd name="T8" fmla="*/ 677 w 2840"/>
                <a:gd name="T9" fmla="*/ 247 h 699"/>
                <a:gd name="T10" fmla="*/ 911 w 2840"/>
                <a:gd name="T11" fmla="*/ 290 h 699"/>
                <a:gd name="T12" fmla="*/ 1160 w 2840"/>
                <a:gd name="T13" fmla="*/ 316 h 699"/>
                <a:gd name="T14" fmla="*/ 1420 w 2840"/>
                <a:gd name="T15" fmla="*/ 325 h 699"/>
                <a:gd name="T16" fmla="*/ 1680 w 2840"/>
                <a:gd name="T17" fmla="*/ 316 h 699"/>
                <a:gd name="T18" fmla="*/ 1929 w 2840"/>
                <a:gd name="T19" fmla="*/ 290 h 699"/>
                <a:gd name="T20" fmla="*/ 2163 w 2840"/>
                <a:gd name="T21" fmla="*/ 247 h 699"/>
                <a:gd name="T22" fmla="*/ 2377 w 2840"/>
                <a:gd name="T23" fmla="*/ 190 h 699"/>
                <a:gd name="T24" fmla="*/ 2531 w 2840"/>
                <a:gd name="T25" fmla="*/ 133 h 699"/>
                <a:gd name="T26" fmla="*/ 2628 w 2840"/>
                <a:gd name="T27" fmla="*/ 89 h 699"/>
                <a:gd name="T28" fmla="*/ 2709 w 2840"/>
                <a:gd name="T29" fmla="*/ 41 h 699"/>
                <a:gd name="T30" fmla="*/ 2761 w 2840"/>
                <a:gd name="T31" fmla="*/ 6 h 699"/>
                <a:gd name="T32" fmla="*/ 2779 w 2840"/>
                <a:gd name="T33" fmla="*/ 5 h 699"/>
                <a:gd name="T34" fmla="*/ 2791 w 2840"/>
                <a:gd name="T35" fmla="*/ 12 h 699"/>
                <a:gd name="T36" fmla="*/ 2814 w 2840"/>
                <a:gd name="T37" fmla="*/ 49 h 699"/>
                <a:gd name="T38" fmla="*/ 2836 w 2840"/>
                <a:gd name="T39" fmla="*/ 118 h 699"/>
                <a:gd name="T40" fmla="*/ 2835 w 2840"/>
                <a:gd name="T41" fmla="*/ 195 h 699"/>
                <a:gd name="T42" fmla="*/ 2803 w 2840"/>
                <a:gd name="T43" fmla="*/ 278 h 699"/>
                <a:gd name="T44" fmla="*/ 2738 w 2840"/>
                <a:gd name="T45" fmla="*/ 356 h 699"/>
                <a:gd name="T46" fmla="*/ 2646 w 2840"/>
                <a:gd name="T47" fmla="*/ 428 h 699"/>
                <a:gd name="T48" fmla="*/ 2528 w 2840"/>
                <a:gd name="T49" fmla="*/ 494 h 699"/>
                <a:gd name="T50" fmla="*/ 2386 w 2840"/>
                <a:gd name="T51" fmla="*/ 553 h 699"/>
                <a:gd name="T52" fmla="*/ 2224 w 2840"/>
                <a:gd name="T53" fmla="*/ 602 h 699"/>
                <a:gd name="T54" fmla="*/ 2044 w 2840"/>
                <a:gd name="T55" fmla="*/ 643 h 699"/>
                <a:gd name="T56" fmla="*/ 1849 w 2840"/>
                <a:gd name="T57" fmla="*/ 673 h 699"/>
                <a:gd name="T58" fmla="*/ 1639 w 2840"/>
                <a:gd name="T59" fmla="*/ 692 h 699"/>
                <a:gd name="T60" fmla="*/ 1420 w 2840"/>
                <a:gd name="T61" fmla="*/ 699 h 699"/>
                <a:gd name="T62" fmla="*/ 1200 w 2840"/>
                <a:gd name="T63" fmla="*/ 692 h 699"/>
                <a:gd name="T64" fmla="*/ 992 w 2840"/>
                <a:gd name="T65" fmla="*/ 673 h 699"/>
                <a:gd name="T66" fmla="*/ 795 w 2840"/>
                <a:gd name="T67" fmla="*/ 643 h 699"/>
                <a:gd name="T68" fmla="*/ 615 w 2840"/>
                <a:gd name="T69" fmla="*/ 602 h 699"/>
                <a:gd name="T70" fmla="*/ 453 w 2840"/>
                <a:gd name="T71" fmla="*/ 553 h 699"/>
                <a:gd name="T72" fmla="*/ 312 w 2840"/>
                <a:gd name="T73" fmla="*/ 494 h 699"/>
                <a:gd name="T74" fmla="*/ 194 w 2840"/>
                <a:gd name="T75" fmla="*/ 428 h 699"/>
                <a:gd name="T76" fmla="*/ 101 w 2840"/>
                <a:gd name="T77" fmla="*/ 356 h 699"/>
                <a:gd name="T78" fmla="*/ 38 w 2840"/>
                <a:gd name="T79" fmla="*/ 278 h 699"/>
                <a:gd name="T80" fmla="*/ 4 w 2840"/>
                <a:gd name="T81" fmla="*/ 195 h 699"/>
                <a:gd name="T82" fmla="*/ 3 w 2840"/>
                <a:gd name="T83" fmla="*/ 118 h 699"/>
                <a:gd name="T84" fmla="*/ 25 w 2840"/>
                <a:gd name="T85" fmla="*/ 50 h 699"/>
                <a:gd name="T86" fmla="*/ 48 w 2840"/>
                <a:gd name="T87" fmla="*/ 12 h 699"/>
                <a:gd name="T88" fmla="*/ 61 w 2840"/>
                <a:gd name="T89" fmla="*/ 1 h 6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840" h="699">
                  <a:moveTo>
                    <a:pt x="69" y="0"/>
                  </a:moveTo>
                  <a:lnTo>
                    <a:pt x="78" y="4"/>
                  </a:lnTo>
                  <a:lnTo>
                    <a:pt x="127" y="39"/>
                  </a:lnTo>
                  <a:lnTo>
                    <a:pt x="179" y="70"/>
                  </a:lnTo>
                  <a:lnTo>
                    <a:pt x="234" y="100"/>
                  </a:lnTo>
                  <a:lnTo>
                    <a:pt x="296" y="127"/>
                  </a:lnTo>
                  <a:lnTo>
                    <a:pt x="365" y="155"/>
                  </a:lnTo>
                  <a:lnTo>
                    <a:pt x="463" y="190"/>
                  </a:lnTo>
                  <a:lnTo>
                    <a:pt x="567" y="220"/>
                  </a:lnTo>
                  <a:lnTo>
                    <a:pt x="677" y="247"/>
                  </a:lnTo>
                  <a:lnTo>
                    <a:pt x="792" y="270"/>
                  </a:lnTo>
                  <a:lnTo>
                    <a:pt x="911" y="290"/>
                  </a:lnTo>
                  <a:lnTo>
                    <a:pt x="1033" y="304"/>
                  </a:lnTo>
                  <a:lnTo>
                    <a:pt x="1160" y="316"/>
                  </a:lnTo>
                  <a:lnTo>
                    <a:pt x="1289" y="322"/>
                  </a:lnTo>
                  <a:lnTo>
                    <a:pt x="1420" y="325"/>
                  </a:lnTo>
                  <a:lnTo>
                    <a:pt x="1551" y="322"/>
                  </a:lnTo>
                  <a:lnTo>
                    <a:pt x="1680" y="316"/>
                  </a:lnTo>
                  <a:lnTo>
                    <a:pt x="1806" y="304"/>
                  </a:lnTo>
                  <a:lnTo>
                    <a:pt x="1929" y="290"/>
                  </a:lnTo>
                  <a:lnTo>
                    <a:pt x="2048" y="270"/>
                  </a:lnTo>
                  <a:lnTo>
                    <a:pt x="2163" y="247"/>
                  </a:lnTo>
                  <a:lnTo>
                    <a:pt x="2272" y="220"/>
                  </a:lnTo>
                  <a:lnTo>
                    <a:pt x="2377" y="190"/>
                  </a:lnTo>
                  <a:lnTo>
                    <a:pt x="2474" y="155"/>
                  </a:lnTo>
                  <a:lnTo>
                    <a:pt x="2531" y="133"/>
                  </a:lnTo>
                  <a:lnTo>
                    <a:pt x="2581" y="111"/>
                  </a:lnTo>
                  <a:lnTo>
                    <a:pt x="2628" y="89"/>
                  </a:lnTo>
                  <a:lnTo>
                    <a:pt x="2669" y="66"/>
                  </a:lnTo>
                  <a:lnTo>
                    <a:pt x="2709" y="41"/>
                  </a:lnTo>
                  <a:lnTo>
                    <a:pt x="2748" y="13"/>
                  </a:lnTo>
                  <a:lnTo>
                    <a:pt x="2761" y="6"/>
                  </a:lnTo>
                  <a:lnTo>
                    <a:pt x="2770" y="4"/>
                  </a:lnTo>
                  <a:lnTo>
                    <a:pt x="2779" y="5"/>
                  </a:lnTo>
                  <a:lnTo>
                    <a:pt x="2786" y="8"/>
                  </a:lnTo>
                  <a:lnTo>
                    <a:pt x="2791" y="12"/>
                  </a:lnTo>
                  <a:lnTo>
                    <a:pt x="2795" y="17"/>
                  </a:lnTo>
                  <a:lnTo>
                    <a:pt x="2814" y="49"/>
                  </a:lnTo>
                  <a:lnTo>
                    <a:pt x="2829" y="83"/>
                  </a:lnTo>
                  <a:lnTo>
                    <a:pt x="2836" y="118"/>
                  </a:lnTo>
                  <a:lnTo>
                    <a:pt x="2840" y="153"/>
                  </a:lnTo>
                  <a:lnTo>
                    <a:pt x="2835" y="195"/>
                  </a:lnTo>
                  <a:lnTo>
                    <a:pt x="2823" y="237"/>
                  </a:lnTo>
                  <a:lnTo>
                    <a:pt x="2803" y="278"/>
                  </a:lnTo>
                  <a:lnTo>
                    <a:pt x="2774" y="317"/>
                  </a:lnTo>
                  <a:lnTo>
                    <a:pt x="2738" y="356"/>
                  </a:lnTo>
                  <a:lnTo>
                    <a:pt x="2695" y="393"/>
                  </a:lnTo>
                  <a:lnTo>
                    <a:pt x="2646" y="428"/>
                  </a:lnTo>
                  <a:lnTo>
                    <a:pt x="2590" y="462"/>
                  </a:lnTo>
                  <a:lnTo>
                    <a:pt x="2528" y="494"/>
                  </a:lnTo>
                  <a:lnTo>
                    <a:pt x="2460" y="524"/>
                  </a:lnTo>
                  <a:lnTo>
                    <a:pt x="2386" y="553"/>
                  </a:lnTo>
                  <a:lnTo>
                    <a:pt x="2308" y="579"/>
                  </a:lnTo>
                  <a:lnTo>
                    <a:pt x="2224" y="602"/>
                  </a:lnTo>
                  <a:lnTo>
                    <a:pt x="2136" y="624"/>
                  </a:lnTo>
                  <a:lnTo>
                    <a:pt x="2044" y="643"/>
                  </a:lnTo>
                  <a:lnTo>
                    <a:pt x="1948" y="659"/>
                  </a:lnTo>
                  <a:lnTo>
                    <a:pt x="1849" y="673"/>
                  </a:lnTo>
                  <a:lnTo>
                    <a:pt x="1745" y="683"/>
                  </a:lnTo>
                  <a:lnTo>
                    <a:pt x="1639" y="692"/>
                  </a:lnTo>
                  <a:lnTo>
                    <a:pt x="1531" y="696"/>
                  </a:lnTo>
                  <a:lnTo>
                    <a:pt x="1420" y="699"/>
                  </a:lnTo>
                  <a:lnTo>
                    <a:pt x="1309" y="696"/>
                  </a:lnTo>
                  <a:lnTo>
                    <a:pt x="1200" y="692"/>
                  </a:lnTo>
                  <a:lnTo>
                    <a:pt x="1094" y="683"/>
                  </a:lnTo>
                  <a:lnTo>
                    <a:pt x="992" y="673"/>
                  </a:lnTo>
                  <a:lnTo>
                    <a:pt x="892" y="659"/>
                  </a:lnTo>
                  <a:lnTo>
                    <a:pt x="795" y="643"/>
                  </a:lnTo>
                  <a:lnTo>
                    <a:pt x="703" y="624"/>
                  </a:lnTo>
                  <a:lnTo>
                    <a:pt x="615" y="602"/>
                  </a:lnTo>
                  <a:lnTo>
                    <a:pt x="532" y="579"/>
                  </a:lnTo>
                  <a:lnTo>
                    <a:pt x="453" y="553"/>
                  </a:lnTo>
                  <a:lnTo>
                    <a:pt x="379" y="524"/>
                  </a:lnTo>
                  <a:lnTo>
                    <a:pt x="312" y="494"/>
                  </a:lnTo>
                  <a:lnTo>
                    <a:pt x="250" y="462"/>
                  </a:lnTo>
                  <a:lnTo>
                    <a:pt x="194" y="428"/>
                  </a:lnTo>
                  <a:lnTo>
                    <a:pt x="144" y="393"/>
                  </a:lnTo>
                  <a:lnTo>
                    <a:pt x="101" y="356"/>
                  </a:lnTo>
                  <a:lnTo>
                    <a:pt x="66" y="317"/>
                  </a:lnTo>
                  <a:lnTo>
                    <a:pt x="38" y="278"/>
                  </a:lnTo>
                  <a:lnTo>
                    <a:pt x="17" y="237"/>
                  </a:lnTo>
                  <a:lnTo>
                    <a:pt x="4" y="195"/>
                  </a:lnTo>
                  <a:lnTo>
                    <a:pt x="0" y="153"/>
                  </a:lnTo>
                  <a:lnTo>
                    <a:pt x="3" y="118"/>
                  </a:lnTo>
                  <a:lnTo>
                    <a:pt x="12" y="84"/>
                  </a:lnTo>
                  <a:lnTo>
                    <a:pt x="25" y="50"/>
                  </a:lnTo>
                  <a:lnTo>
                    <a:pt x="44" y="17"/>
                  </a:lnTo>
                  <a:lnTo>
                    <a:pt x="48" y="12"/>
                  </a:lnTo>
                  <a:lnTo>
                    <a:pt x="54" y="5"/>
                  </a:lnTo>
                  <a:lnTo>
                    <a:pt x="61" y="1"/>
                  </a:lnTo>
                  <a:lnTo>
                    <a:pt x="69"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3" name="Freeform 451"/>
            <p:cNvSpPr/>
            <p:nvPr/>
          </p:nvSpPr>
          <p:spPr bwMode="auto">
            <a:xfrm>
              <a:off x="4400550" y="3983038"/>
              <a:ext cx="1557338" cy="546100"/>
            </a:xfrm>
            <a:custGeom>
              <a:avLst/>
              <a:gdLst>
                <a:gd name="T0" fmla="*/ 95 w 1963"/>
                <a:gd name="T1" fmla="*/ 5 h 687"/>
                <a:gd name="T2" fmla="*/ 162 w 1963"/>
                <a:gd name="T3" fmla="*/ 50 h 687"/>
                <a:gd name="T4" fmla="*/ 233 w 1963"/>
                <a:gd name="T5" fmla="*/ 89 h 687"/>
                <a:gd name="T6" fmla="*/ 316 w 1963"/>
                <a:gd name="T7" fmla="*/ 125 h 687"/>
                <a:gd name="T8" fmla="*/ 463 w 1963"/>
                <a:gd name="T9" fmla="*/ 178 h 687"/>
                <a:gd name="T10" fmla="*/ 677 w 1963"/>
                <a:gd name="T11" fmla="*/ 237 h 687"/>
                <a:gd name="T12" fmla="*/ 911 w 1963"/>
                <a:gd name="T13" fmla="*/ 279 h 687"/>
                <a:gd name="T14" fmla="*/ 1160 w 1963"/>
                <a:gd name="T15" fmla="*/ 304 h 687"/>
                <a:gd name="T16" fmla="*/ 1420 w 1963"/>
                <a:gd name="T17" fmla="*/ 313 h 687"/>
                <a:gd name="T18" fmla="*/ 1617 w 1963"/>
                <a:gd name="T19" fmla="*/ 309 h 687"/>
                <a:gd name="T20" fmla="*/ 1808 w 1963"/>
                <a:gd name="T21" fmla="*/ 296 h 687"/>
                <a:gd name="T22" fmla="*/ 1816 w 1963"/>
                <a:gd name="T23" fmla="*/ 296 h 687"/>
                <a:gd name="T24" fmla="*/ 1821 w 1963"/>
                <a:gd name="T25" fmla="*/ 300 h 687"/>
                <a:gd name="T26" fmla="*/ 1823 w 1963"/>
                <a:gd name="T27" fmla="*/ 305 h 687"/>
                <a:gd name="T28" fmla="*/ 1824 w 1963"/>
                <a:gd name="T29" fmla="*/ 309 h 687"/>
                <a:gd name="T30" fmla="*/ 1854 w 1963"/>
                <a:gd name="T31" fmla="*/ 426 h 687"/>
                <a:gd name="T32" fmla="*/ 1903 w 1963"/>
                <a:gd name="T33" fmla="*/ 538 h 687"/>
                <a:gd name="T34" fmla="*/ 1959 w 1963"/>
                <a:gd name="T35" fmla="*/ 637 h 687"/>
                <a:gd name="T36" fmla="*/ 1963 w 1963"/>
                <a:gd name="T37" fmla="*/ 647 h 687"/>
                <a:gd name="T38" fmla="*/ 1952 w 1963"/>
                <a:gd name="T39" fmla="*/ 657 h 687"/>
                <a:gd name="T40" fmla="*/ 1811 w 1963"/>
                <a:gd name="T41" fmla="*/ 673 h 687"/>
                <a:gd name="T42" fmla="*/ 1653 w 1963"/>
                <a:gd name="T43" fmla="*/ 682 h 687"/>
                <a:gd name="T44" fmla="*/ 1495 w 1963"/>
                <a:gd name="T45" fmla="*/ 687 h 687"/>
                <a:gd name="T46" fmla="*/ 1309 w 1963"/>
                <a:gd name="T47" fmla="*/ 686 h 687"/>
                <a:gd name="T48" fmla="*/ 1094 w 1963"/>
                <a:gd name="T49" fmla="*/ 673 h 687"/>
                <a:gd name="T50" fmla="*/ 892 w 1963"/>
                <a:gd name="T51" fmla="*/ 648 h 687"/>
                <a:gd name="T52" fmla="*/ 703 w 1963"/>
                <a:gd name="T53" fmla="*/ 613 h 687"/>
                <a:gd name="T54" fmla="*/ 532 w 1963"/>
                <a:gd name="T55" fmla="*/ 568 h 687"/>
                <a:gd name="T56" fmla="*/ 379 w 1963"/>
                <a:gd name="T57" fmla="*/ 514 h 687"/>
                <a:gd name="T58" fmla="*/ 250 w 1963"/>
                <a:gd name="T59" fmla="*/ 452 h 687"/>
                <a:gd name="T60" fmla="*/ 144 w 1963"/>
                <a:gd name="T61" fmla="*/ 382 h 687"/>
                <a:gd name="T62" fmla="*/ 66 w 1963"/>
                <a:gd name="T63" fmla="*/ 307 h 687"/>
                <a:gd name="T64" fmla="*/ 17 w 1963"/>
                <a:gd name="T65" fmla="*/ 226 h 687"/>
                <a:gd name="T66" fmla="*/ 0 w 1963"/>
                <a:gd name="T67" fmla="*/ 142 h 687"/>
                <a:gd name="T68" fmla="*/ 16 w 1963"/>
                <a:gd name="T69" fmla="*/ 59 h 687"/>
                <a:gd name="T70" fmla="*/ 43 w 1963"/>
                <a:gd name="T71" fmla="*/ 11 h 687"/>
                <a:gd name="T72" fmla="*/ 66 w 1963"/>
                <a:gd name="T73" fmla="*/ 0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63" h="687">
                  <a:moveTo>
                    <a:pt x="80" y="0"/>
                  </a:moveTo>
                  <a:lnTo>
                    <a:pt x="95" y="5"/>
                  </a:lnTo>
                  <a:lnTo>
                    <a:pt x="128" y="30"/>
                  </a:lnTo>
                  <a:lnTo>
                    <a:pt x="162" y="50"/>
                  </a:lnTo>
                  <a:lnTo>
                    <a:pt x="197" y="71"/>
                  </a:lnTo>
                  <a:lnTo>
                    <a:pt x="233" y="89"/>
                  </a:lnTo>
                  <a:lnTo>
                    <a:pt x="273" y="107"/>
                  </a:lnTo>
                  <a:lnTo>
                    <a:pt x="316" y="125"/>
                  </a:lnTo>
                  <a:lnTo>
                    <a:pt x="365" y="145"/>
                  </a:lnTo>
                  <a:lnTo>
                    <a:pt x="463" y="178"/>
                  </a:lnTo>
                  <a:lnTo>
                    <a:pt x="567" y="210"/>
                  </a:lnTo>
                  <a:lnTo>
                    <a:pt x="677" y="237"/>
                  </a:lnTo>
                  <a:lnTo>
                    <a:pt x="792" y="260"/>
                  </a:lnTo>
                  <a:lnTo>
                    <a:pt x="911" y="279"/>
                  </a:lnTo>
                  <a:lnTo>
                    <a:pt x="1033" y="294"/>
                  </a:lnTo>
                  <a:lnTo>
                    <a:pt x="1160" y="304"/>
                  </a:lnTo>
                  <a:lnTo>
                    <a:pt x="1289" y="312"/>
                  </a:lnTo>
                  <a:lnTo>
                    <a:pt x="1420" y="313"/>
                  </a:lnTo>
                  <a:lnTo>
                    <a:pt x="1517" y="312"/>
                  </a:lnTo>
                  <a:lnTo>
                    <a:pt x="1617" y="309"/>
                  </a:lnTo>
                  <a:lnTo>
                    <a:pt x="1714" y="304"/>
                  </a:lnTo>
                  <a:lnTo>
                    <a:pt x="1808" y="296"/>
                  </a:lnTo>
                  <a:lnTo>
                    <a:pt x="1812" y="296"/>
                  </a:lnTo>
                  <a:lnTo>
                    <a:pt x="1816" y="296"/>
                  </a:lnTo>
                  <a:lnTo>
                    <a:pt x="1819" y="299"/>
                  </a:lnTo>
                  <a:lnTo>
                    <a:pt x="1821" y="300"/>
                  </a:lnTo>
                  <a:lnTo>
                    <a:pt x="1823" y="303"/>
                  </a:lnTo>
                  <a:lnTo>
                    <a:pt x="1823" y="305"/>
                  </a:lnTo>
                  <a:lnTo>
                    <a:pt x="1824" y="308"/>
                  </a:lnTo>
                  <a:lnTo>
                    <a:pt x="1824" y="309"/>
                  </a:lnTo>
                  <a:lnTo>
                    <a:pt x="1836" y="367"/>
                  </a:lnTo>
                  <a:lnTo>
                    <a:pt x="1854" y="426"/>
                  </a:lnTo>
                  <a:lnTo>
                    <a:pt x="1877" y="484"/>
                  </a:lnTo>
                  <a:lnTo>
                    <a:pt x="1903" y="538"/>
                  </a:lnTo>
                  <a:lnTo>
                    <a:pt x="1930" y="590"/>
                  </a:lnTo>
                  <a:lnTo>
                    <a:pt x="1959" y="637"/>
                  </a:lnTo>
                  <a:lnTo>
                    <a:pt x="1961" y="642"/>
                  </a:lnTo>
                  <a:lnTo>
                    <a:pt x="1963" y="647"/>
                  </a:lnTo>
                  <a:lnTo>
                    <a:pt x="1960" y="654"/>
                  </a:lnTo>
                  <a:lnTo>
                    <a:pt x="1952" y="657"/>
                  </a:lnTo>
                  <a:lnTo>
                    <a:pt x="1885" y="665"/>
                  </a:lnTo>
                  <a:lnTo>
                    <a:pt x="1811" y="673"/>
                  </a:lnTo>
                  <a:lnTo>
                    <a:pt x="1733" y="678"/>
                  </a:lnTo>
                  <a:lnTo>
                    <a:pt x="1653" y="682"/>
                  </a:lnTo>
                  <a:lnTo>
                    <a:pt x="1573" y="686"/>
                  </a:lnTo>
                  <a:lnTo>
                    <a:pt x="1495" y="687"/>
                  </a:lnTo>
                  <a:lnTo>
                    <a:pt x="1420" y="687"/>
                  </a:lnTo>
                  <a:lnTo>
                    <a:pt x="1309" y="686"/>
                  </a:lnTo>
                  <a:lnTo>
                    <a:pt x="1200" y="681"/>
                  </a:lnTo>
                  <a:lnTo>
                    <a:pt x="1094" y="673"/>
                  </a:lnTo>
                  <a:lnTo>
                    <a:pt x="992" y="663"/>
                  </a:lnTo>
                  <a:lnTo>
                    <a:pt x="892" y="648"/>
                  </a:lnTo>
                  <a:lnTo>
                    <a:pt x="795" y="633"/>
                  </a:lnTo>
                  <a:lnTo>
                    <a:pt x="703" y="613"/>
                  </a:lnTo>
                  <a:lnTo>
                    <a:pt x="615" y="591"/>
                  </a:lnTo>
                  <a:lnTo>
                    <a:pt x="532" y="568"/>
                  </a:lnTo>
                  <a:lnTo>
                    <a:pt x="453" y="542"/>
                  </a:lnTo>
                  <a:lnTo>
                    <a:pt x="379" y="514"/>
                  </a:lnTo>
                  <a:lnTo>
                    <a:pt x="312" y="484"/>
                  </a:lnTo>
                  <a:lnTo>
                    <a:pt x="250" y="452"/>
                  </a:lnTo>
                  <a:lnTo>
                    <a:pt x="194" y="418"/>
                  </a:lnTo>
                  <a:lnTo>
                    <a:pt x="144" y="382"/>
                  </a:lnTo>
                  <a:lnTo>
                    <a:pt x="101" y="345"/>
                  </a:lnTo>
                  <a:lnTo>
                    <a:pt x="66" y="307"/>
                  </a:lnTo>
                  <a:lnTo>
                    <a:pt x="38" y="268"/>
                  </a:lnTo>
                  <a:lnTo>
                    <a:pt x="17" y="226"/>
                  </a:lnTo>
                  <a:lnTo>
                    <a:pt x="4" y="185"/>
                  </a:lnTo>
                  <a:lnTo>
                    <a:pt x="0" y="142"/>
                  </a:lnTo>
                  <a:lnTo>
                    <a:pt x="4" y="101"/>
                  </a:lnTo>
                  <a:lnTo>
                    <a:pt x="16" y="59"/>
                  </a:lnTo>
                  <a:lnTo>
                    <a:pt x="36" y="19"/>
                  </a:lnTo>
                  <a:lnTo>
                    <a:pt x="43" y="11"/>
                  </a:lnTo>
                  <a:lnTo>
                    <a:pt x="53" y="5"/>
                  </a:lnTo>
                  <a:lnTo>
                    <a:pt x="66" y="0"/>
                  </a:lnTo>
                  <a:lnTo>
                    <a:pt x="80"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4" name="Freeform 452"/>
            <p:cNvSpPr/>
            <p:nvPr/>
          </p:nvSpPr>
          <p:spPr bwMode="auto">
            <a:xfrm>
              <a:off x="4400550" y="3551238"/>
              <a:ext cx="1455738" cy="549275"/>
            </a:xfrm>
            <a:custGeom>
              <a:avLst/>
              <a:gdLst>
                <a:gd name="T0" fmla="*/ 84 w 1833"/>
                <a:gd name="T1" fmla="*/ 3 h 691"/>
                <a:gd name="T2" fmla="*/ 132 w 1833"/>
                <a:gd name="T3" fmla="*/ 36 h 691"/>
                <a:gd name="T4" fmla="*/ 198 w 1833"/>
                <a:gd name="T5" fmla="*/ 76 h 691"/>
                <a:gd name="T6" fmla="*/ 273 w 1833"/>
                <a:gd name="T7" fmla="*/ 111 h 691"/>
                <a:gd name="T8" fmla="*/ 365 w 1833"/>
                <a:gd name="T9" fmla="*/ 149 h 691"/>
                <a:gd name="T10" fmla="*/ 567 w 1833"/>
                <a:gd name="T11" fmla="*/ 214 h 691"/>
                <a:gd name="T12" fmla="*/ 792 w 1833"/>
                <a:gd name="T13" fmla="*/ 264 h 691"/>
                <a:gd name="T14" fmla="*/ 1033 w 1833"/>
                <a:gd name="T15" fmla="*/ 298 h 691"/>
                <a:gd name="T16" fmla="*/ 1289 w 1833"/>
                <a:gd name="T17" fmla="*/ 316 h 691"/>
                <a:gd name="T18" fmla="*/ 1503 w 1833"/>
                <a:gd name="T19" fmla="*/ 317 h 691"/>
                <a:gd name="T20" fmla="*/ 1660 w 1833"/>
                <a:gd name="T21" fmla="*/ 311 h 691"/>
                <a:gd name="T22" fmla="*/ 1815 w 1833"/>
                <a:gd name="T23" fmla="*/ 297 h 691"/>
                <a:gd name="T24" fmla="*/ 1832 w 1833"/>
                <a:gd name="T25" fmla="*/ 302 h 691"/>
                <a:gd name="T26" fmla="*/ 1833 w 1833"/>
                <a:gd name="T27" fmla="*/ 316 h 691"/>
                <a:gd name="T28" fmla="*/ 1829 w 1833"/>
                <a:gd name="T29" fmla="*/ 330 h 691"/>
                <a:gd name="T30" fmla="*/ 1797 w 1833"/>
                <a:gd name="T31" fmla="*/ 488 h 691"/>
                <a:gd name="T32" fmla="*/ 1785 w 1833"/>
                <a:gd name="T33" fmla="*/ 653 h 691"/>
                <a:gd name="T34" fmla="*/ 1784 w 1833"/>
                <a:gd name="T35" fmla="*/ 663 h 691"/>
                <a:gd name="T36" fmla="*/ 1774 w 1833"/>
                <a:gd name="T37" fmla="*/ 673 h 691"/>
                <a:gd name="T38" fmla="*/ 1727 w 1833"/>
                <a:gd name="T39" fmla="*/ 680 h 691"/>
                <a:gd name="T40" fmla="*/ 1647 w 1833"/>
                <a:gd name="T41" fmla="*/ 686 h 691"/>
                <a:gd name="T42" fmla="*/ 1546 w 1833"/>
                <a:gd name="T43" fmla="*/ 690 h 691"/>
                <a:gd name="T44" fmla="*/ 1420 w 1833"/>
                <a:gd name="T45" fmla="*/ 691 h 691"/>
                <a:gd name="T46" fmla="*/ 1200 w 1833"/>
                <a:gd name="T47" fmla="*/ 685 h 691"/>
                <a:gd name="T48" fmla="*/ 992 w 1833"/>
                <a:gd name="T49" fmla="*/ 667 h 691"/>
                <a:gd name="T50" fmla="*/ 795 w 1833"/>
                <a:gd name="T51" fmla="*/ 637 h 691"/>
                <a:gd name="T52" fmla="*/ 615 w 1833"/>
                <a:gd name="T53" fmla="*/ 596 h 691"/>
                <a:gd name="T54" fmla="*/ 453 w 1833"/>
                <a:gd name="T55" fmla="*/ 546 h 691"/>
                <a:gd name="T56" fmla="*/ 312 w 1833"/>
                <a:gd name="T57" fmla="*/ 488 h 691"/>
                <a:gd name="T58" fmla="*/ 194 w 1833"/>
                <a:gd name="T59" fmla="*/ 422 h 691"/>
                <a:gd name="T60" fmla="*/ 101 w 1833"/>
                <a:gd name="T61" fmla="*/ 350 h 691"/>
                <a:gd name="T62" fmla="*/ 38 w 1833"/>
                <a:gd name="T63" fmla="*/ 272 h 691"/>
                <a:gd name="T64" fmla="*/ 4 w 1833"/>
                <a:gd name="T65" fmla="*/ 189 h 691"/>
                <a:gd name="T66" fmla="*/ 4 w 1833"/>
                <a:gd name="T67" fmla="*/ 105 h 691"/>
                <a:gd name="T68" fmla="*/ 36 w 1833"/>
                <a:gd name="T69" fmla="*/ 25 h 691"/>
                <a:gd name="T70" fmla="*/ 45 w 1833"/>
                <a:gd name="T71" fmla="*/ 12 h 691"/>
                <a:gd name="T72" fmla="*/ 61 w 1833"/>
                <a:gd name="T73" fmla="*/ 1 h 6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33" h="691">
                  <a:moveTo>
                    <a:pt x="71" y="0"/>
                  </a:moveTo>
                  <a:lnTo>
                    <a:pt x="84" y="3"/>
                  </a:lnTo>
                  <a:lnTo>
                    <a:pt x="98" y="12"/>
                  </a:lnTo>
                  <a:lnTo>
                    <a:pt x="132" y="36"/>
                  </a:lnTo>
                  <a:lnTo>
                    <a:pt x="164" y="57"/>
                  </a:lnTo>
                  <a:lnTo>
                    <a:pt x="198" y="76"/>
                  </a:lnTo>
                  <a:lnTo>
                    <a:pt x="234" y="95"/>
                  </a:lnTo>
                  <a:lnTo>
                    <a:pt x="273" y="111"/>
                  </a:lnTo>
                  <a:lnTo>
                    <a:pt x="317" y="130"/>
                  </a:lnTo>
                  <a:lnTo>
                    <a:pt x="365" y="149"/>
                  </a:lnTo>
                  <a:lnTo>
                    <a:pt x="463" y="183"/>
                  </a:lnTo>
                  <a:lnTo>
                    <a:pt x="567" y="214"/>
                  </a:lnTo>
                  <a:lnTo>
                    <a:pt x="677" y="241"/>
                  </a:lnTo>
                  <a:lnTo>
                    <a:pt x="792" y="264"/>
                  </a:lnTo>
                  <a:lnTo>
                    <a:pt x="911" y="284"/>
                  </a:lnTo>
                  <a:lnTo>
                    <a:pt x="1033" y="298"/>
                  </a:lnTo>
                  <a:lnTo>
                    <a:pt x="1160" y="309"/>
                  </a:lnTo>
                  <a:lnTo>
                    <a:pt x="1289" y="316"/>
                  </a:lnTo>
                  <a:lnTo>
                    <a:pt x="1420" y="317"/>
                  </a:lnTo>
                  <a:lnTo>
                    <a:pt x="1503" y="317"/>
                  </a:lnTo>
                  <a:lnTo>
                    <a:pt x="1582" y="315"/>
                  </a:lnTo>
                  <a:lnTo>
                    <a:pt x="1660" y="311"/>
                  </a:lnTo>
                  <a:lnTo>
                    <a:pt x="1736" y="306"/>
                  </a:lnTo>
                  <a:lnTo>
                    <a:pt x="1815" y="297"/>
                  </a:lnTo>
                  <a:lnTo>
                    <a:pt x="1825" y="298"/>
                  </a:lnTo>
                  <a:lnTo>
                    <a:pt x="1832" y="302"/>
                  </a:lnTo>
                  <a:lnTo>
                    <a:pt x="1833" y="308"/>
                  </a:lnTo>
                  <a:lnTo>
                    <a:pt x="1833" y="316"/>
                  </a:lnTo>
                  <a:lnTo>
                    <a:pt x="1830" y="324"/>
                  </a:lnTo>
                  <a:lnTo>
                    <a:pt x="1829" y="330"/>
                  </a:lnTo>
                  <a:lnTo>
                    <a:pt x="1810" y="408"/>
                  </a:lnTo>
                  <a:lnTo>
                    <a:pt x="1797" y="488"/>
                  </a:lnTo>
                  <a:lnTo>
                    <a:pt x="1789" y="570"/>
                  </a:lnTo>
                  <a:lnTo>
                    <a:pt x="1785" y="653"/>
                  </a:lnTo>
                  <a:lnTo>
                    <a:pt x="1785" y="656"/>
                  </a:lnTo>
                  <a:lnTo>
                    <a:pt x="1784" y="663"/>
                  </a:lnTo>
                  <a:lnTo>
                    <a:pt x="1780" y="668"/>
                  </a:lnTo>
                  <a:lnTo>
                    <a:pt x="1774" y="673"/>
                  </a:lnTo>
                  <a:lnTo>
                    <a:pt x="1763" y="676"/>
                  </a:lnTo>
                  <a:lnTo>
                    <a:pt x="1727" y="680"/>
                  </a:lnTo>
                  <a:lnTo>
                    <a:pt x="1688" y="682"/>
                  </a:lnTo>
                  <a:lnTo>
                    <a:pt x="1647" y="686"/>
                  </a:lnTo>
                  <a:lnTo>
                    <a:pt x="1599" y="689"/>
                  </a:lnTo>
                  <a:lnTo>
                    <a:pt x="1546" y="690"/>
                  </a:lnTo>
                  <a:lnTo>
                    <a:pt x="1486" y="691"/>
                  </a:lnTo>
                  <a:lnTo>
                    <a:pt x="1420" y="691"/>
                  </a:lnTo>
                  <a:lnTo>
                    <a:pt x="1309" y="690"/>
                  </a:lnTo>
                  <a:lnTo>
                    <a:pt x="1200" y="685"/>
                  </a:lnTo>
                  <a:lnTo>
                    <a:pt x="1094" y="677"/>
                  </a:lnTo>
                  <a:lnTo>
                    <a:pt x="992" y="667"/>
                  </a:lnTo>
                  <a:lnTo>
                    <a:pt x="892" y="653"/>
                  </a:lnTo>
                  <a:lnTo>
                    <a:pt x="795" y="637"/>
                  </a:lnTo>
                  <a:lnTo>
                    <a:pt x="703" y="618"/>
                  </a:lnTo>
                  <a:lnTo>
                    <a:pt x="615" y="596"/>
                  </a:lnTo>
                  <a:lnTo>
                    <a:pt x="532" y="572"/>
                  </a:lnTo>
                  <a:lnTo>
                    <a:pt x="453" y="546"/>
                  </a:lnTo>
                  <a:lnTo>
                    <a:pt x="379" y="518"/>
                  </a:lnTo>
                  <a:lnTo>
                    <a:pt x="312" y="488"/>
                  </a:lnTo>
                  <a:lnTo>
                    <a:pt x="250" y="456"/>
                  </a:lnTo>
                  <a:lnTo>
                    <a:pt x="194" y="422"/>
                  </a:lnTo>
                  <a:lnTo>
                    <a:pt x="144" y="386"/>
                  </a:lnTo>
                  <a:lnTo>
                    <a:pt x="101" y="350"/>
                  </a:lnTo>
                  <a:lnTo>
                    <a:pt x="66" y="311"/>
                  </a:lnTo>
                  <a:lnTo>
                    <a:pt x="38" y="272"/>
                  </a:lnTo>
                  <a:lnTo>
                    <a:pt x="17" y="230"/>
                  </a:lnTo>
                  <a:lnTo>
                    <a:pt x="4" y="189"/>
                  </a:lnTo>
                  <a:lnTo>
                    <a:pt x="0" y="146"/>
                  </a:lnTo>
                  <a:lnTo>
                    <a:pt x="4" y="105"/>
                  </a:lnTo>
                  <a:lnTo>
                    <a:pt x="16" y="63"/>
                  </a:lnTo>
                  <a:lnTo>
                    <a:pt x="36" y="25"/>
                  </a:lnTo>
                  <a:lnTo>
                    <a:pt x="40" y="18"/>
                  </a:lnTo>
                  <a:lnTo>
                    <a:pt x="45" y="12"/>
                  </a:lnTo>
                  <a:lnTo>
                    <a:pt x="52" y="5"/>
                  </a:lnTo>
                  <a:lnTo>
                    <a:pt x="61" y="1"/>
                  </a:lnTo>
                  <a:lnTo>
                    <a:pt x="71"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5" name="Freeform 453"/>
            <p:cNvSpPr/>
            <p:nvPr/>
          </p:nvSpPr>
          <p:spPr bwMode="auto">
            <a:xfrm>
              <a:off x="4400550" y="3119438"/>
              <a:ext cx="1754188" cy="552450"/>
            </a:xfrm>
            <a:custGeom>
              <a:avLst/>
              <a:gdLst>
                <a:gd name="T0" fmla="*/ 75 w 2210"/>
                <a:gd name="T1" fmla="*/ 2 h 697"/>
                <a:gd name="T2" fmla="*/ 127 w 2210"/>
                <a:gd name="T3" fmla="*/ 37 h 697"/>
                <a:gd name="T4" fmla="*/ 211 w 2210"/>
                <a:gd name="T5" fmla="*/ 86 h 697"/>
                <a:gd name="T6" fmla="*/ 308 w 2210"/>
                <a:gd name="T7" fmla="*/ 130 h 697"/>
                <a:gd name="T8" fmla="*/ 463 w 2210"/>
                <a:gd name="T9" fmla="*/ 188 h 697"/>
                <a:gd name="T10" fmla="*/ 677 w 2210"/>
                <a:gd name="T11" fmla="*/ 245 h 697"/>
                <a:gd name="T12" fmla="*/ 911 w 2210"/>
                <a:gd name="T13" fmla="*/ 288 h 697"/>
                <a:gd name="T14" fmla="*/ 1160 w 2210"/>
                <a:gd name="T15" fmla="*/ 314 h 697"/>
                <a:gd name="T16" fmla="*/ 1420 w 2210"/>
                <a:gd name="T17" fmla="*/ 321 h 697"/>
                <a:gd name="T18" fmla="*/ 1658 w 2210"/>
                <a:gd name="T19" fmla="*/ 318 h 697"/>
                <a:gd name="T20" fmla="*/ 1877 w 2210"/>
                <a:gd name="T21" fmla="*/ 299 h 697"/>
                <a:gd name="T22" fmla="*/ 2086 w 2210"/>
                <a:gd name="T23" fmla="*/ 266 h 697"/>
                <a:gd name="T24" fmla="*/ 2201 w 2210"/>
                <a:gd name="T25" fmla="*/ 242 h 697"/>
                <a:gd name="T26" fmla="*/ 2210 w 2210"/>
                <a:gd name="T27" fmla="*/ 248 h 697"/>
                <a:gd name="T28" fmla="*/ 2207 w 2210"/>
                <a:gd name="T29" fmla="*/ 259 h 697"/>
                <a:gd name="T30" fmla="*/ 2197 w 2210"/>
                <a:gd name="T31" fmla="*/ 271 h 697"/>
                <a:gd name="T32" fmla="*/ 2185 w 2210"/>
                <a:gd name="T33" fmla="*/ 281 h 697"/>
                <a:gd name="T34" fmla="*/ 2078 w 2210"/>
                <a:gd name="T35" fmla="*/ 389 h 697"/>
                <a:gd name="T36" fmla="*/ 1986 w 2210"/>
                <a:gd name="T37" fmla="*/ 504 h 697"/>
                <a:gd name="T38" fmla="*/ 1911 w 2210"/>
                <a:gd name="T39" fmla="*/ 635 h 697"/>
                <a:gd name="T40" fmla="*/ 1902 w 2210"/>
                <a:gd name="T41" fmla="*/ 649 h 697"/>
                <a:gd name="T42" fmla="*/ 1881 w 2210"/>
                <a:gd name="T43" fmla="*/ 664 h 697"/>
                <a:gd name="T44" fmla="*/ 1792 w 2210"/>
                <a:gd name="T45" fmla="*/ 677 h 697"/>
                <a:gd name="T46" fmla="*/ 1649 w 2210"/>
                <a:gd name="T47" fmla="*/ 690 h 697"/>
                <a:gd name="T48" fmla="*/ 1500 w 2210"/>
                <a:gd name="T49" fmla="*/ 696 h 697"/>
                <a:gd name="T50" fmla="*/ 1309 w 2210"/>
                <a:gd name="T51" fmla="*/ 694 h 697"/>
                <a:gd name="T52" fmla="*/ 1094 w 2210"/>
                <a:gd name="T53" fmla="*/ 681 h 697"/>
                <a:gd name="T54" fmla="*/ 892 w 2210"/>
                <a:gd name="T55" fmla="*/ 657 h 697"/>
                <a:gd name="T56" fmla="*/ 703 w 2210"/>
                <a:gd name="T57" fmla="*/ 622 h 697"/>
                <a:gd name="T58" fmla="*/ 532 w 2210"/>
                <a:gd name="T59" fmla="*/ 576 h 697"/>
                <a:gd name="T60" fmla="*/ 379 w 2210"/>
                <a:gd name="T61" fmla="*/ 522 h 697"/>
                <a:gd name="T62" fmla="*/ 250 w 2210"/>
                <a:gd name="T63" fmla="*/ 460 h 697"/>
                <a:gd name="T64" fmla="*/ 144 w 2210"/>
                <a:gd name="T65" fmla="*/ 390 h 697"/>
                <a:gd name="T66" fmla="*/ 66 w 2210"/>
                <a:gd name="T67" fmla="*/ 315 h 697"/>
                <a:gd name="T68" fmla="*/ 17 w 2210"/>
                <a:gd name="T69" fmla="*/ 235 h 697"/>
                <a:gd name="T70" fmla="*/ 0 w 2210"/>
                <a:gd name="T71" fmla="*/ 150 h 697"/>
                <a:gd name="T72" fmla="*/ 10 w 2210"/>
                <a:gd name="T73" fmla="*/ 83 h 697"/>
                <a:gd name="T74" fmla="*/ 41 w 2210"/>
                <a:gd name="T75" fmla="*/ 20 h 697"/>
                <a:gd name="T76" fmla="*/ 50 w 2210"/>
                <a:gd name="T77" fmla="*/ 8 h 697"/>
                <a:gd name="T78" fmla="*/ 65 w 2210"/>
                <a:gd name="T79" fmla="*/ 0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10" h="697">
                  <a:moveTo>
                    <a:pt x="65" y="0"/>
                  </a:moveTo>
                  <a:lnTo>
                    <a:pt x="75" y="2"/>
                  </a:lnTo>
                  <a:lnTo>
                    <a:pt x="88" y="8"/>
                  </a:lnTo>
                  <a:lnTo>
                    <a:pt x="127" y="37"/>
                  </a:lnTo>
                  <a:lnTo>
                    <a:pt x="168" y="62"/>
                  </a:lnTo>
                  <a:lnTo>
                    <a:pt x="211" y="86"/>
                  </a:lnTo>
                  <a:lnTo>
                    <a:pt x="256" y="108"/>
                  </a:lnTo>
                  <a:lnTo>
                    <a:pt x="308" y="130"/>
                  </a:lnTo>
                  <a:lnTo>
                    <a:pt x="365" y="153"/>
                  </a:lnTo>
                  <a:lnTo>
                    <a:pt x="463" y="188"/>
                  </a:lnTo>
                  <a:lnTo>
                    <a:pt x="567" y="218"/>
                  </a:lnTo>
                  <a:lnTo>
                    <a:pt x="677" y="245"/>
                  </a:lnTo>
                  <a:lnTo>
                    <a:pt x="792" y="268"/>
                  </a:lnTo>
                  <a:lnTo>
                    <a:pt x="911" y="288"/>
                  </a:lnTo>
                  <a:lnTo>
                    <a:pt x="1033" y="302"/>
                  </a:lnTo>
                  <a:lnTo>
                    <a:pt x="1160" y="314"/>
                  </a:lnTo>
                  <a:lnTo>
                    <a:pt x="1289" y="320"/>
                  </a:lnTo>
                  <a:lnTo>
                    <a:pt x="1420" y="321"/>
                  </a:lnTo>
                  <a:lnTo>
                    <a:pt x="1542" y="321"/>
                  </a:lnTo>
                  <a:lnTo>
                    <a:pt x="1658" y="318"/>
                  </a:lnTo>
                  <a:lnTo>
                    <a:pt x="1770" y="310"/>
                  </a:lnTo>
                  <a:lnTo>
                    <a:pt x="1877" y="299"/>
                  </a:lnTo>
                  <a:lnTo>
                    <a:pt x="1982" y="285"/>
                  </a:lnTo>
                  <a:lnTo>
                    <a:pt x="2086" y="266"/>
                  </a:lnTo>
                  <a:lnTo>
                    <a:pt x="2188" y="242"/>
                  </a:lnTo>
                  <a:lnTo>
                    <a:pt x="2201" y="242"/>
                  </a:lnTo>
                  <a:lnTo>
                    <a:pt x="2207" y="244"/>
                  </a:lnTo>
                  <a:lnTo>
                    <a:pt x="2210" y="248"/>
                  </a:lnTo>
                  <a:lnTo>
                    <a:pt x="2210" y="253"/>
                  </a:lnTo>
                  <a:lnTo>
                    <a:pt x="2207" y="259"/>
                  </a:lnTo>
                  <a:lnTo>
                    <a:pt x="2202" y="264"/>
                  </a:lnTo>
                  <a:lnTo>
                    <a:pt x="2197" y="271"/>
                  </a:lnTo>
                  <a:lnTo>
                    <a:pt x="2190" y="277"/>
                  </a:lnTo>
                  <a:lnTo>
                    <a:pt x="2185" y="281"/>
                  </a:lnTo>
                  <a:lnTo>
                    <a:pt x="2130" y="334"/>
                  </a:lnTo>
                  <a:lnTo>
                    <a:pt x="2078" y="389"/>
                  </a:lnTo>
                  <a:lnTo>
                    <a:pt x="2030" y="444"/>
                  </a:lnTo>
                  <a:lnTo>
                    <a:pt x="1986" y="504"/>
                  </a:lnTo>
                  <a:lnTo>
                    <a:pt x="1946" y="567"/>
                  </a:lnTo>
                  <a:lnTo>
                    <a:pt x="1911" y="635"/>
                  </a:lnTo>
                  <a:lnTo>
                    <a:pt x="1907" y="641"/>
                  </a:lnTo>
                  <a:lnTo>
                    <a:pt x="1902" y="649"/>
                  </a:lnTo>
                  <a:lnTo>
                    <a:pt x="1893" y="658"/>
                  </a:lnTo>
                  <a:lnTo>
                    <a:pt x="1881" y="664"/>
                  </a:lnTo>
                  <a:lnTo>
                    <a:pt x="1864" y="668"/>
                  </a:lnTo>
                  <a:lnTo>
                    <a:pt x="1792" y="677"/>
                  </a:lnTo>
                  <a:lnTo>
                    <a:pt x="1720" y="685"/>
                  </a:lnTo>
                  <a:lnTo>
                    <a:pt x="1649" y="690"/>
                  </a:lnTo>
                  <a:lnTo>
                    <a:pt x="1577" y="694"/>
                  </a:lnTo>
                  <a:lnTo>
                    <a:pt x="1500" y="696"/>
                  </a:lnTo>
                  <a:lnTo>
                    <a:pt x="1420" y="697"/>
                  </a:lnTo>
                  <a:lnTo>
                    <a:pt x="1309" y="694"/>
                  </a:lnTo>
                  <a:lnTo>
                    <a:pt x="1200" y="690"/>
                  </a:lnTo>
                  <a:lnTo>
                    <a:pt x="1094" y="681"/>
                  </a:lnTo>
                  <a:lnTo>
                    <a:pt x="992" y="671"/>
                  </a:lnTo>
                  <a:lnTo>
                    <a:pt x="892" y="657"/>
                  </a:lnTo>
                  <a:lnTo>
                    <a:pt x="795" y="641"/>
                  </a:lnTo>
                  <a:lnTo>
                    <a:pt x="703" y="622"/>
                  </a:lnTo>
                  <a:lnTo>
                    <a:pt x="615" y="600"/>
                  </a:lnTo>
                  <a:lnTo>
                    <a:pt x="532" y="576"/>
                  </a:lnTo>
                  <a:lnTo>
                    <a:pt x="453" y="551"/>
                  </a:lnTo>
                  <a:lnTo>
                    <a:pt x="379" y="522"/>
                  </a:lnTo>
                  <a:lnTo>
                    <a:pt x="312" y="492"/>
                  </a:lnTo>
                  <a:lnTo>
                    <a:pt x="250" y="460"/>
                  </a:lnTo>
                  <a:lnTo>
                    <a:pt x="194" y="426"/>
                  </a:lnTo>
                  <a:lnTo>
                    <a:pt x="144" y="390"/>
                  </a:lnTo>
                  <a:lnTo>
                    <a:pt x="101" y="354"/>
                  </a:lnTo>
                  <a:lnTo>
                    <a:pt x="66" y="315"/>
                  </a:lnTo>
                  <a:lnTo>
                    <a:pt x="38" y="276"/>
                  </a:lnTo>
                  <a:lnTo>
                    <a:pt x="17" y="235"/>
                  </a:lnTo>
                  <a:lnTo>
                    <a:pt x="4" y="193"/>
                  </a:lnTo>
                  <a:lnTo>
                    <a:pt x="0" y="150"/>
                  </a:lnTo>
                  <a:lnTo>
                    <a:pt x="3" y="117"/>
                  </a:lnTo>
                  <a:lnTo>
                    <a:pt x="10" y="83"/>
                  </a:lnTo>
                  <a:lnTo>
                    <a:pt x="23" y="51"/>
                  </a:lnTo>
                  <a:lnTo>
                    <a:pt x="41" y="20"/>
                  </a:lnTo>
                  <a:lnTo>
                    <a:pt x="45" y="13"/>
                  </a:lnTo>
                  <a:lnTo>
                    <a:pt x="50" y="8"/>
                  </a:lnTo>
                  <a:lnTo>
                    <a:pt x="57" y="3"/>
                  </a:lnTo>
                  <a:lnTo>
                    <a:pt x="65"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6" name="Freeform 454"/>
            <p:cNvSpPr/>
            <p:nvPr/>
          </p:nvSpPr>
          <p:spPr bwMode="auto">
            <a:xfrm>
              <a:off x="6689725" y="3567113"/>
              <a:ext cx="454025" cy="925513"/>
            </a:xfrm>
            <a:custGeom>
              <a:avLst/>
              <a:gdLst>
                <a:gd name="T0" fmla="*/ 328 w 571"/>
                <a:gd name="T1" fmla="*/ 4 h 1167"/>
                <a:gd name="T2" fmla="*/ 356 w 571"/>
                <a:gd name="T3" fmla="*/ 46 h 1167"/>
                <a:gd name="T4" fmla="*/ 359 w 571"/>
                <a:gd name="T5" fmla="*/ 135 h 1167"/>
                <a:gd name="T6" fmla="*/ 363 w 571"/>
                <a:gd name="T7" fmla="*/ 138 h 1167"/>
                <a:gd name="T8" fmla="*/ 378 w 571"/>
                <a:gd name="T9" fmla="*/ 140 h 1167"/>
                <a:gd name="T10" fmla="*/ 431 w 571"/>
                <a:gd name="T11" fmla="*/ 152 h 1167"/>
                <a:gd name="T12" fmla="*/ 496 w 571"/>
                <a:gd name="T13" fmla="*/ 170 h 1167"/>
                <a:gd name="T14" fmla="*/ 534 w 571"/>
                <a:gd name="T15" fmla="*/ 195 h 1167"/>
                <a:gd name="T16" fmla="*/ 512 w 571"/>
                <a:gd name="T17" fmla="*/ 280 h 1167"/>
                <a:gd name="T18" fmla="*/ 471 w 571"/>
                <a:gd name="T19" fmla="*/ 309 h 1167"/>
                <a:gd name="T20" fmla="*/ 447 w 571"/>
                <a:gd name="T21" fmla="*/ 301 h 1167"/>
                <a:gd name="T22" fmla="*/ 407 w 571"/>
                <a:gd name="T23" fmla="*/ 287 h 1167"/>
                <a:gd name="T24" fmla="*/ 333 w 571"/>
                <a:gd name="T25" fmla="*/ 271 h 1167"/>
                <a:gd name="T26" fmla="*/ 250 w 571"/>
                <a:gd name="T27" fmla="*/ 278 h 1167"/>
                <a:gd name="T28" fmla="*/ 200 w 571"/>
                <a:gd name="T29" fmla="*/ 307 h 1167"/>
                <a:gd name="T30" fmla="*/ 179 w 571"/>
                <a:gd name="T31" fmla="*/ 350 h 1167"/>
                <a:gd name="T32" fmla="*/ 185 w 571"/>
                <a:gd name="T33" fmla="*/ 402 h 1167"/>
                <a:gd name="T34" fmla="*/ 233 w 571"/>
                <a:gd name="T35" fmla="*/ 448 h 1167"/>
                <a:gd name="T36" fmla="*/ 338 w 571"/>
                <a:gd name="T37" fmla="*/ 499 h 1167"/>
                <a:gd name="T38" fmla="*/ 471 w 571"/>
                <a:gd name="T39" fmla="*/ 570 h 1167"/>
                <a:gd name="T40" fmla="*/ 547 w 571"/>
                <a:gd name="T41" fmla="*/ 658 h 1167"/>
                <a:gd name="T42" fmla="*/ 571 w 571"/>
                <a:gd name="T43" fmla="*/ 769 h 1167"/>
                <a:gd name="T44" fmla="*/ 545 w 571"/>
                <a:gd name="T45" fmla="*/ 882 h 1167"/>
                <a:gd name="T46" fmla="*/ 471 w 571"/>
                <a:gd name="T47" fmla="*/ 969 h 1167"/>
                <a:gd name="T48" fmla="*/ 356 w 571"/>
                <a:gd name="T49" fmla="*/ 1019 h 1167"/>
                <a:gd name="T50" fmla="*/ 351 w 571"/>
                <a:gd name="T51" fmla="*/ 1021 h 1167"/>
                <a:gd name="T52" fmla="*/ 348 w 571"/>
                <a:gd name="T53" fmla="*/ 1030 h 1167"/>
                <a:gd name="T54" fmla="*/ 334 w 571"/>
                <a:gd name="T55" fmla="*/ 1154 h 1167"/>
                <a:gd name="T56" fmla="*/ 259 w 571"/>
                <a:gd name="T57" fmla="*/ 1167 h 1167"/>
                <a:gd name="T58" fmla="*/ 216 w 571"/>
                <a:gd name="T59" fmla="*/ 1140 h 1167"/>
                <a:gd name="T60" fmla="*/ 213 w 571"/>
                <a:gd name="T61" fmla="*/ 1031 h 1167"/>
                <a:gd name="T62" fmla="*/ 207 w 571"/>
                <a:gd name="T63" fmla="*/ 1026 h 1167"/>
                <a:gd name="T64" fmla="*/ 198 w 571"/>
                <a:gd name="T65" fmla="*/ 1023 h 1167"/>
                <a:gd name="T66" fmla="*/ 145 w 571"/>
                <a:gd name="T67" fmla="*/ 1013 h 1167"/>
                <a:gd name="T68" fmla="*/ 69 w 571"/>
                <a:gd name="T69" fmla="*/ 993 h 1167"/>
                <a:gd name="T70" fmla="*/ 12 w 571"/>
                <a:gd name="T71" fmla="*/ 966 h 1167"/>
                <a:gd name="T72" fmla="*/ 3 w 571"/>
                <a:gd name="T73" fmla="*/ 926 h 1167"/>
                <a:gd name="T74" fmla="*/ 40 w 571"/>
                <a:gd name="T75" fmla="*/ 847 h 1167"/>
                <a:gd name="T76" fmla="*/ 73 w 571"/>
                <a:gd name="T77" fmla="*/ 839 h 1167"/>
                <a:gd name="T78" fmla="*/ 88 w 571"/>
                <a:gd name="T79" fmla="*/ 846 h 1167"/>
                <a:gd name="T80" fmla="*/ 126 w 571"/>
                <a:gd name="T81" fmla="*/ 860 h 1167"/>
                <a:gd name="T82" fmla="*/ 188 w 571"/>
                <a:gd name="T83" fmla="*/ 881 h 1167"/>
                <a:gd name="T84" fmla="*/ 257 w 571"/>
                <a:gd name="T85" fmla="*/ 890 h 1167"/>
                <a:gd name="T86" fmla="*/ 350 w 571"/>
                <a:gd name="T87" fmla="*/ 868 h 1167"/>
                <a:gd name="T88" fmla="*/ 398 w 571"/>
                <a:gd name="T89" fmla="*/ 806 h 1167"/>
                <a:gd name="T90" fmla="*/ 387 w 571"/>
                <a:gd name="T91" fmla="*/ 725 h 1167"/>
                <a:gd name="T92" fmla="*/ 303 w 571"/>
                <a:gd name="T93" fmla="*/ 659 h 1167"/>
                <a:gd name="T94" fmla="*/ 188 w 571"/>
                <a:gd name="T95" fmla="*/ 610 h 1167"/>
                <a:gd name="T96" fmla="*/ 99 w 571"/>
                <a:gd name="T97" fmla="*/ 556 h 1167"/>
                <a:gd name="T98" fmla="*/ 34 w 571"/>
                <a:gd name="T99" fmla="*/ 482 h 1167"/>
                <a:gd name="T100" fmla="*/ 9 w 571"/>
                <a:gd name="T101" fmla="*/ 381 h 1167"/>
                <a:gd name="T102" fmla="*/ 40 w 571"/>
                <a:gd name="T103" fmla="*/ 263 h 1167"/>
                <a:gd name="T104" fmla="*/ 128 w 571"/>
                <a:gd name="T105" fmla="*/ 178 h 1167"/>
                <a:gd name="T106" fmla="*/ 214 w 571"/>
                <a:gd name="T107" fmla="*/ 144 h 1167"/>
                <a:gd name="T108" fmla="*/ 220 w 571"/>
                <a:gd name="T109" fmla="*/ 139 h 1167"/>
                <a:gd name="T110" fmla="*/ 223 w 571"/>
                <a:gd name="T111" fmla="*/ 46 h 1167"/>
                <a:gd name="T112" fmla="*/ 251 w 571"/>
                <a:gd name="T113" fmla="*/ 4 h 1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1" h="1167">
                  <a:moveTo>
                    <a:pt x="270" y="0"/>
                  </a:moveTo>
                  <a:lnTo>
                    <a:pt x="310" y="0"/>
                  </a:lnTo>
                  <a:lnTo>
                    <a:pt x="328" y="4"/>
                  </a:lnTo>
                  <a:lnTo>
                    <a:pt x="343" y="13"/>
                  </a:lnTo>
                  <a:lnTo>
                    <a:pt x="354" y="28"/>
                  </a:lnTo>
                  <a:lnTo>
                    <a:pt x="356" y="46"/>
                  </a:lnTo>
                  <a:lnTo>
                    <a:pt x="358" y="130"/>
                  </a:lnTo>
                  <a:lnTo>
                    <a:pt x="358" y="133"/>
                  </a:lnTo>
                  <a:lnTo>
                    <a:pt x="359" y="135"/>
                  </a:lnTo>
                  <a:lnTo>
                    <a:pt x="360" y="136"/>
                  </a:lnTo>
                  <a:lnTo>
                    <a:pt x="361" y="136"/>
                  </a:lnTo>
                  <a:lnTo>
                    <a:pt x="363" y="138"/>
                  </a:lnTo>
                  <a:lnTo>
                    <a:pt x="364" y="138"/>
                  </a:lnTo>
                  <a:lnTo>
                    <a:pt x="368" y="139"/>
                  </a:lnTo>
                  <a:lnTo>
                    <a:pt x="378" y="140"/>
                  </a:lnTo>
                  <a:lnTo>
                    <a:pt x="392" y="143"/>
                  </a:lnTo>
                  <a:lnTo>
                    <a:pt x="411" y="147"/>
                  </a:lnTo>
                  <a:lnTo>
                    <a:pt x="431" y="152"/>
                  </a:lnTo>
                  <a:lnTo>
                    <a:pt x="453" y="157"/>
                  </a:lnTo>
                  <a:lnTo>
                    <a:pt x="475" y="164"/>
                  </a:lnTo>
                  <a:lnTo>
                    <a:pt x="496" y="170"/>
                  </a:lnTo>
                  <a:lnTo>
                    <a:pt x="514" y="177"/>
                  </a:lnTo>
                  <a:lnTo>
                    <a:pt x="526" y="184"/>
                  </a:lnTo>
                  <a:lnTo>
                    <a:pt x="534" y="195"/>
                  </a:lnTo>
                  <a:lnTo>
                    <a:pt x="536" y="208"/>
                  </a:lnTo>
                  <a:lnTo>
                    <a:pt x="534" y="223"/>
                  </a:lnTo>
                  <a:lnTo>
                    <a:pt x="512" y="280"/>
                  </a:lnTo>
                  <a:lnTo>
                    <a:pt x="503" y="296"/>
                  </a:lnTo>
                  <a:lnTo>
                    <a:pt x="488" y="305"/>
                  </a:lnTo>
                  <a:lnTo>
                    <a:pt x="471" y="309"/>
                  </a:lnTo>
                  <a:lnTo>
                    <a:pt x="460" y="307"/>
                  </a:lnTo>
                  <a:lnTo>
                    <a:pt x="449" y="303"/>
                  </a:lnTo>
                  <a:lnTo>
                    <a:pt x="447" y="301"/>
                  </a:lnTo>
                  <a:lnTo>
                    <a:pt x="438" y="298"/>
                  </a:lnTo>
                  <a:lnTo>
                    <a:pt x="425" y="293"/>
                  </a:lnTo>
                  <a:lnTo>
                    <a:pt x="407" y="287"/>
                  </a:lnTo>
                  <a:lnTo>
                    <a:pt x="386" y="280"/>
                  </a:lnTo>
                  <a:lnTo>
                    <a:pt x="361" y="275"/>
                  </a:lnTo>
                  <a:lnTo>
                    <a:pt x="333" y="271"/>
                  </a:lnTo>
                  <a:lnTo>
                    <a:pt x="303" y="270"/>
                  </a:lnTo>
                  <a:lnTo>
                    <a:pt x="275" y="272"/>
                  </a:lnTo>
                  <a:lnTo>
                    <a:pt x="250" y="278"/>
                  </a:lnTo>
                  <a:lnTo>
                    <a:pt x="229" y="285"/>
                  </a:lnTo>
                  <a:lnTo>
                    <a:pt x="213" y="296"/>
                  </a:lnTo>
                  <a:lnTo>
                    <a:pt x="200" y="307"/>
                  </a:lnTo>
                  <a:lnTo>
                    <a:pt x="189" y="320"/>
                  </a:lnTo>
                  <a:lnTo>
                    <a:pt x="183" y="334"/>
                  </a:lnTo>
                  <a:lnTo>
                    <a:pt x="179" y="350"/>
                  </a:lnTo>
                  <a:lnTo>
                    <a:pt x="178" y="364"/>
                  </a:lnTo>
                  <a:lnTo>
                    <a:pt x="180" y="384"/>
                  </a:lnTo>
                  <a:lnTo>
                    <a:pt x="185" y="402"/>
                  </a:lnTo>
                  <a:lnTo>
                    <a:pt x="196" y="417"/>
                  </a:lnTo>
                  <a:lnTo>
                    <a:pt x="211" y="433"/>
                  </a:lnTo>
                  <a:lnTo>
                    <a:pt x="233" y="448"/>
                  </a:lnTo>
                  <a:lnTo>
                    <a:pt x="260" y="464"/>
                  </a:lnTo>
                  <a:lnTo>
                    <a:pt x="295" y="481"/>
                  </a:lnTo>
                  <a:lnTo>
                    <a:pt x="338" y="499"/>
                  </a:lnTo>
                  <a:lnTo>
                    <a:pt x="389" y="521"/>
                  </a:lnTo>
                  <a:lnTo>
                    <a:pt x="433" y="544"/>
                  </a:lnTo>
                  <a:lnTo>
                    <a:pt x="471" y="570"/>
                  </a:lnTo>
                  <a:lnTo>
                    <a:pt x="503" y="597"/>
                  </a:lnTo>
                  <a:lnTo>
                    <a:pt x="527" y="627"/>
                  </a:lnTo>
                  <a:lnTo>
                    <a:pt x="547" y="658"/>
                  </a:lnTo>
                  <a:lnTo>
                    <a:pt x="561" y="693"/>
                  </a:lnTo>
                  <a:lnTo>
                    <a:pt x="569" y="729"/>
                  </a:lnTo>
                  <a:lnTo>
                    <a:pt x="571" y="769"/>
                  </a:lnTo>
                  <a:lnTo>
                    <a:pt x="569" y="810"/>
                  </a:lnTo>
                  <a:lnTo>
                    <a:pt x="559" y="847"/>
                  </a:lnTo>
                  <a:lnTo>
                    <a:pt x="545" y="882"/>
                  </a:lnTo>
                  <a:lnTo>
                    <a:pt x="525" y="914"/>
                  </a:lnTo>
                  <a:lnTo>
                    <a:pt x="500" y="943"/>
                  </a:lnTo>
                  <a:lnTo>
                    <a:pt x="471" y="969"/>
                  </a:lnTo>
                  <a:lnTo>
                    <a:pt x="437" y="990"/>
                  </a:lnTo>
                  <a:lnTo>
                    <a:pt x="399" y="1006"/>
                  </a:lnTo>
                  <a:lnTo>
                    <a:pt x="356" y="1019"/>
                  </a:lnTo>
                  <a:lnTo>
                    <a:pt x="355" y="1019"/>
                  </a:lnTo>
                  <a:lnTo>
                    <a:pt x="354" y="1021"/>
                  </a:lnTo>
                  <a:lnTo>
                    <a:pt x="351" y="1021"/>
                  </a:lnTo>
                  <a:lnTo>
                    <a:pt x="350" y="1023"/>
                  </a:lnTo>
                  <a:lnTo>
                    <a:pt x="348" y="1026"/>
                  </a:lnTo>
                  <a:lnTo>
                    <a:pt x="348" y="1030"/>
                  </a:lnTo>
                  <a:lnTo>
                    <a:pt x="348" y="1122"/>
                  </a:lnTo>
                  <a:lnTo>
                    <a:pt x="345" y="1140"/>
                  </a:lnTo>
                  <a:lnTo>
                    <a:pt x="334" y="1154"/>
                  </a:lnTo>
                  <a:lnTo>
                    <a:pt x="320" y="1163"/>
                  </a:lnTo>
                  <a:lnTo>
                    <a:pt x="302" y="1167"/>
                  </a:lnTo>
                  <a:lnTo>
                    <a:pt x="259" y="1167"/>
                  </a:lnTo>
                  <a:lnTo>
                    <a:pt x="241" y="1163"/>
                  </a:lnTo>
                  <a:lnTo>
                    <a:pt x="227" y="1154"/>
                  </a:lnTo>
                  <a:lnTo>
                    <a:pt x="216" y="1140"/>
                  </a:lnTo>
                  <a:lnTo>
                    <a:pt x="213" y="1122"/>
                  </a:lnTo>
                  <a:lnTo>
                    <a:pt x="213" y="1034"/>
                  </a:lnTo>
                  <a:lnTo>
                    <a:pt x="213" y="1031"/>
                  </a:lnTo>
                  <a:lnTo>
                    <a:pt x="211" y="1028"/>
                  </a:lnTo>
                  <a:lnTo>
                    <a:pt x="209" y="1027"/>
                  </a:lnTo>
                  <a:lnTo>
                    <a:pt x="207" y="1026"/>
                  </a:lnTo>
                  <a:lnTo>
                    <a:pt x="205" y="1025"/>
                  </a:lnTo>
                  <a:lnTo>
                    <a:pt x="203" y="1025"/>
                  </a:lnTo>
                  <a:lnTo>
                    <a:pt x="198" y="1023"/>
                  </a:lnTo>
                  <a:lnTo>
                    <a:pt x="185" y="1022"/>
                  </a:lnTo>
                  <a:lnTo>
                    <a:pt x="169" y="1018"/>
                  </a:lnTo>
                  <a:lnTo>
                    <a:pt x="145" y="1013"/>
                  </a:lnTo>
                  <a:lnTo>
                    <a:pt x="121" y="1008"/>
                  </a:lnTo>
                  <a:lnTo>
                    <a:pt x="95" y="1001"/>
                  </a:lnTo>
                  <a:lnTo>
                    <a:pt x="69" y="993"/>
                  </a:lnTo>
                  <a:lnTo>
                    <a:pt x="44" y="984"/>
                  </a:lnTo>
                  <a:lnTo>
                    <a:pt x="22" y="974"/>
                  </a:lnTo>
                  <a:lnTo>
                    <a:pt x="12" y="966"/>
                  </a:lnTo>
                  <a:lnTo>
                    <a:pt x="4" y="956"/>
                  </a:lnTo>
                  <a:lnTo>
                    <a:pt x="0" y="942"/>
                  </a:lnTo>
                  <a:lnTo>
                    <a:pt x="3" y="926"/>
                  </a:lnTo>
                  <a:lnTo>
                    <a:pt x="25" y="868"/>
                  </a:lnTo>
                  <a:lnTo>
                    <a:pt x="31" y="856"/>
                  </a:lnTo>
                  <a:lnTo>
                    <a:pt x="40" y="847"/>
                  </a:lnTo>
                  <a:lnTo>
                    <a:pt x="52" y="842"/>
                  </a:lnTo>
                  <a:lnTo>
                    <a:pt x="66" y="839"/>
                  </a:lnTo>
                  <a:lnTo>
                    <a:pt x="73" y="839"/>
                  </a:lnTo>
                  <a:lnTo>
                    <a:pt x="79" y="842"/>
                  </a:lnTo>
                  <a:lnTo>
                    <a:pt x="86" y="843"/>
                  </a:lnTo>
                  <a:lnTo>
                    <a:pt x="88" y="846"/>
                  </a:lnTo>
                  <a:lnTo>
                    <a:pt x="97" y="848"/>
                  </a:lnTo>
                  <a:lnTo>
                    <a:pt x="109" y="854"/>
                  </a:lnTo>
                  <a:lnTo>
                    <a:pt x="126" y="860"/>
                  </a:lnTo>
                  <a:lnTo>
                    <a:pt x="144" y="868"/>
                  </a:lnTo>
                  <a:lnTo>
                    <a:pt x="166" y="874"/>
                  </a:lnTo>
                  <a:lnTo>
                    <a:pt x="188" y="881"/>
                  </a:lnTo>
                  <a:lnTo>
                    <a:pt x="211" y="886"/>
                  </a:lnTo>
                  <a:lnTo>
                    <a:pt x="235" y="889"/>
                  </a:lnTo>
                  <a:lnTo>
                    <a:pt x="257" y="890"/>
                  </a:lnTo>
                  <a:lnTo>
                    <a:pt x="292" y="887"/>
                  </a:lnTo>
                  <a:lnTo>
                    <a:pt x="323" y="880"/>
                  </a:lnTo>
                  <a:lnTo>
                    <a:pt x="350" y="868"/>
                  </a:lnTo>
                  <a:lnTo>
                    <a:pt x="372" y="851"/>
                  </a:lnTo>
                  <a:lnTo>
                    <a:pt x="387" y="830"/>
                  </a:lnTo>
                  <a:lnTo>
                    <a:pt x="398" y="806"/>
                  </a:lnTo>
                  <a:lnTo>
                    <a:pt x="402" y="780"/>
                  </a:lnTo>
                  <a:lnTo>
                    <a:pt x="398" y="751"/>
                  </a:lnTo>
                  <a:lnTo>
                    <a:pt x="387" y="725"/>
                  </a:lnTo>
                  <a:lnTo>
                    <a:pt x="368" y="702"/>
                  </a:lnTo>
                  <a:lnTo>
                    <a:pt x="339" y="680"/>
                  </a:lnTo>
                  <a:lnTo>
                    <a:pt x="303" y="659"/>
                  </a:lnTo>
                  <a:lnTo>
                    <a:pt x="257" y="639"/>
                  </a:lnTo>
                  <a:lnTo>
                    <a:pt x="223" y="624"/>
                  </a:lnTo>
                  <a:lnTo>
                    <a:pt x="188" y="610"/>
                  </a:lnTo>
                  <a:lnTo>
                    <a:pt x="157" y="593"/>
                  </a:lnTo>
                  <a:lnTo>
                    <a:pt x="126" y="575"/>
                  </a:lnTo>
                  <a:lnTo>
                    <a:pt x="99" y="556"/>
                  </a:lnTo>
                  <a:lnTo>
                    <a:pt x="73" y="534"/>
                  </a:lnTo>
                  <a:lnTo>
                    <a:pt x="52" y="509"/>
                  </a:lnTo>
                  <a:lnTo>
                    <a:pt x="34" y="482"/>
                  </a:lnTo>
                  <a:lnTo>
                    <a:pt x="21" y="452"/>
                  </a:lnTo>
                  <a:lnTo>
                    <a:pt x="13" y="419"/>
                  </a:lnTo>
                  <a:lnTo>
                    <a:pt x="9" y="381"/>
                  </a:lnTo>
                  <a:lnTo>
                    <a:pt x="13" y="338"/>
                  </a:lnTo>
                  <a:lnTo>
                    <a:pt x="24" y="300"/>
                  </a:lnTo>
                  <a:lnTo>
                    <a:pt x="40" y="263"/>
                  </a:lnTo>
                  <a:lnTo>
                    <a:pt x="65" y="231"/>
                  </a:lnTo>
                  <a:lnTo>
                    <a:pt x="93" y="202"/>
                  </a:lnTo>
                  <a:lnTo>
                    <a:pt x="128" y="178"/>
                  </a:lnTo>
                  <a:lnTo>
                    <a:pt x="169" y="158"/>
                  </a:lnTo>
                  <a:lnTo>
                    <a:pt x="213" y="144"/>
                  </a:lnTo>
                  <a:lnTo>
                    <a:pt x="214" y="144"/>
                  </a:lnTo>
                  <a:lnTo>
                    <a:pt x="216" y="143"/>
                  </a:lnTo>
                  <a:lnTo>
                    <a:pt x="219" y="142"/>
                  </a:lnTo>
                  <a:lnTo>
                    <a:pt x="220" y="139"/>
                  </a:lnTo>
                  <a:lnTo>
                    <a:pt x="222" y="138"/>
                  </a:lnTo>
                  <a:lnTo>
                    <a:pt x="223" y="134"/>
                  </a:lnTo>
                  <a:lnTo>
                    <a:pt x="223" y="46"/>
                  </a:lnTo>
                  <a:lnTo>
                    <a:pt x="227" y="28"/>
                  </a:lnTo>
                  <a:lnTo>
                    <a:pt x="236" y="13"/>
                  </a:lnTo>
                  <a:lnTo>
                    <a:pt x="251" y="4"/>
                  </a:lnTo>
                  <a:lnTo>
                    <a:pt x="270"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7" name="Freeform 455"/>
            <p:cNvSpPr>
              <a:spLocks noEditPoints="1"/>
            </p:cNvSpPr>
            <p:nvPr/>
          </p:nvSpPr>
          <p:spPr bwMode="auto">
            <a:xfrm>
              <a:off x="6043613" y="3155950"/>
              <a:ext cx="1746250" cy="1746250"/>
            </a:xfrm>
            <a:custGeom>
              <a:avLst/>
              <a:gdLst>
                <a:gd name="T0" fmla="*/ 939 w 2199"/>
                <a:gd name="T1" fmla="*/ 271 h 2199"/>
                <a:gd name="T2" fmla="*/ 718 w 2199"/>
                <a:gd name="T3" fmla="*/ 346 h 2199"/>
                <a:gd name="T4" fmla="*/ 529 w 2199"/>
                <a:gd name="T5" fmla="*/ 476 h 2199"/>
                <a:gd name="T6" fmla="*/ 383 w 2199"/>
                <a:gd name="T7" fmla="*/ 651 h 2199"/>
                <a:gd name="T8" fmla="*/ 289 w 2199"/>
                <a:gd name="T9" fmla="*/ 862 h 2199"/>
                <a:gd name="T10" fmla="*/ 255 w 2199"/>
                <a:gd name="T11" fmla="*/ 1099 h 2199"/>
                <a:gd name="T12" fmla="*/ 289 w 2199"/>
                <a:gd name="T13" fmla="*/ 1337 h 2199"/>
                <a:gd name="T14" fmla="*/ 383 w 2199"/>
                <a:gd name="T15" fmla="*/ 1548 h 2199"/>
                <a:gd name="T16" fmla="*/ 529 w 2199"/>
                <a:gd name="T17" fmla="*/ 1723 h 2199"/>
                <a:gd name="T18" fmla="*/ 718 w 2199"/>
                <a:gd name="T19" fmla="*/ 1854 h 2199"/>
                <a:gd name="T20" fmla="*/ 939 w 2199"/>
                <a:gd name="T21" fmla="*/ 1929 h 2199"/>
                <a:gd name="T22" fmla="*/ 1181 w 2199"/>
                <a:gd name="T23" fmla="*/ 1941 h 2199"/>
                <a:gd name="T24" fmla="*/ 1411 w 2199"/>
                <a:gd name="T25" fmla="*/ 1885 h 2199"/>
                <a:gd name="T26" fmla="*/ 1610 w 2199"/>
                <a:gd name="T27" fmla="*/ 1772 h 2199"/>
                <a:gd name="T28" fmla="*/ 1772 w 2199"/>
                <a:gd name="T29" fmla="*/ 1610 h 2199"/>
                <a:gd name="T30" fmla="*/ 1885 w 2199"/>
                <a:gd name="T31" fmla="*/ 1411 h 2199"/>
                <a:gd name="T32" fmla="*/ 1941 w 2199"/>
                <a:gd name="T33" fmla="*/ 1181 h 2199"/>
                <a:gd name="T34" fmla="*/ 1929 w 2199"/>
                <a:gd name="T35" fmla="*/ 940 h 2199"/>
                <a:gd name="T36" fmla="*/ 1854 w 2199"/>
                <a:gd name="T37" fmla="*/ 718 h 2199"/>
                <a:gd name="T38" fmla="*/ 1723 w 2199"/>
                <a:gd name="T39" fmla="*/ 529 h 2199"/>
                <a:gd name="T40" fmla="*/ 1548 w 2199"/>
                <a:gd name="T41" fmla="*/ 383 h 2199"/>
                <a:gd name="T42" fmla="*/ 1337 w 2199"/>
                <a:gd name="T43" fmla="*/ 289 h 2199"/>
                <a:gd name="T44" fmla="*/ 1099 w 2199"/>
                <a:gd name="T45" fmla="*/ 255 h 2199"/>
                <a:gd name="T46" fmla="*/ 1287 w 2199"/>
                <a:gd name="T47" fmla="*/ 17 h 2199"/>
                <a:gd name="T48" fmla="*/ 1548 w 2199"/>
                <a:gd name="T49" fmla="*/ 96 h 2199"/>
                <a:gd name="T50" fmla="*/ 1777 w 2199"/>
                <a:gd name="T51" fmla="*/ 234 h 2199"/>
                <a:gd name="T52" fmla="*/ 1965 w 2199"/>
                <a:gd name="T53" fmla="*/ 422 h 2199"/>
                <a:gd name="T54" fmla="*/ 2104 w 2199"/>
                <a:gd name="T55" fmla="*/ 651 h 2199"/>
                <a:gd name="T56" fmla="*/ 2183 w 2199"/>
                <a:gd name="T57" fmla="*/ 913 h 2199"/>
                <a:gd name="T58" fmla="*/ 2196 w 2199"/>
                <a:gd name="T59" fmla="*/ 1195 h 2199"/>
                <a:gd name="T60" fmla="*/ 2137 w 2199"/>
                <a:gd name="T61" fmla="*/ 1464 h 2199"/>
                <a:gd name="T62" fmla="*/ 2017 w 2199"/>
                <a:gd name="T63" fmla="*/ 1705 h 2199"/>
                <a:gd name="T64" fmla="*/ 1845 w 2199"/>
                <a:gd name="T65" fmla="*/ 1908 h 2199"/>
                <a:gd name="T66" fmla="*/ 1629 w 2199"/>
                <a:gd name="T67" fmla="*/ 2064 h 2199"/>
                <a:gd name="T68" fmla="*/ 1377 w 2199"/>
                <a:gd name="T69" fmla="*/ 2163 h 2199"/>
                <a:gd name="T70" fmla="*/ 1099 w 2199"/>
                <a:gd name="T71" fmla="*/ 2199 h 2199"/>
                <a:gd name="T72" fmla="*/ 822 w 2199"/>
                <a:gd name="T73" fmla="*/ 2163 h 2199"/>
                <a:gd name="T74" fmla="*/ 571 w 2199"/>
                <a:gd name="T75" fmla="*/ 2064 h 2199"/>
                <a:gd name="T76" fmla="*/ 355 w 2199"/>
                <a:gd name="T77" fmla="*/ 1908 h 2199"/>
                <a:gd name="T78" fmla="*/ 183 w 2199"/>
                <a:gd name="T79" fmla="*/ 1705 h 2199"/>
                <a:gd name="T80" fmla="*/ 62 w 2199"/>
                <a:gd name="T81" fmla="*/ 1464 h 2199"/>
                <a:gd name="T82" fmla="*/ 4 w 2199"/>
                <a:gd name="T83" fmla="*/ 1195 h 2199"/>
                <a:gd name="T84" fmla="*/ 17 w 2199"/>
                <a:gd name="T85" fmla="*/ 913 h 2199"/>
                <a:gd name="T86" fmla="*/ 96 w 2199"/>
                <a:gd name="T87" fmla="*/ 651 h 2199"/>
                <a:gd name="T88" fmla="*/ 234 w 2199"/>
                <a:gd name="T89" fmla="*/ 422 h 2199"/>
                <a:gd name="T90" fmla="*/ 422 w 2199"/>
                <a:gd name="T91" fmla="*/ 234 h 2199"/>
                <a:gd name="T92" fmla="*/ 651 w 2199"/>
                <a:gd name="T93" fmla="*/ 96 h 2199"/>
                <a:gd name="T94" fmla="*/ 913 w 2199"/>
                <a:gd name="T95" fmla="*/ 17 h 2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99" h="2199">
                  <a:moveTo>
                    <a:pt x="1099" y="255"/>
                  </a:moveTo>
                  <a:lnTo>
                    <a:pt x="1019" y="259"/>
                  </a:lnTo>
                  <a:lnTo>
                    <a:pt x="939" y="271"/>
                  </a:lnTo>
                  <a:lnTo>
                    <a:pt x="862" y="289"/>
                  </a:lnTo>
                  <a:lnTo>
                    <a:pt x="788" y="315"/>
                  </a:lnTo>
                  <a:lnTo>
                    <a:pt x="718" y="346"/>
                  </a:lnTo>
                  <a:lnTo>
                    <a:pt x="651" y="383"/>
                  </a:lnTo>
                  <a:lnTo>
                    <a:pt x="589" y="427"/>
                  </a:lnTo>
                  <a:lnTo>
                    <a:pt x="529" y="476"/>
                  </a:lnTo>
                  <a:lnTo>
                    <a:pt x="476" y="529"/>
                  </a:lnTo>
                  <a:lnTo>
                    <a:pt x="427" y="589"/>
                  </a:lnTo>
                  <a:lnTo>
                    <a:pt x="383" y="651"/>
                  </a:lnTo>
                  <a:lnTo>
                    <a:pt x="346" y="718"/>
                  </a:lnTo>
                  <a:lnTo>
                    <a:pt x="315" y="788"/>
                  </a:lnTo>
                  <a:lnTo>
                    <a:pt x="289" y="862"/>
                  </a:lnTo>
                  <a:lnTo>
                    <a:pt x="271" y="940"/>
                  </a:lnTo>
                  <a:lnTo>
                    <a:pt x="259" y="1019"/>
                  </a:lnTo>
                  <a:lnTo>
                    <a:pt x="255" y="1099"/>
                  </a:lnTo>
                  <a:lnTo>
                    <a:pt x="259" y="1181"/>
                  </a:lnTo>
                  <a:lnTo>
                    <a:pt x="271" y="1260"/>
                  </a:lnTo>
                  <a:lnTo>
                    <a:pt x="289" y="1337"/>
                  </a:lnTo>
                  <a:lnTo>
                    <a:pt x="315" y="1411"/>
                  </a:lnTo>
                  <a:lnTo>
                    <a:pt x="346" y="1481"/>
                  </a:lnTo>
                  <a:lnTo>
                    <a:pt x="383" y="1548"/>
                  </a:lnTo>
                  <a:lnTo>
                    <a:pt x="427" y="1610"/>
                  </a:lnTo>
                  <a:lnTo>
                    <a:pt x="476" y="1669"/>
                  </a:lnTo>
                  <a:lnTo>
                    <a:pt x="529" y="1723"/>
                  </a:lnTo>
                  <a:lnTo>
                    <a:pt x="589" y="1772"/>
                  </a:lnTo>
                  <a:lnTo>
                    <a:pt x="651" y="1816"/>
                  </a:lnTo>
                  <a:lnTo>
                    <a:pt x="718" y="1854"/>
                  </a:lnTo>
                  <a:lnTo>
                    <a:pt x="788" y="1885"/>
                  </a:lnTo>
                  <a:lnTo>
                    <a:pt x="862" y="1911"/>
                  </a:lnTo>
                  <a:lnTo>
                    <a:pt x="939" y="1929"/>
                  </a:lnTo>
                  <a:lnTo>
                    <a:pt x="1019" y="1941"/>
                  </a:lnTo>
                  <a:lnTo>
                    <a:pt x="1099" y="1944"/>
                  </a:lnTo>
                  <a:lnTo>
                    <a:pt x="1181" y="1941"/>
                  </a:lnTo>
                  <a:lnTo>
                    <a:pt x="1260" y="1929"/>
                  </a:lnTo>
                  <a:lnTo>
                    <a:pt x="1337" y="1911"/>
                  </a:lnTo>
                  <a:lnTo>
                    <a:pt x="1411" y="1885"/>
                  </a:lnTo>
                  <a:lnTo>
                    <a:pt x="1481" y="1854"/>
                  </a:lnTo>
                  <a:lnTo>
                    <a:pt x="1548" y="1816"/>
                  </a:lnTo>
                  <a:lnTo>
                    <a:pt x="1610" y="1772"/>
                  </a:lnTo>
                  <a:lnTo>
                    <a:pt x="1669" y="1723"/>
                  </a:lnTo>
                  <a:lnTo>
                    <a:pt x="1723" y="1669"/>
                  </a:lnTo>
                  <a:lnTo>
                    <a:pt x="1772" y="1610"/>
                  </a:lnTo>
                  <a:lnTo>
                    <a:pt x="1816" y="1548"/>
                  </a:lnTo>
                  <a:lnTo>
                    <a:pt x="1854" y="1481"/>
                  </a:lnTo>
                  <a:lnTo>
                    <a:pt x="1885" y="1411"/>
                  </a:lnTo>
                  <a:lnTo>
                    <a:pt x="1911" y="1337"/>
                  </a:lnTo>
                  <a:lnTo>
                    <a:pt x="1929" y="1260"/>
                  </a:lnTo>
                  <a:lnTo>
                    <a:pt x="1941" y="1181"/>
                  </a:lnTo>
                  <a:lnTo>
                    <a:pt x="1944" y="1099"/>
                  </a:lnTo>
                  <a:lnTo>
                    <a:pt x="1941" y="1019"/>
                  </a:lnTo>
                  <a:lnTo>
                    <a:pt x="1929" y="940"/>
                  </a:lnTo>
                  <a:lnTo>
                    <a:pt x="1911" y="862"/>
                  </a:lnTo>
                  <a:lnTo>
                    <a:pt x="1885" y="788"/>
                  </a:lnTo>
                  <a:lnTo>
                    <a:pt x="1854" y="718"/>
                  </a:lnTo>
                  <a:lnTo>
                    <a:pt x="1816" y="651"/>
                  </a:lnTo>
                  <a:lnTo>
                    <a:pt x="1772" y="589"/>
                  </a:lnTo>
                  <a:lnTo>
                    <a:pt x="1723" y="529"/>
                  </a:lnTo>
                  <a:lnTo>
                    <a:pt x="1669" y="476"/>
                  </a:lnTo>
                  <a:lnTo>
                    <a:pt x="1610" y="427"/>
                  </a:lnTo>
                  <a:lnTo>
                    <a:pt x="1548" y="383"/>
                  </a:lnTo>
                  <a:lnTo>
                    <a:pt x="1481" y="346"/>
                  </a:lnTo>
                  <a:lnTo>
                    <a:pt x="1411" y="315"/>
                  </a:lnTo>
                  <a:lnTo>
                    <a:pt x="1337" y="289"/>
                  </a:lnTo>
                  <a:lnTo>
                    <a:pt x="1260" y="271"/>
                  </a:lnTo>
                  <a:lnTo>
                    <a:pt x="1181" y="259"/>
                  </a:lnTo>
                  <a:lnTo>
                    <a:pt x="1099" y="255"/>
                  </a:lnTo>
                  <a:close/>
                  <a:moveTo>
                    <a:pt x="1099" y="0"/>
                  </a:moveTo>
                  <a:lnTo>
                    <a:pt x="1195" y="4"/>
                  </a:lnTo>
                  <a:lnTo>
                    <a:pt x="1287" y="17"/>
                  </a:lnTo>
                  <a:lnTo>
                    <a:pt x="1377" y="36"/>
                  </a:lnTo>
                  <a:lnTo>
                    <a:pt x="1464" y="62"/>
                  </a:lnTo>
                  <a:lnTo>
                    <a:pt x="1548" y="96"/>
                  </a:lnTo>
                  <a:lnTo>
                    <a:pt x="1629" y="136"/>
                  </a:lnTo>
                  <a:lnTo>
                    <a:pt x="1705" y="182"/>
                  </a:lnTo>
                  <a:lnTo>
                    <a:pt x="1777" y="234"/>
                  </a:lnTo>
                  <a:lnTo>
                    <a:pt x="1845" y="291"/>
                  </a:lnTo>
                  <a:lnTo>
                    <a:pt x="1908" y="355"/>
                  </a:lnTo>
                  <a:lnTo>
                    <a:pt x="1965" y="422"/>
                  </a:lnTo>
                  <a:lnTo>
                    <a:pt x="2017" y="494"/>
                  </a:lnTo>
                  <a:lnTo>
                    <a:pt x="2063" y="571"/>
                  </a:lnTo>
                  <a:lnTo>
                    <a:pt x="2104" y="651"/>
                  </a:lnTo>
                  <a:lnTo>
                    <a:pt x="2137" y="735"/>
                  </a:lnTo>
                  <a:lnTo>
                    <a:pt x="2163" y="822"/>
                  </a:lnTo>
                  <a:lnTo>
                    <a:pt x="2183" y="913"/>
                  </a:lnTo>
                  <a:lnTo>
                    <a:pt x="2196" y="1005"/>
                  </a:lnTo>
                  <a:lnTo>
                    <a:pt x="2199" y="1100"/>
                  </a:lnTo>
                  <a:lnTo>
                    <a:pt x="2196" y="1195"/>
                  </a:lnTo>
                  <a:lnTo>
                    <a:pt x="2183" y="1287"/>
                  </a:lnTo>
                  <a:lnTo>
                    <a:pt x="2163" y="1377"/>
                  </a:lnTo>
                  <a:lnTo>
                    <a:pt x="2137" y="1464"/>
                  </a:lnTo>
                  <a:lnTo>
                    <a:pt x="2104" y="1548"/>
                  </a:lnTo>
                  <a:lnTo>
                    <a:pt x="2063" y="1629"/>
                  </a:lnTo>
                  <a:lnTo>
                    <a:pt x="2017" y="1705"/>
                  </a:lnTo>
                  <a:lnTo>
                    <a:pt x="1965" y="1777"/>
                  </a:lnTo>
                  <a:lnTo>
                    <a:pt x="1908" y="1845"/>
                  </a:lnTo>
                  <a:lnTo>
                    <a:pt x="1845" y="1908"/>
                  </a:lnTo>
                  <a:lnTo>
                    <a:pt x="1777" y="1965"/>
                  </a:lnTo>
                  <a:lnTo>
                    <a:pt x="1705" y="2017"/>
                  </a:lnTo>
                  <a:lnTo>
                    <a:pt x="1629" y="2064"/>
                  </a:lnTo>
                  <a:lnTo>
                    <a:pt x="1548" y="2104"/>
                  </a:lnTo>
                  <a:lnTo>
                    <a:pt x="1464" y="2137"/>
                  </a:lnTo>
                  <a:lnTo>
                    <a:pt x="1377" y="2163"/>
                  </a:lnTo>
                  <a:lnTo>
                    <a:pt x="1287" y="2183"/>
                  </a:lnTo>
                  <a:lnTo>
                    <a:pt x="1195" y="2196"/>
                  </a:lnTo>
                  <a:lnTo>
                    <a:pt x="1099" y="2199"/>
                  </a:lnTo>
                  <a:lnTo>
                    <a:pt x="1005" y="2196"/>
                  </a:lnTo>
                  <a:lnTo>
                    <a:pt x="913" y="2183"/>
                  </a:lnTo>
                  <a:lnTo>
                    <a:pt x="822" y="2163"/>
                  </a:lnTo>
                  <a:lnTo>
                    <a:pt x="735" y="2137"/>
                  </a:lnTo>
                  <a:lnTo>
                    <a:pt x="651" y="2104"/>
                  </a:lnTo>
                  <a:lnTo>
                    <a:pt x="571" y="2064"/>
                  </a:lnTo>
                  <a:lnTo>
                    <a:pt x="494" y="2017"/>
                  </a:lnTo>
                  <a:lnTo>
                    <a:pt x="422" y="1965"/>
                  </a:lnTo>
                  <a:lnTo>
                    <a:pt x="355" y="1908"/>
                  </a:lnTo>
                  <a:lnTo>
                    <a:pt x="291" y="1845"/>
                  </a:lnTo>
                  <a:lnTo>
                    <a:pt x="234" y="1777"/>
                  </a:lnTo>
                  <a:lnTo>
                    <a:pt x="183" y="1705"/>
                  </a:lnTo>
                  <a:lnTo>
                    <a:pt x="136" y="1629"/>
                  </a:lnTo>
                  <a:lnTo>
                    <a:pt x="96" y="1548"/>
                  </a:lnTo>
                  <a:lnTo>
                    <a:pt x="62" y="1464"/>
                  </a:lnTo>
                  <a:lnTo>
                    <a:pt x="36" y="1377"/>
                  </a:lnTo>
                  <a:lnTo>
                    <a:pt x="17" y="1287"/>
                  </a:lnTo>
                  <a:lnTo>
                    <a:pt x="4" y="1195"/>
                  </a:lnTo>
                  <a:lnTo>
                    <a:pt x="0" y="1100"/>
                  </a:lnTo>
                  <a:lnTo>
                    <a:pt x="4" y="1005"/>
                  </a:lnTo>
                  <a:lnTo>
                    <a:pt x="17" y="913"/>
                  </a:lnTo>
                  <a:lnTo>
                    <a:pt x="36" y="822"/>
                  </a:lnTo>
                  <a:lnTo>
                    <a:pt x="62" y="735"/>
                  </a:lnTo>
                  <a:lnTo>
                    <a:pt x="96" y="651"/>
                  </a:lnTo>
                  <a:lnTo>
                    <a:pt x="136" y="571"/>
                  </a:lnTo>
                  <a:lnTo>
                    <a:pt x="183" y="494"/>
                  </a:lnTo>
                  <a:lnTo>
                    <a:pt x="234" y="422"/>
                  </a:lnTo>
                  <a:lnTo>
                    <a:pt x="291" y="355"/>
                  </a:lnTo>
                  <a:lnTo>
                    <a:pt x="355" y="291"/>
                  </a:lnTo>
                  <a:lnTo>
                    <a:pt x="422" y="234"/>
                  </a:lnTo>
                  <a:lnTo>
                    <a:pt x="494" y="182"/>
                  </a:lnTo>
                  <a:lnTo>
                    <a:pt x="571" y="136"/>
                  </a:lnTo>
                  <a:lnTo>
                    <a:pt x="651" y="96"/>
                  </a:lnTo>
                  <a:lnTo>
                    <a:pt x="735" y="62"/>
                  </a:lnTo>
                  <a:lnTo>
                    <a:pt x="822" y="36"/>
                  </a:lnTo>
                  <a:lnTo>
                    <a:pt x="913" y="17"/>
                  </a:lnTo>
                  <a:lnTo>
                    <a:pt x="1005" y="4"/>
                  </a:lnTo>
                  <a:lnTo>
                    <a:pt x="1099"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grpSp>
      <p:sp>
        <p:nvSpPr>
          <p:cNvPr id="29" name="矩形 28"/>
          <p:cNvSpPr/>
          <p:nvPr/>
        </p:nvSpPr>
        <p:spPr>
          <a:xfrm>
            <a:off x="1912828" y="4283841"/>
            <a:ext cx="2584032" cy="379656"/>
          </a:xfrm>
          <a:prstGeom prst="rect">
            <a:avLst/>
          </a:prstGeom>
        </p:spPr>
        <p:txBody>
          <a:bodyPr wrap="square">
            <a:spAutoFit/>
          </a:bodyPr>
          <a:lstStyle/>
          <a:p>
            <a:pPr algn="ctr" defTabSz="1219200">
              <a:defRPr/>
            </a:pPr>
            <a:r>
              <a:rPr lang="en-US" altLang="zh-CN" b="1">
                <a:solidFill>
                  <a:schemeClr val="bg1"/>
                </a:solidFill>
                <a:latin typeface="微软雅黑" panose="020B0503020204020204" pitchFamily="34" charset="-122"/>
                <a:ea typeface="微软雅黑" panose="020B0503020204020204" pitchFamily="34" charset="-122"/>
              </a:rPr>
              <a:t>01.</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0" name="TextBox 39"/>
          <p:cNvSpPr txBox="1"/>
          <p:nvPr/>
        </p:nvSpPr>
        <p:spPr>
          <a:xfrm>
            <a:off x="1831244" y="4663497"/>
            <a:ext cx="2747201" cy="731098"/>
          </a:xfrm>
          <a:prstGeom prst="rect">
            <a:avLst/>
          </a:prstGeom>
          <a:noFill/>
        </p:spPr>
        <p:txBody>
          <a:bodyPr wrap="square" rtlCol="0">
            <a:spAutoFit/>
          </a:bodyPr>
          <a:lstStyle/>
          <a:p>
            <a:pPr algn="ct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31" name="矩形 30"/>
          <p:cNvSpPr/>
          <p:nvPr/>
        </p:nvSpPr>
        <p:spPr>
          <a:xfrm>
            <a:off x="5334444" y="4283841"/>
            <a:ext cx="2584032" cy="379656"/>
          </a:xfrm>
          <a:prstGeom prst="rect">
            <a:avLst/>
          </a:prstGeom>
        </p:spPr>
        <p:txBody>
          <a:bodyPr wrap="square">
            <a:spAutoFit/>
          </a:bodyPr>
          <a:lstStyle/>
          <a:p>
            <a:pPr algn="ctr" defTabSz="1219200">
              <a:defRPr/>
            </a:pPr>
            <a:r>
              <a:rPr lang="en-US" altLang="zh-CN" b="1">
                <a:solidFill>
                  <a:schemeClr val="bg1"/>
                </a:solidFill>
                <a:latin typeface="微软雅黑" panose="020B0503020204020204" pitchFamily="34" charset="-122"/>
                <a:ea typeface="微软雅黑" panose="020B0503020204020204" pitchFamily="34" charset="-122"/>
              </a:rPr>
              <a:t>02.</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2" name="TextBox 39"/>
          <p:cNvSpPr txBox="1"/>
          <p:nvPr/>
        </p:nvSpPr>
        <p:spPr>
          <a:xfrm>
            <a:off x="5252860" y="4663497"/>
            <a:ext cx="2747201" cy="731098"/>
          </a:xfrm>
          <a:prstGeom prst="rect">
            <a:avLst/>
          </a:prstGeom>
          <a:noFill/>
        </p:spPr>
        <p:txBody>
          <a:bodyPr wrap="square" rtlCol="0">
            <a:spAutoFit/>
          </a:bodyPr>
          <a:lstStyle/>
          <a:p>
            <a:pPr algn="ct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33" name="矩形 32"/>
          <p:cNvSpPr/>
          <p:nvPr/>
        </p:nvSpPr>
        <p:spPr>
          <a:xfrm>
            <a:off x="8674475" y="4283841"/>
            <a:ext cx="2584032" cy="379656"/>
          </a:xfrm>
          <a:prstGeom prst="rect">
            <a:avLst/>
          </a:prstGeom>
        </p:spPr>
        <p:txBody>
          <a:bodyPr wrap="square">
            <a:spAutoFit/>
          </a:bodyPr>
          <a:lstStyle/>
          <a:p>
            <a:pPr algn="ctr" defTabSz="1219200">
              <a:defRPr/>
            </a:pPr>
            <a:r>
              <a:rPr lang="en-US" altLang="zh-CN" b="1">
                <a:solidFill>
                  <a:schemeClr val="bg1"/>
                </a:solidFill>
                <a:latin typeface="微软雅黑" panose="020B0503020204020204" pitchFamily="34" charset="-122"/>
                <a:ea typeface="微软雅黑" panose="020B0503020204020204" pitchFamily="34" charset="-122"/>
              </a:rPr>
              <a:t>03.</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4" name="TextBox 39"/>
          <p:cNvSpPr txBox="1"/>
          <p:nvPr/>
        </p:nvSpPr>
        <p:spPr>
          <a:xfrm>
            <a:off x="8592891" y="4663497"/>
            <a:ext cx="2747201" cy="731098"/>
          </a:xfrm>
          <a:prstGeom prst="rect">
            <a:avLst/>
          </a:prstGeom>
          <a:noFill/>
        </p:spPr>
        <p:txBody>
          <a:bodyPr wrap="square" rtlCol="0">
            <a:spAutoFit/>
          </a:bodyPr>
          <a:lstStyle/>
          <a:p>
            <a:pPr algn="ct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37" name="TextBox 3"/>
          <p:cNvSpPr txBox="1"/>
          <p:nvPr/>
        </p:nvSpPr>
        <p:spPr>
          <a:xfrm>
            <a:off x="4728116" y="512633"/>
            <a:ext cx="2735764" cy="629219"/>
          </a:xfrm>
          <a:prstGeom prst="rect">
            <a:avLst/>
          </a:prstGeom>
          <a:noFill/>
        </p:spPr>
        <p:txBody>
          <a:bodyPr wrap="none" lIns="135453" tIns="67727" rIns="135453" bIns="67727" rtlCol="0">
            <a:spAutoFit/>
          </a:bodyPr>
          <a:lstStyle/>
          <a:p>
            <a:pPr algn="ctr"/>
            <a:r>
              <a:rPr lang="zh-CN" altLang="en-US" sz="3200">
                <a:solidFill>
                  <a:schemeClr val="bg1"/>
                </a:solidFill>
                <a:latin typeface="汉仪尚巍手书W" panose="00020600040101010101" pitchFamily="18" charset="-122"/>
                <a:ea typeface="汉仪尚巍手书W" panose="00020600040101010101" pitchFamily="18" charset="-122"/>
              </a:rPr>
              <a:t>单击添加标题</a:t>
            </a:r>
            <a:endParaRPr lang="zh-CN" altLang="en-US" sz="3200" dirty="0">
              <a:solidFill>
                <a:schemeClr val="bg1"/>
              </a:solidFill>
              <a:latin typeface="汉仪尚巍手书W" panose="00020600040101010101" pitchFamily="18" charset="-122"/>
              <a:ea typeface="汉仪尚巍手书W" panose="00020600040101010101" pitchFamily="18" charset="-122"/>
            </a:endParaRPr>
          </a:p>
        </p:txBody>
      </p:sp>
      <p:sp>
        <p:nvSpPr>
          <p:cNvPr id="38" name="TextBox 4"/>
          <p:cNvSpPr txBox="1"/>
          <p:nvPr/>
        </p:nvSpPr>
        <p:spPr>
          <a:xfrm>
            <a:off x="4808999" y="1019580"/>
            <a:ext cx="2564820" cy="382998"/>
          </a:xfrm>
          <a:prstGeom prst="rect">
            <a:avLst/>
          </a:prstGeom>
          <a:noFill/>
        </p:spPr>
        <p:txBody>
          <a:bodyPr wrap="none" lIns="135453" tIns="67727" rIns="135453" bIns="67727" rtlCol="0">
            <a:spAutoFit/>
          </a:bodyPr>
          <a:lstStyle/>
          <a:p>
            <a:pPr algn="ctr" defTabSz="1219200"/>
            <a:r>
              <a:rPr lang="id-ID" sz="1600" dirty="0">
                <a:solidFill>
                  <a:prstClr val="white"/>
                </a:solidFill>
                <a:latin typeface="Calibri" panose="020F0502020204030204"/>
              </a:rPr>
              <a:t>put your great subtitle here</a:t>
            </a:r>
            <a:endParaRPr lang="en-US" sz="1600" dirty="0">
              <a:solidFill>
                <a:prstClr val="white"/>
              </a:solidFill>
              <a:latin typeface="Calibri" panose="020F0502020204030204"/>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p:cNvPicPr>
            <a:picLocks noChangeAspect="1"/>
          </p:cNvPicPr>
          <p:nvPr/>
        </p:nvPicPr>
        <p:blipFill rotWithShape="1">
          <a:blip r:embed="rId1">
            <a:extLst>
              <a:ext uri="{28A0092B-C50C-407E-A947-70E740481C1C}">
                <a14:useLocalDpi xmlns:a14="http://schemas.microsoft.com/office/drawing/2010/main" val="0"/>
              </a:ext>
            </a:extLst>
          </a:blip>
          <a:srcRect l="204" t="10143" r="1686" b="7164"/>
          <a:stretch>
            <a:fillRect/>
          </a:stretch>
        </p:blipFill>
        <p:spPr>
          <a:xfrm>
            <a:off x="2642912" y="1512907"/>
            <a:ext cx="7122176" cy="3999021"/>
          </a:xfrm>
          <a:prstGeom prst="rect">
            <a:avLst/>
          </a:prstGeom>
        </p:spPr>
      </p:pic>
      <p:grpSp>
        <p:nvGrpSpPr>
          <p:cNvPr id="28" name="Group 22"/>
          <p:cNvGrpSpPr>
            <a:grpSpLocks noChangeAspect="1"/>
          </p:cNvGrpSpPr>
          <p:nvPr/>
        </p:nvGrpSpPr>
        <p:grpSpPr bwMode="auto">
          <a:xfrm rot="20737309">
            <a:off x="5215259" y="4258327"/>
            <a:ext cx="2187081" cy="782135"/>
            <a:chOff x="3582" y="1042"/>
            <a:chExt cx="1661" cy="594"/>
          </a:xfrm>
          <a:solidFill>
            <a:schemeClr val="bg1"/>
          </a:solidFill>
        </p:grpSpPr>
        <p:sp>
          <p:nvSpPr>
            <p:cNvPr id="2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3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sp>
          <p:nvSpPr>
            <p:cNvPr id="4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grpSp>
      <p:grpSp>
        <p:nvGrpSpPr>
          <p:cNvPr id="94" name="组合 93"/>
          <p:cNvGrpSpPr/>
          <p:nvPr/>
        </p:nvGrpSpPr>
        <p:grpSpPr>
          <a:xfrm>
            <a:off x="5146723" y="3318034"/>
            <a:ext cx="2069816" cy="378850"/>
            <a:chOff x="4562857" y="3054791"/>
            <a:chExt cx="2760473" cy="561406"/>
          </a:xfrm>
        </p:grpSpPr>
        <p:sp>
          <p:nvSpPr>
            <p:cNvPr id="95" name="文本框 9"/>
            <p:cNvSpPr txBox="1"/>
            <p:nvPr/>
          </p:nvSpPr>
          <p:spPr>
            <a:xfrm>
              <a:off x="4946700" y="3069484"/>
              <a:ext cx="2376630" cy="546713"/>
            </a:xfrm>
            <a:prstGeom prst="rect">
              <a:avLst/>
            </a:prstGeom>
            <a:noFill/>
          </p:spPr>
          <p:txBody>
            <a:bodyPr wrap="square" lIns="0" tIns="0" rIns="0" bIns="0" rtlCol="0">
              <a:spAutoFit/>
            </a:bodyPr>
            <a:p>
              <a:pPr marL="0" lvl="1"/>
              <a:r>
                <a:rPr lang="zh-CN" altLang="en-US" sz="1200" dirty="0">
                  <a:solidFill>
                    <a:schemeClr val="bg1"/>
                  </a:solidFill>
                  <a:latin typeface="微软雅黑" panose="020B0503020204020204" pitchFamily="34" charset="-122"/>
                  <a:ea typeface="微软雅黑" panose="020B0503020204020204" pitchFamily="34" charset="-122"/>
                </a:rPr>
                <a:t>输入详细的文字介绍信息和简介，表达图表的含义</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98" name="等腰三角形 97"/>
            <p:cNvSpPr/>
            <p:nvPr/>
          </p:nvSpPr>
          <p:spPr>
            <a:xfrm rot="5400000">
              <a:off x="4528326" y="3089321"/>
              <a:ext cx="290296" cy="221235"/>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schemeClr val="tx1"/>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3375977" y="2509759"/>
            <a:ext cx="5400675" cy="645160"/>
          </a:xfrm>
          <a:prstGeom prst="rect">
            <a:avLst/>
          </a:prstGeom>
          <a:noFill/>
        </p:spPr>
        <p:txBody>
          <a:bodyPr wrap="none" rtlCol="0">
            <a:spAutoFit/>
          </a:bodyPr>
          <a:p>
            <a:pPr algn="ctr"/>
            <a:r>
              <a:rPr lang="en-US" altLang="zh-CN" sz="3600"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04.</a:t>
            </a:r>
            <a:r>
              <a:rPr lang="zh-CN" altLang="en-US" sz="3600" dirty="0" smtClean="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标题文字内容添加此处</a:t>
            </a:r>
            <a:endParaRPr lang="zh-CN" altLang="en-US" sz="3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Овал 11"/>
          <p:cNvSpPr/>
          <p:nvPr/>
        </p:nvSpPr>
        <p:spPr>
          <a:xfrm>
            <a:off x="2161547" y="2276872"/>
            <a:ext cx="1152128" cy="1152128"/>
          </a:xfrm>
          <a:prstGeom prst="ellips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sp>
        <p:nvSpPr>
          <p:cNvPr id="15" name="Овал 14"/>
          <p:cNvSpPr/>
          <p:nvPr/>
        </p:nvSpPr>
        <p:spPr>
          <a:xfrm>
            <a:off x="5655270" y="2276872"/>
            <a:ext cx="1152128" cy="1152128"/>
          </a:xfrm>
          <a:prstGeom prst="ellipse">
            <a:avLst/>
          </a:prstGeom>
          <a:solidFill>
            <a:srgbClr val="DDE6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sp>
        <p:nvSpPr>
          <p:cNvPr id="18" name="Овал 17"/>
          <p:cNvSpPr/>
          <p:nvPr/>
        </p:nvSpPr>
        <p:spPr>
          <a:xfrm>
            <a:off x="9072812" y="2276872"/>
            <a:ext cx="1152128" cy="1152128"/>
          </a:xfrm>
          <a:prstGeom prst="ellips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grpSp>
        <p:nvGrpSpPr>
          <p:cNvPr id="17" name="Group 17"/>
          <p:cNvGrpSpPr/>
          <p:nvPr/>
        </p:nvGrpSpPr>
        <p:grpSpPr>
          <a:xfrm>
            <a:off x="5891663" y="2565363"/>
            <a:ext cx="646347" cy="645856"/>
            <a:chOff x="9525" y="-1587"/>
            <a:chExt cx="2097088" cy="2095500"/>
          </a:xfrm>
          <a:solidFill>
            <a:schemeClr val="bg1">
              <a:lumMod val="95000"/>
            </a:schemeClr>
          </a:solidFill>
        </p:grpSpPr>
        <p:sp>
          <p:nvSpPr>
            <p:cNvPr id="19" name="Freeform 5"/>
            <p:cNvSpPr>
              <a:spLocks noEditPoints="1"/>
            </p:cNvSpPr>
            <p:nvPr/>
          </p:nvSpPr>
          <p:spPr bwMode="auto">
            <a:xfrm>
              <a:off x="9525" y="-1587"/>
              <a:ext cx="657225" cy="2095500"/>
            </a:xfrm>
            <a:custGeom>
              <a:avLst/>
              <a:gdLst>
                <a:gd name="T0" fmla="*/ 139 w 174"/>
                <a:gd name="T1" fmla="*/ 105 h 556"/>
                <a:gd name="T2" fmla="*/ 139 w 174"/>
                <a:gd name="T3" fmla="*/ 52 h 556"/>
                <a:gd name="T4" fmla="*/ 87 w 174"/>
                <a:gd name="T5" fmla="*/ 0 h 556"/>
                <a:gd name="T6" fmla="*/ 35 w 174"/>
                <a:gd name="T7" fmla="*/ 52 h 556"/>
                <a:gd name="T8" fmla="*/ 35 w 174"/>
                <a:gd name="T9" fmla="*/ 105 h 556"/>
                <a:gd name="T10" fmla="*/ 0 w 174"/>
                <a:gd name="T11" fmla="*/ 174 h 556"/>
                <a:gd name="T12" fmla="*/ 35 w 174"/>
                <a:gd name="T13" fmla="*/ 243 h 556"/>
                <a:gd name="T14" fmla="*/ 35 w 174"/>
                <a:gd name="T15" fmla="*/ 504 h 556"/>
                <a:gd name="T16" fmla="*/ 87 w 174"/>
                <a:gd name="T17" fmla="*/ 556 h 556"/>
                <a:gd name="T18" fmla="*/ 139 w 174"/>
                <a:gd name="T19" fmla="*/ 504 h 556"/>
                <a:gd name="T20" fmla="*/ 139 w 174"/>
                <a:gd name="T21" fmla="*/ 243 h 556"/>
                <a:gd name="T22" fmla="*/ 174 w 174"/>
                <a:gd name="T23" fmla="*/ 174 h 556"/>
                <a:gd name="T24" fmla="*/ 139 w 174"/>
                <a:gd name="T25" fmla="*/ 105 h 556"/>
                <a:gd name="T26" fmla="*/ 70 w 174"/>
                <a:gd name="T27" fmla="*/ 52 h 556"/>
                <a:gd name="T28" fmla="*/ 87 w 174"/>
                <a:gd name="T29" fmla="*/ 35 h 556"/>
                <a:gd name="T30" fmla="*/ 104 w 174"/>
                <a:gd name="T31" fmla="*/ 52 h 556"/>
                <a:gd name="T32" fmla="*/ 104 w 174"/>
                <a:gd name="T33" fmla="*/ 89 h 556"/>
                <a:gd name="T34" fmla="*/ 87 w 174"/>
                <a:gd name="T35" fmla="*/ 87 h 556"/>
                <a:gd name="T36" fmla="*/ 70 w 174"/>
                <a:gd name="T37" fmla="*/ 89 h 556"/>
                <a:gd name="T38" fmla="*/ 70 w 174"/>
                <a:gd name="T39" fmla="*/ 52 h 556"/>
                <a:gd name="T40" fmla="*/ 104 w 174"/>
                <a:gd name="T41" fmla="*/ 504 h 556"/>
                <a:gd name="T42" fmla="*/ 87 w 174"/>
                <a:gd name="T43" fmla="*/ 521 h 556"/>
                <a:gd name="T44" fmla="*/ 70 w 174"/>
                <a:gd name="T45" fmla="*/ 504 h 556"/>
                <a:gd name="T46" fmla="*/ 70 w 174"/>
                <a:gd name="T47" fmla="*/ 259 h 556"/>
                <a:gd name="T48" fmla="*/ 87 w 174"/>
                <a:gd name="T49" fmla="*/ 261 h 556"/>
                <a:gd name="T50" fmla="*/ 104 w 174"/>
                <a:gd name="T51" fmla="*/ 259 h 556"/>
                <a:gd name="T52" fmla="*/ 104 w 174"/>
                <a:gd name="T53" fmla="*/ 504 h 556"/>
                <a:gd name="T54" fmla="*/ 137 w 174"/>
                <a:gd name="T55" fmla="*/ 188 h 556"/>
                <a:gd name="T56" fmla="*/ 136 w 174"/>
                <a:gd name="T57" fmla="*/ 191 h 556"/>
                <a:gd name="T58" fmla="*/ 129 w 174"/>
                <a:gd name="T59" fmla="*/ 204 h 556"/>
                <a:gd name="T60" fmla="*/ 129 w 174"/>
                <a:gd name="T61" fmla="*/ 204 h 556"/>
                <a:gd name="T62" fmla="*/ 118 w 174"/>
                <a:gd name="T63" fmla="*/ 215 h 556"/>
                <a:gd name="T64" fmla="*/ 118 w 174"/>
                <a:gd name="T65" fmla="*/ 215 h 556"/>
                <a:gd name="T66" fmla="*/ 104 w 174"/>
                <a:gd name="T67" fmla="*/ 223 h 556"/>
                <a:gd name="T68" fmla="*/ 87 w 174"/>
                <a:gd name="T69" fmla="*/ 226 h 556"/>
                <a:gd name="T70" fmla="*/ 70 w 174"/>
                <a:gd name="T71" fmla="*/ 223 h 556"/>
                <a:gd name="T72" fmla="*/ 56 w 174"/>
                <a:gd name="T73" fmla="*/ 215 h 556"/>
                <a:gd name="T74" fmla="*/ 55 w 174"/>
                <a:gd name="T75" fmla="*/ 215 h 556"/>
                <a:gd name="T76" fmla="*/ 45 w 174"/>
                <a:gd name="T77" fmla="*/ 204 h 556"/>
                <a:gd name="T78" fmla="*/ 45 w 174"/>
                <a:gd name="T79" fmla="*/ 204 h 556"/>
                <a:gd name="T80" fmla="*/ 38 w 174"/>
                <a:gd name="T81" fmla="*/ 191 h 556"/>
                <a:gd name="T82" fmla="*/ 37 w 174"/>
                <a:gd name="T83" fmla="*/ 188 h 556"/>
                <a:gd name="T84" fmla="*/ 35 w 174"/>
                <a:gd name="T85" fmla="*/ 174 h 556"/>
                <a:gd name="T86" fmla="*/ 37 w 174"/>
                <a:gd name="T87" fmla="*/ 159 h 556"/>
                <a:gd name="T88" fmla="*/ 38 w 174"/>
                <a:gd name="T89" fmla="*/ 156 h 556"/>
                <a:gd name="T90" fmla="*/ 45 w 174"/>
                <a:gd name="T91" fmla="*/ 144 h 556"/>
                <a:gd name="T92" fmla="*/ 45 w 174"/>
                <a:gd name="T93" fmla="*/ 143 h 556"/>
                <a:gd name="T94" fmla="*/ 55 w 174"/>
                <a:gd name="T95" fmla="*/ 132 h 556"/>
                <a:gd name="T96" fmla="*/ 56 w 174"/>
                <a:gd name="T97" fmla="*/ 132 h 556"/>
                <a:gd name="T98" fmla="*/ 70 w 174"/>
                <a:gd name="T99" fmla="*/ 125 h 556"/>
                <a:gd name="T100" fmla="*/ 87 w 174"/>
                <a:gd name="T101" fmla="*/ 122 h 556"/>
                <a:gd name="T102" fmla="*/ 104 w 174"/>
                <a:gd name="T103" fmla="*/ 125 h 556"/>
                <a:gd name="T104" fmla="*/ 118 w 174"/>
                <a:gd name="T105" fmla="*/ 132 h 556"/>
                <a:gd name="T106" fmla="*/ 118 w 174"/>
                <a:gd name="T107" fmla="*/ 132 h 556"/>
                <a:gd name="T108" fmla="*/ 129 w 174"/>
                <a:gd name="T109" fmla="*/ 143 h 556"/>
                <a:gd name="T110" fmla="*/ 129 w 174"/>
                <a:gd name="T111" fmla="*/ 144 h 556"/>
                <a:gd name="T112" fmla="*/ 136 w 174"/>
                <a:gd name="T113" fmla="*/ 156 h 556"/>
                <a:gd name="T114" fmla="*/ 137 w 174"/>
                <a:gd name="T115" fmla="*/ 159 h 556"/>
                <a:gd name="T116" fmla="*/ 139 w 174"/>
                <a:gd name="T117" fmla="*/ 174 h 556"/>
                <a:gd name="T118" fmla="*/ 137 w 174"/>
                <a:gd name="T119" fmla="*/ 18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105"/>
                  </a:moveTo>
                  <a:cubicBezTo>
                    <a:pt x="139" y="52"/>
                    <a:pt x="139" y="52"/>
                    <a:pt x="139" y="52"/>
                  </a:cubicBezTo>
                  <a:cubicBezTo>
                    <a:pt x="139" y="23"/>
                    <a:pt x="116" y="0"/>
                    <a:pt x="87" y="0"/>
                  </a:cubicBezTo>
                  <a:cubicBezTo>
                    <a:pt x="58" y="0"/>
                    <a:pt x="35" y="23"/>
                    <a:pt x="35" y="52"/>
                  </a:cubicBezTo>
                  <a:cubicBezTo>
                    <a:pt x="35" y="105"/>
                    <a:pt x="35" y="105"/>
                    <a:pt x="35" y="105"/>
                  </a:cubicBezTo>
                  <a:cubicBezTo>
                    <a:pt x="14" y="121"/>
                    <a:pt x="0" y="145"/>
                    <a:pt x="0" y="174"/>
                  </a:cubicBezTo>
                  <a:cubicBezTo>
                    <a:pt x="0" y="202"/>
                    <a:pt x="14" y="227"/>
                    <a:pt x="35" y="243"/>
                  </a:cubicBezTo>
                  <a:cubicBezTo>
                    <a:pt x="35" y="504"/>
                    <a:pt x="35" y="504"/>
                    <a:pt x="35" y="504"/>
                  </a:cubicBezTo>
                  <a:cubicBezTo>
                    <a:pt x="35" y="533"/>
                    <a:pt x="58" y="556"/>
                    <a:pt x="87" y="556"/>
                  </a:cubicBezTo>
                  <a:cubicBezTo>
                    <a:pt x="116" y="556"/>
                    <a:pt x="139" y="533"/>
                    <a:pt x="139" y="504"/>
                  </a:cubicBezTo>
                  <a:cubicBezTo>
                    <a:pt x="139" y="243"/>
                    <a:pt x="139" y="243"/>
                    <a:pt x="139" y="243"/>
                  </a:cubicBezTo>
                  <a:cubicBezTo>
                    <a:pt x="160" y="227"/>
                    <a:pt x="174" y="202"/>
                    <a:pt x="174" y="174"/>
                  </a:cubicBezTo>
                  <a:cubicBezTo>
                    <a:pt x="174" y="145"/>
                    <a:pt x="160" y="121"/>
                    <a:pt x="139" y="105"/>
                  </a:cubicBezTo>
                  <a:close/>
                  <a:moveTo>
                    <a:pt x="70" y="52"/>
                  </a:moveTo>
                  <a:cubicBezTo>
                    <a:pt x="70" y="43"/>
                    <a:pt x="77" y="35"/>
                    <a:pt x="87" y="35"/>
                  </a:cubicBezTo>
                  <a:cubicBezTo>
                    <a:pt x="96" y="35"/>
                    <a:pt x="104" y="43"/>
                    <a:pt x="104" y="52"/>
                  </a:cubicBezTo>
                  <a:cubicBezTo>
                    <a:pt x="104" y="89"/>
                    <a:pt x="104" y="89"/>
                    <a:pt x="104" y="89"/>
                  </a:cubicBezTo>
                  <a:cubicBezTo>
                    <a:pt x="99" y="87"/>
                    <a:pt x="93" y="87"/>
                    <a:pt x="87" y="87"/>
                  </a:cubicBezTo>
                  <a:cubicBezTo>
                    <a:pt x="81" y="87"/>
                    <a:pt x="75" y="87"/>
                    <a:pt x="70" y="89"/>
                  </a:cubicBezTo>
                  <a:lnTo>
                    <a:pt x="70" y="52"/>
                  </a:lnTo>
                  <a:close/>
                  <a:moveTo>
                    <a:pt x="104" y="504"/>
                  </a:moveTo>
                  <a:cubicBezTo>
                    <a:pt x="104" y="513"/>
                    <a:pt x="96" y="521"/>
                    <a:pt x="87" y="521"/>
                  </a:cubicBezTo>
                  <a:cubicBezTo>
                    <a:pt x="77" y="521"/>
                    <a:pt x="70" y="513"/>
                    <a:pt x="70" y="504"/>
                  </a:cubicBezTo>
                  <a:cubicBezTo>
                    <a:pt x="70" y="259"/>
                    <a:pt x="70" y="259"/>
                    <a:pt x="70" y="259"/>
                  </a:cubicBezTo>
                  <a:cubicBezTo>
                    <a:pt x="75" y="260"/>
                    <a:pt x="81" y="261"/>
                    <a:pt x="87" y="261"/>
                  </a:cubicBezTo>
                  <a:cubicBezTo>
                    <a:pt x="93" y="261"/>
                    <a:pt x="99" y="260"/>
                    <a:pt x="104" y="259"/>
                  </a:cubicBezTo>
                  <a:lnTo>
                    <a:pt x="104" y="504"/>
                  </a:lnTo>
                  <a:close/>
                  <a:moveTo>
                    <a:pt x="137" y="188"/>
                  </a:moveTo>
                  <a:cubicBezTo>
                    <a:pt x="136" y="189"/>
                    <a:pt x="136" y="190"/>
                    <a:pt x="136" y="191"/>
                  </a:cubicBezTo>
                  <a:cubicBezTo>
                    <a:pt x="134" y="196"/>
                    <a:pt x="132" y="200"/>
                    <a:pt x="129" y="204"/>
                  </a:cubicBezTo>
                  <a:cubicBezTo>
                    <a:pt x="129" y="204"/>
                    <a:pt x="129" y="204"/>
                    <a:pt x="129" y="204"/>
                  </a:cubicBezTo>
                  <a:cubicBezTo>
                    <a:pt x="126" y="208"/>
                    <a:pt x="122" y="212"/>
                    <a:pt x="118" y="215"/>
                  </a:cubicBezTo>
                  <a:cubicBezTo>
                    <a:pt x="118" y="215"/>
                    <a:pt x="118" y="215"/>
                    <a:pt x="118" y="215"/>
                  </a:cubicBezTo>
                  <a:cubicBezTo>
                    <a:pt x="114" y="218"/>
                    <a:pt x="109" y="221"/>
                    <a:pt x="104" y="223"/>
                  </a:cubicBezTo>
                  <a:cubicBezTo>
                    <a:pt x="99" y="225"/>
                    <a:pt x="93" y="226"/>
                    <a:pt x="87" y="226"/>
                  </a:cubicBezTo>
                  <a:cubicBezTo>
                    <a:pt x="81" y="226"/>
                    <a:pt x="75" y="225"/>
                    <a:pt x="70" y="223"/>
                  </a:cubicBezTo>
                  <a:cubicBezTo>
                    <a:pt x="64" y="221"/>
                    <a:pt x="60" y="218"/>
                    <a:pt x="56" y="215"/>
                  </a:cubicBezTo>
                  <a:cubicBezTo>
                    <a:pt x="56" y="215"/>
                    <a:pt x="56" y="215"/>
                    <a:pt x="55" y="215"/>
                  </a:cubicBezTo>
                  <a:cubicBezTo>
                    <a:pt x="51" y="212"/>
                    <a:pt x="48" y="208"/>
                    <a:pt x="45" y="204"/>
                  </a:cubicBezTo>
                  <a:cubicBezTo>
                    <a:pt x="45" y="204"/>
                    <a:pt x="45" y="204"/>
                    <a:pt x="45" y="204"/>
                  </a:cubicBezTo>
                  <a:cubicBezTo>
                    <a:pt x="42" y="200"/>
                    <a:pt x="40" y="196"/>
                    <a:pt x="38" y="191"/>
                  </a:cubicBezTo>
                  <a:cubicBezTo>
                    <a:pt x="38" y="190"/>
                    <a:pt x="37" y="189"/>
                    <a:pt x="37" y="188"/>
                  </a:cubicBezTo>
                  <a:cubicBezTo>
                    <a:pt x="36" y="184"/>
                    <a:pt x="35" y="179"/>
                    <a:pt x="35" y="174"/>
                  </a:cubicBezTo>
                  <a:cubicBezTo>
                    <a:pt x="35" y="169"/>
                    <a:pt x="36" y="164"/>
                    <a:pt x="37" y="159"/>
                  </a:cubicBezTo>
                  <a:cubicBezTo>
                    <a:pt x="37" y="158"/>
                    <a:pt x="38" y="157"/>
                    <a:pt x="38" y="156"/>
                  </a:cubicBezTo>
                  <a:cubicBezTo>
                    <a:pt x="40" y="152"/>
                    <a:pt x="42" y="147"/>
                    <a:pt x="45" y="144"/>
                  </a:cubicBezTo>
                  <a:cubicBezTo>
                    <a:pt x="45" y="143"/>
                    <a:pt x="45" y="143"/>
                    <a:pt x="45" y="143"/>
                  </a:cubicBezTo>
                  <a:cubicBezTo>
                    <a:pt x="48" y="139"/>
                    <a:pt x="51" y="136"/>
                    <a:pt x="55" y="132"/>
                  </a:cubicBezTo>
                  <a:cubicBezTo>
                    <a:pt x="56" y="132"/>
                    <a:pt x="56" y="132"/>
                    <a:pt x="56" y="132"/>
                  </a:cubicBezTo>
                  <a:cubicBezTo>
                    <a:pt x="60" y="129"/>
                    <a:pt x="64" y="127"/>
                    <a:pt x="70" y="125"/>
                  </a:cubicBezTo>
                  <a:cubicBezTo>
                    <a:pt x="75" y="123"/>
                    <a:pt x="81" y="122"/>
                    <a:pt x="87" y="122"/>
                  </a:cubicBezTo>
                  <a:cubicBezTo>
                    <a:pt x="93" y="122"/>
                    <a:pt x="99" y="123"/>
                    <a:pt x="104" y="125"/>
                  </a:cubicBezTo>
                  <a:cubicBezTo>
                    <a:pt x="109" y="127"/>
                    <a:pt x="114" y="129"/>
                    <a:pt x="118" y="132"/>
                  </a:cubicBezTo>
                  <a:cubicBezTo>
                    <a:pt x="118" y="132"/>
                    <a:pt x="118" y="132"/>
                    <a:pt x="118" y="132"/>
                  </a:cubicBezTo>
                  <a:cubicBezTo>
                    <a:pt x="122" y="136"/>
                    <a:pt x="126" y="139"/>
                    <a:pt x="129" y="143"/>
                  </a:cubicBezTo>
                  <a:cubicBezTo>
                    <a:pt x="129" y="143"/>
                    <a:pt x="129" y="143"/>
                    <a:pt x="129" y="144"/>
                  </a:cubicBezTo>
                  <a:cubicBezTo>
                    <a:pt x="132" y="147"/>
                    <a:pt x="134" y="152"/>
                    <a:pt x="136" y="156"/>
                  </a:cubicBezTo>
                  <a:cubicBezTo>
                    <a:pt x="136" y="157"/>
                    <a:pt x="136" y="158"/>
                    <a:pt x="137" y="159"/>
                  </a:cubicBezTo>
                  <a:cubicBezTo>
                    <a:pt x="138" y="164"/>
                    <a:pt x="139" y="169"/>
                    <a:pt x="139" y="174"/>
                  </a:cubicBezTo>
                  <a:cubicBezTo>
                    <a:pt x="139" y="179"/>
                    <a:pt x="138" y="184"/>
                    <a:pt x="137" y="188"/>
                  </a:cubicBezTo>
                  <a:close/>
                </a:path>
              </a:pathLst>
            </a:custGeom>
            <a:grpFill/>
            <a:ln w="9525">
              <a:noFill/>
              <a:round/>
            </a:ln>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20" name="Freeform 6"/>
            <p:cNvSpPr>
              <a:spLocks noEditPoints="1"/>
            </p:cNvSpPr>
            <p:nvPr/>
          </p:nvSpPr>
          <p:spPr bwMode="auto">
            <a:xfrm>
              <a:off x="1449388" y="-1587"/>
              <a:ext cx="657225" cy="2095500"/>
            </a:xfrm>
            <a:custGeom>
              <a:avLst/>
              <a:gdLst>
                <a:gd name="T0" fmla="*/ 139 w 174"/>
                <a:gd name="T1" fmla="*/ 105 h 556"/>
                <a:gd name="T2" fmla="*/ 139 w 174"/>
                <a:gd name="T3" fmla="*/ 52 h 556"/>
                <a:gd name="T4" fmla="*/ 87 w 174"/>
                <a:gd name="T5" fmla="*/ 0 h 556"/>
                <a:gd name="T6" fmla="*/ 35 w 174"/>
                <a:gd name="T7" fmla="*/ 52 h 556"/>
                <a:gd name="T8" fmla="*/ 35 w 174"/>
                <a:gd name="T9" fmla="*/ 105 h 556"/>
                <a:gd name="T10" fmla="*/ 0 w 174"/>
                <a:gd name="T11" fmla="*/ 174 h 556"/>
                <a:gd name="T12" fmla="*/ 35 w 174"/>
                <a:gd name="T13" fmla="*/ 243 h 556"/>
                <a:gd name="T14" fmla="*/ 35 w 174"/>
                <a:gd name="T15" fmla="*/ 504 h 556"/>
                <a:gd name="T16" fmla="*/ 87 w 174"/>
                <a:gd name="T17" fmla="*/ 556 h 556"/>
                <a:gd name="T18" fmla="*/ 139 w 174"/>
                <a:gd name="T19" fmla="*/ 504 h 556"/>
                <a:gd name="T20" fmla="*/ 139 w 174"/>
                <a:gd name="T21" fmla="*/ 243 h 556"/>
                <a:gd name="T22" fmla="*/ 174 w 174"/>
                <a:gd name="T23" fmla="*/ 174 h 556"/>
                <a:gd name="T24" fmla="*/ 139 w 174"/>
                <a:gd name="T25" fmla="*/ 105 h 556"/>
                <a:gd name="T26" fmla="*/ 70 w 174"/>
                <a:gd name="T27" fmla="*/ 52 h 556"/>
                <a:gd name="T28" fmla="*/ 87 w 174"/>
                <a:gd name="T29" fmla="*/ 35 h 556"/>
                <a:gd name="T30" fmla="*/ 105 w 174"/>
                <a:gd name="T31" fmla="*/ 52 h 556"/>
                <a:gd name="T32" fmla="*/ 105 w 174"/>
                <a:gd name="T33" fmla="*/ 89 h 556"/>
                <a:gd name="T34" fmla="*/ 87 w 174"/>
                <a:gd name="T35" fmla="*/ 87 h 556"/>
                <a:gd name="T36" fmla="*/ 70 w 174"/>
                <a:gd name="T37" fmla="*/ 89 h 556"/>
                <a:gd name="T38" fmla="*/ 70 w 174"/>
                <a:gd name="T39" fmla="*/ 52 h 556"/>
                <a:gd name="T40" fmla="*/ 105 w 174"/>
                <a:gd name="T41" fmla="*/ 504 h 556"/>
                <a:gd name="T42" fmla="*/ 87 w 174"/>
                <a:gd name="T43" fmla="*/ 521 h 556"/>
                <a:gd name="T44" fmla="*/ 70 w 174"/>
                <a:gd name="T45" fmla="*/ 504 h 556"/>
                <a:gd name="T46" fmla="*/ 70 w 174"/>
                <a:gd name="T47" fmla="*/ 259 h 556"/>
                <a:gd name="T48" fmla="*/ 87 w 174"/>
                <a:gd name="T49" fmla="*/ 261 h 556"/>
                <a:gd name="T50" fmla="*/ 105 w 174"/>
                <a:gd name="T51" fmla="*/ 259 h 556"/>
                <a:gd name="T52" fmla="*/ 105 w 174"/>
                <a:gd name="T53" fmla="*/ 504 h 556"/>
                <a:gd name="T54" fmla="*/ 137 w 174"/>
                <a:gd name="T55" fmla="*/ 188 h 556"/>
                <a:gd name="T56" fmla="*/ 136 w 174"/>
                <a:gd name="T57" fmla="*/ 191 h 556"/>
                <a:gd name="T58" fmla="*/ 129 w 174"/>
                <a:gd name="T59" fmla="*/ 204 h 556"/>
                <a:gd name="T60" fmla="*/ 129 w 174"/>
                <a:gd name="T61" fmla="*/ 204 h 556"/>
                <a:gd name="T62" fmla="*/ 119 w 174"/>
                <a:gd name="T63" fmla="*/ 215 h 556"/>
                <a:gd name="T64" fmla="*/ 118 w 174"/>
                <a:gd name="T65" fmla="*/ 215 h 556"/>
                <a:gd name="T66" fmla="*/ 105 w 174"/>
                <a:gd name="T67" fmla="*/ 223 h 556"/>
                <a:gd name="T68" fmla="*/ 87 w 174"/>
                <a:gd name="T69" fmla="*/ 226 h 556"/>
                <a:gd name="T70" fmla="*/ 70 w 174"/>
                <a:gd name="T71" fmla="*/ 223 h 556"/>
                <a:gd name="T72" fmla="*/ 56 w 174"/>
                <a:gd name="T73" fmla="*/ 215 h 556"/>
                <a:gd name="T74" fmla="*/ 56 w 174"/>
                <a:gd name="T75" fmla="*/ 215 h 556"/>
                <a:gd name="T76" fmla="*/ 45 w 174"/>
                <a:gd name="T77" fmla="*/ 204 h 556"/>
                <a:gd name="T78" fmla="*/ 45 w 174"/>
                <a:gd name="T79" fmla="*/ 204 h 556"/>
                <a:gd name="T80" fmla="*/ 38 w 174"/>
                <a:gd name="T81" fmla="*/ 191 h 556"/>
                <a:gd name="T82" fmla="*/ 37 w 174"/>
                <a:gd name="T83" fmla="*/ 188 h 556"/>
                <a:gd name="T84" fmla="*/ 35 w 174"/>
                <a:gd name="T85" fmla="*/ 174 h 556"/>
                <a:gd name="T86" fmla="*/ 37 w 174"/>
                <a:gd name="T87" fmla="*/ 159 h 556"/>
                <a:gd name="T88" fmla="*/ 38 w 174"/>
                <a:gd name="T89" fmla="*/ 156 h 556"/>
                <a:gd name="T90" fmla="*/ 45 w 174"/>
                <a:gd name="T91" fmla="*/ 144 h 556"/>
                <a:gd name="T92" fmla="*/ 45 w 174"/>
                <a:gd name="T93" fmla="*/ 143 h 556"/>
                <a:gd name="T94" fmla="*/ 56 w 174"/>
                <a:gd name="T95" fmla="*/ 132 h 556"/>
                <a:gd name="T96" fmla="*/ 56 w 174"/>
                <a:gd name="T97" fmla="*/ 132 h 556"/>
                <a:gd name="T98" fmla="*/ 70 w 174"/>
                <a:gd name="T99" fmla="*/ 125 h 556"/>
                <a:gd name="T100" fmla="*/ 87 w 174"/>
                <a:gd name="T101" fmla="*/ 122 h 556"/>
                <a:gd name="T102" fmla="*/ 105 w 174"/>
                <a:gd name="T103" fmla="*/ 125 h 556"/>
                <a:gd name="T104" fmla="*/ 118 w 174"/>
                <a:gd name="T105" fmla="*/ 132 h 556"/>
                <a:gd name="T106" fmla="*/ 119 w 174"/>
                <a:gd name="T107" fmla="*/ 132 h 556"/>
                <a:gd name="T108" fmla="*/ 129 w 174"/>
                <a:gd name="T109" fmla="*/ 143 h 556"/>
                <a:gd name="T110" fmla="*/ 129 w 174"/>
                <a:gd name="T111" fmla="*/ 144 h 556"/>
                <a:gd name="T112" fmla="*/ 136 w 174"/>
                <a:gd name="T113" fmla="*/ 156 h 556"/>
                <a:gd name="T114" fmla="*/ 137 w 174"/>
                <a:gd name="T115" fmla="*/ 159 h 556"/>
                <a:gd name="T116" fmla="*/ 139 w 174"/>
                <a:gd name="T117" fmla="*/ 174 h 556"/>
                <a:gd name="T118" fmla="*/ 137 w 174"/>
                <a:gd name="T119" fmla="*/ 18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105"/>
                  </a:moveTo>
                  <a:cubicBezTo>
                    <a:pt x="139" y="52"/>
                    <a:pt x="139" y="52"/>
                    <a:pt x="139" y="52"/>
                  </a:cubicBezTo>
                  <a:cubicBezTo>
                    <a:pt x="139" y="23"/>
                    <a:pt x="116" y="0"/>
                    <a:pt x="87" y="0"/>
                  </a:cubicBezTo>
                  <a:cubicBezTo>
                    <a:pt x="58" y="0"/>
                    <a:pt x="35" y="23"/>
                    <a:pt x="35" y="52"/>
                  </a:cubicBezTo>
                  <a:cubicBezTo>
                    <a:pt x="35" y="105"/>
                    <a:pt x="35" y="105"/>
                    <a:pt x="35" y="105"/>
                  </a:cubicBezTo>
                  <a:cubicBezTo>
                    <a:pt x="14" y="121"/>
                    <a:pt x="0" y="145"/>
                    <a:pt x="0" y="174"/>
                  </a:cubicBezTo>
                  <a:cubicBezTo>
                    <a:pt x="0" y="202"/>
                    <a:pt x="14" y="227"/>
                    <a:pt x="35" y="243"/>
                  </a:cubicBezTo>
                  <a:cubicBezTo>
                    <a:pt x="35" y="504"/>
                    <a:pt x="35" y="504"/>
                    <a:pt x="35" y="504"/>
                  </a:cubicBezTo>
                  <a:cubicBezTo>
                    <a:pt x="35" y="533"/>
                    <a:pt x="58" y="556"/>
                    <a:pt x="87" y="556"/>
                  </a:cubicBezTo>
                  <a:cubicBezTo>
                    <a:pt x="116" y="556"/>
                    <a:pt x="139" y="533"/>
                    <a:pt x="139" y="504"/>
                  </a:cubicBezTo>
                  <a:cubicBezTo>
                    <a:pt x="139" y="243"/>
                    <a:pt x="139" y="243"/>
                    <a:pt x="139" y="243"/>
                  </a:cubicBezTo>
                  <a:cubicBezTo>
                    <a:pt x="160" y="227"/>
                    <a:pt x="174" y="202"/>
                    <a:pt x="174" y="174"/>
                  </a:cubicBezTo>
                  <a:cubicBezTo>
                    <a:pt x="174" y="145"/>
                    <a:pt x="160" y="121"/>
                    <a:pt x="139" y="105"/>
                  </a:cubicBezTo>
                  <a:close/>
                  <a:moveTo>
                    <a:pt x="70" y="52"/>
                  </a:moveTo>
                  <a:cubicBezTo>
                    <a:pt x="70" y="43"/>
                    <a:pt x="78" y="35"/>
                    <a:pt x="87" y="35"/>
                  </a:cubicBezTo>
                  <a:cubicBezTo>
                    <a:pt x="97" y="35"/>
                    <a:pt x="105" y="43"/>
                    <a:pt x="105" y="52"/>
                  </a:cubicBezTo>
                  <a:cubicBezTo>
                    <a:pt x="105" y="89"/>
                    <a:pt x="105" y="89"/>
                    <a:pt x="105" y="89"/>
                  </a:cubicBezTo>
                  <a:cubicBezTo>
                    <a:pt x="99" y="87"/>
                    <a:pt x="93" y="87"/>
                    <a:pt x="87" y="87"/>
                  </a:cubicBezTo>
                  <a:cubicBezTo>
                    <a:pt x="81" y="87"/>
                    <a:pt x="75" y="87"/>
                    <a:pt x="70" y="89"/>
                  </a:cubicBezTo>
                  <a:lnTo>
                    <a:pt x="70" y="52"/>
                  </a:lnTo>
                  <a:close/>
                  <a:moveTo>
                    <a:pt x="105" y="504"/>
                  </a:moveTo>
                  <a:cubicBezTo>
                    <a:pt x="105" y="513"/>
                    <a:pt x="97" y="521"/>
                    <a:pt x="87" y="521"/>
                  </a:cubicBezTo>
                  <a:cubicBezTo>
                    <a:pt x="78" y="521"/>
                    <a:pt x="70" y="513"/>
                    <a:pt x="70" y="504"/>
                  </a:cubicBezTo>
                  <a:cubicBezTo>
                    <a:pt x="70" y="259"/>
                    <a:pt x="70" y="259"/>
                    <a:pt x="70" y="259"/>
                  </a:cubicBezTo>
                  <a:cubicBezTo>
                    <a:pt x="75" y="260"/>
                    <a:pt x="81" y="261"/>
                    <a:pt x="87" y="261"/>
                  </a:cubicBezTo>
                  <a:cubicBezTo>
                    <a:pt x="93" y="261"/>
                    <a:pt x="99" y="260"/>
                    <a:pt x="105" y="259"/>
                  </a:cubicBezTo>
                  <a:lnTo>
                    <a:pt x="105" y="504"/>
                  </a:lnTo>
                  <a:close/>
                  <a:moveTo>
                    <a:pt x="137" y="188"/>
                  </a:moveTo>
                  <a:cubicBezTo>
                    <a:pt x="137" y="189"/>
                    <a:pt x="136" y="190"/>
                    <a:pt x="136" y="191"/>
                  </a:cubicBezTo>
                  <a:cubicBezTo>
                    <a:pt x="134" y="196"/>
                    <a:pt x="132" y="200"/>
                    <a:pt x="129" y="204"/>
                  </a:cubicBezTo>
                  <a:cubicBezTo>
                    <a:pt x="129" y="204"/>
                    <a:pt x="129" y="204"/>
                    <a:pt x="129" y="204"/>
                  </a:cubicBezTo>
                  <a:cubicBezTo>
                    <a:pt x="126" y="208"/>
                    <a:pt x="123" y="212"/>
                    <a:pt x="119" y="215"/>
                  </a:cubicBezTo>
                  <a:cubicBezTo>
                    <a:pt x="118" y="215"/>
                    <a:pt x="118" y="215"/>
                    <a:pt x="118" y="215"/>
                  </a:cubicBezTo>
                  <a:cubicBezTo>
                    <a:pt x="114" y="218"/>
                    <a:pt x="110" y="221"/>
                    <a:pt x="105" y="223"/>
                  </a:cubicBezTo>
                  <a:cubicBezTo>
                    <a:pt x="99" y="225"/>
                    <a:pt x="93" y="226"/>
                    <a:pt x="87" y="226"/>
                  </a:cubicBezTo>
                  <a:cubicBezTo>
                    <a:pt x="81" y="226"/>
                    <a:pt x="75" y="225"/>
                    <a:pt x="70" y="223"/>
                  </a:cubicBezTo>
                  <a:cubicBezTo>
                    <a:pt x="65" y="221"/>
                    <a:pt x="60" y="218"/>
                    <a:pt x="56" y="215"/>
                  </a:cubicBezTo>
                  <a:cubicBezTo>
                    <a:pt x="56" y="215"/>
                    <a:pt x="56" y="215"/>
                    <a:pt x="56" y="215"/>
                  </a:cubicBezTo>
                  <a:cubicBezTo>
                    <a:pt x="52" y="212"/>
                    <a:pt x="48" y="208"/>
                    <a:pt x="45" y="204"/>
                  </a:cubicBezTo>
                  <a:cubicBezTo>
                    <a:pt x="45" y="204"/>
                    <a:pt x="45" y="204"/>
                    <a:pt x="45" y="204"/>
                  </a:cubicBezTo>
                  <a:cubicBezTo>
                    <a:pt x="42" y="200"/>
                    <a:pt x="40" y="196"/>
                    <a:pt x="38" y="191"/>
                  </a:cubicBezTo>
                  <a:cubicBezTo>
                    <a:pt x="38" y="190"/>
                    <a:pt x="38" y="189"/>
                    <a:pt x="37" y="188"/>
                  </a:cubicBezTo>
                  <a:cubicBezTo>
                    <a:pt x="36" y="184"/>
                    <a:pt x="35" y="179"/>
                    <a:pt x="35" y="174"/>
                  </a:cubicBezTo>
                  <a:cubicBezTo>
                    <a:pt x="35" y="169"/>
                    <a:pt x="36" y="164"/>
                    <a:pt x="37" y="159"/>
                  </a:cubicBezTo>
                  <a:cubicBezTo>
                    <a:pt x="38" y="158"/>
                    <a:pt x="38" y="157"/>
                    <a:pt x="38" y="156"/>
                  </a:cubicBezTo>
                  <a:cubicBezTo>
                    <a:pt x="40" y="152"/>
                    <a:pt x="42" y="147"/>
                    <a:pt x="45" y="144"/>
                  </a:cubicBezTo>
                  <a:cubicBezTo>
                    <a:pt x="45" y="143"/>
                    <a:pt x="45" y="143"/>
                    <a:pt x="45" y="143"/>
                  </a:cubicBezTo>
                  <a:cubicBezTo>
                    <a:pt x="48" y="139"/>
                    <a:pt x="52" y="136"/>
                    <a:pt x="56" y="132"/>
                  </a:cubicBezTo>
                  <a:cubicBezTo>
                    <a:pt x="56" y="132"/>
                    <a:pt x="56" y="132"/>
                    <a:pt x="56" y="132"/>
                  </a:cubicBezTo>
                  <a:cubicBezTo>
                    <a:pt x="60" y="129"/>
                    <a:pt x="65" y="127"/>
                    <a:pt x="70" y="125"/>
                  </a:cubicBezTo>
                  <a:cubicBezTo>
                    <a:pt x="75" y="123"/>
                    <a:pt x="81" y="122"/>
                    <a:pt x="87" y="122"/>
                  </a:cubicBezTo>
                  <a:cubicBezTo>
                    <a:pt x="93" y="122"/>
                    <a:pt x="99" y="123"/>
                    <a:pt x="105" y="125"/>
                  </a:cubicBezTo>
                  <a:cubicBezTo>
                    <a:pt x="110" y="127"/>
                    <a:pt x="114" y="129"/>
                    <a:pt x="118" y="132"/>
                  </a:cubicBezTo>
                  <a:cubicBezTo>
                    <a:pt x="118" y="132"/>
                    <a:pt x="118" y="132"/>
                    <a:pt x="119" y="132"/>
                  </a:cubicBezTo>
                  <a:cubicBezTo>
                    <a:pt x="123" y="136"/>
                    <a:pt x="126" y="139"/>
                    <a:pt x="129" y="143"/>
                  </a:cubicBezTo>
                  <a:cubicBezTo>
                    <a:pt x="129" y="143"/>
                    <a:pt x="129" y="143"/>
                    <a:pt x="129" y="144"/>
                  </a:cubicBezTo>
                  <a:cubicBezTo>
                    <a:pt x="132" y="147"/>
                    <a:pt x="134" y="152"/>
                    <a:pt x="136" y="156"/>
                  </a:cubicBezTo>
                  <a:cubicBezTo>
                    <a:pt x="136" y="157"/>
                    <a:pt x="137" y="158"/>
                    <a:pt x="137" y="159"/>
                  </a:cubicBezTo>
                  <a:cubicBezTo>
                    <a:pt x="138" y="164"/>
                    <a:pt x="139" y="169"/>
                    <a:pt x="139" y="174"/>
                  </a:cubicBezTo>
                  <a:cubicBezTo>
                    <a:pt x="139" y="179"/>
                    <a:pt x="138" y="184"/>
                    <a:pt x="137" y="188"/>
                  </a:cubicBezTo>
                  <a:close/>
                </a:path>
              </a:pathLst>
            </a:custGeom>
            <a:grpFill/>
            <a:ln w="9525">
              <a:noFill/>
              <a:round/>
            </a:ln>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21" name="Freeform 7"/>
            <p:cNvSpPr>
              <a:spLocks noEditPoints="1"/>
            </p:cNvSpPr>
            <p:nvPr/>
          </p:nvSpPr>
          <p:spPr bwMode="auto">
            <a:xfrm>
              <a:off x="730250" y="-1587"/>
              <a:ext cx="655638" cy="2095500"/>
            </a:xfrm>
            <a:custGeom>
              <a:avLst/>
              <a:gdLst>
                <a:gd name="T0" fmla="*/ 139 w 174"/>
                <a:gd name="T1" fmla="*/ 313 h 556"/>
                <a:gd name="T2" fmla="*/ 139 w 174"/>
                <a:gd name="T3" fmla="*/ 52 h 556"/>
                <a:gd name="T4" fmla="*/ 87 w 174"/>
                <a:gd name="T5" fmla="*/ 0 h 556"/>
                <a:gd name="T6" fmla="*/ 35 w 174"/>
                <a:gd name="T7" fmla="*/ 52 h 556"/>
                <a:gd name="T8" fmla="*/ 35 w 174"/>
                <a:gd name="T9" fmla="*/ 313 h 556"/>
                <a:gd name="T10" fmla="*/ 0 w 174"/>
                <a:gd name="T11" fmla="*/ 382 h 556"/>
                <a:gd name="T12" fmla="*/ 35 w 174"/>
                <a:gd name="T13" fmla="*/ 451 h 556"/>
                <a:gd name="T14" fmla="*/ 35 w 174"/>
                <a:gd name="T15" fmla="*/ 504 h 556"/>
                <a:gd name="T16" fmla="*/ 87 w 174"/>
                <a:gd name="T17" fmla="*/ 556 h 556"/>
                <a:gd name="T18" fmla="*/ 139 w 174"/>
                <a:gd name="T19" fmla="*/ 504 h 556"/>
                <a:gd name="T20" fmla="*/ 139 w 174"/>
                <a:gd name="T21" fmla="*/ 451 h 556"/>
                <a:gd name="T22" fmla="*/ 174 w 174"/>
                <a:gd name="T23" fmla="*/ 382 h 556"/>
                <a:gd name="T24" fmla="*/ 139 w 174"/>
                <a:gd name="T25" fmla="*/ 313 h 556"/>
                <a:gd name="T26" fmla="*/ 70 w 174"/>
                <a:gd name="T27" fmla="*/ 52 h 556"/>
                <a:gd name="T28" fmla="*/ 87 w 174"/>
                <a:gd name="T29" fmla="*/ 35 h 556"/>
                <a:gd name="T30" fmla="*/ 104 w 174"/>
                <a:gd name="T31" fmla="*/ 52 h 556"/>
                <a:gd name="T32" fmla="*/ 104 w 174"/>
                <a:gd name="T33" fmla="*/ 297 h 556"/>
                <a:gd name="T34" fmla="*/ 87 w 174"/>
                <a:gd name="T35" fmla="*/ 295 h 556"/>
                <a:gd name="T36" fmla="*/ 70 w 174"/>
                <a:gd name="T37" fmla="*/ 297 h 556"/>
                <a:gd name="T38" fmla="*/ 70 w 174"/>
                <a:gd name="T39" fmla="*/ 52 h 556"/>
                <a:gd name="T40" fmla="*/ 104 w 174"/>
                <a:gd name="T41" fmla="*/ 504 h 556"/>
                <a:gd name="T42" fmla="*/ 87 w 174"/>
                <a:gd name="T43" fmla="*/ 521 h 556"/>
                <a:gd name="T44" fmla="*/ 70 w 174"/>
                <a:gd name="T45" fmla="*/ 504 h 556"/>
                <a:gd name="T46" fmla="*/ 70 w 174"/>
                <a:gd name="T47" fmla="*/ 467 h 556"/>
                <a:gd name="T48" fmla="*/ 87 w 174"/>
                <a:gd name="T49" fmla="*/ 469 h 556"/>
                <a:gd name="T50" fmla="*/ 104 w 174"/>
                <a:gd name="T51" fmla="*/ 467 h 556"/>
                <a:gd name="T52" fmla="*/ 104 w 174"/>
                <a:gd name="T53" fmla="*/ 504 h 556"/>
                <a:gd name="T54" fmla="*/ 137 w 174"/>
                <a:gd name="T55" fmla="*/ 397 h 556"/>
                <a:gd name="T56" fmla="*/ 136 w 174"/>
                <a:gd name="T57" fmla="*/ 400 h 556"/>
                <a:gd name="T58" fmla="*/ 129 w 174"/>
                <a:gd name="T59" fmla="*/ 412 h 556"/>
                <a:gd name="T60" fmla="*/ 129 w 174"/>
                <a:gd name="T61" fmla="*/ 413 h 556"/>
                <a:gd name="T62" fmla="*/ 118 w 174"/>
                <a:gd name="T63" fmla="*/ 424 h 556"/>
                <a:gd name="T64" fmla="*/ 118 w 174"/>
                <a:gd name="T65" fmla="*/ 424 h 556"/>
                <a:gd name="T66" fmla="*/ 104 w 174"/>
                <a:gd name="T67" fmla="*/ 431 h 556"/>
                <a:gd name="T68" fmla="*/ 87 w 174"/>
                <a:gd name="T69" fmla="*/ 434 h 556"/>
                <a:gd name="T70" fmla="*/ 70 w 174"/>
                <a:gd name="T71" fmla="*/ 431 h 556"/>
                <a:gd name="T72" fmla="*/ 56 w 174"/>
                <a:gd name="T73" fmla="*/ 424 h 556"/>
                <a:gd name="T74" fmla="*/ 56 w 174"/>
                <a:gd name="T75" fmla="*/ 424 h 556"/>
                <a:gd name="T76" fmla="*/ 45 w 174"/>
                <a:gd name="T77" fmla="*/ 413 h 556"/>
                <a:gd name="T78" fmla="*/ 45 w 174"/>
                <a:gd name="T79" fmla="*/ 412 h 556"/>
                <a:gd name="T80" fmla="*/ 38 w 174"/>
                <a:gd name="T81" fmla="*/ 400 h 556"/>
                <a:gd name="T82" fmla="*/ 37 w 174"/>
                <a:gd name="T83" fmla="*/ 397 h 556"/>
                <a:gd name="T84" fmla="*/ 35 w 174"/>
                <a:gd name="T85" fmla="*/ 382 h 556"/>
                <a:gd name="T86" fmla="*/ 37 w 174"/>
                <a:gd name="T87" fmla="*/ 368 h 556"/>
                <a:gd name="T88" fmla="*/ 38 w 174"/>
                <a:gd name="T89" fmla="*/ 365 h 556"/>
                <a:gd name="T90" fmla="*/ 45 w 174"/>
                <a:gd name="T91" fmla="*/ 352 h 556"/>
                <a:gd name="T92" fmla="*/ 45 w 174"/>
                <a:gd name="T93" fmla="*/ 352 h 556"/>
                <a:gd name="T94" fmla="*/ 56 w 174"/>
                <a:gd name="T95" fmla="*/ 341 h 556"/>
                <a:gd name="T96" fmla="*/ 56 w 174"/>
                <a:gd name="T97" fmla="*/ 341 h 556"/>
                <a:gd name="T98" fmla="*/ 70 w 174"/>
                <a:gd name="T99" fmla="*/ 333 h 556"/>
                <a:gd name="T100" fmla="*/ 87 w 174"/>
                <a:gd name="T101" fmla="*/ 330 h 556"/>
                <a:gd name="T102" fmla="*/ 104 w 174"/>
                <a:gd name="T103" fmla="*/ 333 h 556"/>
                <a:gd name="T104" fmla="*/ 118 w 174"/>
                <a:gd name="T105" fmla="*/ 341 h 556"/>
                <a:gd name="T106" fmla="*/ 118 w 174"/>
                <a:gd name="T107" fmla="*/ 341 h 556"/>
                <a:gd name="T108" fmla="*/ 129 w 174"/>
                <a:gd name="T109" fmla="*/ 352 h 556"/>
                <a:gd name="T110" fmla="*/ 129 w 174"/>
                <a:gd name="T111" fmla="*/ 352 h 556"/>
                <a:gd name="T112" fmla="*/ 136 w 174"/>
                <a:gd name="T113" fmla="*/ 365 h 556"/>
                <a:gd name="T114" fmla="*/ 137 w 174"/>
                <a:gd name="T115" fmla="*/ 368 h 556"/>
                <a:gd name="T116" fmla="*/ 139 w 174"/>
                <a:gd name="T117" fmla="*/ 382 h 556"/>
                <a:gd name="T118" fmla="*/ 137 w 174"/>
                <a:gd name="T119" fmla="*/ 397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313"/>
                  </a:moveTo>
                  <a:cubicBezTo>
                    <a:pt x="139" y="52"/>
                    <a:pt x="139" y="52"/>
                    <a:pt x="139" y="52"/>
                  </a:cubicBezTo>
                  <a:cubicBezTo>
                    <a:pt x="139" y="23"/>
                    <a:pt x="116" y="0"/>
                    <a:pt x="87" y="0"/>
                  </a:cubicBezTo>
                  <a:cubicBezTo>
                    <a:pt x="58" y="0"/>
                    <a:pt x="35" y="23"/>
                    <a:pt x="35" y="52"/>
                  </a:cubicBezTo>
                  <a:cubicBezTo>
                    <a:pt x="35" y="313"/>
                    <a:pt x="35" y="313"/>
                    <a:pt x="35" y="313"/>
                  </a:cubicBezTo>
                  <a:cubicBezTo>
                    <a:pt x="14" y="329"/>
                    <a:pt x="0" y="354"/>
                    <a:pt x="0" y="382"/>
                  </a:cubicBezTo>
                  <a:cubicBezTo>
                    <a:pt x="0" y="411"/>
                    <a:pt x="14" y="435"/>
                    <a:pt x="35" y="451"/>
                  </a:cubicBezTo>
                  <a:cubicBezTo>
                    <a:pt x="35" y="504"/>
                    <a:pt x="35" y="504"/>
                    <a:pt x="35" y="504"/>
                  </a:cubicBezTo>
                  <a:cubicBezTo>
                    <a:pt x="35" y="533"/>
                    <a:pt x="58" y="556"/>
                    <a:pt x="87" y="556"/>
                  </a:cubicBezTo>
                  <a:cubicBezTo>
                    <a:pt x="116" y="556"/>
                    <a:pt x="139" y="533"/>
                    <a:pt x="139" y="504"/>
                  </a:cubicBezTo>
                  <a:cubicBezTo>
                    <a:pt x="139" y="451"/>
                    <a:pt x="139" y="451"/>
                    <a:pt x="139" y="451"/>
                  </a:cubicBezTo>
                  <a:cubicBezTo>
                    <a:pt x="160" y="435"/>
                    <a:pt x="174" y="411"/>
                    <a:pt x="174" y="382"/>
                  </a:cubicBezTo>
                  <a:cubicBezTo>
                    <a:pt x="174" y="354"/>
                    <a:pt x="160" y="329"/>
                    <a:pt x="139" y="313"/>
                  </a:cubicBezTo>
                  <a:close/>
                  <a:moveTo>
                    <a:pt x="70" y="52"/>
                  </a:moveTo>
                  <a:cubicBezTo>
                    <a:pt x="70" y="43"/>
                    <a:pt x="77" y="35"/>
                    <a:pt x="87" y="35"/>
                  </a:cubicBezTo>
                  <a:cubicBezTo>
                    <a:pt x="97" y="35"/>
                    <a:pt x="104" y="43"/>
                    <a:pt x="104" y="52"/>
                  </a:cubicBezTo>
                  <a:cubicBezTo>
                    <a:pt x="104" y="297"/>
                    <a:pt x="104" y="297"/>
                    <a:pt x="104" y="297"/>
                  </a:cubicBezTo>
                  <a:cubicBezTo>
                    <a:pt x="99" y="296"/>
                    <a:pt x="93" y="295"/>
                    <a:pt x="87" y="295"/>
                  </a:cubicBezTo>
                  <a:cubicBezTo>
                    <a:pt x="81" y="295"/>
                    <a:pt x="75" y="296"/>
                    <a:pt x="70" y="297"/>
                  </a:cubicBezTo>
                  <a:lnTo>
                    <a:pt x="70" y="52"/>
                  </a:lnTo>
                  <a:close/>
                  <a:moveTo>
                    <a:pt x="104" y="504"/>
                  </a:moveTo>
                  <a:cubicBezTo>
                    <a:pt x="104" y="513"/>
                    <a:pt x="97" y="521"/>
                    <a:pt x="87" y="521"/>
                  </a:cubicBezTo>
                  <a:cubicBezTo>
                    <a:pt x="77" y="521"/>
                    <a:pt x="70" y="513"/>
                    <a:pt x="70" y="504"/>
                  </a:cubicBezTo>
                  <a:cubicBezTo>
                    <a:pt x="70" y="467"/>
                    <a:pt x="70" y="467"/>
                    <a:pt x="70" y="467"/>
                  </a:cubicBezTo>
                  <a:cubicBezTo>
                    <a:pt x="75" y="469"/>
                    <a:pt x="81" y="469"/>
                    <a:pt x="87" y="469"/>
                  </a:cubicBezTo>
                  <a:cubicBezTo>
                    <a:pt x="93" y="469"/>
                    <a:pt x="99" y="469"/>
                    <a:pt x="104" y="467"/>
                  </a:cubicBezTo>
                  <a:lnTo>
                    <a:pt x="104" y="504"/>
                  </a:lnTo>
                  <a:close/>
                  <a:moveTo>
                    <a:pt x="137" y="397"/>
                  </a:moveTo>
                  <a:cubicBezTo>
                    <a:pt x="137" y="398"/>
                    <a:pt x="136" y="399"/>
                    <a:pt x="136" y="400"/>
                  </a:cubicBezTo>
                  <a:cubicBezTo>
                    <a:pt x="134" y="404"/>
                    <a:pt x="132" y="409"/>
                    <a:pt x="129" y="412"/>
                  </a:cubicBezTo>
                  <a:cubicBezTo>
                    <a:pt x="129" y="412"/>
                    <a:pt x="129" y="413"/>
                    <a:pt x="129" y="413"/>
                  </a:cubicBezTo>
                  <a:cubicBezTo>
                    <a:pt x="126" y="417"/>
                    <a:pt x="123" y="420"/>
                    <a:pt x="118" y="424"/>
                  </a:cubicBezTo>
                  <a:cubicBezTo>
                    <a:pt x="118" y="424"/>
                    <a:pt x="118" y="424"/>
                    <a:pt x="118" y="424"/>
                  </a:cubicBezTo>
                  <a:cubicBezTo>
                    <a:pt x="114" y="427"/>
                    <a:pt x="109" y="429"/>
                    <a:pt x="104" y="431"/>
                  </a:cubicBezTo>
                  <a:cubicBezTo>
                    <a:pt x="99" y="433"/>
                    <a:pt x="93" y="434"/>
                    <a:pt x="87" y="434"/>
                  </a:cubicBezTo>
                  <a:cubicBezTo>
                    <a:pt x="81" y="434"/>
                    <a:pt x="75" y="433"/>
                    <a:pt x="70" y="431"/>
                  </a:cubicBezTo>
                  <a:cubicBezTo>
                    <a:pt x="65" y="429"/>
                    <a:pt x="60" y="427"/>
                    <a:pt x="56" y="424"/>
                  </a:cubicBezTo>
                  <a:cubicBezTo>
                    <a:pt x="56" y="424"/>
                    <a:pt x="56" y="424"/>
                    <a:pt x="56" y="424"/>
                  </a:cubicBezTo>
                  <a:cubicBezTo>
                    <a:pt x="51" y="420"/>
                    <a:pt x="48" y="417"/>
                    <a:pt x="45" y="413"/>
                  </a:cubicBezTo>
                  <a:cubicBezTo>
                    <a:pt x="45" y="413"/>
                    <a:pt x="45" y="412"/>
                    <a:pt x="45" y="412"/>
                  </a:cubicBezTo>
                  <a:cubicBezTo>
                    <a:pt x="42" y="409"/>
                    <a:pt x="40" y="404"/>
                    <a:pt x="38" y="400"/>
                  </a:cubicBezTo>
                  <a:cubicBezTo>
                    <a:pt x="38" y="399"/>
                    <a:pt x="37" y="398"/>
                    <a:pt x="37" y="397"/>
                  </a:cubicBezTo>
                  <a:cubicBezTo>
                    <a:pt x="36" y="392"/>
                    <a:pt x="35" y="387"/>
                    <a:pt x="35" y="382"/>
                  </a:cubicBezTo>
                  <a:cubicBezTo>
                    <a:pt x="35" y="377"/>
                    <a:pt x="36" y="372"/>
                    <a:pt x="37" y="368"/>
                  </a:cubicBezTo>
                  <a:cubicBezTo>
                    <a:pt x="37" y="367"/>
                    <a:pt x="38" y="366"/>
                    <a:pt x="38" y="365"/>
                  </a:cubicBezTo>
                  <a:cubicBezTo>
                    <a:pt x="40" y="360"/>
                    <a:pt x="42" y="356"/>
                    <a:pt x="45" y="352"/>
                  </a:cubicBezTo>
                  <a:cubicBezTo>
                    <a:pt x="45" y="352"/>
                    <a:pt x="45" y="352"/>
                    <a:pt x="45" y="352"/>
                  </a:cubicBezTo>
                  <a:cubicBezTo>
                    <a:pt x="48" y="348"/>
                    <a:pt x="51" y="344"/>
                    <a:pt x="56" y="341"/>
                  </a:cubicBezTo>
                  <a:cubicBezTo>
                    <a:pt x="56" y="341"/>
                    <a:pt x="56" y="341"/>
                    <a:pt x="56" y="341"/>
                  </a:cubicBezTo>
                  <a:cubicBezTo>
                    <a:pt x="60" y="338"/>
                    <a:pt x="65" y="335"/>
                    <a:pt x="70" y="333"/>
                  </a:cubicBezTo>
                  <a:cubicBezTo>
                    <a:pt x="75" y="331"/>
                    <a:pt x="81" y="330"/>
                    <a:pt x="87" y="330"/>
                  </a:cubicBezTo>
                  <a:cubicBezTo>
                    <a:pt x="93" y="330"/>
                    <a:pt x="99" y="331"/>
                    <a:pt x="104" y="333"/>
                  </a:cubicBezTo>
                  <a:cubicBezTo>
                    <a:pt x="109" y="335"/>
                    <a:pt x="114" y="338"/>
                    <a:pt x="118" y="341"/>
                  </a:cubicBezTo>
                  <a:cubicBezTo>
                    <a:pt x="118" y="341"/>
                    <a:pt x="118" y="341"/>
                    <a:pt x="118" y="341"/>
                  </a:cubicBezTo>
                  <a:cubicBezTo>
                    <a:pt x="123" y="344"/>
                    <a:pt x="126" y="348"/>
                    <a:pt x="129" y="352"/>
                  </a:cubicBezTo>
                  <a:cubicBezTo>
                    <a:pt x="129" y="352"/>
                    <a:pt x="129" y="352"/>
                    <a:pt x="129" y="352"/>
                  </a:cubicBezTo>
                  <a:cubicBezTo>
                    <a:pt x="132" y="356"/>
                    <a:pt x="134" y="360"/>
                    <a:pt x="136" y="365"/>
                  </a:cubicBezTo>
                  <a:cubicBezTo>
                    <a:pt x="136" y="366"/>
                    <a:pt x="137" y="367"/>
                    <a:pt x="137" y="368"/>
                  </a:cubicBezTo>
                  <a:cubicBezTo>
                    <a:pt x="138" y="372"/>
                    <a:pt x="139" y="377"/>
                    <a:pt x="139" y="382"/>
                  </a:cubicBezTo>
                  <a:cubicBezTo>
                    <a:pt x="139" y="387"/>
                    <a:pt x="138" y="392"/>
                    <a:pt x="137" y="397"/>
                  </a:cubicBezTo>
                  <a:close/>
                </a:path>
              </a:pathLst>
            </a:custGeom>
            <a:grpFill/>
            <a:ln w="9525">
              <a:noFill/>
              <a:round/>
            </a:ln>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grpSp>
      <p:grpSp>
        <p:nvGrpSpPr>
          <p:cNvPr id="22" name="Группа 21"/>
          <p:cNvGrpSpPr/>
          <p:nvPr/>
        </p:nvGrpSpPr>
        <p:grpSpPr>
          <a:xfrm>
            <a:off x="9317458" y="2562233"/>
            <a:ext cx="735555" cy="640811"/>
            <a:chOff x="4400550" y="1949450"/>
            <a:chExt cx="3389313" cy="2952750"/>
          </a:xfrm>
          <a:solidFill>
            <a:schemeClr val="bg1">
              <a:lumMod val="95000"/>
            </a:schemeClr>
          </a:solidFill>
        </p:grpSpPr>
        <p:sp>
          <p:nvSpPr>
            <p:cNvPr id="23" name="Freeform 449"/>
            <p:cNvSpPr/>
            <p:nvPr/>
          </p:nvSpPr>
          <p:spPr bwMode="auto">
            <a:xfrm>
              <a:off x="4400550" y="1949450"/>
              <a:ext cx="2254250" cy="866775"/>
            </a:xfrm>
            <a:custGeom>
              <a:avLst/>
              <a:gdLst>
                <a:gd name="T0" fmla="*/ 1531 w 2840"/>
                <a:gd name="T1" fmla="*/ 1 h 1091"/>
                <a:gd name="T2" fmla="*/ 1745 w 2840"/>
                <a:gd name="T3" fmla="*/ 14 h 1091"/>
                <a:gd name="T4" fmla="*/ 1948 w 2840"/>
                <a:gd name="T5" fmla="*/ 39 h 1091"/>
                <a:gd name="T6" fmla="*/ 2136 w 2840"/>
                <a:gd name="T7" fmla="*/ 74 h 1091"/>
                <a:gd name="T8" fmla="*/ 2308 w 2840"/>
                <a:gd name="T9" fmla="*/ 119 h 1091"/>
                <a:gd name="T10" fmla="*/ 2460 w 2840"/>
                <a:gd name="T11" fmla="*/ 173 h 1091"/>
                <a:gd name="T12" fmla="*/ 2590 w 2840"/>
                <a:gd name="T13" fmla="*/ 235 h 1091"/>
                <a:gd name="T14" fmla="*/ 2695 w 2840"/>
                <a:gd name="T15" fmla="*/ 305 h 1091"/>
                <a:gd name="T16" fmla="*/ 2774 w 2840"/>
                <a:gd name="T17" fmla="*/ 380 h 1091"/>
                <a:gd name="T18" fmla="*/ 2823 w 2840"/>
                <a:gd name="T19" fmla="*/ 461 h 1091"/>
                <a:gd name="T20" fmla="*/ 2840 w 2840"/>
                <a:gd name="T21" fmla="*/ 545 h 1091"/>
                <a:gd name="T22" fmla="*/ 2823 w 2840"/>
                <a:gd name="T23" fmla="*/ 629 h 1091"/>
                <a:gd name="T24" fmla="*/ 2774 w 2840"/>
                <a:gd name="T25" fmla="*/ 711 h 1091"/>
                <a:gd name="T26" fmla="*/ 2695 w 2840"/>
                <a:gd name="T27" fmla="*/ 786 h 1091"/>
                <a:gd name="T28" fmla="*/ 2590 w 2840"/>
                <a:gd name="T29" fmla="*/ 854 h 1091"/>
                <a:gd name="T30" fmla="*/ 2460 w 2840"/>
                <a:gd name="T31" fmla="*/ 916 h 1091"/>
                <a:gd name="T32" fmla="*/ 2308 w 2840"/>
                <a:gd name="T33" fmla="*/ 971 h 1091"/>
                <a:gd name="T34" fmla="*/ 2136 w 2840"/>
                <a:gd name="T35" fmla="*/ 1016 h 1091"/>
                <a:gd name="T36" fmla="*/ 1948 w 2840"/>
                <a:gd name="T37" fmla="*/ 1052 h 1091"/>
                <a:gd name="T38" fmla="*/ 1745 w 2840"/>
                <a:gd name="T39" fmla="*/ 1077 h 1091"/>
                <a:gd name="T40" fmla="*/ 1531 w 2840"/>
                <a:gd name="T41" fmla="*/ 1089 h 1091"/>
                <a:gd name="T42" fmla="*/ 1309 w 2840"/>
                <a:gd name="T43" fmla="*/ 1089 h 1091"/>
                <a:gd name="T44" fmla="*/ 1094 w 2840"/>
                <a:gd name="T45" fmla="*/ 1077 h 1091"/>
                <a:gd name="T46" fmla="*/ 892 w 2840"/>
                <a:gd name="T47" fmla="*/ 1052 h 1091"/>
                <a:gd name="T48" fmla="*/ 703 w 2840"/>
                <a:gd name="T49" fmla="*/ 1016 h 1091"/>
                <a:gd name="T50" fmla="*/ 532 w 2840"/>
                <a:gd name="T51" fmla="*/ 971 h 1091"/>
                <a:gd name="T52" fmla="*/ 379 w 2840"/>
                <a:gd name="T53" fmla="*/ 916 h 1091"/>
                <a:gd name="T54" fmla="*/ 250 w 2840"/>
                <a:gd name="T55" fmla="*/ 854 h 1091"/>
                <a:gd name="T56" fmla="*/ 144 w 2840"/>
                <a:gd name="T57" fmla="*/ 786 h 1091"/>
                <a:gd name="T58" fmla="*/ 66 w 2840"/>
                <a:gd name="T59" fmla="*/ 711 h 1091"/>
                <a:gd name="T60" fmla="*/ 17 w 2840"/>
                <a:gd name="T61" fmla="*/ 629 h 1091"/>
                <a:gd name="T62" fmla="*/ 0 w 2840"/>
                <a:gd name="T63" fmla="*/ 545 h 1091"/>
                <a:gd name="T64" fmla="*/ 17 w 2840"/>
                <a:gd name="T65" fmla="*/ 461 h 1091"/>
                <a:gd name="T66" fmla="*/ 66 w 2840"/>
                <a:gd name="T67" fmla="*/ 380 h 1091"/>
                <a:gd name="T68" fmla="*/ 144 w 2840"/>
                <a:gd name="T69" fmla="*/ 305 h 1091"/>
                <a:gd name="T70" fmla="*/ 250 w 2840"/>
                <a:gd name="T71" fmla="*/ 235 h 1091"/>
                <a:gd name="T72" fmla="*/ 379 w 2840"/>
                <a:gd name="T73" fmla="*/ 173 h 1091"/>
                <a:gd name="T74" fmla="*/ 532 w 2840"/>
                <a:gd name="T75" fmla="*/ 119 h 1091"/>
                <a:gd name="T76" fmla="*/ 703 w 2840"/>
                <a:gd name="T77" fmla="*/ 74 h 1091"/>
                <a:gd name="T78" fmla="*/ 892 w 2840"/>
                <a:gd name="T79" fmla="*/ 39 h 1091"/>
                <a:gd name="T80" fmla="*/ 1094 w 2840"/>
                <a:gd name="T81" fmla="*/ 14 h 1091"/>
                <a:gd name="T82" fmla="*/ 1309 w 2840"/>
                <a:gd name="T83" fmla="*/ 1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40" h="1091">
                  <a:moveTo>
                    <a:pt x="1420" y="0"/>
                  </a:moveTo>
                  <a:lnTo>
                    <a:pt x="1531" y="1"/>
                  </a:lnTo>
                  <a:lnTo>
                    <a:pt x="1639" y="6"/>
                  </a:lnTo>
                  <a:lnTo>
                    <a:pt x="1745" y="14"/>
                  </a:lnTo>
                  <a:lnTo>
                    <a:pt x="1849" y="24"/>
                  </a:lnTo>
                  <a:lnTo>
                    <a:pt x="1948" y="39"/>
                  </a:lnTo>
                  <a:lnTo>
                    <a:pt x="2044" y="55"/>
                  </a:lnTo>
                  <a:lnTo>
                    <a:pt x="2136" y="74"/>
                  </a:lnTo>
                  <a:lnTo>
                    <a:pt x="2224" y="96"/>
                  </a:lnTo>
                  <a:lnTo>
                    <a:pt x="2308" y="119"/>
                  </a:lnTo>
                  <a:lnTo>
                    <a:pt x="2386" y="146"/>
                  </a:lnTo>
                  <a:lnTo>
                    <a:pt x="2460" y="173"/>
                  </a:lnTo>
                  <a:lnTo>
                    <a:pt x="2528" y="204"/>
                  </a:lnTo>
                  <a:lnTo>
                    <a:pt x="2590" y="235"/>
                  </a:lnTo>
                  <a:lnTo>
                    <a:pt x="2646" y="270"/>
                  </a:lnTo>
                  <a:lnTo>
                    <a:pt x="2695" y="305"/>
                  </a:lnTo>
                  <a:lnTo>
                    <a:pt x="2738" y="342"/>
                  </a:lnTo>
                  <a:lnTo>
                    <a:pt x="2774" y="380"/>
                  </a:lnTo>
                  <a:lnTo>
                    <a:pt x="2803" y="421"/>
                  </a:lnTo>
                  <a:lnTo>
                    <a:pt x="2823" y="461"/>
                  </a:lnTo>
                  <a:lnTo>
                    <a:pt x="2835" y="502"/>
                  </a:lnTo>
                  <a:lnTo>
                    <a:pt x="2840" y="545"/>
                  </a:lnTo>
                  <a:lnTo>
                    <a:pt x="2835" y="588"/>
                  </a:lnTo>
                  <a:lnTo>
                    <a:pt x="2823" y="629"/>
                  </a:lnTo>
                  <a:lnTo>
                    <a:pt x="2803" y="670"/>
                  </a:lnTo>
                  <a:lnTo>
                    <a:pt x="2774" y="711"/>
                  </a:lnTo>
                  <a:lnTo>
                    <a:pt x="2738" y="748"/>
                  </a:lnTo>
                  <a:lnTo>
                    <a:pt x="2695" y="786"/>
                  </a:lnTo>
                  <a:lnTo>
                    <a:pt x="2646" y="821"/>
                  </a:lnTo>
                  <a:lnTo>
                    <a:pt x="2590" y="854"/>
                  </a:lnTo>
                  <a:lnTo>
                    <a:pt x="2528" y="887"/>
                  </a:lnTo>
                  <a:lnTo>
                    <a:pt x="2460" y="916"/>
                  </a:lnTo>
                  <a:lnTo>
                    <a:pt x="2386" y="945"/>
                  </a:lnTo>
                  <a:lnTo>
                    <a:pt x="2308" y="971"/>
                  </a:lnTo>
                  <a:lnTo>
                    <a:pt x="2224" y="995"/>
                  </a:lnTo>
                  <a:lnTo>
                    <a:pt x="2136" y="1016"/>
                  </a:lnTo>
                  <a:lnTo>
                    <a:pt x="2044" y="1035"/>
                  </a:lnTo>
                  <a:lnTo>
                    <a:pt x="1948" y="1052"/>
                  </a:lnTo>
                  <a:lnTo>
                    <a:pt x="1849" y="1065"/>
                  </a:lnTo>
                  <a:lnTo>
                    <a:pt x="1745" y="1077"/>
                  </a:lnTo>
                  <a:lnTo>
                    <a:pt x="1639" y="1085"/>
                  </a:lnTo>
                  <a:lnTo>
                    <a:pt x="1531" y="1089"/>
                  </a:lnTo>
                  <a:lnTo>
                    <a:pt x="1420" y="1091"/>
                  </a:lnTo>
                  <a:lnTo>
                    <a:pt x="1309" y="1089"/>
                  </a:lnTo>
                  <a:lnTo>
                    <a:pt x="1200" y="1085"/>
                  </a:lnTo>
                  <a:lnTo>
                    <a:pt x="1094" y="1077"/>
                  </a:lnTo>
                  <a:lnTo>
                    <a:pt x="992" y="1065"/>
                  </a:lnTo>
                  <a:lnTo>
                    <a:pt x="892" y="1052"/>
                  </a:lnTo>
                  <a:lnTo>
                    <a:pt x="795" y="1035"/>
                  </a:lnTo>
                  <a:lnTo>
                    <a:pt x="703" y="1016"/>
                  </a:lnTo>
                  <a:lnTo>
                    <a:pt x="615" y="995"/>
                  </a:lnTo>
                  <a:lnTo>
                    <a:pt x="532" y="971"/>
                  </a:lnTo>
                  <a:lnTo>
                    <a:pt x="453" y="945"/>
                  </a:lnTo>
                  <a:lnTo>
                    <a:pt x="379" y="916"/>
                  </a:lnTo>
                  <a:lnTo>
                    <a:pt x="312" y="887"/>
                  </a:lnTo>
                  <a:lnTo>
                    <a:pt x="250" y="854"/>
                  </a:lnTo>
                  <a:lnTo>
                    <a:pt x="194" y="821"/>
                  </a:lnTo>
                  <a:lnTo>
                    <a:pt x="144" y="786"/>
                  </a:lnTo>
                  <a:lnTo>
                    <a:pt x="101" y="748"/>
                  </a:lnTo>
                  <a:lnTo>
                    <a:pt x="66" y="711"/>
                  </a:lnTo>
                  <a:lnTo>
                    <a:pt x="38" y="670"/>
                  </a:lnTo>
                  <a:lnTo>
                    <a:pt x="17" y="629"/>
                  </a:lnTo>
                  <a:lnTo>
                    <a:pt x="4" y="588"/>
                  </a:lnTo>
                  <a:lnTo>
                    <a:pt x="0" y="545"/>
                  </a:lnTo>
                  <a:lnTo>
                    <a:pt x="4" y="502"/>
                  </a:lnTo>
                  <a:lnTo>
                    <a:pt x="17" y="461"/>
                  </a:lnTo>
                  <a:lnTo>
                    <a:pt x="38" y="421"/>
                  </a:lnTo>
                  <a:lnTo>
                    <a:pt x="66" y="380"/>
                  </a:lnTo>
                  <a:lnTo>
                    <a:pt x="101" y="342"/>
                  </a:lnTo>
                  <a:lnTo>
                    <a:pt x="144" y="305"/>
                  </a:lnTo>
                  <a:lnTo>
                    <a:pt x="194" y="270"/>
                  </a:lnTo>
                  <a:lnTo>
                    <a:pt x="250" y="235"/>
                  </a:lnTo>
                  <a:lnTo>
                    <a:pt x="312" y="204"/>
                  </a:lnTo>
                  <a:lnTo>
                    <a:pt x="379" y="173"/>
                  </a:lnTo>
                  <a:lnTo>
                    <a:pt x="453" y="146"/>
                  </a:lnTo>
                  <a:lnTo>
                    <a:pt x="532" y="119"/>
                  </a:lnTo>
                  <a:lnTo>
                    <a:pt x="615" y="96"/>
                  </a:lnTo>
                  <a:lnTo>
                    <a:pt x="703" y="74"/>
                  </a:lnTo>
                  <a:lnTo>
                    <a:pt x="795" y="55"/>
                  </a:lnTo>
                  <a:lnTo>
                    <a:pt x="892" y="39"/>
                  </a:lnTo>
                  <a:lnTo>
                    <a:pt x="992" y="24"/>
                  </a:lnTo>
                  <a:lnTo>
                    <a:pt x="1094" y="14"/>
                  </a:lnTo>
                  <a:lnTo>
                    <a:pt x="1200" y="6"/>
                  </a:lnTo>
                  <a:lnTo>
                    <a:pt x="1309" y="1"/>
                  </a:lnTo>
                  <a:lnTo>
                    <a:pt x="1420"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4" name="Freeform 450"/>
            <p:cNvSpPr/>
            <p:nvPr/>
          </p:nvSpPr>
          <p:spPr bwMode="auto">
            <a:xfrm>
              <a:off x="4400550" y="2689225"/>
              <a:ext cx="2254250" cy="554038"/>
            </a:xfrm>
            <a:custGeom>
              <a:avLst/>
              <a:gdLst>
                <a:gd name="T0" fmla="*/ 78 w 2840"/>
                <a:gd name="T1" fmla="*/ 4 h 699"/>
                <a:gd name="T2" fmla="*/ 179 w 2840"/>
                <a:gd name="T3" fmla="*/ 70 h 699"/>
                <a:gd name="T4" fmla="*/ 296 w 2840"/>
                <a:gd name="T5" fmla="*/ 127 h 699"/>
                <a:gd name="T6" fmla="*/ 463 w 2840"/>
                <a:gd name="T7" fmla="*/ 190 h 699"/>
                <a:gd name="T8" fmla="*/ 677 w 2840"/>
                <a:gd name="T9" fmla="*/ 247 h 699"/>
                <a:gd name="T10" fmla="*/ 911 w 2840"/>
                <a:gd name="T11" fmla="*/ 290 h 699"/>
                <a:gd name="T12" fmla="*/ 1160 w 2840"/>
                <a:gd name="T13" fmla="*/ 316 h 699"/>
                <a:gd name="T14" fmla="*/ 1420 w 2840"/>
                <a:gd name="T15" fmla="*/ 325 h 699"/>
                <a:gd name="T16" fmla="*/ 1680 w 2840"/>
                <a:gd name="T17" fmla="*/ 316 h 699"/>
                <a:gd name="T18" fmla="*/ 1929 w 2840"/>
                <a:gd name="T19" fmla="*/ 290 h 699"/>
                <a:gd name="T20" fmla="*/ 2163 w 2840"/>
                <a:gd name="T21" fmla="*/ 247 h 699"/>
                <a:gd name="T22" fmla="*/ 2377 w 2840"/>
                <a:gd name="T23" fmla="*/ 190 h 699"/>
                <a:gd name="T24" fmla="*/ 2531 w 2840"/>
                <a:gd name="T25" fmla="*/ 133 h 699"/>
                <a:gd name="T26" fmla="*/ 2628 w 2840"/>
                <a:gd name="T27" fmla="*/ 89 h 699"/>
                <a:gd name="T28" fmla="*/ 2709 w 2840"/>
                <a:gd name="T29" fmla="*/ 41 h 699"/>
                <a:gd name="T30" fmla="*/ 2761 w 2840"/>
                <a:gd name="T31" fmla="*/ 6 h 699"/>
                <a:gd name="T32" fmla="*/ 2779 w 2840"/>
                <a:gd name="T33" fmla="*/ 5 h 699"/>
                <a:gd name="T34" fmla="*/ 2791 w 2840"/>
                <a:gd name="T35" fmla="*/ 12 h 699"/>
                <a:gd name="T36" fmla="*/ 2814 w 2840"/>
                <a:gd name="T37" fmla="*/ 49 h 699"/>
                <a:gd name="T38" fmla="*/ 2836 w 2840"/>
                <a:gd name="T39" fmla="*/ 118 h 699"/>
                <a:gd name="T40" fmla="*/ 2835 w 2840"/>
                <a:gd name="T41" fmla="*/ 195 h 699"/>
                <a:gd name="T42" fmla="*/ 2803 w 2840"/>
                <a:gd name="T43" fmla="*/ 278 h 699"/>
                <a:gd name="T44" fmla="*/ 2738 w 2840"/>
                <a:gd name="T45" fmla="*/ 356 h 699"/>
                <a:gd name="T46" fmla="*/ 2646 w 2840"/>
                <a:gd name="T47" fmla="*/ 428 h 699"/>
                <a:gd name="T48" fmla="*/ 2528 w 2840"/>
                <a:gd name="T49" fmla="*/ 494 h 699"/>
                <a:gd name="T50" fmla="*/ 2386 w 2840"/>
                <a:gd name="T51" fmla="*/ 553 h 699"/>
                <a:gd name="T52" fmla="*/ 2224 w 2840"/>
                <a:gd name="T53" fmla="*/ 602 h 699"/>
                <a:gd name="T54" fmla="*/ 2044 w 2840"/>
                <a:gd name="T55" fmla="*/ 643 h 699"/>
                <a:gd name="T56" fmla="*/ 1849 w 2840"/>
                <a:gd name="T57" fmla="*/ 673 h 699"/>
                <a:gd name="T58" fmla="*/ 1639 w 2840"/>
                <a:gd name="T59" fmla="*/ 692 h 699"/>
                <a:gd name="T60" fmla="*/ 1420 w 2840"/>
                <a:gd name="T61" fmla="*/ 699 h 699"/>
                <a:gd name="T62" fmla="*/ 1200 w 2840"/>
                <a:gd name="T63" fmla="*/ 692 h 699"/>
                <a:gd name="T64" fmla="*/ 992 w 2840"/>
                <a:gd name="T65" fmla="*/ 673 h 699"/>
                <a:gd name="T66" fmla="*/ 795 w 2840"/>
                <a:gd name="T67" fmla="*/ 643 h 699"/>
                <a:gd name="T68" fmla="*/ 615 w 2840"/>
                <a:gd name="T69" fmla="*/ 602 h 699"/>
                <a:gd name="T70" fmla="*/ 453 w 2840"/>
                <a:gd name="T71" fmla="*/ 553 h 699"/>
                <a:gd name="T72" fmla="*/ 312 w 2840"/>
                <a:gd name="T73" fmla="*/ 494 h 699"/>
                <a:gd name="T74" fmla="*/ 194 w 2840"/>
                <a:gd name="T75" fmla="*/ 428 h 699"/>
                <a:gd name="T76" fmla="*/ 101 w 2840"/>
                <a:gd name="T77" fmla="*/ 356 h 699"/>
                <a:gd name="T78" fmla="*/ 38 w 2840"/>
                <a:gd name="T79" fmla="*/ 278 h 699"/>
                <a:gd name="T80" fmla="*/ 4 w 2840"/>
                <a:gd name="T81" fmla="*/ 195 h 699"/>
                <a:gd name="T82" fmla="*/ 3 w 2840"/>
                <a:gd name="T83" fmla="*/ 118 h 699"/>
                <a:gd name="T84" fmla="*/ 25 w 2840"/>
                <a:gd name="T85" fmla="*/ 50 h 699"/>
                <a:gd name="T86" fmla="*/ 48 w 2840"/>
                <a:gd name="T87" fmla="*/ 12 h 699"/>
                <a:gd name="T88" fmla="*/ 61 w 2840"/>
                <a:gd name="T89" fmla="*/ 1 h 6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840" h="699">
                  <a:moveTo>
                    <a:pt x="69" y="0"/>
                  </a:moveTo>
                  <a:lnTo>
                    <a:pt x="78" y="4"/>
                  </a:lnTo>
                  <a:lnTo>
                    <a:pt x="127" y="39"/>
                  </a:lnTo>
                  <a:lnTo>
                    <a:pt x="179" y="70"/>
                  </a:lnTo>
                  <a:lnTo>
                    <a:pt x="234" y="100"/>
                  </a:lnTo>
                  <a:lnTo>
                    <a:pt x="296" y="127"/>
                  </a:lnTo>
                  <a:lnTo>
                    <a:pt x="365" y="155"/>
                  </a:lnTo>
                  <a:lnTo>
                    <a:pt x="463" y="190"/>
                  </a:lnTo>
                  <a:lnTo>
                    <a:pt x="567" y="220"/>
                  </a:lnTo>
                  <a:lnTo>
                    <a:pt x="677" y="247"/>
                  </a:lnTo>
                  <a:lnTo>
                    <a:pt x="792" y="270"/>
                  </a:lnTo>
                  <a:lnTo>
                    <a:pt x="911" y="290"/>
                  </a:lnTo>
                  <a:lnTo>
                    <a:pt x="1033" y="304"/>
                  </a:lnTo>
                  <a:lnTo>
                    <a:pt x="1160" y="316"/>
                  </a:lnTo>
                  <a:lnTo>
                    <a:pt x="1289" y="322"/>
                  </a:lnTo>
                  <a:lnTo>
                    <a:pt x="1420" y="325"/>
                  </a:lnTo>
                  <a:lnTo>
                    <a:pt x="1551" y="322"/>
                  </a:lnTo>
                  <a:lnTo>
                    <a:pt x="1680" y="316"/>
                  </a:lnTo>
                  <a:lnTo>
                    <a:pt x="1806" y="304"/>
                  </a:lnTo>
                  <a:lnTo>
                    <a:pt x="1929" y="290"/>
                  </a:lnTo>
                  <a:lnTo>
                    <a:pt x="2048" y="270"/>
                  </a:lnTo>
                  <a:lnTo>
                    <a:pt x="2163" y="247"/>
                  </a:lnTo>
                  <a:lnTo>
                    <a:pt x="2272" y="220"/>
                  </a:lnTo>
                  <a:lnTo>
                    <a:pt x="2377" y="190"/>
                  </a:lnTo>
                  <a:lnTo>
                    <a:pt x="2474" y="155"/>
                  </a:lnTo>
                  <a:lnTo>
                    <a:pt x="2531" y="133"/>
                  </a:lnTo>
                  <a:lnTo>
                    <a:pt x="2581" y="111"/>
                  </a:lnTo>
                  <a:lnTo>
                    <a:pt x="2628" y="89"/>
                  </a:lnTo>
                  <a:lnTo>
                    <a:pt x="2669" y="66"/>
                  </a:lnTo>
                  <a:lnTo>
                    <a:pt x="2709" y="41"/>
                  </a:lnTo>
                  <a:lnTo>
                    <a:pt x="2748" y="13"/>
                  </a:lnTo>
                  <a:lnTo>
                    <a:pt x="2761" y="6"/>
                  </a:lnTo>
                  <a:lnTo>
                    <a:pt x="2770" y="4"/>
                  </a:lnTo>
                  <a:lnTo>
                    <a:pt x="2779" y="5"/>
                  </a:lnTo>
                  <a:lnTo>
                    <a:pt x="2786" y="8"/>
                  </a:lnTo>
                  <a:lnTo>
                    <a:pt x="2791" y="12"/>
                  </a:lnTo>
                  <a:lnTo>
                    <a:pt x="2795" y="17"/>
                  </a:lnTo>
                  <a:lnTo>
                    <a:pt x="2814" y="49"/>
                  </a:lnTo>
                  <a:lnTo>
                    <a:pt x="2829" y="83"/>
                  </a:lnTo>
                  <a:lnTo>
                    <a:pt x="2836" y="118"/>
                  </a:lnTo>
                  <a:lnTo>
                    <a:pt x="2840" y="153"/>
                  </a:lnTo>
                  <a:lnTo>
                    <a:pt x="2835" y="195"/>
                  </a:lnTo>
                  <a:lnTo>
                    <a:pt x="2823" y="237"/>
                  </a:lnTo>
                  <a:lnTo>
                    <a:pt x="2803" y="278"/>
                  </a:lnTo>
                  <a:lnTo>
                    <a:pt x="2774" y="317"/>
                  </a:lnTo>
                  <a:lnTo>
                    <a:pt x="2738" y="356"/>
                  </a:lnTo>
                  <a:lnTo>
                    <a:pt x="2695" y="393"/>
                  </a:lnTo>
                  <a:lnTo>
                    <a:pt x="2646" y="428"/>
                  </a:lnTo>
                  <a:lnTo>
                    <a:pt x="2590" y="462"/>
                  </a:lnTo>
                  <a:lnTo>
                    <a:pt x="2528" y="494"/>
                  </a:lnTo>
                  <a:lnTo>
                    <a:pt x="2460" y="524"/>
                  </a:lnTo>
                  <a:lnTo>
                    <a:pt x="2386" y="553"/>
                  </a:lnTo>
                  <a:lnTo>
                    <a:pt x="2308" y="579"/>
                  </a:lnTo>
                  <a:lnTo>
                    <a:pt x="2224" y="602"/>
                  </a:lnTo>
                  <a:lnTo>
                    <a:pt x="2136" y="624"/>
                  </a:lnTo>
                  <a:lnTo>
                    <a:pt x="2044" y="643"/>
                  </a:lnTo>
                  <a:lnTo>
                    <a:pt x="1948" y="659"/>
                  </a:lnTo>
                  <a:lnTo>
                    <a:pt x="1849" y="673"/>
                  </a:lnTo>
                  <a:lnTo>
                    <a:pt x="1745" y="683"/>
                  </a:lnTo>
                  <a:lnTo>
                    <a:pt x="1639" y="692"/>
                  </a:lnTo>
                  <a:lnTo>
                    <a:pt x="1531" y="696"/>
                  </a:lnTo>
                  <a:lnTo>
                    <a:pt x="1420" y="699"/>
                  </a:lnTo>
                  <a:lnTo>
                    <a:pt x="1309" y="696"/>
                  </a:lnTo>
                  <a:lnTo>
                    <a:pt x="1200" y="692"/>
                  </a:lnTo>
                  <a:lnTo>
                    <a:pt x="1094" y="683"/>
                  </a:lnTo>
                  <a:lnTo>
                    <a:pt x="992" y="673"/>
                  </a:lnTo>
                  <a:lnTo>
                    <a:pt x="892" y="659"/>
                  </a:lnTo>
                  <a:lnTo>
                    <a:pt x="795" y="643"/>
                  </a:lnTo>
                  <a:lnTo>
                    <a:pt x="703" y="624"/>
                  </a:lnTo>
                  <a:lnTo>
                    <a:pt x="615" y="602"/>
                  </a:lnTo>
                  <a:lnTo>
                    <a:pt x="532" y="579"/>
                  </a:lnTo>
                  <a:lnTo>
                    <a:pt x="453" y="553"/>
                  </a:lnTo>
                  <a:lnTo>
                    <a:pt x="379" y="524"/>
                  </a:lnTo>
                  <a:lnTo>
                    <a:pt x="312" y="494"/>
                  </a:lnTo>
                  <a:lnTo>
                    <a:pt x="250" y="462"/>
                  </a:lnTo>
                  <a:lnTo>
                    <a:pt x="194" y="428"/>
                  </a:lnTo>
                  <a:lnTo>
                    <a:pt x="144" y="393"/>
                  </a:lnTo>
                  <a:lnTo>
                    <a:pt x="101" y="356"/>
                  </a:lnTo>
                  <a:lnTo>
                    <a:pt x="66" y="317"/>
                  </a:lnTo>
                  <a:lnTo>
                    <a:pt x="38" y="278"/>
                  </a:lnTo>
                  <a:lnTo>
                    <a:pt x="17" y="237"/>
                  </a:lnTo>
                  <a:lnTo>
                    <a:pt x="4" y="195"/>
                  </a:lnTo>
                  <a:lnTo>
                    <a:pt x="0" y="153"/>
                  </a:lnTo>
                  <a:lnTo>
                    <a:pt x="3" y="118"/>
                  </a:lnTo>
                  <a:lnTo>
                    <a:pt x="12" y="84"/>
                  </a:lnTo>
                  <a:lnTo>
                    <a:pt x="25" y="50"/>
                  </a:lnTo>
                  <a:lnTo>
                    <a:pt x="44" y="17"/>
                  </a:lnTo>
                  <a:lnTo>
                    <a:pt x="48" y="12"/>
                  </a:lnTo>
                  <a:lnTo>
                    <a:pt x="54" y="5"/>
                  </a:lnTo>
                  <a:lnTo>
                    <a:pt x="61" y="1"/>
                  </a:lnTo>
                  <a:lnTo>
                    <a:pt x="69"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5" name="Freeform 451"/>
            <p:cNvSpPr/>
            <p:nvPr/>
          </p:nvSpPr>
          <p:spPr bwMode="auto">
            <a:xfrm>
              <a:off x="4400550" y="3983038"/>
              <a:ext cx="1557338" cy="546100"/>
            </a:xfrm>
            <a:custGeom>
              <a:avLst/>
              <a:gdLst>
                <a:gd name="T0" fmla="*/ 95 w 1963"/>
                <a:gd name="T1" fmla="*/ 5 h 687"/>
                <a:gd name="T2" fmla="*/ 162 w 1963"/>
                <a:gd name="T3" fmla="*/ 50 h 687"/>
                <a:gd name="T4" fmla="*/ 233 w 1963"/>
                <a:gd name="T5" fmla="*/ 89 h 687"/>
                <a:gd name="T6" fmla="*/ 316 w 1963"/>
                <a:gd name="T7" fmla="*/ 125 h 687"/>
                <a:gd name="T8" fmla="*/ 463 w 1963"/>
                <a:gd name="T9" fmla="*/ 178 h 687"/>
                <a:gd name="T10" fmla="*/ 677 w 1963"/>
                <a:gd name="T11" fmla="*/ 237 h 687"/>
                <a:gd name="T12" fmla="*/ 911 w 1963"/>
                <a:gd name="T13" fmla="*/ 279 h 687"/>
                <a:gd name="T14" fmla="*/ 1160 w 1963"/>
                <a:gd name="T15" fmla="*/ 304 h 687"/>
                <a:gd name="T16" fmla="*/ 1420 w 1963"/>
                <a:gd name="T17" fmla="*/ 313 h 687"/>
                <a:gd name="T18" fmla="*/ 1617 w 1963"/>
                <a:gd name="T19" fmla="*/ 309 h 687"/>
                <a:gd name="T20" fmla="*/ 1808 w 1963"/>
                <a:gd name="T21" fmla="*/ 296 h 687"/>
                <a:gd name="T22" fmla="*/ 1816 w 1963"/>
                <a:gd name="T23" fmla="*/ 296 h 687"/>
                <a:gd name="T24" fmla="*/ 1821 w 1963"/>
                <a:gd name="T25" fmla="*/ 300 h 687"/>
                <a:gd name="T26" fmla="*/ 1823 w 1963"/>
                <a:gd name="T27" fmla="*/ 305 h 687"/>
                <a:gd name="T28" fmla="*/ 1824 w 1963"/>
                <a:gd name="T29" fmla="*/ 309 h 687"/>
                <a:gd name="T30" fmla="*/ 1854 w 1963"/>
                <a:gd name="T31" fmla="*/ 426 h 687"/>
                <a:gd name="T32" fmla="*/ 1903 w 1963"/>
                <a:gd name="T33" fmla="*/ 538 h 687"/>
                <a:gd name="T34" fmla="*/ 1959 w 1963"/>
                <a:gd name="T35" fmla="*/ 637 h 687"/>
                <a:gd name="T36" fmla="*/ 1963 w 1963"/>
                <a:gd name="T37" fmla="*/ 647 h 687"/>
                <a:gd name="T38" fmla="*/ 1952 w 1963"/>
                <a:gd name="T39" fmla="*/ 657 h 687"/>
                <a:gd name="T40" fmla="*/ 1811 w 1963"/>
                <a:gd name="T41" fmla="*/ 673 h 687"/>
                <a:gd name="T42" fmla="*/ 1653 w 1963"/>
                <a:gd name="T43" fmla="*/ 682 h 687"/>
                <a:gd name="T44" fmla="*/ 1495 w 1963"/>
                <a:gd name="T45" fmla="*/ 687 h 687"/>
                <a:gd name="T46" fmla="*/ 1309 w 1963"/>
                <a:gd name="T47" fmla="*/ 686 h 687"/>
                <a:gd name="T48" fmla="*/ 1094 w 1963"/>
                <a:gd name="T49" fmla="*/ 673 h 687"/>
                <a:gd name="T50" fmla="*/ 892 w 1963"/>
                <a:gd name="T51" fmla="*/ 648 h 687"/>
                <a:gd name="T52" fmla="*/ 703 w 1963"/>
                <a:gd name="T53" fmla="*/ 613 h 687"/>
                <a:gd name="T54" fmla="*/ 532 w 1963"/>
                <a:gd name="T55" fmla="*/ 568 h 687"/>
                <a:gd name="T56" fmla="*/ 379 w 1963"/>
                <a:gd name="T57" fmla="*/ 514 h 687"/>
                <a:gd name="T58" fmla="*/ 250 w 1963"/>
                <a:gd name="T59" fmla="*/ 452 h 687"/>
                <a:gd name="T60" fmla="*/ 144 w 1963"/>
                <a:gd name="T61" fmla="*/ 382 h 687"/>
                <a:gd name="T62" fmla="*/ 66 w 1963"/>
                <a:gd name="T63" fmla="*/ 307 h 687"/>
                <a:gd name="T64" fmla="*/ 17 w 1963"/>
                <a:gd name="T65" fmla="*/ 226 h 687"/>
                <a:gd name="T66" fmla="*/ 0 w 1963"/>
                <a:gd name="T67" fmla="*/ 142 h 687"/>
                <a:gd name="T68" fmla="*/ 16 w 1963"/>
                <a:gd name="T69" fmla="*/ 59 h 687"/>
                <a:gd name="T70" fmla="*/ 43 w 1963"/>
                <a:gd name="T71" fmla="*/ 11 h 687"/>
                <a:gd name="T72" fmla="*/ 66 w 1963"/>
                <a:gd name="T73" fmla="*/ 0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63" h="687">
                  <a:moveTo>
                    <a:pt x="80" y="0"/>
                  </a:moveTo>
                  <a:lnTo>
                    <a:pt x="95" y="5"/>
                  </a:lnTo>
                  <a:lnTo>
                    <a:pt x="128" y="30"/>
                  </a:lnTo>
                  <a:lnTo>
                    <a:pt x="162" y="50"/>
                  </a:lnTo>
                  <a:lnTo>
                    <a:pt x="197" y="71"/>
                  </a:lnTo>
                  <a:lnTo>
                    <a:pt x="233" y="89"/>
                  </a:lnTo>
                  <a:lnTo>
                    <a:pt x="273" y="107"/>
                  </a:lnTo>
                  <a:lnTo>
                    <a:pt x="316" y="125"/>
                  </a:lnTo>
                  <a:lnTo>
                    <a:pt x="365" y="145"/>
                  </a:lnTo>
                  <a:lnTo>
                    <a:pt x="463" y="178"/>
                  </a:lnTo>
                  <a:lnTo>
                    <a:pt x="567" y="210"/>
                  </a:lnTo>
                  <a:lnTo>
                    <a:pt x="677" y="237"/>
                  </a:lnTo>
                  <a:lnTo>
                    <a:pt x="792" y="260"/>
                  </a:lnTo>
                  <a:lnTo>
                    <a:pt x="911" y="279"/>
                  </a:lnTo>
                  <a:lnTo>
                    <a:pt x="1033" y="294"/>
                  </a:lnTo>
                  <a:lnTo>
                    <a:pt x="1160" y="304"/>
                  </a:lnTo>
                  <a:lnTo>
                    <a:pt x="1289" y="312"/>
                  </a:lnTo>
                  <a:lnTo>
                    <a:pt x="1420" y="313"/>
                  </a:lnTo>
                  <a:lnTo>
                    <a:pt x="1517" y="312"/>
                  </a:lnTo>
                  <a:lnTo>
                    <a:pt x="1617" y="309"/>
                  </a:lnTo>
                  <a:lnTo>
                    <a:pt x="1714" y="304"/>
                  </a:lnTo>
                  <a:lnTo>
                    <a:pt x="1808" y="296"/>
                  </a:lnTo>
                  <a:lnTo>
                    <a:pt x="1812" y="296"/>
                  </a:lnTo>
                  <a:lnTo>
                    <a:pt x="1816" y="296"/>
                  </a:lnTo>
                  <a:lnTo>
                    <a:pt x="1819" y="299"/>
                  </a:lnTo>
                  <a:lnTo>
                    <a:pt x="1821" y="300"/>
                  </a:lnTo>
                  <a:lnTo>
                    <a:pt x="1823" y="303"/>
                  </a:lnTo>
                  <a:lnTo>
                    <a:pt x="1823" y="305"/>
                  </a:lnTo>
                  <a:lnTo>
                    <a:pt x="1824" y="308"/>
                  </a:lnTo>
                  <a:lnTo>
                    <a:pt x="1824" y="309"/>
                  </a:lnTo>
                  <a:lnTo>
                    <a:pt x="1836" y="367"/>
                  </a:lnTo>
                  <a:lnTo>
                    <a:pt x="1854" y="426"/>
                  </a:lnTo>
                  <a:lnTo>
                    <a:pt x="1877" y="484"/>
                  </a:lnTo>
                  <a:lnTo>
                    <a:pt x="1903" y="538"/>
                  </a:lnTo>
                  <a:lnTo>
                    <a:pt x="1930" y="590"/>
                  </a:lnTo>
                  <a:lnTo>
                    <a:pt x="1959" y="637"/>
                  </a:lnTo>
                  <a:lnTo>
                    <a:pt x="1961" y="642"/>
                  </a:lnTo>
                  <a:lnTo>
                    <a:pt x="1963" y="647"/>
                  </a:lnTo>
                  <a:lnTo>
                    <a:pt x="1960" y="654"/>
                  </a:lnTo>
                  <a:lnTo>
                    <a:pt x="1952" y="657"/>
                  </a:lnTo>
                  <a:lnTo>
                    <a:pt x="1885" y="665"/>
                  </a:lnTo>
                  <a:lnTo>
                    <a:pt x="1811" y="673"/>
                  </a:lnTo>
                  <a:lnTo>
                    <a:pt x="1733" y="678"/>
                  </a:lnTo>
                  <a:lnTo>
                    <a:pt x="1653" y="682"/>
                  </a:lnTo>
                  <a:lnTo>
                    <a:pt x="1573" y="686"/>
                  </a:lnTo>
                  <a:lnTo>
                    <a:pt x="1495" y="687"/>
                  </a:lnTo>
                  <a:lnTo>
                    <a:pt x="1420" y="687"/>
                  </a:lnTo>
                  <a:lnTo>
                    <a:pt x="1309" y="686"/>
                  </a:lnTo>
                  <a:lnTo>
                    <a:pt x="1200" y="681"/>
                  </a:lnTo>
                  <a:lnTo>
                    <a:pt x="1094" y="673"/>
                  </a:lnTo>
                  <a:lnTo>
                    <a:pt x="992" y="663"/>
                  </a:lnTo>
                  <a:lnTo>
                    <a:pt x="892" y="648"/>
                  </a:lnTo>
                  <a:lnTo>
                    <a:pt x="795" y="633"/>
                  </a:lnTo>
                  <a:lnTo>
                    <a:pt x="703" y="613"/>
                  </a:lnTo>
                  <a:lnTo>
                    <a:pt x="615" y="591"/>
                  </a:lnTo>
                  <a:lnTo>
                    <a:pt x="532" y="568"/>
                  </a:lnTo>
                  <a:lnTo>
                    <a:pt x="453" y="542"/>
                  </a:lnTo>
                  <a:lnTo>
                    <a:pt x="379" y="514"/>
                  </a:lnTo>
                  <a:lnTo>
                    <a:pt x="312" y="484"/>
                  </a:lnTo>
                  <a:lnTo>
                    <a:pt x="250" y="452"/>
                  </a:lnTo>
                  <a:lnTo>
                    <a:pt x="194" y="418"/>
                  </a:lnTo>
                  <a:lnTo>
                    <a:pt x="144" y="382"/>
                  </a:lnTo>
                  <a:lnTo>
                    <a:pt x="101" y="345"/>
                  </a:lnTo>
                  <a:lnTo>
                    <a:pt x="66" y="307"/>
                  </a:lnTo>
                  <a:lnTo>
                    <a:pt x="38" y="268"/>
                  </a:lnTo>
                  <a:lnTo>
                    <a:pt x="17" y="226"/>
                  </a:lnTo>
                  <a:lnTo>
                    <a:pt x="4" y="185"/>
                  </a:lnTo>
                  <a:lnTo>
                    <a:pt x="0" y="142"/>
                  </a:lnTo>
                  <a:lnTo>
                    <a:pt x="4" y="101"/>
                  </a:lnTo>
                  <a:lnTo>
                    <a:pt x="16" y="59"/>
                  </a:lnTo>
                  <a:lnTo>
                    <a:pt x="36" y="19"/>
                  </a:lnTo>
                  <a:lnTo>
                    <a:pt x="43" y="11"/>
                  </a:lnTo>
                  <a:lnTo>
                    <a:pt x="53" y="5"/>
                  </a:lnTo>
                  <a:lnTo>
                    <a:pt x="66" y="0"/>
                  </a:lnTo>
                  <a:lnTo>
                    <a:pt x="80"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6" name="Freeform 452"/>
            <p:cNvSpPr/>
            <p:nvPr/>
          </p:nvSpPr>
          <p:spPr bwMode="auto">
            <a:xfrm>
              <a:off x="4400550" y="3551238"/>
              <a:ext cx="1455738" cy="549275"/>
            </a:xfrm>
            <a:custGeom>
              <a:avLst/>
              <a:gdLst>
                <a:gd name="T0" fmla="*/ 84 w 1833"/>
                <a:gd name="T1" fmla="*/ 3 h 691"/>
                <a:gd name="T2" fmla="*/ 132 w 1833"/>
                <a:gd name="T3" fmla="*/ 36 h 691"/>
                <a:gd name="T4" fmla="*/ 198 w 1833"/>
                <a:gd name="T5" fmla="*/ 76 h 691"/>
                <a:gd name="T6" fmla="*/ 273 w 1833"/>
                <a:gd name="T7" fmla="*/ 111 h 691"/>
                <a:gd name="T8" fmla="*/ 365 w 1833"/>
                <a:gd name="T9" fmla="*/ 149 h 691"/>
                <a:gd name="T10" fmla="*/ 567 w 1833"/>
                <a:gd name="T11" fmla="*/ 214 h 691"/>
                <a:gd name="T12" fmla="*/ 792 w 1833"/>
                <a:gd name="T13" fmla="*/ 264 h 691"/>
                <a:gd name="T14" fmla="*/ 1033 w 1833"/>
                <a:gd name="T15" fmla="*/ 298 h 691"/>
                <a:gd name="T16" fmla="*/ 1289 w 1833"/>
                <a:gd name="T17" fmla="*/ 316 h 691"/>
                <a:gd name="T18" fmla="*/ 1503 w 1833"/>
                <a:gd name="T19" fmla="*/ 317 h 691"/>
                <a:gd name="T20" fmla="*/ 1660 w 1833"/>
                <a:gd name="T21" fmla="*/ 311 h 691"/>
                <a:gd name="T22" fmla="*/ 1815 w 1833"/>
                <a:gd name="T23" fmla="*/ 297 h 691"/>
                <a:gd name="T24" fmla="*/ 1832 w 1833"/>
                <a:gd name="T25" fmla="*/ 302 h 691"/>
                <a:gd name="T26" fmla="*/ 1833 w 1833"/>
                <a:gd name="T27" fmla="*/ 316 h 691"/>
                <a:gd name="T28" fmla="*/ 1829 w 1833"/>
                <a:gd name="T29" fmla="*/ 330 h 691"/>
                <a:gd name="T30" fmla="*/ 1797 w 1833"/>
                <a:gd name="T31" fmla="*/ 488 h 691"/>
                <a:gd name="T32" fmla="*/ 1785 w 1833"/>
                <a:gd name="T33" fmla="*/ 653 h 691"/>
                <a:gd name="T34" fmla="*/ 1784 w 1833"/>
                <a:gd name="T35" fmla="*/ 663 h 691"/>
                <a:gd name="T36" fmla="*/ 1774 w 1833"/>
                <a:gd name="T37" fmla="*/ 673 h 691"/>
                <a:gd name="T38" fmla="*/ 1727 w 1833"/>
                <a:gd name="T39" fmla="*/ 680 h 691"/>
                <a:gd name="T40" fmla="*/ 1647 w 1833"/>
                <a:gd name="T41" fmla="*/ 686 h 691"/>
                <a:gd name="T42" fmla="*/ 1546 w 1833"/>
                <a:gd name="T43" fmla="*/ 690 h 691"/>
                <a:gd name="T44" fmla="*/ 1420 w 1833"/>
                <a:gd name="T45" fmla="*/ 691 h 691"/>
                <a:gd name="T46" fmla="*/ 1200 w 1833"/>
                <a:gd name="T47" fmla="*/ 685 h 691"/>
                <a:gd name="T48" fmla="*/ 992 w 1833"/>
                <a:gd name="T49" fmla="*/ 667 h 691"/>
                <a:gd name="T50" fmla="*/ 795 w 1833"/>
                <a:gd name="T51" fmla="*/ 637 h 691"/>
                <a:gd name="T52" fmla="*/ 615 w 1833"/>
                <a:gd name="T53" fmla="*/ 596 h 691"/>
                <a:gd name="T54" fmla="*/ 453 w 1833"/>
                <a:gd name="T55" fmla="*/ 546 h 691"/>
                <a:gd name="T56" fmla="*/ 312 w 1833"/>
                <a:gd name="T57" fmla="*/ 488 h 691"/>
                <a:gd name="T58" fmla="*/ 194 w 1833"/>
                <a:gd name="T59" fmla="*/ 422 h 691"/>
                <a:gd name="T60" fmla="*/ 101 w 1833"/>
                <a:gd name="T61" fmla="*/ 350 h 691"/>
                <a:gd name="T62" fmla="*/ 38 w 1833"/>
                <a:gd name="T63" fmla="*/ 272 h 691"/>
                <a:gd name="T64" fmla="*/ 4 w 1833"/>
                <a:gd name="T65" fmla="*/ 189 h 691"/>
                <a:gd name="T66" fmla="*/ 4 w 1833"/>
                <a:gd name="T67" fmla="*/ 105 h 691"/>
                <a:gd name="T68" fmla="*/ 36 w 1833"/>
                <a:gd name="T69" fmla="*/ 25 h 691"/>
                <a:gd name="T70" fmla="*/ 45 w 1833"/>
                <a:gd name="T71" fmla="*/ 12 h 691"/>
                <a:gd name="T72" fmla="*/ 61 w 1833"/>
                <a:gd name="T73" fmla="*/ 1 h 6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33" h="691">
                  <a:moveTo>
                    <a:pt x="71" y="0"/>
                  </a:moveTo>
                  <a:lnTo>
                    <a:pt x="84" y="3"/>
                  </a:lnTo>
                  <a:lnTo>
                    <a:pt x="98" y="12"/>
                  </a:lnTo>
                  <a:lnTo>
                    <a:pt x="132" y="36"/>
                  </a:lnTo>
                  <a:lnTo>
                    <a:pt x="164" y="57"/>
                  </a:lnTo>
                  <a:lnTo>
                    <a:pt x="198" y="76"/>
                  </a:lnTo>
                  <a:lnTo>
                    <a:pt x="234" y="95"/>
                  </a:lnTo>
                  <a:lnTo>
                    <a:pt x="273" y="111"/>
                  </a:lnTo>
                  <a:lnTo>
                    <a:pt x="317" y="130"/>
                  </a:lnTo>
                  <a:lnTo>
                    <a:pt x="365" y="149"/>
                  </a:lnTo>
                  <a:lnTo>
                    <a:pt x="463" y="183"/>
                  </a:lnTo>
                  <a:lnTo>
                    <a:pt x="567" y="214"/>
                  </a:lnTo>
                  <a:lnTo>
                    <a:pt x="677" y="241"/>
                  </a:lnTo>
                  <a:lnTo>
                    <a:pt x="792" y="264"/>
                  </a:lnTo>
                  <a:lnTo>
                    <a:pt x="911" y="284"/>
                  </a:lnTo>
                  <a:lnTo>
                    <a:pt x="1033" y="298"/>
                  </a:lnTo>
                  <a:lnTo>
                    <a:pt x="1160" y="309"/>
                  </a:lnTo>
                  <a:lnTo>
                    <a:pt x="1289" y="316"/>
                  </a:lnTo>
                  <a:lnTo>
                    <a:pt x="1420" y="317"/>
                  </a:lnTo>
                  <a:lnTo>
                    <a:pt x="1503" y="317"/>
                  </a:lnTo>
                  <a:lnTo>
                    <a:pt x="1582" y="315"/>
                  </a:lnTo>
                  <a:lnTo>
                    <a:pt x="1660" y="311"/>
                  </a:lnTo>
                  <a:lnTo>
                    <a:pt x="1736" y="306"/>
                  </a:lnTo>
                  <a:lnTo>
                    <a:pt x="1815" y="297"/>
                  </a:lnTo>
                  <a:lnTo>
                    <a:pt x="1825" y="298"/>
                  </a:lnTo>
                  <a:lnTo>
                    <a:pt x="1832" y="302"/>
                  </a:lnTo>
                  <a:lnTo>
                    <a:pt x="1833" y="308"/>
                  </a:lnTo>
                  <a:lnTo>
                    <a:pt x="1833" y="316"/>
                  </a:lnTo>
                  <a:lnTo>
                    <a:pt x="1830" y="324"/>
                  </a:lnTo>
                  <a:lnTo>
                    <a:pt x="1829" y="330"/>
                  </a:lnTo>
                  <a:lnTo>
                    <a:pt x="1810" y="408"/>
                  </a:lnTo>
                  <a:lnTo>
                    <a:pt x="1797" y="488"/>
                  </a:lnTo>
                  <a:lnTo>
                    <a:pt x="1789" y="570"/>
                  </a:lnTo>
                  <a:lnTo>
                    <a:pt x="1785" y="653"/>
                  </a:lnTo>
                  <a:lnTo>
                    <a:pt x="1785" y="656"/>
                  </a:lnTo>
                  <a:lnTo>
                    <a:pt x="1784" y="663"/>
                  </a:lnTo>
                  <a:lnTo>
                    <a:pt x="1780" y="668"/>
                  </a:lnTo>
                  <a:lnTo>
                    <a:pt x="1774" y="673"/>
                  </a:lnTo>
                  <a:lnTo>
                    <a:pt x="1763" y="676"/>
                  </a:lnTo>
                  <a:lnTo>
                    <a:pt x="1727" y="680"/>
                  </a:lnTo>
                  <a:lnTo>
                    <a:pt x="1688" y="682"/>
                  </a:lnTo>
                  <a:lnTo>
                    <a:pt x="1647" y="686"/>
                  </a:lnTo>
                  <a:lnTo>
                    <a:pt x="1599" y="689"/>
                  </a:lnTo>
                  <a:lnTo>
                    <a:pt x="1546" y="690"/>
                  </a:lnTo>
                  <a:lnTo>
                    <a:pt x="1486" y="691"/>
                  </a:lnTo>
                  <a:lnTo>
                    <a:pt x="1420" y="691"/>
                  </a:lnTo>
                  <a:lnTo>
                    <a:pt x="1309" y="690"/>
                  </a:lnTo>
                  <a:lnTo>
                    <a:pt x="1200" y="685"/>
                  </a:lnTo>
                  <a:lnTo>
                    <a:pt x="1094" y="677"/>
                  </a:lnTo>
                  <a:lnTo>
                    <a:pt x="992" y="667"/>
                  </a:lnTo>
                  <a:lnTo>
                    <a:pt x="892" y="653"/>
                  </a:lnTo>
                  <a:lnTo>
                    <a:pt x="795" y="637"/>
                  </a:lnTo>
                  <a:lnTo>
                    <a:pt x="703" y="618"/>
                  </a:lnTo>
                  <a:lnTo>
                    <a:pt x="615" y="596"/>
                  </a:lnTo>
                  <a:lnTo>
                    <a:pt x="532" y="572"/>
                  </a:lnTo>
                  <a:lnTo>
                    <a:pt x="453" y="546"/>
                  </a:lnTo>
                  <a:lnTo>
                    <a:pt x="379" y="518"/>
                  </a:lnTo>
                  <a:lnTo>
                    <a:pt x="312" y="488"/>
                  </a:lnTo>
                  <a:lnTo>
                    <a:pt x="250" y="456"/>
                  </a:lnTo>
                  <a:lnTo>
                    <a:pt x="194" y="422"/>
                  </a:lnTo>
                  <a:lnTo>
                    <a:pt x="144" y="386"/>
                  </a:lnTo>
                  <a:lnTo>
                    <a:pt x="101" y="350"/>
                  </a:lnTo>
                  <a:lnTo>
                    <a:pt x="66" y="311"/>
                  </a:lnTo>
                  <a:lnTo>
                    <a:pt x="38" y="272"/>
                  </a:lnTo>
                  <a:lnTo>
                    <a:pt x="17" y="230"/>
                  </a:lnTo>
                  <a:lnTo>
                    <a:pt x="4" y="189"/>
                  </a:lnTo>
                  <a:lnTo>
                    <a:pt x="0" y="146"/>
                  </a:lnTo>
                  <a:lnTo>
                    <a:pt x="4" y="105"/>
                  </a:lnTo>
                  <a:lnTo>
                    <a:pt x="16" y="63"/>
                  </a:lnTo>
                  <a:lnTo>
                    <a:pt x="36" y="25"/>
                  </a:lnTo>
                  <a:lnTo>
                    <a:pt x="40" y="18"/>
                  </a:lnTo>
                  <a:lnTo>
                    <a:pt x="45" y="12"/>
                  </a:lnTo>
                  <a:lnTo>
                    <a:pt x="52" y="5"/>
                  </a:lnTo>
                  <a:lnTo>
                    <a:pt x="61" y="1"/>
                  </a:lnTo>
                  <a:lnTo>
                    <a:pt x="71"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7" name="Freeform 453"/>
            <p:cNvSpPr/>
            <p:nvPr/>
          </p:nvSpPr>
          <p:spPr bwMode="auto">
            <a:xfrm>
              <a:off x="4400550" y="3119438"/>
              <a:ext cx="1754188" cy="552450"/>
            </a:xfrm>
            <a:custGeom>
              <a:avLst/>
              <a:gdLst>
                <a:gd name="T0" fmla="*/ 75 w 2210"/>
                <a:gd name="T1" fmla="*/ 2 h 697"/>
                <a:gd name="T2" fmla="*/ 127 w 2210"/>
                <a:gd name="T3" fmla="*/ 37 h 697"/>
                <a:gd name="T4" fmla="*/ 211 w 2210"/>
                <a:gd name="T5" fmla="*/ 86 h 697"/>
                <a:gd name="T6" fmla="*/ 308 w 2210"/>
                <a:gd name="T7" fmla="*/ 130 h 697"/>
                <a:gd name="T8" fmla="*/ 463 w 2210"/>
                <a:gd name="T9" fmla="*/ 188 h 697"/>
                <a:gd name="T10" fmla="*/ 677 w 2210"/>
                <a:gd name="T11" fmla="*/ 245 h 697"/>
                <a:gd name="T12" fmla="*/ 911 w 2210"/>
                <a:gd name="T13" fmla="*/ 288 h 697"/>
                <a:gd name="T14" fmla="*/ 1160 w 2210"/>
                <a:gd name="T15" fmla="*/ 314 h 697"/>
                <a:gd name="T16" fmla="*/ 1420 w 2210"/>
                <a:gd name="T17" fmla="*/ 321 h 697"/>
                <a:gd name="T18" fmla="*/ 1658 w 2210"/>
                <a:gd name="T19" fmla="*/ 318 h 697"/>
                <a:gd name="T20" fmla="*/ 1877 w 2210"/>
                <a:gd name="T21" fmla="*/ 299 h 697"/>
                <a:gd name="T22" fmla="*/ 2086 w 2210"/>
                <a:gd name="T23" fmla="*/ 266 h 697"/>
                <a:gd name="T24" fmla="*/ 2201 w 2210"/>
                <a:gd name="T25" fmla="*/ 242 h 697"/>
                <a:gd name="T26" fmla="*/ 2210 w 2210"/>
                <a:gd name="T27" fmla="*/ 248 h 697"/>
                <a:gd name="T28" fmla="*/ 2207 w 2210"/>
                <a:gd name="T29" fmla="*/ 259 h 697"/>
                <a:gd name="T30" fmla="*/ 2197 w 2210"/>
                <a:gd name="T31" fmla="*/ 271 h 697"/>
                <a:gd name="T32" fmla="*/ 2185 w 2210"/>
                <a:gd name="T33" fmla="*/ 281 h 697"/>
                <a:gd name="T34" fmla="*/ 2078 w 2210"/>
                <a:gd name="T35" fmla="*/ 389 h 697"/>
                <a:gd name="T36" fmla="*/ 1986 w 2210"/>
                <a:gd name="T37" fmla="*/ 504 h 697"/>
                <a:gd name="T38" fmla="*/ 1911 w 2210"/>
                <a:gd name="T39" fmla="*/ 635 h 697"/>
                <a:gd name="T40" fmla="*/ 1902 w 2210"/>
                <a:gd name="T41" fmla="*/ 649 h 697"/>
                <a:gd name="T42" fmla="*/ 1881 w 2210"/>
                <a:gd name="T43" fmla="*/ 664 h 697"/>
                <a:gd name="T44" fmla="*/ 1792 w 2210"/>
                <a:gd name="T45" fmla="*/ 677 h 697"/>
                <a:gd name="T46" fmla="*/ 1649 w 2210"/>
                <a:gd name="T47" fmla="*/ 690 h 697"/>
                <a:gd name="T48" fmla="*/ 1500 w 2210"/>
                <a:gd name="T49" fmla="*/ 696 h 697"/>
                <a:gd name="T50" fmla="*/ 1309 w 2210"/>
                <a:gd name="T51" fmla="*/ 694 h 697"/>
                <a:gd name="T52" fmla="*/ 1094 w 2210"/>
                <a:gd name="T53" fmla="*/ 681 h 697"/>
                <a:gd name="T54" fmla="*/ 892 w 2210"/>
                <a:gd name="T55" fmla="*/ 657 h 697"/>
                <a:gd name="T56" fmla="*/ 703 w 2210"/>
                <a:gd name="T57" fmla="*/ 622 h 697"/>
                <a:gd name="T58" fmla="*/ 532 w 2210"/>
                <a:gd name="T59" fmla="*/ 576 h 697"/>
                <a:gd name="T60" fmla="*/ 379 w 2210"/>
                <a:gd name="T61" fmla="*/ 522 h 697"/>
                <a:gd name="T62" fmla="*/ 250 w 2210"/>
                <a:gd name="T63" fmla="*/ 460 h 697"/>
                <a:gd name="T64" fmla="*/ 144 w 2210"/>
                <a:gd name="T65" fmla="*/ 390 h 697"/>
                <a:gd name="T66" fmla="*/ 66 w 2210"/>
                <a:gd name="T67" fmla="*/ 315 h 697"/>
                <a:gd name="T68" fmla="*/ 17 w 2210"/>
                <a:gd name="T69" fmla="*/ 235 h 697"/>
                <a:gd name="T70" fmla="*/ 0 w 2210"/>
                <a:gd name="T71" fmla="*/ 150 h 697"/>
                <a:gd name="T72" fmla="*/ 10 w 2210"/>
                <a:gd name="T73" fmla="*/ 83 h 697"/>
                <a:gd name="T74" fmla="*/ 41 w 2210"/>
                <a:gd name="T75" fmla="*/ 20 h 697"/>
                <a:gd name="T76" fmla="*/ 50 w 2210"/>
                <a:gd name="T77" fmla="*/ 8 h 697"/>
                <a:gd name="T78" fmla="*/ 65 w 2210"/>
                <a:gd name="T79" fmla="*/ 0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10" h="697">
                  <a:moveTo>
                    <a:pt x="65" y="0"/>
                  </a:moveTo>
                  <a:lnTo>
                    <a:pt x="75" y="2"/>
                  </a:lnTo>
                  <a:lnTo>
                    <a:pt x="88" y="8"/>
                  </a:lnTo>
                  <a:lnTo>
                    <a:pt x="127" y="37"/>
                  </a:lnTo>
                  <a:lnTo>
                    <a:pt x="168" y="62"/>
                  </a:lnTo>
                  <a:lnTo>
                    <a:pt x="211" y="86"/>
                  </a:lnTo>
                  <a:lnTo>
                    <a:pt x="256" y="108"/>
                  </a:lnTo>
                  <a:lnTo>
                    <a:pt x="308" y="130"/>
                  </a:lnTo>
                  <a:lnTo>
                    <a:pt x="365" y="153"/>
                  </a:lnTo>
                  <a:lnTo>
                    <a:pt x="463" y="188"/>
                  </a:lnTo>
                  <a:lnTo>
                    <a:pt x="567" y="218"/>
                  </a:lnTo>
                  <a:lnTo>
                    <a:pt x="677" y="245"/>
                  </a:lnTo>
                  <a:lnTo>
                    <a:pt x="792" y="268"/>
                  </a:lnTo>
                  <a:lnTo>
                    <a:pt x="911" y="288"/>
                  </a:lnTo>
                  <a:lnTo>
                    <a:pt x="1033" y="302"/>
                  </a:lnTo>
                  <a:lnTo>
                    <a:pt x="1160" y="314"/>
                  </a:lnTo>
                  <a:lnTo>
                    <a:pt x="1289" y="320"/>
                  </a:lnTo>
                  <a:lnTo>
                    <a:pt x="1420" y="321"/>
                  </a:lnTo>
                  <a:lnTo>
                    <a:pt x="1542" y="321"/>
                  </a:lnTo>
                  <a:lnTo>
                    <a:pt x="1658" y="318"/>
                  </a:lnTo>
                  <a:lnTo>
                    <a:pt x="1770" y="310"/>
                  </a:lnTo>
                  <a:lnTo>
                    <a:pt x="1877" y="299"/>
                  </a:lnTo>
                  <a:lnTo>
                    <a:pt x="1982" y="285"/>
                  </a:lnTo>
                  <a:lnTo>
                    <a:pt x="2086" y="266"/>
                  </a:lnTo>
                  <a:lnTo>
                    <a:pt x="2188" y="242"/>
                  </a:lnTo>
                  <a:lnTo>
                    <a:pt x="2201" y="242"/>
                  </a:lnTo>
                  <a:lnTo>
                    <a:pt x="2207" y="244"/>
                  </a:lnTo>
                  <a:lnTo>
                    <a:pt x="2210" y="248"/>
                  </a:lnTo>
                  <a:lnTo>
                    <a:pt x="2210" y="253"/>
                  </a:lnTo>
                  <a:lnTo>
                    <a:pt x="2207" y="259"/>
                  </a:lnTo>
                  <a:lnTo>
                    <a:pt x="2202" y="264"/>
                  </a:lnTo>
                  <a:lnTo>
                    <a:pt x="2197" y="271"/>
                  </a:lnTo>
                  <a:lnTo>
                    <a:pt x="2190" y="277"/>
                  </a:lnTo>
                  <a:lnTo>
                    <a:pt x="2185" y="281"/>
                  </a:lnTo>
                  <a:lnTo>
                    <a:pt x="2130" y="334"/>
                  </a:lnTo>
                  <a:lnTo>
                    <a:pt x="2078" y="389"/>
                  </a:lnTo>
                  <a:lnTo>
                    <a:pt x="2030" y="444"/>
                  </a:lnTo>
                  <a:lnTo>
                    <a:pt x="1986" y="504"/>
                  </a:lnTo>
                  <a:lnTo>
                    <a:pt x="1946" y="567"/>
                  </a:lnTo>
                  <a:lnTo>
                    <a:pt x="1911" y="635"/>
                  </a:lnTo>
                  <a:lnTo>
                    <a:pt x="1907" y="641"/>
                  </a:lnTo>
                  <a:lnTo>
                    <a:pt x="1902" y="649"/>
                  </a:lnTo>
                  <a:lnTo>
                    <a:pt x="1893" y="658"/>
                  </a:lnTo>
                  <a:lnTo>
                    <a:pt x="1881" y="664"/>
                  </a:lnTo>
                  <a:lnTo>
                    <a:pt x="1864" y="668"/>
                  </a:lnTo>
                  <a:lnTo>
                    <a:pt x="1792" y="677"/>
                  </a:lnTo>
                  <a:lnTo>
                    <a:pt x="1720" y="685"/>
                  </a:lnTo>
                  <a:lnTo>
                    <a:pt x="1649" y="690"/>
                  </a:lnTo>
                  <a:lnTo>
                    <a:pt x="1577" y="694"/>
                  </a:lnTo>
                  <a:lnTo>
                    <a:pt x="1500" y="696"/>
                  </a:lnTo>
                  <a:lnTo>
                    <a:pt x="1420" y="697"/>
                  </a:lnTo>
                  <a:lnTo>
                    <a:pt x="1309" y="694"/>
                  </a:lnTo>
                  <a:lnTo>
                    <a:pt x="1200" y="690"/>
                  </a:lnTo>
                  <a:lnTo>
                    <a:pt x="1094" y="681"/>
                  </a:lnTo>
                  <a:lnTo>
                    <a:pt x="992" y="671"/>
                  </a:lnTo>
                  <a:lnTo>
                    <a:pt x="892" y="657"/>
                  </a:lnTo>
                  <a:lnTo>
                    <a:pt x="795" y="641"/>
                  </a:lnTo>
                  <a:lnTo>
                    <a:pt x="703" y="622"/>
                  </a:lnTo>
                  <a:lnTo>
                    <a:pt x="615" y="600"/>
                  </a:lnTo>
                  <a:lnTo>
                    <a:pt x="532" y="576"/>
                  </a:lnTo>
                  <a:lnTo>
                    <a:pt x="453" y="551"/>
                  </a:lnTo>
                  <a:lnTo>
                    <a:pt x="379" y="522"/>
                  </a:lnTo>
                  <a:lnTo>
                    <a:pt x="312" y="492"/>
                  </a:lnTo>
                  <a:lnTo>
                    <a:pt x="250" y="460"/>
                  </a:lnTo>
                  <a:lnTo>
                    <a:pt x="194" y="426"/>
                  </a:lnTo>
                  <a:lnTo>
                    <a:pt x="144" y="390"/>
                  </a:lnTo>
                  <a:lnTo>
                    <a:pt x="101" y="354"/>
                  </a:lnTo>
                  <a:lnTo>
                    <a:pt x="66" y="315"/>
                  </a:lnTo>
                  <a:lnTo>
                    <a:pt x="38" y="276"/>
                  </a:lnTo>
                  <a:lnTo>
                    <a:pt x="17" y="235"/>
                  </a:lnTo>
                  <a:lnTo>
                    <a:pt x="4" y="193"/>
                  </a:lnTo>
                  <a:lnTo>
                    <a:pt x="0" y="150"/>
                  </a:lnTo>
                  <a:lnTo>
                    <a:pt x="3" y="117"/>
                  </a:lnTo>
                  <a:lnTo>
                    <a:pt x="10" y="83"/>
                  </a:lnTo>
                  <a:lnTo>
                    <a:pt x="23" y="51"/>
                  </a:lnTo>
                  <a:lnTo>
                    <a:pt x="41" y="20"/>
                  </a:lnTo>
                  <a:lnTo>
                    <a:pt x="45" y="13"/>
                  </a:lnTo>
                  <a:lnTo>
                    <a:pt x="50" y="8"/>
                  </a:lnTo>
                  <a:lnTo>
                    <a:pt x="57" y="3"/>
                  </a:lnTo>
                  <a:lnTo>
                    <a:pt x="65"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8" name="Freeform 454"/>
            <p:cNvSpPr/>
            <p:nvPr/>
          </p:nvSpPr>
          <p:spPr bwMode="auto">
            <a:xfrm>
              <a:off x="6689725" y="3567113"/>
              <a:ext cx="454025" cy="925513"/>
            </a:xfrm>
            <a:custGeom>
              <a:avLst/>
              <a:gdLst>
                <a:gd name="T0" fmla="*/ 328 w 571"/>
                <a:gd name="T1" fmla="*/ 4 h 1167"/>
                <a:gd name="T2" fmla="*/ 356 w 571"/>
                <a:gd name="T3" fmla="*/ 46 h 1167"/>
                <a:gd name="T4" fmla="*/ 359 w 571"/>
                <a:gd name="T5" fmla="*/ 135 h 1167"/>
                <a:gd name="T6" fmla="*/ 363 w 571"/>
                <a:gd name="T7" fmla="*/ 138 h 1167"/>
                <a:gd name="T8" fmla="*/ 378 w 571"/>
                <a:gd name="T9" fmla="*/ 140 h 1167"/>
                <a:gd name="T10" fmla="*/ 431 w 571"/>
                <a:gd name="T11" fmla="*/ 152 h 1167"/>
                <a:gd name="T12" fmla="*/ 496 w 571"/>
                <a:gd name="T13" fmla="*/ 170 h 1167"/>
                <a:gd name="T14" fmla="*/ 534 w 571"/>
                <a:gd name="T15" fmla="*/ 195 h 1167"/>
                <a:gd name="T16" fmla="*/ 512 w 571"/>
                <a:gd name="T17" fmla="*/ 280 h 1167"/>
                <a:gd name="T18" fmla="*/ 471 w 571"/>
                <a:gd name="T19" fmla="*/ 309 h 1167"/>
                <a:gd name="T20" fmla="*/ 447 w 571"/>
                <a:gd name="T21" fmla="*/ 301 h 1167"/>
                <a:gd name="T22" fmla="*/ 407 w 571"/>
                <a:gd name="T23" fmla="*/ 287 h 1167"/>
                <a:gd name="T24" fmla="*/ 333 w 571"/>
                <a:gd name="T25" fmla="*/ 271 h 1167"/>
                <a:gd name="T26" fmla="*/ 250 w 571"/>
                <a:gd name="T27" fmla="*/ 278 h 1167"/>
                <a:gd name="T28" fmla="*/ 200 w 571"/>
                <a:gd name="T29" fmla="*/ 307 h 1167"/>
                <a:gd name="T30" fmla="*/ 179 w 571"/>
                <a:gd name="T31" fmla="*/ 350 h 1167"/>
                <a:gd name="T32" fmla="*/ 185 w 571"/>
                <a:gd name="T33" fmla="*/ 402 h 1167"/>
                <a:gd name="T34" fmla="*/ 233 w 571"/>
                <a:gd name="T35" fmla="*/ 448 h 1167"/>
                <a:gd name="T36" fmla="*/ 338 w 571"/>
                <a:gd name="T37" fmla="*/ 499 h 1167"/>
                <a:gd name="T38" fmla="*/ 471 w 571"/>
                <a:gd name="T39" fmla="*/ 570 h 1167"/>
                <a:gd name="T40" fmla="*/ 547 w 571"/>
                <a:gd name="T41" fmla="*/ 658 h 1167"/>
                <a:gd name="T42" fmla="*/ 571 w 571"/>
                <a:gd name="T43" fmla="*/ 769 h 1167"/>
                <a:gd name="T44" fmla="*/ 545 w 571"/>
                <a:gd name="T45" fmla="*/ 882 h 1167"/>
                <a:gd name="T46" fmla="*/ 471 w 571"/>
                <a:gd name="T47" fmla="*/ 969 h 1167"/>
                <a:gd name="T48" fmla="*/ 356 w 571"/>
                <a:gd name="T49" fmla="*/ 1019 h 1167"/>
                <a:gd name="T50" fmla="*/ 351 w 571"/>
                <a:gd name="T51" fmla="*/ 1021 h 1167"/>
                <a:gd name="T52" fmla="*/ 348 w 571"/>
                <a:gd name="T53" fmla="*/ 1030 h 1167"/>
                <a:gd name="T54" fmla="*/ 334 w 571"/>
                <a:gd name="T55" fmla="*/ 1154 h 1167"/>
                <a:gd name="T56" fmla="*/ 259 w 571"/>
                <a:gd name="T57" fmla="*/ 1167 h 1167"/>
                <a:gd name="T58" fmla="*/ 216 w 571"/>
                <a:gd name="T59" fmla="*/ 1140 h 1167"/>
                <a:gd name="T60" fmla="*/ 213 w 571"/>
                <a:gd name="T61" fmla="*/ 1031 h 1167"/>
                <a:gd name="T62" fmla="*/ 207 w 571"/>
                <a:gd name="T63" fmla="*/ 1026 h 1167"/>
                <a:gd name="T64" fmla="*/ 198 w 571"/>
                <a:gd name="T65" fmla="*/ 1023 h 1167"/>
                <a:gd name="T66" fmla="*/ 145 w 571"/>
                <a:gd name="T67" fmla="*/ 1013 h 1167"/>
                <a:gd name="T68" fmla="*/ 69 w 571"/>
                <a:gd name="T69" fmla="*/ 993 h 1167"/>
                <a:gd name="T70" fmla="*/ 12 w 571"/>
                <a:gd name="T71" fmla="*/ 966 h 1167"/>
                <a:gd name="T72" fmla="*/ 3 w 571"/>
                <a:gd name="T73" fmla="*/ 926 h 1167"/>
                <a:gd name="T74" fmla="*/ 40 w 571"/>
                <a:gd name="T75" fmla="*/ 847 h 1167"/>
                <a:gd name="T76" fmla="*/ 73 w 571"/>
                <a:gd name="T77" fmla="*/ 839 h 1167"/>
                <a:gd name="T78" fmla="*/ 88 w 571"/>
                <a:gd name="T79" fmla="*/ 846 h 1167"/>
                <a:gd name="T80" fmla="*/ 126 w 571"/>
                <a:gd name="T81" fmla="*/ 860 h 1167"/>
                <a:gd name="T82" fmla="*/ 188 w 571"/>
                <a:gd name="T83" fmla="*/ 881 h 1167"/>
                <a:gd name="T84" fmla="*/ 257 w 571"/>
                <a:gd name="T85" fmla="*/ 890 h 1167"/>
                <a:gd name="T86" fmla="*/ 350 w 571"/>
                <a:gd name="T87" fmla="*/ 868 h 1167"/>
                <a:gd name="T88" fmla="*/ 398 w 571"/>
                <a:gd name="T89" fmla="*/ 806 h 1167"/>
                <a:gd name="T90" fmla="*/ 387 w 571"/>
                <a:gd name="T91" fmla="*/ 725 h 1167"/>
                <a:gd name="T92" fmla="*/ 303 w 571"/>
                <a:gd name="T93" fmla="*/ 659 h 1167"/>
                <a:gd name="T94" fmla="*/ 188 w 571"/>
                <a:gd name="T95" fmla="*/ 610 h 1167"/>
                <a:gd name="T96" fmla="*/ 99 w 571"/>
                <a:gd name="T97" fmla="*/ 556 h 1167"/>
                <a:gd name="T98" fmla="*/ 34 w 571"/>
                <a:gd name="T99" fmla="*/ 482 h 1167"/>
                <a:gd name="T100" fmla="*/ 9 w 571"/>
                <a:gd name="T101" fmla="*/ 381 h 1167"/>
                <a:gd name="T102" fmla="*/ 40 w 571"/>
                <a:gd name="T103" fmla="*/ 263 h 1167"/>
                <a:gd name="T104" fmla="*/ 128 w 571"/>
                <a:gd name="T105" fmla="*/ 178 h 1167"/>
                <a:gd name="T106" fmla="*/ 214 w 571"/>
                <a:gd name="T107" fmla="*/ 144 h 1167"/>
                <a:gd name="T108" fmla="*/ 220 w 571"/>
                <a:gd name="T109" fmla="*/ 139 h 1167"/>
                <a:gd name="T110" fmla="*/ 223 w 571"/>
                <a:gd name="T111" fmla="*/ 46 h 1167"/>
                <a:gd name="T112" fmla="*/ 251 w 571"/>
                <a:gd name="T113" fmla="*/ 4 h 1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1" h="1167">
                  <a:moveTo>
                    <a:pt x="270" y="0"/>
                  </a:moveTo>
                  <a:lnTo>
                    <a:pt x="310" y="0"/>
                  </a:lnTo>
                  <a:lnTo>
                    <a:pt x="328" y="4"/>
                  </a:lnTo>
                  <a:lnTo>
                    <a:pt x="343" y="13"/>
                  </a:lnTo>
                  <a:lnTo>
                    <a:pt x="354" y="28"/>
                  </a:lnTo>
                  <a:lnTo>
                    <a:pt x="356" y="46"/>
                  </a:lnTo>
                  <a:lnTo>
                    <a:pt x="358" y="130"/>
                  </a:lnTo>
                  <a:lnTo>
                    <a:pt x="358" y="133"/>
                  </a:lnTo>
                  <a:lnTo>
                    <a:pt x="359" y="135"/>
                  </a:lnTo>
                  <a:lnTo>
                    <a:pt x="360" y="136"/>
                  </a:lnTo>
                  <a:lnTo>
                    <a:pt x="361" y="136"/>
                  </a:lnTo>
                  <a:lnTo>
                    <a:pt x="363" y="138"/>
                  </a:lnTo>
                  <a:lnTo>
                    <a:pt x="364" y="138"/>
                  </a:lnTo>
                  <a:lnTo>
                    <a:pt x="368" y="139"/>
                  </a:lnTo>
                  <a:lnTo>
                    <a:pt x="378" y="140"/>
                  </a:lnTo>
                  <a:lnTo>
                    <a:pt x="392" y="143"/>
                  </a:lnTo>
                  <a:lnTo>
                    <a:pt x="411" y="147"/>
                  </a:lnTo>
                  <a:lnTo>
                    <a:pt x="431" y="152"/>
                  </a:lnTo>
                  <a:lnTo>
                    <a:pt x="453" y="157"/>
                  </a:lnTo>
                  <a:lnTo>
                    <a:pt x="475" y="164"/>
                  </a:lnTo>
                  <a:lnTo>
                    <a:pt x="496" y="170"/>
                  </a:lnTo>
                  <a:lnTo>
                    <a:pt x="514" y="177"/>
                  </a:lnTo>
                  <a:lnTo>
                    <a:pt x="526" y="184"/>
                  </a:lnTo>
                  <a:lnTo>
                    <a:pt x="534" y="195"/>
                  </a:lnTo>
                  <a:lnTo>
                    <a:pt x="536" y="208"/>
                  </a:lnTo>
                  <a:lnTo>
                    <a:pt x="534" y="223"/>
                  </a:lnTo>
                  <a:lnTo>
                    <a:pt x="512" y="280"/>
                  </a:lnTo>
                  <a:lnTo>
                    <a:pt x="503" y="296"/>
                  </a:lnTo>
                  <a:lnTo>
                    <a:pt x="488" y="305"/>
                  </a:lnTo>
                  <a:lnTo>
                    <a:pt x="471" y="309"/>
                  </a:lnTo>
                  <a:lnTo>
                    <a:pt x="460" y="307"/>
                  </a:lnTo>
                  <a:lnTo>
                    <a:pt x="449" y="303"/>
                  </a:lnTo>
                  <a:lnTo>
                    <a:pt x="447" y="301"/>
                  </a:lnTo>
                  <a:lnTo>
                    <a:pt x="438" y="298"/>
                  </a:lnTo>
                  <a:lnTo>
                    <a:pt x="425" y="293"/>
                  </a:lnTo>
                  <a:lnTo>
                    <a:pt x="407" y="287"/>
                  </a:lnTo>
                  <a:lnTo>
                    <a:pt x="386" y="280"/>
                  </a:lnTo>
                  <a:lnTo>
                    <a:pt x="361" y="275"/>
                  </a:lnTo>
                  <a:lnTo>
                    <a:pt x="333" y="271"/>
                  </a:lnTo>
                  <a:lnTo>
                    <a:pt x="303" y="270"/>
                  </a:lnTo>
                  <a:lnTo>
                    <a:pt x="275" y="272"/>
                  </a:lnTo>
                  <a:lnTo>
                    <a:pt x="250" y="278"/>
                  </a:lnTo>
                  <a:lnTo>
                    <a:pt x="229" y="285"/>
                  </a:lnTo>
                  <a:lnTo>
                    <a:pt x="213" y="296"/>
                  </a:lnTo>
                  <a:lnTo>
                    <a:pt x="200" y="307"/>
                  </a:lnTo>
                  <a:lnTo>
                    <a:pt x="189" y="320"/>
                  </a:lnTo>
                  <a:lnTo>
                    <a:pt x="183" y="334"/>
                  </a:lnTo>
                  <a:lnTo>
                    <a:pt x="179" y="350"/>
                  </a:lnTo>
                  <a:lnTo>
                    <a:pt x="178" y="364"/>
                  </a:lnTo>
                  <a:lnTo>
                    <a:pt x="180" y="384"/>
                  </a:lnTo>
                  <a:lnTo>
                    <a:pt x="185" y="402"/>
                  </a:lnTo>
                  <a:lnTo>
                    <a:pt x="196" y="417"/>
                  </a:lnTo>
                  <a:lnTo>
                    <a:pt x="211" y="433"/>
                  </a:lnTo>
                  <a:lnTo>
                    <a:pt x="233" y="448"/>
                  </a:lnTo>
                  <a:lnTo>
                    <a:pt x="260" y="464"/>
                  </a:lnTo>
                  <a:lnTo>
                    <a:pt x="295" y="481"/>
                  </a:lnTo>
                  <a:lnTo>
                    <a:pt x="338" y="499"/>
                  </a:lnTo>
                  <a:lnTo>
                    <a:pt x="389" y="521"/>
                  </a:lnTo>
                  <a:lnTo>
                    <a:pt x="433" y="544"/>
                  </a:lnTo>
                  <a:lnTo>
                    <a:pt x="471" y="570"/>
                  </a:lnTo>
                  <a:lnTo>
                    <a:pt x="503" y="597"/>
                  </a:lnTo>
                  <a:lnTo>
                    <a:pt x="527" y="627"/>
                  </a:lnTo>
                  <a:lnTo>
                    <a:pt x="547" y="658"/>
                  </a:lnTo>
                  <a:lnTo>
                    <a:pt x="561" y="693"/>
                  </a:lnTo>
                  <a:lnTo>
                    <a:pt x="569" y="729"/>
                  </a:lnTo>
                  <a:lnTo>
                    <a:pt x="571" y="769"/>
                  </a:lnTo>
                  <a:lnTo>
                    <a:pt x="569" y="810"/>
                  </a:lnTo>
                  <a:lnTo>
                    <a:pt x="559" y="847"/>
                  </a:lnTo>
                  <a:lnTo>
                    <a:pt x="545" y="882"/>
                  </a:lnTo>
                  <a:lnTo>
                    <a:pt x="525" y="914"/>
                  </a:lnTo>
                  <a:lnTo>
                    <a:pt x="500" y="943"/>
                  </a:lnTo>
                  <a:lnTo>
                    <a:pt x="471" y="969"/>
                  </a:lnTo>
                  <a:lnTo>
                    <a:pt x="437" y="990"/>
                  </a:lnTo>
                  <a:lnTo>
                    <a:pt x="399" y="1006"/>
                  </a:lnTo>
                  <a:lnTo>
                    <a:pt x="356" y="1019"/>
                  </a:lnTo>
                  <a:lnTo>
                    <a:pt x="355" y="1019"/>
                  </a:lnTo>
                  <a:lnTo>
                    <a:pt x="354" y="1021"/>
                  </a:lnTo>
                  <a:lnTo>
                    <a:pt x="351" y="1021"/>
                  </a:lnTo>
                  <a:lnTo>
                    <a:pt x="350" y="1023"/>
                  </a:lnTo>
                  <a:lnTo>
                    <a:pt x="348" y="1026"/>
                  </a:lnTo>
                  <a:lnTo>
                    <a:pt x="348" y="1030"/>
                  </a:lnTo>
                  <a:lnTo>
                    <a:pt x="348" y="1122"/>
                  </a:lnTo>
                  <a:lnTo>
                    <a:pt x="345" y="1140"/>
                  </a:lnTo>
                  <a:lnTo>
                    <a:pt x="334" y="1154"/>
                  </a:lnTo>
                  <a:lnTo>
                    <a:pt x="320" y="1163"/>
                  </a:lnTo>
                  <a:lnTo>
                    <a:pt x="302" y="1167"/>
                  </a:lnTo>
                  <a:lnTo>
                    <a:pt x="259" y="1167"/>
                  </a:lnTo>
                  <a:lnTo>
                    <a:pt x="241" y="1163"/>
                  </a:lnTo>
                  <a:lnTo>
                    <a:pt x="227" y="1154"/>
                  </a:lnTo>
                  <a:lnTo>
                    <a:pt x="216" y="1140"/>
                  </a:lnTo>
                  <a:lnTo>
                    <a:pt x="213" y="1122"/>
                  </a:lnTo>
                  <a:lnTo>
                    <a:pt x="213" y="1034"/>
                  </a:lnTo>
                  <a:lnTo>
                    <a:pt x="213" y="1031"/>
                  </a:lnTo>
                  <a:lnTo>
                    <a:pt x="211" y="1028"/>
                  </a:lnTo>
                  <a:lnTo>
                    <a:pt x="209" y="1027"/>
                  </a:lnTo>
                  <a:lnTo>
                    <a:pt x="207" y="1026"/>
                  </a:lnTo>
                  <a:lnTo>
                    <a:pt x="205" y="1025"/>
                  </a:lnTo>
                  <a:lnTo>
                    <a:pt x="203" y="1025"/>
                  </a:lnTo>
                  <a:lnTo>
                    <a:pt x="198" y="1023"/>
                  </a:lnTo>
                  <a:lnTo>
                    <a:pt x="185" y="1022"/>
                  </a:lnTo>
                  <a:lnTo>
                    <a:pt x="169" y="1018"/>
                  </a:lnTo>
                  <a:lnTo>
                    <a:pt x="145" y="1013"/>
                  </a:lnTo>
                  <a:lnTo>
                    <a:pt x="121" y="1008"/>
                  </a:lnTo>
                  <a:lnTo>
                    <a:pt x="95" y="1001"/>
                  </a:lnTo>
                  <a:lnTo>
                    <a:pt x="69" y="993"/>
                  </a:lnTo>
                  <a:lnTo>
                    <a:pt x="44" y="984"/>
                  </a:lnTo>
                  <a:lnTo>
                    <a:pt x="22" y="974"/>
                  </a:lnTo>
                  <a:lnTo>
                    <a:pt x="12" y="966"/>
                  </a:lnTo>
                  <a:lnTo>
                    <a:pt x="4" y="956"/>
                  </a:lnTo>
                  <a:lnTo>
                    <a:pt x="0" y="942"/>
                  </a:lnTo>
                  <a:lnTo>
                    <a:pt x="3" y="926"/>
                  </a:lnTo>
                  <a:lnTo>
                    <a:pt x="25" y="868"/>
                  </a:lnTo>
                  <a:lnTo>
                    <a:pt x="31" y="856"/>
                  </a:lnTo>
                  <a:lnTo>
                    <a:pt x="40" y="847"/>
                  </a:lnTo>
                  <a:lnTo>
                    <a:pt x="52" y="842"/>
                  </a:lnTo>
                  <a:lnTo>
                    <a:pt x="66" y="839"/>
                  </a:lnTo>
                  <a:lnTo>
                    <a:pt x="73" y="839"/>
                  </a:lnTo>
                  <a:lnTo>
                    <a:pt x="79" y="842"/>
                  </a:lnTo>
                  <a:lnTo>
                    <a:pt x="86" y="843"/>
                  </a:lnTo>
                  <a:lnTo>
                    <a:pt x="88" y="846"/>
                  </a:lnTo>
                  <a:lnTo>
                    <a:pt x="97" y="848"/>
                  </a:lnTo>
                  <a:lnTo>
                    <a:pt x="109" y="854"/>
                  </a:lnTo>
                  <a:lnTo>
                    <a:pt x="126" y="860"/>
                  </a:lnTo>
                  <a:lnTo>
                    <a:pt x="144" y="868"/>
                  </a:lnTo>
                  <a:lnTo>
                    <a:pt x="166" y="874"/>
                  </a:lnTo>
                  <a:lnTo>
                    <a:pt x="188" y="881"/>
                  </a:lnTo>
                  <a:lnTo>
                    <a:pt x="211" y="886"/>
                  </a:lnTo>
                  <a:lnTo>
                    <a:pt x="235" y="889"/>
                  </a:lnTo>
                  <a:lnTo>
                    <a:pt x="257" y="890"/>
                  </a:lnTo>
                  <a:lnTo>
                    <a:pt x="292" y="887"/>
                  </a:lnTo>
                  <a:lnTo>
                    <a:pt x="323" y="880"/>
                  </a:lnTo>
                  <a:lnTo>
                    <a:pt x="350" y="868"/>
                  </a:lnTo>
                  <a:lnTo>
                    <a:pt x="372" y="851"/>
                  </a:lnTo>
                  <a:lnTo>
                    <a:pt x="387" y="830"/>
                  </a:lnTo>
                  <a:lnTo>
                    <a:pt x="398" y="806"/>
                  </a:lnTo>
                  <a:lnTo>
                    <a:pt x="402" y="780"/>
                  </a:lnTo>
                  <a:lnTo>
                    <a:pt x="398" y="751"/>
                  </a:lnTo>
                  <a:lnTo>
                    <a:pt x="387" y="725"/>
                  </a:lnTo>
                  <a:lnTo>
                    <a:pt x="368" y="702"/>
                  </a:lnTo>
                  <a:lnTo>
                    <a:pt x="339" y="680"/>
                  </a:lnTo>
                  <a:lnTo>
                    <a:pt x="303" y="659"/>
                  </a:lnTo>
                  <a:lnTo>
                    <a:pt x="257" y="639"/>
                  </a:lnTo>
                  <a:lnTo>
                    <a:pt x="223" y="624"/>
                  </a:lnTo>
                  <a:lnTo>
                    <a:pt x="188" y="610"/>
                  </a:lnTo>
                  <a:lnTo>
                    <a:pt x="157" y="593"/>
                  </a:lnTo>
                  <a:lnTo>
                    <a:pt x="126" y="575"/>
                  </a:lnTo>
                  <a:lnTo>
                    <a:pt x="99" y="556"/>
                  </a:lnTo>
                  <a:lnTo>
                    <a:pt x="73" y="534"/>
                  </a:lnTo>
                  <a:lnTo>
                    <a:pt x="52" y="509"/>
                  </a:lnTo>
                  <a:lnTo>
                    <a:pt x="34" y="482"/>
                  </a:lnTo>
                  <a:lnTo>
                    <a:pt x="21" y="452"/>
                  </a:lnTo>
                  <a:lnTo>
                    <a:pt x="13" y="419"/>
                  </a:lnTo>
                  <a:lnTo>
                    <a:pt x="9" y="381"/>
                  </a:lnTo>
                  <a:lnTo>
                    <a:pt x="13" y="338"/>
                  </a:lnTo>
                  <a:lnTo>
                    <a:pt x="24" y="300"/>
                  </a:lnTo>
                  <a:lnTo>
                    <a:pt x="40" y="263"/>
                  </a:lnTo>
                  <a:lnTo>
                    <a:pt x="65" y="231"/>
                  </a:lnTo>
                  <a:lnTo>
                    <a:pt x="93" y="202"/>
                  </a:lnTo>
                  <a:lnTo>
                    <a:pt x="128" y="178"/>
                  </a:lnTo>
                  <a:lnTo>
                    <a:pt x="169" y="158"/>
                  </a:lnTo>
                  <a:lnTo>
                    <a:pt x="213" y="144"/>
                  </a:lnTo>
                  <a:lnTo>
                    <a:pt x="214" y="144"/>
                  </a:lnTo>
                  <a:lnTo>
                    <a:pt x="216" y="143"/>
                  </a:lnTo>
                  <a:lnTo>
                    <a:pt x="219" y="142"/>
                  </a:lnTo>
                  <a:lnTo>
                    <a:pt x="220" y="139"/>
                  </a:lnTo>
                  <a:lnTo>
                    <a:pt x="222" y="138"/>
                  </a:lnTo>
                  <a:lnTo>
                    <a:pt x="223" y="134"/>
                  </a:lnTo>
                  <a:lnTo>
                    <a:pt x="223" y="46"/>
                  </a:lnTo>
                  <a:lnTo>
                    <a:pt x="227" y="28"/>
                  </a:lnTo>
                  <a:lnTo>
                    <a:pt x="236" y="13"/>
                  </a:lnTo>
                  <a:lnTo>
                    <a:pt x="251" y="4"/>
                  </a:lnTo>
                  <a:lnTo>
                    <a:pt x="270"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29" name="Freeform 455"/>
            <p:cNvSpPr>
              <a:spLocks noEditPoints="1"/>
            </p:cNvSpPr>
            <p:nvPr/>
          </p:nvSpPr>
          <p:spPr bwMode="auto">
            <a:xfrm>
              <a:off x="6043613" y="3155950"/>
              <a:ext cx="1746250" cy="1746250"/>
            </a:xfrm>
            <a:custGeom>
              <a:avLst/>
              <a:gdLst>
                <a:gd name="T0" fmla="*/ 939 w 2199"/>
                <a:gd name="T1" fmla="*/ 271 h 2199"/>
                <a:gd name="T2" fmla="*/ 718 w 2199"/>
                <a:gd name="T3" fmla="*/ 346 h 2199"/>
                <a:gd name="T4" fmla="*/ 529 w 2199"/>
                <a:gd name="T5" fmla="*/ 476 h 2199"/>
                <a:gd name="T6" fmla="*/ 383 w 2199"/>
                <a:gd name="T7" fmla="*/ 651 h 2199"/>
                <a:gd name="T8" fmla="*/ 289 w 2199"/>
                <a:gd name="T9" fmla="*/ 862 h 2199"/>
                <a:gd name="T10" fmla="*/ 255 w 2199"/>
                <a:gd name="T11" fmla="*/ 1099 h 2199"/>
                <a:gd name="T12" fmla="*/ 289 w 2199"/>
                <a:gd name="T13" fmla="*/ 1337 h 2199"/>
                <a:gd name="T14" fmla="*/ 383 w 2199"/>
                <a:gd name="T15" fmla="*/ 1548 h 2199"/>
                <a:gd name="T16" fmla="*/ 529 w 2199"/>
                <a:gd name="T17" fmla="*/ 1723 h 2199"/>
                <a:gd name="T18" fmla="*/ 718 w 2199"/>
                <a:gd name="T19" fmla="*/ 1854 h 2199"/>
                <a:gd name="T20" fmla="*/ 939 w 2199"/>
                <a:gd name="T21" fmla="*/ 1929 h 2199"/>
                <a:gd name="T22" fmla="*/ 1181 w 2199"/>
                <a:gd name="T23" fmla="*/ 1941 h 2199"/>
                <a:gd name="T24" fmla="*/ 1411 w 2199"/>
                <a:gd name="T25" fmla="*/ 1885 h 2199"/>
                <a:gd name="T26" fmla="*/ 1610 w 2199"/>
                <a:gd name="T27" fmla="*/ 1772 h 2199"/>
                <a:gd name="T28" fmla="*/ 1772 w 2199"/>
                <a:gd name="T29" fmla="*/ 1610 h 2199"/>
                <a:gd name="T30" fmla="*/ 1885 w 2199"/>
                <a:gd name="T31" fmla="*/ 1411 h 2199"/>
                <a:gd name="T32" fmla="*/ 1941 w 2199"/>
                <a:gd name="T33" fmla="*/ 1181 h 2199"/>
                <a:gd name="T34" fmla="*/ 1929 w 2199"/>
                <a:gd name="T35" fmla="*/ 940 h 2199"/>
                <a:gd name="T36" fmla="*/ 1854 w 2199"/>
                <a:gd name="T37" fmla="*/ 718 h 2199"/>
                <a:gd name="T38" fmla="*/ 1723 w 2199"/>
                <a:gd name="T39" fmla="*/ 529 h 2199"/>
                <a:gd name="T40" fmla="*/ 1548 w 2199"/>
                <a:gd name="T41" fmla="*/ 383 h 2199"/>
                <a:gd name="T42" fmla="*/ 1337 w 2199"/>
                <a:gd name="T43" fmla="*/ 289 h 2199"/>
                <a:gd name="T44" fmla="*/ 1099 w 2199"/>
                <a:gd name="T45" fmla="*/ 255 h 2199"/>
                <a:gd name="T46" fmla="*/ 1287 w 2199"/>
                <a:gd name="T47" fmla="*/ 17 h 2199"/>
                <a:gd name="T48" fmla="*/ 1548 w 2199"/>
                <a:gd name="T49" fmla="*/ 96 h 2199"/>
                <a:gd name="T50" fmla="*/ 1777 w 2199"/>
                <a:gd name="T51" fmla="*/ 234 h 2199"/>
                <a:gd name="T52" fmla="*/ 1965 w 2199"/>
                <a:gd name="T53" fmla="*/ 422 h 2199"/>
                <a:gd name="T54" fmla="*/ 2104 w 2199"/>
                <a:gd name="T55" fmla="*/ 651 h 2199"/>
                <a:gd name="T56" fmla="*/ 2183 w 2199"/>
                <a:gd name="T57" fmla="*/ 913 h 2199"/>
                <a:gd name="T58" fmla="*/ 2196 w 2199"/>
                <a:gd name="T59" fmla="*/ 1195 h 2199"/>
                <a:gd name="T60" fmla="*/ 2137 w 2199"/>
                <a:gd name="T61" fmla="*/ 1464 h 2199"/>
                <a:gd name="T62" fmla="*/ 2017 w 2199"/>
                <a:gd name="T63" fmla="*/ 1705 h 2199"/>
                <a:gd name="T64" fmla="*/ 1845 w 2199"/>
                <a:gd name="T65" fmla="*/ 1908 h 2199"/>
                <a:gd name="T66" fmla="*/ 1629 w 2199"/>
                <a:gd name="T67" fmla="*/ 2064 h 2199"/>
                <a:gd name="T68" fmla="*/ 1377 w 2199"/>
                <a:gd name="T69" fmla="*/ 2163 h 2199"/>
                <a:gd name="T70" fmla="*/ 1099 w 2199"/>
                <a:gd name="T71" fmla="*/ 2199 h 2199"/>
                <a:gd name="T72" fmla="*/ 822 w 2199"/>
                <a:gd name="T73" fmla="*/ 2163 h 2199"/>
                <a:gd name="T74" fmla="*/ 571 w 2199"/>
                <a:gd name="T75" fmla="*/ 2064 h 2199"/>
                <a:gd name="T76" fmla="*/ 355 w 2199"/>
                <a:gd name="T77" fmla="*/ 1908 h 2199"/>
                <a:gd name="T78" fmla="*/ 183 w 2199"/>
                <a:gd name="T79" fmla="*/ 1705 h 2199"/>
                <a:gd name="T80" fmla="*/ 62 w 2199"/>
                <a:gd name="T81" fmla="*/ 1464 h 2199"/>
                <a:gd name="T82" fmla="*/ 4 w 2199"/>
                <a:gd name="T83" fmla="*/ 1195 h 2199"/>
                <a:gd name="T84" fmla="*/ 17 w 2199"/>
                <a:gd name="T85" fmla="*/ 913 h 2199"/>
                <a:gd name="T86" fmla="*/ 96 w 2199"/>
                <a:gd name="T87" fmla="*/ 651 h 2199"/>
                <a:gd name="T88" fmla="*/ 234 w 2199"/>
                <a:gd name="T89" fmla="*/ 422 h 2199"/>
                <a:gd name="T90" fmla="*/ 422 w 2199"/>
                <a:gd name="T91" fmla="*/ 234 h 2199"/>
                <a:gd name="T92" fmla="*/ 651 w 2199"/>
                <a:gd name="T93" fmla="*/ 96 h 2199"/>
                <a:gd name="T94" fmla="*/ 913 w 2199"/>
                <a:gd name="T95" fmla="*/ 17 h 2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99" h="2199">
                  <a:moveTo>
                    <a:pt x="1099" y="255"/>
                  </a:moveTo>
                  <a:lnTo>
                    <a:pt x="1019" y="259"/>
                  </a:lnTo>
                  <a:lnTo>
                    <a:pt x="939" y="271"/>
                  </a:lnTo>
                  <a:lnTo>
                    <a:pt x="862" y="289"/>
                  </a:lnTo>
                  <a:lnTo>
                    <a:pt x="788" y="315"/>
                  </a:lnTo>
                  <a:lnTo>
                    <a:pt x="718" y="346"/>
                  </a:lnTo>
                  <a:lnTo>
                    <a:pt x="651" y="383"/>
                  </a:lnTo>
                  <a:lnTo>
                    <a:pt x="589" y="427"/>
                  </a:lnTo>
                  <a:lnTo>
                    <a:pt x="529" y="476"/>
                  </a:lnTo>
                  <a:lnTo>
                    <a:pt x="476" y="529"/>
                  </a:lnTo>
                  <a:lnTo>
                    <a:pt x="427" y="589"/>
                  </a:lnTo>
                  <a:lnTo>
                    <a:pt x="383" y="651"/>
                  </a:lnTo>
                  <a:lnTo>
                    <a:pt x="346" y="718"/>
                  </a:lnTo>
                  <a:lnTo>
                    <a:pt x="315" y="788"/>
                  </a:lnTo>
                  <a:lnTo>
                    <a:pt x="289" y="862"/>
                  </a:lnTo>
                  <a:lnTo>
                    <a:pt x="271" y="940"/>
                  </a:lnTo>
                  <a:lnTo>
                    <a:pt x="259" y="1019"/>
                  </a:lnTo>
                  <a:lnTo>
                    <a:pt x="255" y="1099"/>
                  </a:lnTo>
                  <a:lnTo>
                    <a:pt x="259" y="1181"/>
                  </a:lnTo>
                  <a:lnTo>
                    <a:pt x="271" y="1260"/>
                  </a:lnTo>
                  <a:lnTo>
                    <a:pt x="289" y="1337"/>
                  </a:lnTo>
                  <a:lnTo>
                    <a:pt x="315" y="1411"/>
                  </a:lnTo>
                  <a:lnTo>
                    <a:pt x="346" y="1481"/>
                  </a:lnTo>
                  <a:lnTo>
                    <a:pt x="383" y="1548"/>
                  </a:lnTo>
                  <a:lnTo>
                    <a:pt x="427" y="1610"/>
                  </a:lnTo>
                  <a:lnTo>
                    <a:pt x="476" y="1669"/>
                  </a:lnTo>
                  <a:lnTo>
                    <a:pt x="529" y="1723"/>
                  </a:lnTo>
                  <a:lnTo>
                    <a:pt x="589" y="1772"/>
                  </a:lnTo>
                  <a:lnTo>
                    <a:pt x="651" y="1816"/>
                  </a:lnTo>
                  <a:lnTo>
                    <a:pt x="718" y="1854"/>
                  </a:lnTo>
                  <a:lnTo>
                    <a:pt x="788" y="1885"/>
                  </a:lnTo>
                  <a:lnTo>
                    <a:pt x="862" y="1911"/>
                  </a:lnTo>
                  <a:lnTo>
                    <a:pt x="939" y="1929"/>
                  </a:lnTo>
                  <a:lnTo>
                    <a:pt x="1019" y="1941"/>
                  </a:lnTo>
                  <a:lnTo>
                    <a:pt x="1099" y="1944"/>
                  </a:lnTo>
                  <a:lnTo>
                    <a:pt x="1181" y="1941"/>
                  </a:lnTo>
                  <a:lnTo>
                    <a:pt x="1260" y="1929"/>
                  </a:lnTo>
                  <a:lnTo>
                    <a:pt x="1337" y="1911"/>
                  </a:lnTo>
                  <a:lnTo>
                    <a:pt x="1411" y="1885"/>
                  </a:lnTo>
                  <a:lnTo>
                    <a:pt x="1481" y="1854"/>
                  </a:lnTo>
                  <a:lnTo>
                    <a:pt x="1548" y="1816"/>
                  </a:lnTo>
                  <a:lnTo>
                    <a:pt x="1610" y="1772"/>
                  </a:lnTo>
                  <a:lnTo>
                    <a:pt x="1669" y="1723"/>
                  </a:lnTo>
                  <a:lnTo>
                    <a:pt x="1723" y="1669"/>
                  </a:lnTo>
                  <a:lnTo>
                    <a:pt x="1772" y="1610"/>
                  </a:lnTo>
                  <a:lnTo>
                    <a:pt x="1816" y="1548"/>
                  </a:lnTo>
                  <a:lnTo>
                    <a:pt x="1854" y="1481"/>
                  </a:lnTo>
                  <a:lnTo>
                    <a:pt x="1885" y="1411"/>
                  </a:lnTo>
                  <a:lnTo>
                    <a:pt x="1911" y="1337"/>
                  </a:lnTo>
                  <a:lnTo>
                    <a:pt x="1929" y="1260"/>
                  </a:lnTo>
                  <a:lnTo>
                    <a:pt x="1941" y="1181"/>
                  </a:lnTo>
                  <a:lnTo>
                    <a:pt x="1944" y="1099"/>
                  </a:lnTo>
                  <a:lnTo>
                    <a:pt x="1941" y="1019"/>
                  </a:lnTo>
                  <a:lnTo>
                    <a:pt x="1929" y="940"/>
                  </a:lnTo>
                  <a:lnTo>
                    <a:pt x="1911" y="862"/>
                  </a:lnTo>
                  <a:lnTo>
                    <a:pt x="1885" y="788"/>
                  </a:lnTo>
                  <a:lnTo>
                    <a:pt x="1854" y="718"/>
                  </a:lnTo>
                  <a:lnTo>
                    <a:pt x="1816" y="651"/>
                  </a:lnTo>
                  <a:lnTo>
                    <a:pt x="1772" y="589"/>
                  </a:lnTo>
                  <a:lnTo>
                    <a:pt x="1723" y="529"/>
                  </a:lnTo>
                  <a:lnTo>
                    <a:pt x="1669" y="476"/>
                  </a:lnTo>
                  <a:lnTo>
                    <a:pt x="1610" y="427"/>
                  </a:lnTo>
                  <a:lnTo>
                    <a:pt x="1548" y="383"/>
                  </a:lnTo>
                  <a:lnTo>
                    <a:pt x="1481" y="346"/>
                  </a:lnTo>
                  <a:lnTo>
                    <a:pt x="1411" y="315"/>
                  </a:lnTo>
                  <a:lnTo>
                    <a:pt x="1337" y="289"/>
                  </a:lnTo>
                  <a:lnTo>
                    <a:pt x="1260" y="271"/>
                  </a:lnTo>
                  <a:lnTo>
                    <a:pt x="1181" y="259"/>
                  </a:lnTo>
                  <a:lnTo>
                    <a:pt x="1099" y="255"/>
                  </a:lnTo>
                  <a:close/>
                  <a:moveTo>
                    <a:pt x="1099" y="0"/>
                  </a:moveTo>
                  <a:lnTo>
                    <a:pt x="1195" y="4"/>
                  </a:lnTo>
                  <a:lnTo>
                    <a:pt x="1287" y="17"/>
                  </a:lnTo>
                  <a:lnTo>
                    <a:pt x="1377" y="36"/>
                  </a:lnTo>
                  <a:lnTo>
                    <a:pt x="1464" y="62"/>
                  </a:lnTo>
                  <a:lnTo>
                    <a:pt x="1548" y="96"/>
                  </a:lnTo>
                  <a:lnTo>
                    <a:pt x="1629" y="136"/>
                  </a:lnTo>
                  <a:lnTo>
                    <a:pt x="1705" y="182"/>
                  </a:lnTo>
                  <a:lnTo>
                    <a:pt x="1777" y="234"/>
                  </a:lnTo>
                  <a:lnTo>
                    <a:pt x="1845" y="291"/>
                  </a:lnTo>
                  <a:lnTo>
                    <a:pt x="1908" y="355"/>
                  </a:lnTo>
                  <a:lnTo>
                    <a:pt x="1965" y="422"/>
                  </a:lnTo>
                  <a:lnTo>
                    <a:pt x="2017" y="494"/>
                  </a:lnTo>
                  <a:lnTo>
                    <a:pt x="2063" y="571"/>
                  </a:lnTo>
                  <a:lnTo>
                    <a:pt x="2104" y="651"/>
                  </a:lnTo>
                  <a:lnTo>
                    <a:pt x="2137" y="735"/>
                  </a:lnTo>
                  <a:lnTo>
                    <a:pt x="2163" y="822"/>
                  </a:lnTo>
                  <a:lnTo>
                    <a:pt x="2183" y="913"/>
                  </a:lnTo>
                  <a:lnTo>
                    <a:pt x="2196" y="1005"/>
                  </a:lnTo>
                  <a:lnTo>
                    <a:pt x="2199" y="1100"/>
                  </a:lnTo>
                  <a:lnTo>
                    <a:pt x="2196" y="1195"/>
                  </a:lnTo>
                  <a:lnTo>
                    <a:pt x="2183" y="1287"/>
                  </a:lnTo>
                  <a:lnTo>
                    <a:pt x="2163" y="1377"/>
                  </a:lnTo>
                  <a:lnTo>
                    <a:pt x="2137" y="1464"/>
                  </a:lnTo>
                  <a:lnTo>
                    <a:pt x="2104" y="1548"/>
                  </a:lnTo>
                  <a:lnTo>
                    <a:pt x="2063" y="1629"/>
                  </a:lnTo>
                  <a:lnTo>
                    <a:pt x="2017" y="1705"/>
                  </a:lnTo>
                  <a:lnTo>
                    <a:pt x="1965" y="1777"/>
                  </a:lnTo>
                  <a:lnTo>
                    <a:pt x="1908" y="1845"/>
                  </a:lnTo>
                  <a:lnTo>
                    <a:pt x="1845" y="1908"/>
                  </a:lnTo>
                  <a:lnTo>
                    <a:pt x="1777" y="1965"/>
                  </a:lnTo>
                  <a:lnTo>
                    <a:pt x="1705" y="2017"/>
                  </a:lnTo>
                  <a:lnTo>
                    <a:pt x="1629" y="2064"/>
                  </a:lnTo>
                  <a:lnTo>
                    <a:pt x="1548" y="2104"/>
                  </a:lnTo>
                  <a:lnTo>
                    <a:pt x="1464" y="2137"/>
                  </a:lnTo>
                  <a:lnTo>
                    <a:pt x="1377" y="2163"/>
                  </a:lnTo>
                  <a:lnTo>
                    <a:pt x="1287" y="2183"/>
                  </a:lnTo>
                  <a:lnTo>
                    <a:pt x="1195" y="2196"/>
                  </a:lnTo>
                  <a:lnTo>
                    <a:pt x="1099" y="2199"/>
                  </a:lnTo>
                  <a:lnTo>
                    <a:pt x="1005" y="2196"/>
                  </a:lnTo>
                  <a:lnTo>
                    <a:pt x="913" y="2183"/>
                  </a:lnTo>
                  <a:lnTo>
                    <a:pt x="822" y="2163"/>
                  </a:lnTo>
                  <a:lnTo>
                    <a:pt x="735" y="2137"/>
                  </a:lnTo>
                  <a:lnTo>
                    <a:pt x="651" y="2104"/>
                  </a:lnTo>
                  <a:lnTo>
                    <a:pt x="571" y="2064"/>
                  </a:lnTo>
                  <a:lnTo>
                    <a:pt x="494" y="2017"/>
                  </a:lnTo>
                  <a:lnTo>
                    <a:pt x="422" y="1965"/>
                  </a:lnTo>
                  <a:lnTo>
                    <a:pt x="355" y="1908"/>
                  </a:lnTo>
                  <a:lnTo>
                    <a:pt x="291" y="1845"/>
                  </a:lnTo>
                  <a:lnTo>
                    <a:pt x="234" y="1777"/>
                  </a:lnTo>
                  <a:lnTo>
                    <a:pt x="183" y="1705"/>
                  </a:lnTo>
                  <a:lnTo>
                    <a:pt x="136" y="1629"/>
                  </a:lnTo>
                  <a:lnTo>
                    <a:pt x="96" y="1548"/>
                  </a:lnTo>
                  <a:lnTo>
                    <a:pt x="62" y="1464"/>
                  </a:lnTo>
                  <a:lnTo>
                    <a:pt x="36" y="1377"/>
                  </a:lnTo>
                  <a:lnTo>
                    <a:pt x="17" y="1287"/>
                  </a:lnTo>
                  <a:lnTo>
                    <a:pt x="4" y="1195"/>
                  </a:lnTo>
                  <a:lnTo>
                    <a:pt x="0" y="1100"/>
                  </a:lnTo>
                  <a:lnTo>
                    <a:pt x="4" y="1005"/>
                  </a:lnTo>
                  <a:lnTo>
                    <a:pt x="17" y="913"/>
                  </a:lnTo>
                  <a:lnTo>
                    <a:pt x="36" y="822"/>
                  </a:lnTo>
                  <a:lnTo>
                    <a:pt x="62" y="735"/>
                  </a:lnTo>
                  <a:lnTo>
                    <a:pt x="96" y="651"/>
                  </a:lnTo>
                  <a:lnTo>
                    <a:pt x="136" y="571"/>
                  </a:lnTo>
                  <a:lnTo>
                    <a:pt x="183" y="494"/>
                  </a:lnTo>
                  <a:lnTo>
                    <a:pt x="234" y="422"/>
                  </a:lnTo>
                  <a:lnTo>
                    <a:pt x="291" y="355"/>
                  </a:lnTo>
                  <a:lnTo>
                    <a:pt x="355" y="291"/>
                  </a:lnTo>
                  <a:lnTo>
                    <a:pt x="422" y="234"/>
                  </a:lnTo>
                  <a:lnTo>
                    <a:pt x="494" y="182"/>
                  </a:lnTo>
                  <a:lnTo>
                    <a:pt x="571" y="136"/>
                  </a:lnTo>
                  <a:lnTo>
                    <a:pt x="651" y="96"/>
                  </a:lnTo>
                  <a:lnTo>
                    <a:pt x="735" y="62"/>
                  </a:lnTo>
                  <a:lnTo>
                    <a:pt x="822" y="36"/>
                  </a:lnTo>
                  <a:lnTo>
                    <a:pt x="913" y="17"/>
                  </a:lnTo>
                  <a:lnTo>
                    <a:pt x="1005" y="4"/>
                  </a:lnTo>
                  <a:lnTo>
                    <a:pt x="1099"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grpSp>
      <p:sp>
        <p:nvSpPr>
          <p:cNvPr id="30" name="Freeform 8"/>
          <p:cNvSpPr>
            <a:spLocks noEditPoints="1"/>
          </p:cNvSpPr>
          <p:nvPr/>
        </p:nvSpPr>
        <p:spPr bwMode="auto">
          <a:xfrm>
            <a:off x="2358000" y="2557273"/>
            <a:ext cx="759449" cy="666067"/>
          </a:xfrm>
          <a:custGeom>
            <a:avLst/>
            <a:gdLst>
              <a:gd name="T0" fmla="*/ 168 w 336"/>
              <a:gd name="T1" fmla="*/ 0 h 294"/>
              <a:gd name="T2" fmla="*/ 0 w 336"/>
              <a:gd name="T3" fmla="*/ 126 h 294"/>
              <a:gd name="T4" fmla="*/ 74 w 336"/>
              <a:gd name="T5" fmla="*/ 230 h 294"/>
              <a:gd name="T6" fmla="*/ 74 w 336"/>
              <a:gd name="T7" fmla="*/ 231 h 294"/>
              <a:gd name="T8" fmla="*/ 53 w 336"/>
              <a:gd name="T9" fmla="*/ 281 h 294"/>
              <a:gd name="T10" fmla="*/ 53 w 336"/>
              <a:gd name="T11" fmla="*/ 281 h 294"/>
              <a:gd name="T12" fmla="*/ 53 w 336"/>
              <a:gd name="T13" fmla="*/ 284 h 294"/>
              <a:gd name="T14" fmla="*/ 62 w 336"/>
              <a:gd name="T15" fmla="*/ 294 h 294"/>
              <a:gd name="T16" fmla="*/ 65 w 336"/>
              <a:gd name="T17" fmla="*/ 294 h 294"/>
              <a:gd name="T18" fmla="*/ 136 w 336"/>
              <a:gd name="T19" fmla="*/ 250 h 294"/>
              <a:gd name="T20" fmla="*/ 168 w 336"/>
              <a:gd name="T21" fmla="*/ 252 h 294"/>
              <a:gd name="T22" fmla="*/ 336 w 336"/>
              <a:gd name="T23" fmla="*/ 126 h 294"/>
              <a:gd name="T24" fmla="*/ 168 w 336"/>
              <a:gd name="T25" fmla="*/ 0 h 294"/>
              <a:gd name="T26" fmla="*/ 168 w 336"/>
              <a:gd name="T27" fmla="*/ 231 h 294"/>
              <a:gd name="T28" fmla="*/ 139 w 336"/>
              <a:gd name="T29" fmla="*/ 229 h 294"/>
              <a:gd name="T30" fmla="*/ 136 w 336"/>
              <a:gd name="T31" fmla="*/ 229 h 294"/>
              <a:gd name="T32" fmla="*/ 119 w 336"/>
              <a:gd name="T33" fmla="*/ 236 h 294"/>
              <a:gd name="T34" fmla="*/ 87 w 336"/>
              <a:gd name="T35" fmla="*/ 263 h 294"/>
              <a:gd name="T36" fmla="*/ 94 w 336"/>
              <a:gd name="T37" fmla="*/ 232 h 294"/>
              <a:gd name="T38" fmla="*/ 95 w 336"/>
              <a:gd name="T39" fmla="*/ 230 h 294"/>
              <a:gd name="T40" fmla="*/ 83 w 336"/>
              <a:gd name="T41" fmla="*/ 212 h 294"/>
              <a:gd name="T42" fmla="*/ 21 w 336"/>
              <a:gd name="T43" fmla="*/ 126 h 294"/>
              <a:gd name="T44" fmla="*/ 168 w 336"/>
              <a:gd name="T45" fmla="*/ 21 h 294"/>
              <a:gd name="T46" fmla="*/ 315 w 336"/>
              <a:gd name="T47" fmla="*/ 126 h 294"/>
              <a:gd name="T48" fmla="*/ 168 w 336"/>
              <a:gd name="T49" fmla="*/ 23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6" h="294">
                <a:moveTo>
                  <a:pt x="168" y="0"/>
                </a:moveTo>
                <a:cubicBezTo>
                  <a:pt x="75" y="0"/>
                  <a:pt x="0" y="56"/>
                  <a:pt x="0" y="126"/>
                </a:cubicBezTo>
                <a:cubicBezTo>
                  <a:pt x="0" y="169"/>
                  <a:pt x="29" y="208"/>
                  <a:pt x="74" y="230"/>
                </a:cubicBezTo>
                <a:cubicBezTo>
                  <a:pt x="74" y="231"/>
                  <a:pt x="74" y="231"/>
                  <a:pt x="74" y="231"/>
                </a:cubicBezTo>
                <a:cubicBezTo>
                  <a:pt x="74" y="250"/>
                  <a:pt x="59" y="270"/>
                  <a:pt x="53" y="281"/>
                </a:cubicBezTo>
                <a:cubicBezTo>
                  <a:pt x="53" y="281"/>
                  <a:pt x="53" y="281"/>
                  <a:pt x="53" y="281"/>
                </a:cubicBezTo>
                <a:cubicBezTo>
                  <a:pt x="53" y="282"/>
                  <a:pt x="53" y="283"/>
                  <a:pt x="53" y="284"/>
                </a:cubicBezTo>
                <a:cubicBezTo>
                  <a:pt x="53" y="290"/>
                  <a:pt x="57" y="294"/>
                  <a:pt x="62" y="294"/>
                </a:cubicBezTo>
                <a:cubicBezTo>
                  <a:pt x="63" y="294"/>
                  <a:pt x="65" y="294"/>
                  <a:pt x="65" y="294"/>
                </a:cubicBezTo>
                <a:cubicBezTo>
                  <a:pt x="98" y="288"/>
                  <a:pt x="128" y="258"/>
                  <a:pt x="136" y="250"/>
                </a:cubicBezTo>
                <a:cubicBezTo>
                  <a:pt x="146" y="251"/>
                  <a:pt x="157" y="252"/>
                  <a:pt x="168" y="252"/>
                </a:cubicBezTo>
                <a:cubicBezTo>
                  <a:pt x="261" y="252"/>
                  <a:pt x="336" y="196"/>
                  <a:pt x="336" y="126"/>
                </a:cubicBezTo>
                <a:cubicBezTo>
                  <a:pt x="336" y="56"/>
                  <a:pt x="261" y="0"/>
                  <a:pt x="168" y="0"/>
                </a:cubicBezTo>
                <a:close/>
                <a:moveTo>
                  <a:pt x="168" y="231"/>
                </a:moveTo>
                <a:cubicBezTo>
                  <a:pt x="158" y="231"/>
                  <a:pt x="148" y="230"/>
                  <a:pt x="139" y="229"/>
                </a:cubicBezTo>
                <a:cubicBezTo>
                  <a:pt x="138" y="229"/>
                  <a:pt x="137" y="229"/>
                  <a:pt x="136" y="229"/>
                </a:cubicBezTo>
                <a:cubicBezTo>
                  <a:pt x="129" y="229"/>
                  <a:pt x="123" y="231"/>
                  <a:pt x="119" y="236"/>
                </a:cubicBezTo>
                <a:cubicBezTo>
                  <a:pt x="115" y="242"/>
                  <a:pt x="102" y="254"/>
                  <a:pt x="87" y="263"/>
                </a:cubicBezTo>
                <a:cubicBezTo>
                  <a:pt x="91" y="254"/>
                  <a:pt x="94" y="243"/>
                  <a:pt x="94" y="232"/>
                </a:cubicBezTo>
                <a:cubicBezTo>
                  <a:pt x="95" y="231"/>
                  <a:pt x="95" y="231"/>
                  <a:pt x="95" y="230"/>
                </a:cubicBezTo>
                <a:cubicBezTo>
                  <a:pt x="95" y="222"/>
                  <a:pt x="90" y="215"/>
                  <a:pt x="83" y="212"/>
                </a:cubicBezTo>
                <a:cubicBezTo>
                  <a:pt x="44" y="192"/>
                  <a:pt x="21" y="160"/>
                  <a:pt x="21" y="126"/>
                </a:cubicBezTo>
                <a:cubicBezTo>
                  <a:pt x="21" y="68"/>
                  <a:pt x="87" y="21"/>
                  <a:pt x="168" y="21"/>
                </a:cubicBezTo>
                <a:cubicBezTo>
                  <a:pt x="249" y="21"/>
                  <a:pt x="315" y="68"/>
                  <a:pt x="315" y="126"/>
                </a:cubicBezTo>
                <a:cubicBezTo>
                  <a:pt x="315" y="184"/>
                  <a:pt x="249" y="231"/>
                  <a:pt x="168" y="231"/>
                </a:cubicBezTo>
                <a:close/>
              </a:path>
            </a:pathLst>
          </a:custGeom>
          <a:solidFill>
            <a:srgbClr val="FFFFFF"/>
          </a:solidFill>
          <a:ln>
            <a:noFill/>
          </a:ln>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31" name="矩形 30"/>
          <p:cNvSpPr/>
          <p:nvPr/>
        </p:nvSpPr>
        <p:spPr>
          <a:xfrm>
            <a:off x="1392229" y="3976198"/>
            <a:ext cx="2584032" cy="379656"/>
          </a:xfrm>
          <a:prstGeom prst="rect">
            <a:avLst/>
          </a:prstGeom>
        </p:spPr>
        <p:txBody>
          <a:bodyPr wrap="square">
            <a:spAutoFit/>
          </a:bodyPr>
          <a:lstStyle/>
          <a:p>
            <a:pPr algn="ctr" defTabSz="1219200">
              <a:defRPr/>
            </a:pPr>
            <a:r>
              <a:rPr lang="en-US" altLang="zh-CN" b="1">
                <a:solidFill>
                  <a:schemeClr val="bg1"/>
                </a:solidFill>
                <a:latin typeface="微软雅黑" panose="020B0503020204020204" pitchFamily="34" charset="-122"/>
                <a:ea typeface="微软雅黑" panose="020B0503020204020204" pitchFamily="34" charset="-122"/>
              </a:rPr>
              <a:t>01.</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2" name="TextBox 39"/>
          <p:cNvSpPr txBox="1"/>
          <p:nvPr/>
        </p:nvSpPr>
        <p:spPr>
          <a:xfrm>
            <a:off x="1310645" y="4355854"/>
            <a:ext cx="2747201" cy="731098"/>
          </a:xfrm>
          <a:prstGeom prst="rect">
            <a:avLst/>
          </a:prstGeom>
          <a:noFill/>
        </p:spPr>
        <p:txBody>
          <a:bodyPr wrap="square" rtlCol="0">
            <a:spAutoFit/>
          </a:bodyPr>
          <a:lstStyle/>
          <a:p>
            <a:pPr algn="ct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33" name="矩形 32"/>
          <p:cNvSpPr/>
          <p:nvPr/>
        </p:nvSpPr>
        <p:spPr>
          <a:xfrm>
            <a:off x="4973773" y="3976198"/>
            <a:ext cx="2584032" cy="379656"/>
          </a:xfrm>
          <a:prstGeom prst="rect">
            <a:avLst/>
          </a:prstGeom>
        </p:spPr>
        <p:txBody>
          <a:bodyPr wrap="square">
            <a:spAutoFit/>
          </a:bodyPr>
          <a:lstStyle/>
          <a:p>
            <a:pPr algn="ctr" defTabSz="1219200">
              <a:defRPr/>
            </a:pPr>
            <a:r>
              <a:rPr lang="en-US" altLang="zh-CN" b="1">
                <a:solidFill>
                  <a:schemeClr val="bg1"/>
                </a:solidFill>
                <a:latin typeface="微软雅黑" panose="020B0503020204020204" pitchFamily="34" charset="-122"/>
                <a:ea typeface="微软雅黑" panose="020B0503020204020204" pitchFamily="34" charset="-122"/>
              </a:rPr>
              <a:t>02.</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4" name="TextBox 39"/>
          <p:cNvSpPr txBox="1"/>
          <p:nvPr/>
        </p:nvSpPr>
        <p:spPr>
          <a:xfrm>
            <a:off x="4892189" y="4355854"/>
            <a:ext cx="2747201" cy="731098"/>
          </a:xfrm>
          <a:prstGeom prst="rect">
            <a:avLst/>
          </a:prstGeom>
          <a:noFill/>
        </p:spPr>
        <p:txBody>
          <a:bodyPr wrap="square" rtlCol="0">
            <a:spAutoFit/>
          </a:bodyPr>
          <a:lstStyle/>
          <a:p>
            <a:pPr algn="ct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35" name="矩形 34"/>
          <p:cNvSpPr/>
          <p:nvPr/>
        </p:nvSpPr>
        <p:spPr>
          <a:xfrm>
            <a:off x="8554101" y="3976198"/>
            <a:ext cx="2584032" cy="379656"/>
          </a:xfrm>
          <a:prstGeom prst="rect">
            <a:avLst/>
          </a:prstGeom>
        </p:spPr>
        <p:txBody>
          <a:bodyPr wrap="square">
            <a:spAutoFit/>
          </a:bodyPr>
          <a:lstStyle/>
          <a:p>
            <a:pPr algn="ctr" defTabSz="1219200">
              <a:defRPr/>
            </a:pPr>
            <a:r>
              <a:rPr lang="en-US" altLang="zh-CN" b="1">
                <a:solidFill>
                  <a:schemeClr val="bg1"/>
                </a:solidFill>
                <a:latin typeface="微软雅黑" panose="020B0503020204020204" pitchFamily="34" charset="-122"/>
                <a:ea typeface="微软雅黑" panose="020B0503020204020204" pitchFamily="34" charset="-122"/>
              </a:rPr>
              <a:t>03.</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6" name="TextBox 39"/>
          <p:cNvSpPr txBox="1"/>
          <p:nvPr/>
        </p:nvSpPr>
        <p:spPr>
          <a:xfrm>
            <a:off x="8472517" y="4355854"/>
            <a:ext cx="2747201" cy="731098"/>
          </a:xfrm>
          <a:prstGeom prst="rect">
            <a:avLst/>
          </a:prstGeom>
          <a:noFill/>
        </p:spPr>
        <p:txBody>
          <a:bodyPr wrap="square" rtlCol="0">
            <a:spAutoFit/>
          </a:bodyPr>
          <a:lstStyle/>
          <a:p>
            <a:pPr algn="ct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39" name="TextBox 3"/>
          <p:cNvSpPr txBox="1"/>
          <p:nvPr/>
        </p:nvSpPr>
        <p:spPr>
          <a:xfrm>
            <a:off x="4728116" y="512633"/>
            <a:ext cx="2735764" cy="629219"/>
          </a:xfrm>
          <a:prstGeom prst="rect">
            <a:avLst/>
          </a:prstGeom>
          <a:noFill/>
        </p:spPr>
        <p:txBody>
          <a:bodyPr wrap="none" lIns="135453" tIns="67727" rIns="135453" bIns="67727" rtlCol="0">
            <a:spAutoFit/>
          </a:bodyPr>
          <a:lstStyle/>
          <a:p>
            <a:pPr algn="ctr"/>
            <a:r>
              <a:rPr lang="zh-CN" altLang="en-US" sz="3200">
                <a:solidFill>
                  <a:schemeClr val="bg1"/>
                </a:solidFill>
                <a:latin typeface="汉仪尚巍手书W" panose="00020600040101010101" pitchFamily="18" charset="-122"/>
                <a:ea typeface="汉仪尚巍手书W" panose="00020600040101010101" pitchFamily="18" charset="-122"/>
              </a:rPr>
              <a:t>单击添加标题</a:t>
            </a:r>
            <a:endParaRPr lang="zh-CN" altLang="en-US" sz="3200" dirty="0">
              <a:solidFill>
                <a:schemeClr val="bg1"/>
              </a:solidFill>
              <a:latin typeface="汉仪尚巍手书W" panose="00020600040101010101" pitchFamily="18" charset="-122"/>
              <a:ea typeface="汉仪尚巍手书W" panose="00020600040101010101" pitchFamily="18" charset="-122"/>
            </a:endParaRPr>
          </a:p>
        </p:txBody>
      </p:sp>
      <p:sp>
        <p:nvSpPr>
          <p:cNvPr id="40" name="TextBox 4"/>
          <p:cNvSpPr txBox="1"/>
          <p:nvPr/>
        </p:nvSpPr>
        <p:spPr>
          <a:xfrm>
            <a:off x="4808999" y="1019580"/>
            <a:ext cx="2564820" cy="382998"/>
          </a:xfrm>
          <a:prstGeom prst="rect">
            <a:avLst/>
          </a:prstGeom>
          <a:noFill/>
        </p:spPr>
        <p:txBody>
          <a:bodyPr wrap="none" lIns="135453" tIns="67727" rIns="135453" bIns="67727" rtlCol="0">
            <a:spAutoFit/>
          </a:bodyPr>
          <a:lstStyle/>
          <a:p>
            <a:pPr algn="ctr" defTabSz="1219200"/>
            <a:r>
              <a:rPr lang="id-ID" sz="1600" dirty="0">
                <a:solidFill>
                  <a:prstClr val="white"/>
                </a:solidFill>
                <a:latin typeface="Calibri" panose="020F0502020204030204"/>
              </a:rPr>
              <a:t>put your great subtitle here</a:t>
            </a:r>
            <a:endParaRPr lang="en-US" sz="1600" dirty="0">
              <a:solidFill>
                <a:prstClr val="white"/>
              </a:solidFill>
              <a:latin typeface="Calibri" panose="020F0502020204030204"/>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3"/>
          <p:cNvSpPr txBox="1"/>
          <p:nvPr/>
        </p:nvSpPr>
        <p:spPr>
          <a:xfrm>
            <a:off x="4728116" y="512633"/>
            <a:ext cx="2735764" cy="629219"/>
          </a:xfrm>
          <a:prstGeom prst="rect">
            <a:avLst/>
          </a:prstGeom>
          <a:noFill/>
        </p:spPr>
        <p:txBody>
          <a:bodyPr wrap="none" lIns="135453" tIns="67727" rIns="135453" bIns="67727" rtlCol="0">
            <a:spAutoFit/>
          </a:bodyPr>
          <a:lstStyle/>
          <a:p>
            <a:pPr algn="ctr"/>
            <a:r>
              <a:rPr lang="zh-CN" altLang="en-US" sz="3200">
                <a:solidFill>
                  <a:schemeClr val="bg1"/>
                </a:solidFill>
                <a:latin typeface="汉仪尚巍手书W" panose="00020600040101010101" pitchFamily="18" charset="-122"/>
                <a:ea typeface="汉仪尚巍手书W" panose="00020600040101010101" pitchFamily="18" charset="-122"/>
              </a:rPr>
              <a:t>单击添加标题</a:t>
            </a:r>
            <a:endParaRPr lang="zh-CN" altLang="en-US" sz="3200" dirty="0">
              <a:solidFill>
                <a:schemeClr val="bg1"/>
              </a:solidFill>
              <a:latin typeface="汉仪尚巍手书W" panose="00020600040101010101" pitchFamily="18" charset="-122"/>
              <a:ea typeface="汉仪尚巍手书W" panose="00020600040101010101" pitchFamily="18" charset="-122"/>
            </a:endParaRPr>
          </a:p>
        </p:txBody>
      </p:sp>
      <p:sp>
        <p:nvSpPr>
          <p:cNvPr id="31" name="TextBox 4"/>
          <p:cNvSpPr txBox="1"/>
          <p:nvPr/>
        </p:nvSpPr>
        <p:spPr>
          <a:xfrm>
            <a:off x="4808999" y="1019580"/>
            <a:ext cx="2564820" cy="382998"/>
          </a:xfrm>
          <a:prstGeom prst="rect">
            <a:avLst/>
          </a:prstGeom>
          <a:noFill/>
        </p:spPr>
        <p:txBody>
          <a:bodyPr wrap="none" lIns="135453" tIns="67727" rIns="135453" bIns="67727" rtlCol="0">
            <a:spAutoFit/>
          </a:bodyPr>
          <a:lstStyle/>
          <a:p>
            <a:pPr algn="ctr" defTabSz="1219200"/>
            <a:r>
              <a:rPr lang="id-ID" sz="1600" dirty="0">
                <a:solidFill>
                  <a:prstClr val="white"/>
                </a:solidFill>
                <a:latin typeface="Calibri" panose="020F0502020204030204"/>
              </a:rPr>
              <a:t>put your great subtitle here</a:t>
            </a:r>
            <a:endParaRPr lang="en-US" sz="1600" dirty="0">
              <a:solidFill>
                <a:prstClr val="white"/>
              </a:solidFill>
              <a:latin typeface="Calibri" panose="020F0502020204030204"/>
            </a:endParaRPr>
          </a:p>
        </p:txBody>
      </p:sp>
      <p:grpSp>
        <p:nvGrpSpPr>
          <p:cNvPr id="21" name="组合 20"/>
          <p:cNvGrpSpPr/>
          <p:nvPr/>
        </p:nvGrpSpPr>
        <p:grpSpPr>
          <a:xfrm rot="0">
            <a:off x="6355080" y="3093720"/>
            <a:ext cx="1085214" cy="984250"/>
            <a:chOff x="4644008" y="3137107"/>
            <a:chExt cx="966398" cy="973763"/>
          </a:xfrm>
          <a:blipFill dpi="0" rotWithShape="1">
            <a:blip r:embed="rId1">
              <a:extLst>
                <a:ext uri="{28A0092B-C50C-407E-A947-70E740481C1C}">
                  <a14:useLocalDpi xmlns:a14="http://schemas.microsoft.com/office/drawing/2010/main" val="0"/>
                </a:ext>
              </a:extLst>
            </a:blip>
            <a:srcRect/>
            <a:stretch>
              <a:fillRect/>
            </a:stretch>
          </a:blipFill>
        </p:grpSpPr>
        <p:sp>
          <p:nvSpPr>
            <p:cNvPr id="28" name="圆角矩形 1"/>
            <p:cNvSpPr/>
            <p:nvPr/>
          </p:nvSpPr>
          <p:spPr>
            <a:xfrm flipH="1" flipV="1">
              <a:off x="4746310" y="3244184"/>
              <a:ext cx="864096" cy="866686"/>
            </a:xfrm>
            <a:custGeom>
              <a:avLst/>
              <a:gdLst/>
              <a:ahLst/>
              <a:cxnLst/>
              <a:rect l="l" t="t" r="r" b="b"/>
              <a:pathLst>
                <a:path w="864096" h="866686">
                  <a:moveTo>
                    <a:pt x="180020" y="0"/>
                  </a:moveTo>
                  <a:lnTo>
                    <a:pt x="684076" y="0"/>
                  </a:lnTo>
                  <a:cubicBezTo>
                    <a:pt x="783498" y="0"/>
                    <a:pt x="864096" y="80598"/>
                    <a:pt x="864096" y="180020"/>
                  </a:cubicBezTo>
                  <a:cubicBezTo>
                    <a:pt x="864096" y="279442"/>
                    <a:pt x="783498" y="360040"/>
                    <a:pt x="684076" y="360040"/>
                  </a:cubicBezTo>
                  <a:lnTo>
                    <a:pt x="360040" y="360040"/>
                  </a:lnTo>
                  <a:lnTo>
                    <a:pt x="360040" y="686666"/>
                  </a:lnTo>
                  <a:cubicBezTo>
                    <a:pt x="360040" y="786088"/>
                    <a:pt x="279442" y="866686"/>
                    <a:pt x="180020" y="866686"/>
                  </a:cubicBezTo>
                  <a:cubicBezTo>
                    <a:pt x="80598" y="866686"/>
                    <a:pt x="0" y="786088"/>
                    <a:pt x="0" y="686666"/>
                  </a:cubicBezTo>
                  <a:lnTo>
                    <a:pt x="0" y="182610"/>
                  </a:lnTo>
                  <a:lnTo>
                    <a:pt x="131" y="181315"/>
                  </a:lnTo>
                  <a:cubicBezTo>
                    <a:pt x="2" y="180884"/>
                    <a:pt x="0" y="180452"/>
                    <a:pt x="0" y="180020"/>
                  </a:cubicBezTo>
                  <a:cubicBezTo>
                    <a:pt x="0" y="80598"/>
                    <a:pt x="80598" y="0"/>
                    <a:pt x="180020" y="0"/>
                  </a:cubicBezTo>
                  <a:close/>
                </a:path>
              </a:pathLst>
            </a:custGeom>
            <a:grpFill/>
            <a:ln>
              <a:noFill/>
            </a:ln>
            <a:effectLst>
              <a:innerShdw blurRad="63500" dist="508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p>
          </p:txBody>
        </p:sp>
        <p:sp>
          <p:nvSpPr>
            <p:cNvPr id="29" name="矩形 6"/>
            <p:cNvSpPr/>
            <p:nvPr/>
          </p:nvSpPr>
          <p:spPr>
            <a:xfrm flipH="1" flipV="1">
              <a:off x="4644008" y="3137107"/>
              <a:ext cx="561142" cy="555307"/>
            </a:xfrm>
            <a:custGeom>
              <a:avLst/>
              <a:gdLst/>
              <a:ahLst/>
              <a:cxnLst/>
              <a:rect l="l" t="t" r="r" b="b"/>
              <a:pathLst>
                <a:path w="561142" h="555307">
                  <a:moveTo>
                    <a:pt x="0" y="0"/>
                  </a:moveTo>
                  <a:lnTo>
                    <a:pt x="260421" y="0"/>
                  </a:lnTo>
                  <a:lnTo>
                    <a:pt x="561142" y="300720"/>
                  </a:lnTo>
                  <a:cubicBezTo>
                    <a:pt x="631443" y="371022"/>
                    <a:pt x="631443" y="485005"/>
                    <a:pt x="561142" y="555307"/>
                  </a:cubicBezTo>
                  <a:cubicBezTo>
                    <a:pt x="490840" y="625609"/>
                    <a:pt x="376857" y="625609"/>
                    <a:pt x="306555" y="555307"/>
                  </a:cubicBezTo>
                  <a:lnTo>
                    <a:pt x="0" y="248753"/>
                  </a:lnTo>
                  <a:close/>
                </a:path>
              </a:pathLst>
            </a:custGeom>
            <a:grpFill/>
            <a:ln>
              <a:noFill/>
            </a:ln>
            <a:effectLst>
              <a:innerShdw blurRad="63500" dist="508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p>
          </p:txBody>
        </p:sp>
      </p:grpSp>
      <p:grpSp>
        <p:nvGrpSpPr>
          <p:cNvPr id="33" name="组合 32"/>
          <p:cNvGrpSpPr/>
          <p:nvPr/>
        </p:nvGrpSpPr>
        <p:grpSpPr>
          <a:xfrm rot="0">
            <a:off x="5194935" y="4352290"/>
            <a:ext cx="1085467" cy="984250"/>
            <a:chOff x="4644008" y="3137107"/>
            <a:chExt cx="966398" cy="973763"/>
          </a:xfrm>
          <a:blipFill dpi="0" rotWithShape="1">
            <a:blip r:embed="rId2">
              <a:extLst>
                <a:ext uri="{28A0092B-C50C-407E-A947-70E740481C1C}">
                  <a14:useLocalDpi xmlns:a14="http://schemas.microsoft.com/office/drawing/2010/main" val="0"/>
                </a:ext>
              </a:extLst>
            </a:blip>
            <a:srcRect/>
            <a:stretch>
              <a:fillRect/>
            </a:stretch>
          </a:blipFill>
        </p:grpSpPr>
        <p:sp>
          <p:nvSpPr>
            <p:cNvPr id="34" name="圆角矩形 1"/>
            <p:cNvSpPr/>
            <p:nvPr/>
          </p:nvSpPr>
          <p:spPr>
            <a:xfrm flipH="1" flipV="1">
              <a:off x="4746310" y="3244184"/>
              <a:ext cx="864096" cy="866686"/>
            </a:xfrm>
            <a:custGeom>
              <a:avLst/>
              <a:gdLst/>
              <a:ahLst/>
              <a:cxnLst/>
              <a:rect l="l" t="t" r="r" b="b"/>
              <a:pathLst>
                <a:path w="864096" h="866686">
                  <a:moveTo>
                    <a:pt x="180020" y="0"/>
                  </a:moveTo>
                  <a:lnTo>
                    <a:pt x="684076" y="0"/>
                  </a:lnTo>
                  <a:cubicBezTo>
                    <a:pt x="783498" y="0"/>
                    <a:pt x="864096" y="80598"/>
                    <a:pt x="864096" y="180020"/>
                  </a:cubicBezTo>
                  <a:cubicBezTo>
                    <a:pt x="864096" y="279442"/>
                    <a:pt x="783498" y="360040"/>
                    <a:pt x="684076" y="360040"/>
                  </a:cubicBezTo>
                  <a:lnTo>
                    <a:pt x="360040" y="360040"/>
                  </a:lnTo>
                  <a:lnTo>
                    <a:pt x="360040" y="686666"/>
                  </a:lnTo>
                  <a:cubicBezTo>
                    <a:pt x="360040" y="786088"/>
                    <a:pt x="279442" y="866686"/>
                    <a:pt x="180020" y="866686"/>
                  </a:cubicBezTo>
                  <a:cubicBezTo>
                    <a:pt x="80598" y="866686"/>
                    <a:pt x="0" y="786088"/>
                    <a:pt x="0" y="686666"/>
                  </a:cubicBezTo>
                  <a:lnTo>
                    <a:pt x="0" y="182610"/>
                  </a:lnTo>
                  <a:lnTo>
                    <a:pt x="131" y="181315"/>
                  </a:lnTo>
                  <a:cubicBezTo>
                    <a:pt x="2" y="180884"/>
                    <a:pt x="0" y="180452"/>
                    <a:pt x="0" y="180020"/>
                  </a:cubicBezTo>
                  <a:cubicBezTo>
                    <a:pt x="0" y="80598"/>
                    <a:pt x="80598" y="0"/>
                    <a:pt x="180020" y="0"/>
                  </a:cubicBezTo>
                  <a:close/>
                </a:path>
              </a:pathLst>
            </a:custGeom>
            <a:grpFill/>
            <a:ln>
              <a:noFill/>
            </a:ln>
            <a:effectLst>
              <a:innerShdw blurRad="63500" dist="508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p>
          </p:txBody>
        </p:sp>
        <p:sp>
          <p:nvSpPr>
            <p:cNvPr id="35" name="矩形 6"/>
            <p:cNvSpPr/>
            <p:nvPr/>
          </p:nvSpPr>
          <p:spPr>
            <a:xfrm flipH="1" flipV="1">
              <a:off x="4644008" y="3137107"/>
              <a:ext cx="561142" cy="555307"/>
            </a:xfrm>
            <a:custGeom>
              <a:avLst/>
              <a:gdLst/>
              <a:ahLst/>
              <a:cxnLst/>
              <a:rect l="l" t="t" r="r" b="b"/>
              <a:pathLst>
                <a:path w="561142" h="555307">
                  <a:moveTo>
                    <a:pt x="0" y="0"/>
                  </a:moveTo>
                  <a:lnTo>
                    <a:pt x="260421" y="0"/>
                  </a:lnTo>
                  <a:lnTo>
                    <a:pt x="561142" y="300720"/>
                  </a:lnTo>
                  <a:cubicBezTo>
                    <a:pt x="631443" y="371022"/>
                    <a:pt x="631443" y="485005"/>
                    <a:pt x="561142" y="555307"/>
                  </a:cubicBezTo>
                  <a:cubicBezTo>
                    <a:pt x="490840" y="625609"/>
                    <a:pt x="376857" y="625609"/>
                    <a:pt x="306555" y="555307"/>
                  </a:cubicBezTo>
                  <a:lnTo>
                    <a:pt x="0" y="248753"/>
                  </a:lnTo>
                  <a:close/>
                </a:path>
              </a:pathLst>
            </a:custGeom>
            <a:grpFill/>
            <a:ln>
              <a:noFill/>
            </a:ln>
            <a:effectLst>
              <a:innerShdw blurRad="63500" dist="508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p>
          </p:txBody>
        </p:sp>
      </p:grpSp>
      <p:grpSp>
        <p:nvGrpSpPr>
          <p:cNvPr id="37" name="组合 36"/>
          <p:cNvGrpSpPr/>
          <p:nvPr/>
        </p:nvGrpSpPr>
        <p:grpSpPr>
          <a:xfrm rot="0">
            <a:off x="657860" y="3500755"/>
            <a:ext cx="4184015" cy="1086466"/>
            <a:chOff x="1112710" y="3484456"/>
            <a:chExt cx="3162819" cy="912485"/>
          </a:xfrm>
        </p:grpSpPr>
        <p:sp>
          <p:nvSpPr>
            <p:cNvPr id="38" name="燕尾形 37"/>
            <p:cNvSpPr/>
            <p:nvPr/>
          </p:nvSpPr>
          <p:spPr>
            <a:xfrm>
              <a:off x="1112710" y="3582932"/>
              <a:ext cx="115704" cy="150835"/>
            </a:xfrm>
            <a:prstGeom prst="chevron">
              <a:avLst>
                <a:gd name="adj" fmla="val 6736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schemeClr val="tx1"/>
                </a:solidFill>
              </a:endParaRPr>
            </a:p>
          </p:txBody>
        </p:sp>
        <p:sp>
          <p:nvSpPr>
            <p:cNvPr id="39" name="TextBox 71"/>
            <p:cNvSpPr txBox="1"/>
            <p:nvPr/>
          </p:nvSpPr>
          <p:spPr>
            <a:xfrm>
              <a:off x="1449513" y="3484456"/>
              <a:ext cx="2208676" cy="270390"/>
            </a:xfrm>
            <a:prstGeom prst="rect">
              <a:avLst/>
            </a:prstGeom>
            <a:noFill/>
          </p:spPr>
          <p:txBody>
            <a:bodyPr wrap="square" rtlCol="0">
              <a:spAutoFit/>
            </a:bodyPr>
            <a:p>
              <a:r>
                <a:rPr lang="zh-CN" altLang="en-US" sz="1500" b="1" dirty="0">
                  <a:solidFill>
                    <a:schemeClr val="bg1"/>
                  </a:solidFill>
                  <a:latin typeface="新蒂下午茶基本版" panose="03000600000000000000" charset="-122"/>
                  <a:ea typeface="新蒂下午茶基本版" panose="03000600000000000000" charset="-122"/>
                </a:rPr>
                <a:t>单击此处添加标题</a:t>
              </a:r>
              <a:endParaRPr lang="zh-CN" altLang="en-US" sz="1500" b="1" dirty="0">
                <a:solidFill>
                  <a:schemeClr val="bg1"/>
                </a:solidFill>
                <a:latin typeface="新蒂下午茶基本版" panose="03000600000000000000" charset="-122"/>
                <a:ea typeface="新蒂下午茶基本版" panose="03000600000000000000" charset="-122"/>
              </a:endParaRPr>
            </a:p>
          </p:txBody>
        </p:sp>
        <p:sp>
          <p:nvSpPr>
            <p:cNvPr id="40" name="TextBox 72"/>
            <p:cNvSpPr txBox="1"/>
            <p:nvPr/>
          </p:nvSpPr>
          <p:spPr>
            <a:xfrm>
              <a:off x="1449512" y="3855094"/>
              <a:ext cx="2826017" cy="541847"/>
            </a:xfrm>
            <a:prstGeom prst="rect">
              <a:avLst/>
            </a:prstGeom>
            <a:noFill/>
          </p:spPr>
          <p:txBody>
            <a:bodyPr wrap="square" rtlCol="0">
              <a:spAutoFit/>
            </a:bodyPr>
            <a:p>
              <a:pPr>
                <a:lnSpc>
                  <a:spcPct val="150000"/>
                </a:lnSpc>
              </a:pPr>
              <a:r>
                <a:rPr lang="zh-CN" altLang="en-US" sz="1200" dirty="0">
                  <a:solidFill>
                    <a:schemeClr val="bg1"/>
                  </a:solidFill>
                  <a:latin typeface="小单纯体" panose="02010601030101010101" charset="-122"/>
                  <a:ea typeface="小单纯体" panose="02010601030101010101" charset="-122"/>
                </a:rPr>
                <a:t>单击此处添加文本单击此处添加文本单击此处添加文本单击此处添加文本</a:t>
              </a:r>
              <a:endParaRPr lang="zh-CN" altLang="en-US" sz="1200" dirty="0">
                <a:solidFill>
                  <a:schemeClr val="bg1"/>
                </a:solidFill>
                <a:latin typeface="小单纯体" panose="02010601030101010101" charset="-122"/>
                <a:ea typeface="小单纯体" panose="02010601030101010101" charset="-122"/>
              </a:endParaRPr>
            </a:p>
          </p:txBody>
        </p:sp>
      </p:grpSp>
      <p:grpSp>
        <p:nvGrpSpPr>
          <p:cNvPr id="41" name="组合 40"/>
          <p:cNvGrpSpPr/>
          <p:nvPr/>
        </p:nvGrpSpPr>
        <p:grpSpPr>
          <a:xfrm rot="0">
            <a:off x="1357630" y="1860550"/>
            <a:ext cx="4182110" cy="1092829"/>
            <a:chOff x="1112710" y="3484456"/>
            <a:chExt cx="3116165" cy="904784"/>
          </a:xfrm>
        </p:grpSpPr>
        <p:sp>
          <p:nvSpPr>
            <p:cNvPr id="42" name="燕尾形 41"/>
            <p:cNvSpPr/>
            <p:nvPr/>
          </p:nvSpPr>
          <p:spPr>
            <a:xfrm>
              <a:off x="1112710" y="3582932"/>
              <a:ext cx="115704" cy="150835"/>
            </a:xfrm>
            <a:prstGeom prst="chevron">
              <a:avLst>
                <a:gd name="adj" fmla="val 6736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schemeClr val="tx1"/>
                </a:solidFill>
              </a:endParaRPr>
            </a:p>
          </p:txBody>
        </p:sp>
        <p:sp>
          <p:nvSpPr>
            <p:cNvPr id="43" name="TextBox 76"/>
            <p:cNvSpPr txBox="1"/>
            <p:nvPr/>
          </p:nvSpPr>
          <p:spPr>
            <a:xfrm>
              <a:off x="1449513" y="3484456"/>
              <a:ext cx="2208676" cy="266547"/>
            </a:xfrm>
            <a:prstGeom prst="rect">
              <a:avLst/>
            </a:prstGeom>
            <a:noFill/>
          </p:spPr>
          <p:txBody>
            <a:bodyPr wrap="square" rtlCol="0">
              <a:spAutoFit/>
            </a:bodyPr>
            <a:p>
              <a:r>
                <a:rPr lang="zh-CN" altLang="en-US" sz="1500" b="1" dirty="0">
                  <a:solidFill>
                    <a:schemeClr val="bg1"/>
                  </a:solidFill>
                  <a:latin typeface="新蒂下午茶基本版" panose="03000600000000000000" charset="-122"/>
                  <a:ea typeface="新蒂下午茶基本版" panose="03000600000000000000" charset="-122"/>
                </a:rPr>
                <a:t>单击此处添加标题</a:t>
              </a:r>
              <a:endParaRPr lang="zh-CN" altLang="en-US" sz="1500" b="1" dirty="0">
                <a:solidFill>
                  <a:schemeClr val="bg1"/>
                </a:solidFill>
                <a:latin typeface="新蒂下午茶基本版" panose="03000600000000000000" charset="-122"/>
                <a:ea typeface="新蒂下午茶基本版" panose="03000600000000000000" charset="-122"/>
              </a:endParaRPr>
            </a:p>
          </p:txBody>
        </p:sp>
        <p:sp>
          <p:nvSpPr>
            <p:cNvPr id="44" name="TextBox 77"/>
            <p:cNvSpPr txBox="1"/>
            <p:nvPr/>
          </p:nvSpPr>
          <p:spPr>
            <a:xfrm>
              <a:off x="1449512" y="3855094"/>
              <a:ext cx="2779363" cy="534146"/>
            </a:xfrm>
            <a:prstGeom prst="rect">
              <a:avLst/>
            </a:prstGeom>
            <a:noFill/>
          </p:spPr>
          <p:txBody>
            <a:bodyPr wrap="square" rtlCol="0">
              <a:spAutoFit/>
            </a:bodyPr>
            <a:p>
              <a:pPr>
                <a:lnSpc>
                  <a:spcPct val="150000"/>
                </a:lnSpc>
              </a:pPr>
              <a:r>
                <a:rPr lang="zh-CN" altLang="en-US" sz="1200" dirty="0">
                  <a:solidFill>
                    <a:schemeClr val="bg1"/>
                  </a:solidFill>
                  <a:latin typeface="小单纯体" panose="02010601030101010101" charset="-122"/>
                  <a:ea typeface="小单纯体" panose="02010601030101010101" charset="-122"/>
                </a:rPr>
                <a:t>单击此处添加文本单击此处添加文本单击此处添加文本单击此处添加文本</a:t>
              </a:r>
              <a:endParaRPr lang="zh-CN" altLang="en-US" sz="1200" dirty="0">
                <a:solidFill>
                  <a:schemeClr val="bg1"/>
                </a:solidFill>
                <a:latin typeface="小单纯体" panose="02010601030101010101" charset="-122"/>
                <a:ea typeface="小单纯体" panose="02010601030101010101" charset="-122"/>
              </a:endParaRPr>
            </a:p>
          </p:txBody>
        </p:sp>
      </p:grpSp>
      <p:grpSp>
        <p:nvGrpSpPr>
          <p:cNvPr id="45" name="组合 44"/>
          <p:cNvGrpSpPr/>
          <p:nvPr/>
        </p:nvGrpSpPr>
        <p:grpSpPr>
          <a:xfrm rot="0">
            <a:off x="7648575" y="3117850"/>
            <a:ext cx="4328160" cy="1113607"/>
            <a:chOff x="1112710" y="3484456"/>
            <a:chExt cx="3083060" cy="881092"/>
          </a:xfrm>
        </p:grpSpPr>
        <p:sp>
          <p:nvSpPr>
            <p:cNvPr id="47" name="燕尾形 46"/>
            <p:cNvSpPr/>
            <p:nvPr/>
          </p:nvSpPr>
          <p:spPr>
            <a:xfrm>
              <a:off x="1112710" y="3582932"/>
              <a:ext cx="115704" cy="150835"/>
            </a:xfrm>
            <a:prstGeom prst="chevron">
              <a:avLst>
                <a:gd name="adj" fmla="val 6736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schemeClr val="tx1"/>
                </a:solidFill>
              </a:endParaRPr>
            </a:p>
          </p:txBody>
        </p:sp>
        <p:sp>
          <p:nvSpPr>
            <p:cNvPr id="48" name="TextBox 99"/>
            <p:cNvSpPr txBox="1"/>
            <p:nvPr/>
          </p:nvSpPr>
          <p:spPr>
            <a:xfrm>
              <a:off x="1449513" y="3484456"/>
              <a:ext cx="2208676" cy="254725"/>
            </a:xfrm>
            <a:prstGeom prst="rect">
              <a:avLst/>
            </a:prstGeom>
            <a:noFill/>
          </p:spPr>
          <p:txBody>
            <a:bodyPr wrap="square" rtlCol="0">
              <a:spAutoFit/>
            </a:bodyPr>
            <a:p>
              <a:r>
                <a:rPr lang="zh-CN" altLang="en-US" sz="1500" b="1" dirty="0">
                  <a:solidFill>
                    <a:schemeClr val="bg1"/>
                  </a:solidFill>
                  <a:latin typeface="新蒂下午茶基本版" panose="03000600000000000000" charset="-122"/>
                  <a:ea typeface="新蒂下午茶基本版" panose="03000600000000000000" charset="-122"/>
                </a:rPr>
                <a:t>单击此处添加标题</a:t>
              </a:r>
              <a:endParaRPr lang="zh-CN" altLang="en-US" sz="1500" b="1" dirty="0">
                <a:solidFill>
                  <a:schemeClr val="bg1"/>
                </a:solidFill>
                <a:latin typeface="新蒂下午茶基本版" panose="03000600000000000000" charset="-122"/>
                <a:ea typeface="新蒂下午茶基本版" panose="03000600000000000000" charset="-122"/>
              </a:endParaRPr>
            </a:p>
          </p:txBody>
        </p:sp>
        <p:sp>
          <p:nvSpPr>
            <p:cNvPr id="49" name="TextBox 100"/>
            <p:cNvSpPr txBox="1"/>
            <p:nvPr/>
          </p:nvSpPr>
          <p:spPr>
            <a:xfrm>
              <a:off x="1449512" y="3855094"/>
              <a:ext cx="2746258" cy="510454"/>
            </a:xfrm>
            <a:prstGeom prst="rect">
              <a:avLst/>
            </a:prstGeom>
            <a:noFill/>
          </p:spPr>
          <p:txBody>
            <a:bodyPr wrap="square" rtlCol="0">
              <a:spAutoFit/>
            </a:bodyPr>
            <a:p>
              <a:pPr>
                <a:lnSpc>
                  <a:spcPct val="150000"/>
                </a:lnSpc>
              </a:pPr>
              <a:r>
                <a:rPr lang="zh-CN" altLang="en-US" sz="1200" dirty="0">
                  <a:solidFill>
                    <a:schemeClr val="bg1"/>
                  </a:solidFill>
                  <a:latin typeface="小单纯体" panose="02010601030101010101" charset="-122"/>
                  <a:ea typeface="小单纯体" panose="02010601030101010101" charset="-122"/>
                </a:rPr>
                <a:t>单击此处添加文本单击此处添加文本单击此处添加文本单击此处添加文本</a:t>
              </a:r>
              <a:endParaRPr lang="zh-CN" altLang="en-US" sz="1200" dirty="0">
                <a:solidFill>
                  <a:schemeClr val="bg1"/>
                </a:solidFill>
                <a:latin typeface="小单纯体" panose="02010601030101010101" charset="-122"/>
                <a:ea typeface="小单纯体" panose="02010601030101010101" charset="-122"/>
              </a:endParaRPr>
            </a:p>
          </p:txBody>
        </p:sp>
      </p:grpSp>
      <p:grpSp>
        <p:nvGrpSpPr>
          <p:cNvPr id="55" name="组合 54"/>
          <p:cNvGrpSpPr/>
          <p:nvPr/>
        </p:nvGrpSpPr>
        <p:grpSpPr>
          <a:xfrm rot="0">
            <a:off x="5194935" y="3054350"/>
            <a:ext cx="1085215" cy="984250"/>
            <a:chOff x="4823407" y="3433269"/>
            <a:chExt cx="1018493" cy="1026254"/>
          </a:xfrm>
          <a:blipFill dpi="0" rotWithShape="1">
            <a:blip r:embed="rId3">
              <a:extLst>
                <a:ext uri="{28A0092B-C50C-407E-A947-70E740481C1C}">
                  <a14:useLocalDpi xmlns:a14="http://schemas.microsoft.com/office/drawing/2010/main" val="0"/>
                </a:ext>
              </a:extLst>
            </a:blip>
            <a:srcRect/>
            <a:stretch>
              <a:fillRect/>
            </a:stretch>
          </a:blipFill>
        </p:grpSpPr>
        <p:sp>
          <p:nvSpPr>
            <p:cNvPr id="50" name="圆角矩形 1"/>
            <p:cNvSpPr/>
            <p:nvPr/>
          </p:nvSpPr>
          <p:spPr>
            <a:xfrm>
              <a:off x="4823407" y="3433269"/>
              <a:ext cx="910676" cy="913405"/>
            </a:xfrm>
            <a:custGeom>
              <a:avLst/>
              <a:gdLst/>
              <a:ahLst/>
              <a:cxnLst/>
              <a:rect l="l" t="t" r="r" b="b"/>
              <a:pathLst>
                <a:path w="864096" h="866686">
                  <a:moveTo>
                    <a:pt x="180020" y="0"/>
                  </a:moveTo>
                  <a:lnTo>
                    <a:pt x="684076" y="0"/>
                  </a:lnTo>
                  <a:cubicBezTo>
                    <a:pt x="783498" y="0"/>
                    <a:pt x="864096" y="80598"/>
                    <a:pt x="864096" y="180020"/>
                  </a:cubicBezTo>
                  <a:cubicBezTo>
                    <a:pt x="864096" y="279442"/>
                    <a:pt x="783498" y="360040"/>
                    <a:pt x="684076" y="360040"/>
                  </a:cubicBezTo>
                  <a:lnTo>
                    <a:pt x="360040" y="360040"/>
                  </a:lnTo>
                  <a:lnTo>
                    <a:pt x="360040" y="686666"/>
                  </a:lnTo>
                  <a:cubicBezTo>
                    <a:pt x="360040" y="786088"/>
                    <a:pt x="279442" y="866686"/>
                    <a:pt x="180020" y="866686"/>
                  </a:cubicBezTo>
                  <a:cubicBezTo>
                    <a:pt x="80598" y="866686"/>
                    <a:pt x="0" y="786088"/>
                    <a:pt x="0" y="686666"/>
                  </a:cubicBezTo>
                  <a:lnTo>
                    <a:pt x="0" y="182610"/>
                  </a:lnTo>
                  <a:lnTo>
                    <a:pt x="131" y="181315"/>
                  </a:lnTo>
                  <a:cubicBezTo>
                    <a:pt x="2" y="180884"/>
                    <a:pt x="0" y="180452"/>
                    <a:pt x="0" y="180020"/>
                  </a:cubicBezTo>
                  <a:cubicBezTo>
                    <a:pt x="0" y="80598"/>
                    <a:pt x="80598" y="0"/>
                    <a:pt x="180020" y="0"/>
                  </a:cubicBezTo>
                  <a:close/>
                </a:path>
              </a:pathLst>
            </a:custGeom>
            <a:grp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p>
          </p:txBody>
        </p:sp>
        <p:sp>
          <p:nvSpPr>
            <p:cNvPr id="51" name="矩形 6"/>
            <p:cNvSpPr/>
            <p:nvPr/>
          </p:nvSpPr>
          <p:spPr>
            <a:xfrm>
              <a:off x="5250509" y="3874282"/>
              <a:ext cx="591391" cy="585241"/>
            </a:xfrm>
            <a:custGeom>
              <a:avLst/>
              <a:gdLst/>
              <a:ahLst/>
              <a:cxnLst/>
              <a:rect l="l" t="t" r="r" b="b"/>
              <a:pathLst>
                <a:path w="561142" h="555307">
                  <a:moveTo>
                    <a:pt x="0" y="0"/>
                  </a:moveTo>
                  <a:lnTo>
                    <a:pt x="260421" y="0"/>
                  </a:lnTo>
                  <a:lnTo>
                    <a:pt x="561142" y="300720"/>
                  </a:lnTo>
                  <a:cubicBezTo>
                    <a:pt x="631443" y="371022"/>
                    <a:pt x="631443" y="485005"/>
                    <a:pt x="561142" y="555307"/>
                  </a:cubicBezTo>
                  <a:cubicBezTo>
                    <a:pt x="490840" y="625609"/>
                    <a:pt x="376857" y="625609"/>
                    <a:pt x="306555" y="555307"/>
                  </a:cubicBezTo>
                  <a:lnTo>
                    <a:pt x="0" y="248753"/>
                  </a:lnTo>
                  <a:close/>
                </a:path>
              </a:pathLst>
            </a:custGeom>
            <a:grp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p>
          </p:txBody>
        </p:sp>
      </p:grpSp>
      <p:sp>
        <p:nvSpPr>
          <p:cNvPr id="53" name="燕尾形 52"/>
          <p:cNvSpPr/>
          <p:nvPr/>
        </p:nvSpPr>
        <p:spPr>
          <a:xfrm>
            <a:off x="6219825" y="5547360"/>
            <a:ext cx="162560" cy="190500"/>
          </a:xfrm>
          <a:prstGeom prst="chevron">
            <a:avLst>
              <a:gd name="adj" fmla="val 6736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schemeClr val="tx1"/>
              </a:solidFill>
            </a:endParaRPr>
          </a:p>
        </p:txBody>
      </p:sp>
      <p:grpSp>
        <p:nvGrpSpPr>
          <p:cNvPr id="54" name="组合 53"/>
          <p:cNvGrpSpPr/>
          <p:nvPr/>
        </p:nvGrpSpPr>
        <p:grpSpPr>
          <a:xfrm>
            <a:off x="6794500" y="5073650"/>
            <a:ext cx="3822700" cy="967105"/>
            <a:chOff x="10700" y="7990"/>
            <a:chExt cx="6020" cy="1523"/>
          </a:xfrm>
        </p:grpSpPr>
        <p:sp>
          <p:nvSpPr>
            <p:cNvPr id="56" name="矩形 55"/>
            <p:cNvSpPr/>
            <p:nvPr/>
          </p:nvSpPr>
          <p:spPr>
            <a:xfrm>
              <a:off x="10700" y="8497"/>
              <a:ext cx="6020" cy="1016"/>
            </a:xfrm>
            <a:prstGeom prst="rect">
              <a:avLst/>
            </a:prstGeom>
          </p:spPr>
          <p:txBody>
            <a:bodyPr wrap="square">
              <a:spAutoFit/>
            </a:bodyPr>
            <a:p>
              <a:pPr>
                <a:lnSpc>
                  <a:spcPct val="150000"/>
                </a:lnSpc>
              </a:pPr>
              <a:r>
                <a:rPr lang="zh-CN" altLang="en-US" sz="1200" dirty="0">
                  <a:solidFill>
                    <a:schemeClr val="bg1"/>
                  </a:solidFill>
                  <a:latin typeface="小单纯体" panose="02010601030101010101" charset="-122"/>
                  <a:ea typeface="小单纯体" panose="02010601030101010101" charset="-122"/>
                </a:rPr>
                <a:t>单击此处添加文本单击此处添加文本单击此处添加文本单击此处添加文本</a:t>
              </a:r>
              <a:endParaRPr lang="zh-CN" altLang="en-US" sz="1200" dirty="0">
                <a:solidFill>
                  <a:schemeClr val="bg1"/>
                </a:solidFill>
                <a:latin typeface="小单纯体" panose="02010601030101010101" charset="-122"/>
                <a:ea typeface="小单纯体" panose="02010601030101010101" charset="-122"/>
              </a:endParaRPr>
            </a:p>
          </p:txBody>
        </p:sp>
        <p:sp>
          <p:nvSpPr>
            <p:cNvPr id="57" name="TextBox 99"/>
            <p:cNvSpPr txBox="1"/>
            <p:nvPr/>
          </p:nvSpPr>
          <p:spPr>
            <a:xfrm>
              <a:off x="11270" y="7990"/>
              <a:ext cx="4883" cy="507"/>
            </a:xfrm>
            <a:prstGeom prst="rect">
              <a:avLst/>
            </a:prstGeom>
            <a:noFill/>
          </p:spPr>
          <p:txBody>
            <a:bodyPr wrap="square" rtlCol="0">
              <a:spAutoFit/>
            </a:bodyPr>
            <a:p>
              <a:r>
                <a:rPr lang="zh-CN" altLang="en-US" sz="1500" b="1" dirty="0">
                  <a:solidFill>
                    <a:schemeClr val="bg1"/>
                  </a:solidFill>
                  <a:latin typeface="新蒂下午茶基本版" panose="03000600000000000000" charset="-122"/>
                  <a:ea typeface="新蒂下午茶基本版" panose="03000600000000000000" charset="-122"/>
                </a:rPr>
                <a:t>单击此处添加标题</a:t>
              </a:r>
              <a:endParaRPr lang="zh-CN" altLang="en-US" sz="1500" b="1" dirty="0">
                <a:solidFill>
                  <a:schemeClr val="bg1"/>
                </a:solidFill>
                <a:latin typeface="新蒂下午茶基本版" panose="03000600000000000000" charset="-122"/>
                <a:ea typeface="新蒂下午茶基本版" panose="03000600000000000000"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
          <p:cNvSpPr>
            <a:spLocks noChangeArrowheads="1"/>
          </p:cNvSpPr>
          <p:nvPr/>
        </p:nvSpPr>
        <p:spPr bwMode="auto">
          <a:xfrm>
            <a:off x="6062931" y="5416095"/>
            <a:ext cx="67283" cy="1426551"/>
          </a:xfrm>
          <a:prstGeom prst="rect">
            <a:avLst/>
          </a:prstGeom>
          <a:solidFill>
            <a:schemeClr val="bg1"/>
          </a:solidFill>
          <a:ln>
            <a:noFill/>
          </a:ln>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3" name="Rectangle 21"/>
          <p:cNvSpPr>
            <a:spLocks noChangeArrowheads="1"/>
          </p:cNvSpPr>
          <p:nvPr/>
        </p:nvSpPr>
        <p:spPr bwMode="auto">
          <a:xfrm>
            <a:off x="6062931" y="4045969"/>
            <a:ext cx="67283" cy="1034249"/>
          </a:xfrm>
          <a:prstGeom prst="rect">
            <a:avLst/>
          </a:prstGeom>
          <a:solidFill>
            <a:schemeClr val="bg1"/>
          </a:solidFill>
          <a:ln>
            <a:noFill/>
          </a:ln>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grpSp>
        <p:nvGrpSpPr>
          <p:cNvPr id="4" name="Group 22"/>
          <p:cNvGrpSpPr/>
          <p:nvPr/>
        </p:nvGrpSpPr>
        <p:grpSpPr>
          <a:xfrm>
            <a:off x="5921046" y="5065282"/>
            <a:ext cx="350705" cy="349660"/>
            <a:chOff x="5918994" y="3280833"/>
            <a:chExt cx="354012" cy="352956"/>
          </a:xfrm>
          <a:solidFill>
            <a:schemeClr val="bg1"/>
          </a:solidFill>
        </p:grpSpPr>
        <p:sp>
          <p:nvSpPr>
            <p:cNvPr id="5" name="Oval 23"/>
            <p:cNvSpPr>
              <a:spLocks noChangeArrowheads="1"/>
            </p:cNvSpPr>
            <p:nvPr/>
          </p:nvSpPr>
          <p:spPr bwMode="auto">
            <a:xfrm>
              <a:off x="6010488" y="3371623"/>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6" name="Freeform 24"/>
            <p:cNvSpPr>
              <a:spLocks noEditPoints="1"/>
            </p:cNvSpPr>
            <p:nvPr/>
          </p:nvSpPr>
          <p:spPr bwMode="auto">
            <a:xfrm>
              <a:off x="5918994" y="3280833"/>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grpSp>
      <p:sp>
        <p:nvSpPr>
          <p:cNvPr id="7" name="Rectangle 17"/>
          <p:cNvSpPr>
            <a:spLocks noChangeArrowheads="1"/>
          </p:cNvSpPr>
          <p:nvPr/>
        </p:nvSpPr>
        <p:spPr bwMode="auto">
          <a:xfrm>
            <a:off x="6062931" y="2687178"/>
            <a:ext cx="67283" cy="1034249"/>
          </a:xfrm>
          <a:prstGeom prst="rect">
            <a:avLst/>
          </a:prstGeom>
          <a:solidFill>
            <a:schemeClr val="bg1"/>
          </a:solidFill>
          <a:ln>
            <a:noFill/>
          </a:ln>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grpSp>
        <p:nvGrpSpPr>
          <p:cNvPr id="8" name="Group 18"/>
          <p:cNvGrpSpPr/>
          <p:nvPr/>
        </p:nvGrpSpPr>
        <p:grpSpPr>
          <a:xfrm>
            <a:off x="5921046" y="3706494"/>
            <a:ext cx="350705" cy="349660"/>
            <a:chOff x="5918994" y="3280833"/>
            <a:chExt cx="354012" cy="352956"/>
          </a:xfrm>
          <a:solidFill>
            <a:schemeClr val="bg1"/>
          </a:solidFill>
        </p:grpSpPr>
        <p:sp>
          <p:nvSpPr>
            <p:cNvPr id="9" name="Oval 19"/>
            <p:cNvSpPr>
              <a:spLocks noChangeArrowheads="1"/>
            </p:cNvSpPr>
            <p:nvPr/>
          </p:nvSpPr>
          <p:spPr bwMode="auto">
            <a:xfrm>
              <a:off x="6010488" y="3371623"/>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10" name="Freeform 20"/>
            <p:cNvSpPr>
              <a:spLocks noEditPoints="1"/>
            </p:cNvSpPr>
            <p:nvPr/>
          </p:nvSpPr>
          <p:spPr bwMode="auto">
            <a:xfrm>
              <a:off x="5918994" y="3280833"/>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grpSp>
      <p:sp>
        <p:nvSpPr>
          <p:cNvPr id="11" name="Rectangle 117"/>
          <p:cNvSpPr>
            <a:spLocks noChangeArrowheads="1"/>
          </p:cNvSpPr>
          <p:nvPr/>
        </p:nvSpPr>
        <p:spPr bwMode="auto">
          <a:xfrm>
            <a:off x="6062931" y="1346150"/>
            <a:ext cx="67283" cy="1034249"/>
          </a:xfrm>
          <a:prstGeom prst="rect">
            <a:avLst/>
          </a:prstGeom>
          <a:solidFill>
            <a:schemeClr val="bg1"/>
          </a:solidFill>
          <a:ln>
            <a:noFill/>
          </a:ln>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grpSp>
        <p:nvGrpSpPr>
          <p:cNvPr id="12" name="Group 118"/>
          <p:cNvGrpSpPr/>
          <p:nvPr/>
        </p:nvGrpSpPr>
        <p:grpSpPr>
          <a:xfrm>
            <a:off x="5921046" y="2365467"/>
            <a:ext cx="350705" cy="349660"/>
            <a:chOff x="5918994" y="3280833"/>
            <a:chExt cx="354012" cy="352956"/>
          </a:xfrm>
          <a:solidFill>
            <a:schemeClr val="bg1"/>
          </a:solidFill>
        </p:grpSpPr>
        <p:sp>
          <p:nvSpPr>
            <p:cNvPr id="13" name="Oval 119"/>
            <p:cNvSpPr>
              <a:spLocks noChangeArrowheads="1"/>
            </p:cNvSpPr>
            <p:nvPr/>
          </p:nvSpPr>
          <p:spPr bwMode="auto">
            <a:xfrm>
              <a:off x="6010488" y="3371623"/>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14" name="Freeform 120"/>
            <p:cNvSpPr>
              <a:spLocks noEditPoints="1"/>
            </p:cNvSpPr>
            <p:nvPr/>
          </p:nvSpPr>
          <p:spPr bwMode="auto">
            <a:xfrm>
              <a:off x="5918994" y="3280833"/>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grpSp>
      <p:sp>
        <p:nvSpPr>
          <p:cNvPr id="15" name="Rectangle 7"/>
          <p:cNvSpPr>
            <a:spLocks noChangeArrowheads="1"/>
          </p:cNvSpPr>
          <p:nvPr/>
        </p:nvSpPr>
        <p:spPr bwMode="auto">
          <a:xfrm>
            <a:off x="6062931" y="1"/>
            <a:ext cx="67283" cy="1034249"/>
          </a:xfrm>
          <a:prstGeom prst="rect">
            <a:avLst/>
          </a:prstGeom>
          <a:solidFill>
            <a:schemeClr val="bg1"/>
          </a:solidFill>
          <a:ln>
            <a:noFill/>
          </a:ln>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grpSp>
        <p:nvGrpSpPr>
          <p:cNvPr id="16" name="Group 13"/>
          <p:cNvGrpSpPr/>
          <p:nvPr/>
        </p:nvGrpSpPr>
        <p:grpSpPr>
          <a:xfrm>
            <a:off x="5921046" y="1005371"/>
            <a:ext cx="350705" cy="349660"/>
            <a:chOff x="5918994" y="3280833"/>
            <a:chExt cx="354012" cy="352956"/>
          </a:xfrm>
          <a:solidFill>
            <a:schemeClr val="bg1"/>
          </a:solidFill>
        </p:grpSpPr>
        <p:sp>
          <p:nvSpPr>
            <p:cNvPr id="17" name="Oval 14"/>
            <p:cNvSpPr>
              <a:spLocks noChangeArrowheads="1"/>
            </p:cNvSpPr>
            <p:nvPr/>
          </p:nvSpPr>
          <p:spPr bwMode="auto">
            <a:xfrm>
              <a:off x="6010488" y="3371623"/>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18" name="Freeform 15"/>
            <p:cNvSpPr>
              <a:spLocks noEditPoints="1"/>
            </p:cNvSpPr>
            <p:nvPr/>
          </p:nvSpPr>
          <p:spPr bwMode="auto">
            <a:xfrm>
              <a:off x="5918994" y="3280833"/>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grpSp>
      <p:sp>
        <p:nvSpPr>
          <p:cNvPr id="19" name="Прямоугольник 18"/>
          <p:cNvSpPr/>
          <p:nvPr/>
        </p:nvSpPr>
        <p:spPr>
          <a:xfrm>
            <a:off x="4541785" y="749394"/>
            <a:ext cx="862036" cy="86161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sp>
        <p:nvSpPr>
          <p:cNvPr id="20" name="Прямоугольник 19"/>
          <p:cNvSpPr/>
          <p:nvPr/>
        </p:nvSpPr>
        <p:spPr>
          <a:xfrm>
            <a:off x="6783079" y="2109663"/>
            <a:ext cx="862036" cy="861615"/>
          </a:xfrm>
          <a:prstGeom prst="rect">
            <a:avLst/>
          </a:prstGeom>
          <a:solidFill>
            <a:srgbClr val="FFFFFF">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sp>
        <p:nvSpPr>
          <p:cNvPr id="21" name="Прямоугольник 20"/>
          <p:cNvSpPr/>
          <p:nvPr/>
        </p:nvSpPr>
        <p:spPr>
          <a:xfrm>
            <a:off x="4541785" y="3450689"/>
            <a:ext cx="862036" cy="861615"/>
          </a:xfrm>
          <a:prstGeom prst="rect">
            <a:avLst/>
          </a:prstGeom>
          <a:solidFill>
            <a:srgbClr val="DDE6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sp>
        <p:nvSpPr>
          <p:cNvPr id="22" name="Прямоугольник 21"/>
          <p:cNvSpPr/>
          <p:nvPr/>
        </p:nvSpPr>
        <p:spPr>
          <a:xfrm>
            <a:off x="6783079" y="4809305"/>
            <a:ext cx="862036" cy="861615"/>
          </a:xfrm>
          <a:prstGeom prst="rect">
            <a:avLst/>
          </a:prstGeom>
          <a:solidFill>
            <a:srgbClr val="DDE6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ru-RU" sz="2400">
              <a:solidFill>
                <a:prstClr val="white"/>
              </a:solidFill>
              <a:latin typeface="Calibri" panose="020F0502020204030204"/>
            </a:endParaRPr>
          </a:p>
        </p:txBody>
      </p:sp>
      <p:sp>
        <p:nvSpPr>
          <p:cNvPr id="27" name="Freeform 8"/>
          <p:cNvSpPr>
            <a:spLocks noEditPoints="1"/>
          </p:cNvSpPr>
          <p:nvPr/>
        </p:nvSpPr>
        <p:spPr bwMode="auto">
          <a:xfrm>
            <a:off x="4750017" y="1005371"/>
            <a:ext cx="445571" cy="390783"/>
          </a:xfrm>
          <a:custGeom>
            <a:avLst/>
            <a:gdLst>
              <a:gd name="T0" fmla="*/ 168 w 336"/>
              <a:gd name="T1" fmla="*/ 0 h 294"/>
              <a:gd name="T2" fmla="*/ 0 w 336"/>
              <a:gd name="T3" fmla="*/ 126 h 294"/>
              <a:gd name="T4" fmla="*/ 74 w 336"/>
              <a:gd name="T5" fmla="*/ 230 h 294"/>
              <a:gd name="T6" fmla="*/ 74 w 336"/>
              <a:gd name="T7" fmla="*/ 231 h 294"/>
              <a:gd name="T8" fmla="*/ 53 w 336"/>
              <a:gd name="T9" fmla="*/ 281 h 294"/>
              <a:gd name="T10" fmla="*/ 53 w 336"/>
              <a:gd name="T11" fmla="*/ 281 h 294"/>
              <a:gd name="T12" fmla="*/ 53 w 336"/>
              <a:gd name="T13" fmla="*/ 284 h 294"/>
              <a:gd name="T14" fmla="*/ 62 w 336"/>
              <a:gd name="T15" fmla="*/ 294 h 294"/>
              <a:gd name="T16" fmla="*/ 65 w 336"/>
              <a:gd name="T17" fmla="*/ 294 h 294"/>
              <a:gd name="T18" fmla="*/ 136 w 336"/>
              <a:gd name="T19" fmla="*/ 250 h 294"/>
              <a:gd name="T20" fmla="*/ 168 w 336"/>
              <a:gd name="T21" fmla="*/ 252 h 294"/>
              <a:gd name="T22" fmla="*/ 336 w 336"/>
              <a:gd name="T23" fmla="*/ 126 h 294"/>
              <a:gd name="T24" fmla="*/ 168 w 336"/>
              <a:gd name="T25" fmla="*/ 0 h 294"/>
              <a:gd name="T26" fmla="*/ 168 w 336"/>
              <a:gd name="T27" fmla="*/ 231 h 294"/>
              <a:gd name="T28" fmla="*/ 139 w 336"/>
              <a:gd name="T29" fmla="*/ 229 h 294"/>
              <a:gd name="T30" fmla="*/ 136 w 336"/>
              <a:gd name="T31" fmla="*/ 229 h 294"/>
              <a:gd name="T32" fmla="*/ 119 w 336"/>
              <a:gd name="T33" fmla="*/ 236 h 294"/>
              <a:gd name="T34" fmla="*/ 87 w 336"/>
              <a:gd name="T35" fmla="*/ 263 h 294"/>
              <a:gd name="T36" fmla="*/ 94 w 336"/>
              <a:gd name="T37" fmla="*/ 232 h 294"/>
              <a:gd name="T38" fmla="*/ 95 w 336"/>
              <a:gd name="T39" fmla="*/ 230 h 294"/>
              <a:gd name="T40" fmla="*/ 83 w 336"/>
              <a:gd name="T41" fmla="*/ 212 h 294"/>
              <a:gd name="T42" fmla="*/ 21 w 336"/>
              <a:gd name="T43" fmla="*/ 126 h 294"/>
              <a:gd name="T44" fmla="*/ 168 w 336"/>
              <a:gd name="T45" fmla="*/ 21 h 294"/>
              <a:gd name="T46" fmla="*/ 315 w 336"/>
              <a:gd name="T47" fmla="*/ 126 h 294"/>
              <a:gd name="T48" fmla="*/ 168 w 336"/>
              <a:gd name="T49" fmla="*/ 23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6" h="294">
                <a:moveTo>
                  <a:pt x="168" y="0"/>
                </a:moveTo>
                <a:cubicBezTo>
                  <a:pt x="75" y="0"/>
                  <a:pt x="0" y="56"/>
                  <a:pt x="0" y="126"/>
                </a:cubicBezTo>
                <a:cubicBezTo>
                  <a:pt x="0" y="169"/>
                  <a:pt x="29" y="208"/>
                  <a:pt x="74" y="230"/>
                </a:cubicBezTo>
                <a:cubicBezTo>
                  <a:pt x="74" y="231"/>
                  <a:pt x="74" y="231"/>
                  <a:pt x="74" y="231"/>
                </a:cubicBezTo>
                <a:cubicBezTo>
                  <a:pt x="74" y="250"/>
                  <a:pt x="59" y="270"/>
                  <a:pt x="53" y="281"/>
                </a:cubicBezTo>
                <a:cubicBezTo>
                  <a:pt x="53" y="281"/>
                  <a:pt x="53" y="281"/>
                  <a:pt x="53" y="281"/>
                </a:cubicBezTo>
                <a:cubicBezTo>
                  <a:pt x="53" y="282"/>
                  <a:pt x="53" y="283"/>
                  <a:pt x="53" y="284"/>
                </a:cubicBezTo>
                <a:cubicBezTo>
                  <a:pt x="53" y="290"/>
                  <a:pt x="57" y="294"/>
                  <a:pt x="62" y="294"/>
                </a:cubicBezTo>
                <a:cubicBezTo>
                  <a:pt x="63" y="294"/>
                  <a:pt x="65" y="294"/>
                  <a:pt x="65" y="294"/>
                </a:cubicBezTo>
                <a:cubicBezTo>
                  <a:pt x="98" y="288"/>
                  <a:pt x="128" y="258"/>
                  <a:pt x="136" y="250"/>
                </a:cubicBezTo>
                <a:cubicBezTo>
                  <a:pt x="146" y="251"/>
                  <a:pt x="157" y="252"/>
                  <a:pt x="168" y="252"/>
                </a:cubicBezTo>
                <a:cubicBezTo>
                  <a:pt x="261" y="252"/>
                  <a:pt x="336" y="196"/>
                  <a:pt x="336" y="126"/>
                </a:cubicBezTo>
                <a:cubicBezTo>
                  <a:pt x="336" y="56"/>
                  <a:pt x="261" y="0"/>
                  <a:pt x="168" y="0"/>
                </a:cubicBezTo>
                <a:close/>
                <a:moveTo>
                  <a:pt x="168" y="231"/>
                </a:moveTo>
                <a:cubicBezTo>
                  <a:pt x="158" y="231"/>
                  <a:pt x="148" y="230"/>
                  <a:pt x="139" y="229"/>
                </a:cubicBezTo>
                <a:cubicBezTo>
                  <a:pt x="138" y="229"/>
                  <a:pt x="137" y="229"/>
                  <a:pt x="136" y="229"/>
                </a:cubicBezTo>
                <a:cubicBezTo>
                  <a:pt x="129" y="229"/>
                  <a:pt x="123" y="231"/>
                  <a:pt x="119" y="236"/>
                </a:cubicBezTo>
                <a:cubicBezTo>
                  <a:pt x="115" y="242"/>
                  <a:pt x="102" y="254"/>
                  <a:pt x="87" y="263"/>
                </a:cubicBezTo>
                <a:cubicBezTo>
                  <a:pt x="91" y="254"/>
                  <a:pt x="94" y="243"/>
                  <a:pt x="94" y="232"/>
                </a:cubicBezTo>
                <a:cubicBezTo>
                  <a:pt x="95" y="231"/>
                  <a:pt x="95" y="231"/>
                  <a:pt x="95" y="230"/>
                </a:cubicBezTo>
                <a:cubicBezTo>
                  <a:pt x="95" y="222"/>
                  <a:pt x="90" y="215"/>
                  <a:pt x="83" y="212"/>
                </a:cubicBezTo>
                <a:cubicBezTo>
                  <a:pt x="44" y="192"/>
                  <a:pt x="21" y="160"/>
                  <a:pt x="21" y="126"/>
                </a:cubicBezTo>
                <a:cubicBezTo>
                  <a:pt x="21" y="68"/>
                  <a:pt x="87" y="21"/>
                  <a:pt x="168" y="21"/>
                </a:cubicBezTo>
                <a:cubicBezTo>
                  <a:pt x="249" y="21"/>
                  <a:pt x="315" y="68"/>
                  <a:pt x="315" y="126"/>
                </a:cubicBezTo>
                <a:cubicBezTo>
                  <a:pt x="315" y="184"/>
                  <a:pt x="249" y="231"/>
                  <a:pt x="168" y="231"/>
                </a:cubicBezTo>
                <a:close/>
              </a:path>
            </a:pathLst>
          </a:custGeom>
          <a:solidFill>
            <a:schemeClr val="bg1"/>
          </a:solidFill>
          <a:ln>
            <a:noFill/>
          </a:ln>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grpSp>
        <p:nvGrpSpPr>
          <p:cNvPr id="28" name="Группа 27"/>
          <p:cNvGrpSpPr/>
          <p:nvPr/>
        </p:nvGrpSpPr>
        <p:grpSpPr>
          <a:xfrm>
            <a:off x="4762057" y="3670751"/>
            <a:ext cx="421492" cy="421492"/>
            <a:chOff x="1090942" y="2688057"/>
            <a:chExt cx="352082" cy="352083"/>
          </a:xfrm>
        </p:grpSpPr>
        <p:sp>
          <p:nvSpPr>
            <p:cNvPr id="29" name="Freeform 19"/>
            <p:cNvSpPr>
              <a:spLocks noEditPoints="1"/>
            </p:cNvSpPr>
            <p:nvPr/>
          </p:nvSpPr>
          <p:spPr bwMode="auto">
            <a:xfrm>
              <a:off x="1090942" y="2688057"/>
              <a:ext cx="352082" cy="352083"/>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30" name="Freeform 20"/>
            <p:cNvSpPr>
              <a:spLocks noEditPoints="1"/>
            </p:cNvSpPr>
            <p:nvPr/>
          </p:nvSpPr>
          <p:spPr bwMode="auto">
            <a:xfrm>
              <a:off x="1190282" y="2787397"/>
              <a:ext cx="153402" cy="15340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31" name="Freeform 21"/>
            <p:cNvSpPr>
              <a:spLocks noEditPoints="1"/>
            </p:cNvSpPr>
            <p:nvPr/>
          </p:nvSpPr>
          <p:spPr bwMode="auto">
            <a:xfrm>
              <a:off x="1223395" y="2819159"/>
              <a:ext cx="88527" cy="87852"/>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grpSp>
      <p:grpSp>
        <p:nvGrpSpPr>
          <p:cNvPr id="32" name="Группа 31"/>
          <p:cNvGrpSpPr/>
          <p:nvPr/>
        </p:nvGrpSpPr>
        <p:grpSpPr>
          <a:xfrm>
            <a:off x="7101849" y="2309737"/>
            <a:ext cx="224497" cy="461468"/>
            <a:chOff x="5380038" y="2681288"/>
            <a:chExt cx="1714500" cy="3524250"/>
          </a:xfrm>
          <a:solidFill>
            <a:schemeClr val="bg1"/>
          </a:solidFill>
        </p:grpSpPr>
        <p:sp>
          <p:nvSpPr>
            <p:cNvPr id="33" name="Freeform 701"/>
            <p:cNvSpPr/>
            <p:nvPr/>
          </p:nvSpPr>
          <p:spPr bwMode="auto">
            <a:xfrm>
              <a:off x="5721351" y="2681288"/>
              <a:ext cx="1033463" cy="650875"/>
            </a:xfrm>
            <a:custGeom>
              <a:avLst/>
              <a:gdLst>
                <a:gd name="T0" fmla="*/ 178 w 1302"/>
                <a:gd name="T1" fmla="*/ 0 h 820"/>
                <a:gd name="T2" fmla="*/ 1125 w 1302"/>
                <a:gd name="T3" fmla="*/ 0 h 820"/>
                <a:gd name="T4" fmla="*/ 1163 w 1302"/>
                <a:gd name="T5" fmla="*/ 4 h 820"/>
                <a:gd name="T6" fmla="*/ 1198 w 1302"/>
                <a:gd name="T7" fmla="*/ 15 h 820"/>
                <a:gd name="T8" fmla="*/ 1229 w 1302"/>
                <a:gd name="T9" fmla="*/ 34 h 820"/>
                <a:gd name="T10" fmla="*/ 1256 w 1302"/>
                <a:gd name="T11" fmla="*/ 57 h 820"/>
                <a:gd name="T12" fmla="*/ 1278 w 1302"/>
                <a:gd name="T13" fmla="*/ 85 h 820"/>
                <a:gd name="T14" fmla="*/ 1293 w 1302"/>
                <a:gd name="T15" fmla="*/ 118 h 820"/>
                <a:gd name="T16" fmla="*/ 1301 w 1302"/>
                <a:gd name="T17" fmla="*/ 153 h 820"/>
                <a:gd name="T18" fmla="*/ 1302 w 1302"/>
                <a:gd name="T19" fmla="*/ 192 h 820"/>
                <a:gd name="T20" fmla="*/ 1268 w 1302"/>
                <a:gd name="T21" fmla="*/ 628 h 820"/>
                <a:gd name="T22" fmla="*/ 1262 w 1302"/>
                <a:gd name="T23" fmla="*/ 667 h 820"/>
                <a:gd name="T24" fmla="*/ 1247 w 1302"/>
                <a:gd name="T25" fmla="*/ 702 h 820"/>
                <a:gd name="T26" fmla="*/ 1227 w 1302"/>
                <a:gd name="T27" fmla="*/ 735 h 820"/>
                <a:gd name="T28" fmla="*/ 1201 w 1302"/>
                <a:gd name="T29" fmla="*/ 763 h 820"/>
                <a:gd name="T30" fmla="*/ 1171 w 1302"/>
                <a:gd name="T31" fmla="*/ 787 h 820"/>
                <a:gd name="T32" fmla="*/ 1137 w 1302"/>
                <a:gd name="T33" fmla="*/ 805 h 820"/>
                <a:gd name="T34" fmla="*/ 1099 w 1302"/>
                <a:gd name="T35" fmla="*/ 816 h 820"/>
                <a:gd name="T36" fmla="*/ 1061 w 1302"/>
                <a:gd name="T37" fmla="*/ 820 h 820"/>
                <a:gd name="T38" fmla="*/ 241 w 1302"/>
                <a:gd name="T39" fmla="*/ 820 h 820"/>
                <a:gd name="T40" fmla="*/ 202 w 1302"/>
                <a:gd name="T41" fmla="*/ 816 h 820"/>
                <a:gd name="T42" fmla="*/ 165 w 1302"/>
                <a:gd name="T43" fmla="*/ 805 h 820"/>
                <a:gd name="T44" fmla="*/ 132 w 1302"/>
                <a:gd name="T45" fmla="*/ 787 h 820"/>
                <a:gd name="T46" fmla="*/ 102 w 1302"/>
                <a:gd name="T47" fmla="*/ 763 h 820"/>
                <a:gd name="T48" fmla="*/ 76 w 1302"/>
                <a:gd name="T49" fmla="*/ 735 h 820"/>
                <a:gd name="T50" fmla="*/ 56 w 1302"/>
                <a:gd name="T51" fmla="*/ 702 h 820"/>
                <a:gd name="T52" fmla="*/ 41 w 1302"/>
                <a:gd name="T53" fmla="*/ 667 h 820"/>
                <a:gd name="T54" fmla="*/ 34 w 1302"/>
                <a:gd name="T55" fmla="*/ 628 h 820"/>
                <a:gd name="T56" fmla="*/ 0 w 1302"/>
                <a:gd name="T57" fmla="*/ 192 h 820"/>
                <a:gd name="T58" fmla="*/ 2 w 1302"/>
                <a:gd name="T59" fmla="*/ 153 h 820"/>
                <a:gd name="T60" fmla="*/ 10 w 1302"/>
                <a:gd name="T61" fmla="*/ 118 h 820"/>
                <a:gd name="T62" fmla="*/ 25 w 1302"/>
                <a:gd name="T63" fmla="*/ 85 h 820"/>
                <a:gd name="T64" fmla="*/ 46 w 1302"/>
                <a:gd name="T65" fmla="*/ 57 h 820"/>
                <a:gd name="T66" fmla="*/ 72 w 1302"/>
                <a:gd name="T67" fmla="*/ 34 h 820"/>
                <a:gd name="T68" fmla="*/ 105 w 1302"/>
                <a:gd name="T69" fmla="*/ 15 h 820"/>
                <a:gd name="T70" fmla="*/ 140 w 1302"/>
                <a:gd name="T71" fmla="*/ 4 h 820"/>
                <a:gd name="T72" fmla="*/ 178 w 1302"/>
                <a:gd name="T73" fmla="*/ 0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02" h="820">
                  <a:moveTo>
                    <a:pt x="178" y="0"/>
                  </a:moveTo>
                  <a:lnTo>
                    <a:pt x="1125" y="0"/>
                  </a:lnTo>
                  <a:lnTo>
                    <a:pt x="1163" y="4"/>
                  </a:lnTo>
                  <a:lnTo>
                    <a:pt x="1198" y="15"/>
                  </a:lnTo>
                  <a:lnTo>
                    <a:pt x="1229" y="34"/>
                  </a:lnTo>
                  <a:lnTo>
                    <a:pt x="1256" y="57"/>
                  </a:lnTo>
                  <a:lnTo>
                    <a:pt x="1278" y="85"/>
                  </a:lnTo>
                  <a:lnTo>
                    <a:pt x="1293" y="118"/>
                  </a:lnTo>
                  <a:lnTo>
                    <a:pt x="1301" y="153"/>
                  </a:lnTo>
                  <a:lnTo>
                    <a:pt x="1302" y="192"/>
                  </a:lnTo>
                  <a:lnTo>
                    <a:pt x="1268" y="628"/>
                  </a:lnTo>
                  <a:lnTo>
                    <a:pt x="1262" y="667"/>
                  </a:lnTo>
                  <a:lnTo>
                    <a:pt x="1247" y="702"/>
                  </a:lnTo>
                  <a:lnTo>
                    <a:pt x="1227" y="735"/>
                  </a:lnTo>
                  <a:lnTo>
                    <a:pt x="1201" y="763"/>
                  </a:lnTo>
                  <a:lnTo>
                    <a:pt x="1171" y="787"/>
                  </a:lnTo>
                  <a:lnTo>
                    <a:pt x="1137" y="805"/>
                  </a:lnTo>
                  <a:lnTo>
                    <a:pt x="1099" y="816"/>
                  </a:lnTo>
                  <a:lnTo>
                    <a:pt x="1061" y="820"/>
                  </a:lnTo>
                  <a:lnTo>
                    <a:pt x="241" y="820"/>
                  </a:lnTo>
                  <a:lnTo>
                    <a:pt x="202" y="816"/>
                  </a:lnTo>
                  <a:lnTo>
                    <a:pt x="165" y="805"/>
                  </a:lnTo>
                  <a:lnTo>
                    <a:pt x="132" y="787"/>
                  </a:lnTo>
                  <a:lnTo>
                    <a:pt x="102" y="763"/>
                  </a:lnTo>
                  <a:lnTo>
                    <a:pt x="76" y="735"/>
                  </a:lnTo>
                  <a:lnTo>
                    <a:pt x="56" y="702"/>
                  </a:lnTo>
                  <a:lnTo>
                    <a:pt x="41" y="667"/>
                  </a:lnTo>
                  <a:lnTo>
                    <a:pt x="34" y="628"/>
                  </a:lnTo>
                  <a:lnTo>
                    <a:pt x="0" y="192"/>
                  </a:lnTo>
                  <a:lnTo>
                    <a:pt x="2" y="153"/>
                  </a:lnTo>
                  <a:lnTo>
                    <a:pt x="10" y="118"/>
                  </a:lnTo>
                  <a:lnTo>
                    <a:pt x="25" y="85"/>
                  </a:lnTo>
                  <a:lnTo>
                    <a:pt x="46" y="57"/>
                  </a:lnTo>
                  <a:lnTo>
                    <a:pt x="72" y="34"/>
                  </a:lnTo>
                  <a:lnTo>
                    <a:pt x="105" y="15"/>
                  </a:lnTo>
                  <a:lnTo>
                    <a:pt x="140" y="4"/>
                  </a:lnTo>
                  <a:lnTo>
                    <a:pt x="178"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sp>
          <p:nvSpPr>
            <p:cNvPr id="34" name="Freeform 702"/>
            <p:cNvSpPr>
              <a:spLocks noEditPoints="1"/>
            </p:cNvSpPr>
            <p:nvPr/>
          </p:nvSpPr>
          <p:spPr bwMode="auto">
            <a:xfrm>
              <a:off x="5380038" y="3513138"/>
              <a:ext cx="1714500" cy="2692400"/>
            </a:xfrm>
            <a:custGeom>
              <a:avLst/>
              <a:gdLst>
                <a:gd name="T0" fmla="*/ 1809 w 2160"/>
                <a:gd name="T1" fmla="*/ 2018 h 3393"/>
                <a:gd name="T2" fmla="*/ 531 w 2160"/>
                <a:gd name="T3" fmla="*/ 2637 h 3393"/>
                <a:gd name="T4" fmla="*/ 518 w 2160"/>
                <a:gd name="T5" fmla="*/ 2651 h 3393"/>
                <a:gd name="T6" fmla="*/ 544 w 2160"/>
                <a:gd name="T7" fmla="*/ 2688 h 3393"/>
                <a:gd name="T8" fmla="*/ 606 w 2160"/>
                <a:gd name="T9" fmla="*/ 2746 h 3393"/>
                <a:gd name="T10" fmla="*/ 651 w 2160"/>
                <a:gd name="T11" fmla="*/ 2781 h 3393"/>
                <a:gd name="T12" fmla="*/ 674 w 2160"/>
                <a:gd name="T13" fmla="*/ 2777 h 3393"/>
                <a:gd name="T14" fmla="*/ 1858 w 2160"/>
                <a:gd name="T15" fmla="*/ 2209 h 3393"/>
                <a:gd name="T16" fmla="*/ 1869 w 2160"/>
                <a:gd name="T17" fmla="*/ 2183 h 3393"/>
                <a:gd name="T18" fmla="*/ 1853 w 2160"/>
                <a:gd name="T19" fmla="*/ 2105 h 3393"/>
                <a:gd name="T20" fmla="*/ 1838 w 2160"/>
                <a:gd name="T21" fmla="*/ 2031 h 3393"/>
                <a:gd name="T22" fmla="*/ 1820 w 2160"/>
                <a:gd name="T23" fmla="*/ 2016 h 3393"/>
                <a:gd name="T24" fmla="*/ 1644 w 2160"/>
                <a:gd name="T25" fmla="*/ 1247 h 3393"/>
                <a:gd name="T26" fmla="*/ 363 w 2160"/>
                <a:gd name="T27" fmla="*/ 1866 h 3393"/>
                <a:gd name="T28" fmla="*/ 348 w 2160"/>
                <a:gd name="T29" fmla="*/ 1876 h 3393"/>
                <a:gd name="T30" fmla="*/ 332 w 2160"/>
                <a:gd name="T31" fmla="*/ 1921 h 3393"/>
                <a:gd name="T32" fmla="*/ 313 w 2160"/>
                <a:gd name="T33" fmla="*/ 2008 h 3393"/>
                <a:gd name="T34" fmla="*/ 295 w 2160"/>
                <a:gd name="T35" fmla="*/ 2091 h 3393"/>
                <a:gd name="T36" fmla="*/ 295 w 2160"/>
                <a:gd name="T37" fmla="*/ 2106 h 3393"/>
                <a:gd name="T38" fmla="*/ 300 w 2160"/>
                <a:gd name="T39" fmla="*/ 2110 h 3393"/>
                <a:gd name="T40" fmla="*/ 307 w 2160"/>
                <a:gd name="T41" fmla="*/ 2110 h 3393"/>
                <a:gd name="T42" fmla="*/ 310 w 2160"/>
                <a:gd name="T43" fmla="*/ 2109 h 3393"/>
                <a:gd name="T44" fmla="*/ 1698 w 2160"/>
                <a:gd name="T45" fmla="*/ 1434 h 3393"/>
                <a:gd name="T46" fmla="*/ 1708 w 2160"/>
                <a:gd name="T47" fmla="*/ 1410 h 3393"/>
                <a:gd name="T48" fmla="*/ 1692 w 2160"/>
                <a:gd name="T49" fmla="*/ 1334 h 3393"/>
                <a:gd name="T50" fmla="*/ 1675 w 2160"/>
                <a:gd name="T51" fmla="*/ 1261 h 3393"/>
                <a:gd name="T52" fmla="*/ 1658 w 2160"/>
                <a:gd name="T53" fmla="*/ 1245 h 3393"/>
                <a:gd name="T54" fmla="*/ 552 w 2160"/>
                <a:gd name="T55" fmla="*/ 908 h 3393"/>
                <a:gd name="T56" fmla="*/ 547 w 2160"/>
                <a:gd name="T57" fmla="*/ 913 h 3393"/>
                <a:gd name="T58" fmla="*/ 539 w 2160"/>
                <a:gd name="T59" fmla="*/ 929 h 3393"/>
                <a:gd name="T60" fmla="*/ 517 w 2160"/>
                <a:gd name="T61" fmla="*/ 1031 h 3393"/>
                <a:gd name="T62" fmla="*/ 497 w 2160"/>
                <a:gd name="T63" fmla="*/ 1132 h 3393"/>
                <a:gd name="T64" fmla="*/ 495 w 2160"/>
                <a:gd name="T65" fmla="*/ 1146 h 3393"/>
                <a:gd name="T66" fmla="*/ 499 w 2160"/>
                <a:gd name="T67" fmla="*/ 1150 h 3393"/>
                <a:gd name="T68" fmla="*/ 503 w 2160"/>
                <a:gd name="T69" fmla="*/ 1149 h 3393"/>
                <a:gd name="T70" fmla="*/ 1536 w 2160"/>
                <a:gd name="T71" fmla="*/ 660 h 3393"/>
                <a:gd name="T72" fmla="*/ 1544 w 2160"/>
                <a:gd name="T73" fmla="*/ 653 h 3393"/>
                <a:gd name="T74" fmla="*/ 1543 w 2160"/>
                <a:gd name="T75" fmla="*/ 622 h 3393"/>
                <a:gd name="T76" fmla="*/ 1531 w 2160"/>
                <a:gd name="T77" fmla="*/ 567 h 3393"/>
                <a:gd name="T78" fmla="*/ 1520 w 2160"/>
                <a:gd name="T79" fmla="*/ 517 h 3393"/>
                <a:gd name="T80" fmla="*/ 1510 w 2160"/>
                <a:gd name="T81" fmla="*/ 479 h 3393"/>
                <a:gd name="T82" fmla="*/ 1502 w 2160"/>
                <a:gd name="T83" fmla="*/ 468 h 3393"/>
                <a:gd name="T84" fmla="*/ 1489 w 2160"/>
                <a:gd name="T85" fmla="*/ 0 h 3393"/>
                <a:gd name="T86" fmla="*/ 1604 w 2160"/>
                <a:gd name="T87" fmla="*/ 33 h 3393"/>
                <a:gd name="T88" fmla="*/ 1690 w 2160"/>
                <a:gd name="T89" fmla="*/ 115 h 3393"/>
                <a:gd name="T90" fmla="*/ 2155 w 2160"/>
                <a:gd name="T91" fmla="*/ 2258 h 3393"/>
                <a:gd name="T92" fmla="*/ 2152 w 2160"/>
                <a:gd name="T93" fmla="*/ 2385 h 3393"/>
                <a:gd name="T94" fmla="*/ 2105 w 2160"/>
                <a:gd name="T95" fmla="*/ 2509 h 3393"/>
                <a:gd name="T96" fmla="*/ 1221 w 2160"/>
                <a:gd name="T97" fmla="*/ 3340 h 3393"/>
                <a:gd name="T98" fmla="*/ 1130 w 2160"/>
                <a:gd name="T99" fmla="*/ 3387 h 3393"/>
                <a:gd name="T100" fmla="*/ 1029 w 2160"/>
                <a:gd name="T101" fmla="*/ 3387 h 3393"/>
                <a:gd name="T102" fmla="*/ 938 w 2160"/>
                <a:gd name="T103" fmla="*/ 3340 h 3393"/>
                <a:gd name="T104" fmla="*/ 55 w 2160"/>
                <a:gd name="T105" fmla="*/ 2509 h 3393"/>
                <a:gd name="T106" fmla="*/ 7 w 2160"/>
                <a:gd name="T107" fmla="*/ 2385 h 3393"/>
                <a:gd name="T108" fmla="*/ 5 w 2160"/>
                <a:gd name="T109" fmla="*/ 2258 h 3393"/>
                <a:gd name="T110" fmla="*/ 468 w 2160"/>
                <a:gd name="T111" fmla="*/ 115 h 3393"/>
                <a:gd name="T112" fmla="*/ 556 w 2160"/>
                <a:gd name="T113" fmla="*/ 33 h 3393"/>
                <a:gd name="T114" fmla="*/ 670 w 2160"/>
                <a:gd name="T115" fmla="*/ 0 h 3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60" h="3393">
                  <a:moveTo>
                    <a:pt x="1820" y="2016"/>
                  </a:moveTo>
                  <a:lnTo>
                    <a:pt x="1815" y="2017"/>
                  </a:lnTo>
                  <a:lnTo>
                    <a:pt x="1809" y="2018"/>
                  </a:lnTo>
                  <a:lnTo>
                    <a:pt x="1808" y="2020"/>
                  </a:lnTo>
                  <a:lnTo>
                    <a:pt x="532" y="2635"/>
                  </a:lnTo>
                  <a:lnTo>
                    <a:pt x="531" y="2637"/>
                  </a:lnTo>
                  <a:lnTo>
                    <a:pt x="525" y="2639"/>
                  </a:lnTo>
                  <a:lnTo>
                    <a:pt x="521" y="2645"/>
                  </a:lnTo>
                  <a:lnTo>
                    <a:pt x="518" y="2651"/>
                  </a:lnTo>
                  <a:lnTo>
                    <a:pt x="520" y="2660"/>
                  </a:lnTo>
                  <a:lnTo>
                    <a:pt x="526" y="2670"/>
                  </a:lnTo>
                  <a:lnTo>
                    <a:pt x="544" y="2688"/>
                  </a:lnTo>
                  <a:lnTo>
                    <a:pt x="563" y="2707"/>
                  </a:lnTo>
                  <a:lnTo>
                    <a:pt x="585" y="2726"/>
                  </a:lnTo>
                  <a:lnTo>
                    <a:pt x="606" y="2746"/>
                  </a:lnTo>
                  <a:lnTo>
                    <a:pt x="627" y="2764"/>
                  </a:lnTo>
                  <a:lnTo>
                    <a:pt x="643" y="2777"/>
                  </a:lnTo>
                  <a:lnTo>
                    <a:pt x="651" y="2781"/>
                  </a:lnTo>
                  <a:lnTo>
                    <a:pt x="659" y="2781"/>
                  </a:lnTo>
                  <a:lnTo>
                    <a:pt x="667" y="2780"/>
                  </a:lnTo>
                  <a:lnTo>
                    <a:pt x="674" y="2777"/>
                  </a:lnTo>
                  <a:lnTo>
                    <a:pt x="677" y="2776"/>
                  </a:lnTo>
                  <a:lnTo>
                    <a:pt x="1855" y="2210"/>
                  </a:lnTo>
                  <a:lnTo>
                    <a:pt x="1858" y="2209"/>
                  </a:lnTo>
                  <a:lnTo>
                    <a:pt x="1864" y="2204"/>
                  </a:lnTo>
                  <a:lnTo>
                    <a:pt x="1869" y="2194"/>
                  </a:lnTo>
                  <a:lnTo>
                    <a:pt x="1869" y="2183"/>
                  </a:lnTo>
                  <a:lnTo>
                    <a:pt x="1865" y="2162"/>
                  </a:lnTo>
                  <a:lnTo>
                    <a:pt x="1860" y="2135"/>
                  </a:lnTo>
                  <a:lnTo>
                    <a:pt x="1853" y="2105"/>
                  </a:lnTo>
                  <a:lnTo>
                    <a:pt x="1847" y="2077"/>
                  </a:lnTo>
                  <a:lnTo>
                    <a:pt x="1842" y="2051"/>
                  </a:lnTo>
                  <a:lnTo>
                    <a:pt x="1838" y="2031"/>
                  </a:lnTo>
                  <a:lnTo>
                    <a:pt x="1834" y="2021"/>
                  </a:lnTo>
                  <a:lnTo>
                    <a:pt x="1827" y="2017"/>
                  </a:lnTo>
                  <a:lnTo>
                    <a:pt x="1820" y="2016"/>
                  </a:lnTo>
                  <a:close/>
                  <a:moveTo>
                    <a:pt x="1658" y="1245"/>
                  </a:moveTo>
                  <a:lnTo>
                    <a:pt x="1651" y="1245"/>
                  </a:lnTo>
                  <a:lnTo>
                    <a:pt x="1644" y="1247"/>
                  </a:lnTo>
                  <a:lnTo>
                    <a:pt x="1640" y="1249"/>
                  </a:lnTo>
                  <a:lnTo>
                    <a:pt x="1638" y="1250"/>
                  </a:lnTo>
                  <a:lnTo>
                    <a:pt x="363" y="1866"/>
                  </a:lnTo>
                  <a:lnTo>
                    <a:pt x="360" y="1867"/>
                  </a:lnTo>
                  <a:lnTo>
                    <a:pt x="355" y="1870"/>
                  </a:lnTo>
                  <a:lnTo>
                    <a:pt x="348" y="1876"/>
                  </a:lnTo>
                  <a:lnTo>
                    <a:pt x="340" y="1887"/>
                  </a:lnTo>
                  <a:lnTo>
                    <a:pt x="336" y="1899"/>
                  </a:lnTo>
                  <a:lnTo>
                    <a:pt x="332" y="1921"/>
                  </a:lnTo>
                  <a:lnTo>
                    <a:pt x="325" y="1947"/>
                  </a:lnTo>
                  <a:lnTo>
                    <a:pt x="319" y="1976"/>
                  </a:lnTo>
                  <a:lnTo>
                    <a:pt x="313" y="2008"/>
                  </a:lnTo>
                  <a:lnTo>
                    <a:pt x="306" y="2039"/>
                  </a:lnTo>
                  <a:lnTo>
                    <a:pt x="300" y="2067"/>
                  </a:lnTo>
                  <a:lnTo>
                    <a:pt x="295" y="2091"/>
                  </a:lnTo>
                  <a:lnTo>
                    <a:pt x="295" y="2097"/>
                  </a:lnTo>
                  <a:lnTo>
                    <a:pt x="295" y="2102"/>
                  </a:lnTo>
                  <a:lnTo>
                    <a:pt x="295" y="2106"/>
                  </a:lnTo>
                  <a:lnTo>
                    <a:pt x="296" y="2108"/>
                  </a:lnTo>
                  <a:lnTo>
                    <a:pt x="299" y="2110"/>
                  </a:lnTo>
                  <a:lnTo>
                    <a:pt x="300" y="2110"/>
                  </a:lnTo>
                  <a:lnTo>
                    <a:pt x="303" y="2110"/>
                  </a:lnTo>
                  <a:lnTo>
                    <a:pt x="305" y="2110"/>
                  </a:lnTo>
                  <a:lnTo>
                    <a:pt x="307" y="2110"/>
                  </a:lnTo>
                  <a:lnTo>
                    <a:pt x="309" y="2110"/>
                  </a:lnTo>
                  <a:lnTo>
                    <a:pt x="310" y="2109"/>
                  </a:lnTo>
                  <a:lnTo>
                    <a:pt x="310" y="2109"/>
                  </a:lnTo>
                  <a:lnTo>
                    <a:pt x="1692" y="1438"/>
                  </a:lnTo>
                  <a:lnTo>
                    <a:pt x="1694" y="1437"/>
                  </a:lnTo>
                  <a:lnTo>
                    <a:pt x="1698" y="1434"/>
                  </a:lnTo>
                  <a:lnTo>
                    <a:pt x="1704" y="1429"/>
                  </a:lnTo>
                  <a:lnTo>
                    <a:pt x="1707" y="1420"/>
                  </a:lnTo>
                  <a:lnTo>
                    <a:pt x="1708" y="1410"/>
                  </a:lnTo>
                  <a:lnTo>
                    <a:pt x="1704" y="1389"/>
                  </a:lnTo>
                  <a:lnTo>
                    <a:pt x="1698" y="1362"/>
                  </a:lnTo>
                  <a:lnTo>
                    <a:pt x="1692" y="1334"/>
                  </a:lnTo>
                  <a:lnTo>
                    <a:pt x="1686" y="1306"/>
                  </a:lnTo>
                  <a:lnTo>
                    <a:pt x="1681" y="1281"/>
                  </a:lnTo>
                  <a:lnTo>
                    <a:pt x="1675" y="1261"/>
                  </a:lnTo>
                  <a:lnTo>
                    <a:pt x="1671" y="1251"/>
                  </a:lnTo>
                  <a:lnTo>
                    <a:pt x="1666" y="1246"/>
                  </a:lnTo>
                  <a:lnTo>
                    <a:pt x="1658" y="1245"/>
                  </a:lnTo>
                  <a:close/>
                  <a:moveTo>
                    <a:pt x="1495" y="467"/>
                  </a:moveTo>
                  <a:lnTo>
                    <a:pt x="1487" y="470"/>
                  </a:lnTo>
                  <a:lnTo>
                    <a:pt x="552" y="908"/>
                  </a:lnTo>
                  <a:lnTo>
                    <a:pt x="551" y="908"/>
                  </a:lnTo>
                  <a:lnTo>
                    <a:pt x="549" y="911"/>
                  </a:lnTo>
                  <a:lnTo>
                    <a:pt x="547" y="913"/>
                  </a:lnTo>
                  <a:lnTo>
                    <a:pt x="544" y="917"/>
                  </a:lnTo>
                  <a:lnTo>
                    <a:pt x="541" y="923"/>
                  </a:lnTo>
                  <a:lnTo>
                    <a:pt x="539" y="929"/>
                  </a:lnTo>
                  <a:lnTo>
                    <a:pt x="533" y="958"/>
                  </a:lnTo>
                  <a:lnTo>
                    <a:pt x="525" y="993"/>
                  </a:lnTo>
                  <a:lnTo>
                    <a:pt x="517" y="1031"/>
                  </a:lnTo>
                  <a:lnTo>
                    <a:pt x="509" y="1067"/>
                  </a:lnTo>
                  <a:lnTo>
                    <a:pt x="502" y="1103"/>
                  </a:lnTo>
                  <a:lnTo>
                    <a:pt x="497" y="1132"/>
                  </a:lnTo>
                  <a:lnTo>
                    <a:pt x="495" y="1138"/>
                  </a:lnTo>
                  <a:lnTo>
                    <a:pt x="495" y="1143"/>
                  </a:lnTo>
                  <a:lnTo>
                    <a:pt x="495" y="1146"/>
                  </a:lnTo>
                  <a:lnTo>
                    <a:pt x="497" y="1149"/>
                  </a:lnTo>
                  <a:lnTo>
                    <a:pt x="498" y="1150"/>
                  </a:lnTo>
                  <a:lnTo>
                    <a:pt x="499" y="1150"/>
                  </a:lnTo>
                  <a:lnTo>
                    <a:pt x="501" y="1150"/>
                  </a:lnTo>
                  <a:lnTo>
                    <a:pt x="503" y="1150"/>
                  </a:lnTo>
                  <a:lnTo>
                    <a:pt x="503" y="1149"/>
                  </a:lnTo>
                  <a:lnTo>
                    <a:pt x="505" y="1149"/>
                  </a:lnTo>
                  <a:lnTo>
                    <a:pt x="505" y="1149"/>
                  </a:lnTo>
                  <a:lnTo>
                    <a:pt x="1536" y="660"/>
                  </a:lnTo>
                  <a:lnTo>
                    <a:pt x="1537" y="660"/>
                  </a:lnTo>
                  <a:lnTo>
                    <a:pt x="1540" y="658"/>
                  </a:lnTo>
                  <a:lnTo>
                    <a:pt x="1544" y="653"/>
                  </a:lnTo>
                  <a:lnTo>
                    <a:pt x="1546" y="647"/>
                  </a:lnTo>
                  <a:lnTo>
                    <a:pt x="1546" y="636"/>
                  </a:lnTo>
                  <a:lnTo>
                    <a:pt x="1543" y="622"/>
                  </a:lnTo>
                  <a:lnTo>
                    <a:pt x="1539" y="606"/>
                  </a:lnTo>
                  <a:lnTo>
                    <a:pt x="1535" y="587"/>
                  </a:lnTo>
                  <a:lnTo>
                    <a:pt x="1531" y="567"/>
                  </a:lnTo>
                  <a:lnTo>
                    <a:pt x="1527" y="548"/>
                  </a:lnTo>
                  <a:lnTo>
                    <a:pt x="1523" y="530"/>
                  </a:lnTo>
                  <a:lnTo>
                    <a:pt x="1520" y="517"/>
                  </a:lnTo>
                  <a:lnTo>
                    <a:pt x="1518" y="507"/>
                  </a:lnTo>
                  <a:lnTo>
                    <a:pt x="1517" y="503"/>
                  </a:lnTo>
                  <a:lnTo>
                    <a:pt x="1510" y="479"/>
                  </a:lnTo>
                  <a:lnTo>
                    <a:pt x="1509" y="475"/>
                  </a:lnTo>
                  <a:lnTo>
                    <a:pt x="1506" y="471"/>
                  </a:lnTo>
                  <a:lnTo>
                    <a:pt x="1502" y="468"/>
                  </a:lnTo>
                  <a:lnTo>
                    <a:pt x="1495" y="467"/>
                  </a:lnTo>
                  <a:close/>
                  <a:moveTo>
                    <a:pt x="670" y="0"/>
                  </a:moveTo>
                  <a:lnTo>
                    <a:pt x="1489" y="0"/>
                  </a:lnTo>
                  <a:lnTo>
                    <a:pt x="1529" y="4"/>
                  </a:lnTo>
                  <a:lnTo>
                    <a:pt x="1567" y="15"/>
                  </a:lnTo>
                  <a:lnTo>
                    <a:pt x="1604" y="33"/>
                  </a:lnTo>
                  <a:lnTo>
                    <a:pt x="1636" y="56"/>
                  </a:lnTo>
                  <a:lnTo>
                    <a:pt x="1666" y="84"/>
                  </a:lnTo>
                  <a:lnTo>
                    <a:pt x="1690" y="115"/>
                  </a:lnTo>
                  <a:lnTo>
                    <a:pt x="1709" y="150"/>
                  </a:lnTo>
                  <a:lnTo>
                    <a:pt x="1722" y="188"/>
                  </a:lnTo>
                  <a:lnTo>
                    <a:pt x="2155" y="2258"/>
                  </a:lnTo>
                  <a:lnTo>
                    <a:pt x="2160" y="2298"/>
                  </a:lnTo>
                  <a:lnTo>
                    <a:pt x="2159" y="2340"/>
                  </a:lnTo>
                  <a:lnTo>
                    <a:pt x="2152" y="2385"/>
                  </a:lnTo>
                  <a:lnTo>
                    <a:pt x="2141" y="2428"/>
                  </a:lnTo>
                  <a:lnTo>
                    <a:pt x="2125" y="2470"/>
                  </a:lnTo>
                  <a:lnTo>
                    <a:pt x="2105" y="2509"/>
                  </a:lnTo>
                  <a:lnTo>
                    <a:pt x="2080" y="2546"/>
                  </a:lnTo>
                  <a:lnTo>
                    <a:pt x="2052" y="2576"/>
                  </a:lnTo>
                  <a:lnTo>
                    <a:pt x="1221" y="3340"/>
                  </a:lnTo>
                  <a:lnTo>
                    <a:pt x="1194" y="3360"/>
                  </a:lnTo>
                  <a:lnTo>
                    <a:pt x="1163" y="3377"/>
                  </a:lnTo>
                  <a:lnTo>
                    <a:pt x="1130" y="3387"/>
                  </a:lnTo>
                  <a:lnTo>
                    <a:pt x="1096" y="3393"/>
                  </a:lnTo>
                  <a:lnTo>
                    <a:pt x="1062" y="3393"/>
                  </a:lnTo>
                  <a:lnTo>
                    <a:pt x="1029" y="3387"/>
                  </a:lnTo>
                  <a:lnTo>
                    <a:pt x="996" y="3377"/>
                  </a:lnTo>
                  <a:lnTo>
                    <a:pt x="966" y="3360"/>
                  </a:lnTo>
                  <a:lnTo>
                    <a:pt x="938" y="3340"/>
                  </a:lnTo>
                  <a:lnTo>
                    <a:pt x="107" y="2576"/>
                  </a:lnTo>
                  <a:lnTo>
                    <a:pt x="80" y="2546"/>
                  </a:lnTo>
                  <a:lnTo>
                    <a:pt x="55" y="2509"/>
                  </a:lnTo>
                  <a:lnTo>
                    <a:pt x="35" y="2470"/>
                  </a:lnTo>
                  <a:lnTo>
                    <a:pt x="19" y="2428"/>
                  </a:lnTo>
                  <a:lnTo>
                    <a:pt x="7" y="2385"/>
                  </a:lnTo>
                  <a:lnTo>
                    <a:pt x="1" y="2340"/>
                  </a:lnTo>
                  <a:lnTo>
                    <a:pt x="0" y="2298"/>
                  </a:lnTo>
                  <a:lnTo>
                    <a:pt x="5" y="2258"/>
                  </a:lnTo>
                  <a:lnTo>
                    <a:pt x="438" y="188"/>
                  </a:lnTo>
                  <a:lnTo>
                    <a:pt x="451" y="150"/>
                  </a:lnTo>
                  <a:lnTo>
                    <a:pt x="468" y="115"/>
                  </a:lnTo>
                  <a:lnTo>
                    <a:pt x="493" y="84"/>
                  </a:lnTo>
                  <a:lnTo>
                    <a:pt x="522" y="56"/>
                  </a:lnTo>
                  <a:lnTo>
                    <a:pt x="556" y="33"/>
                  </a:lnTo>
                  <a:lnTo>
                    <a:pt x="593" y="15"/>
                  </a:lnTo>
                  <a:lnTo>
                    <a:pt x="631" y="4"/>
                  </a:lnTo>
                  <a:lnTo>
                    <a:pt x="670" y="0"/>
                  </a:lnTo>
                  <a:close/>
                </a:path>
              </a:pathLst>
            </a:custGeom>
            <a:grpFill/>
            <a:ln w="0">
              <a:noFill/>
              <a:prstDash val="solid"/>
              <a:round/>
            </a:ln>
          </p:spPr>
          <p:txBody>
            <a:bodyPr vert="horz" wrap="square" lIns="135467" tIns="67733" rIns="135467" bIns="67733" numCol="1" anchor="t" anchorCtr="0" compatLnSpc="1"/>
            <a:lstStyle/>
            <a:p>
              <a:pPr defTabSz="1219200"/>
              <a:endParaRPr lang="ru-RU" sz="2080">
                <a:solidFill>
                  <a:prstClr val="black"/>
                </a:solidFill>
                <a:latin typeface="Calibri" panose="020F0502020204030204"/>
              </a:endParaRPr>
            </a:p>
          </p:txBody>
        </p:sp>
      </p:grpSp>
      <p:sp>
        <p:nvSpPr>
          <p:cNvPr id="35" name="Freeform 5"/>
          <p:cNvSpPr>
            <a:spLocks noEditPoints="1"/>
          </p:cNvSpPr>
          <p:nvPr/>
        </p:nvSpPr>
        <p:spPr bwMode="auto">
          <a:xfrm>
            <a:off x="6982563" y="5034005"/>
            <a:ext cx="463067" cy="412560"/>
          </a:xfrm>
          <a:custGeom>
            <a:avLst/>
            <a:gdLst>
              <a:gd name="T0" fmla="*/ 2008 w 2233"/>
              <a:gd name="T1" fmla="*/ 356 h 1989"/>
              <a:gd name="T2" fmla="*/ 1539 w 2233"/>
              <a:gd name="T3" fmla="*/ 356 h 1989"/>
              <a:gd name="T4" fmla="*/ 1539 w 2233"/>
              <a:gd name="T5" fmla="*/ 219 h 1989"/>
              <a:gd name="T6" fmla="*/ 1320 w 2233"/>
              <a:gd name="T7" fmla="*/ 0 h 1989"/>
              <a:gd name="T8" fmla="*/ 913 w 2233"/>
              <a:gd name="T9" fmla="*/ 0 h 1989"/>
              <a:gd name="T10" fmla="*/ 695 w 2233"/>
              <a:gd name="T11" fmla="*/ 219 h 1989"/>
              <a:gd name="T12" fmla="*/ 695 w 2233"/>
              <a:gd name="T13" fmla="*/ 356 h 1989"/>
              <a:gd name="T14" fmla="*/ 226 w 2233"/>
              <a:gd name="T15" fmla="*/ 356 h 1989"/>
              <a:gd name="T16" fmla="*/ 0 w 2233"/>
              <a:gd name="T17" fmla="*/ 582 h 1989"/>
              <a:gd name="T18" fmla="*/ 0 w 2233"/>
              <a:gd name="T19" fmla="*/ 1764 h 1989"/>
              <a:gd name="T20" fmla="*/ 226 w 2233"/>
              <a:gd name="T21" fmla="*/ 1989 h 1989"/>
              <a:gd name="T22" fmla="*/ 2008 w 2233"/>
              <a:gd name="T23" fmla="*/ 1989 h 1989"/>
              <a:gd name="T24" fmla="*/ 2233 w 2233"/>
              <a:gd name="T25" fmla="*/ 1764 h 1989"/>
              <a:gd name="T26" fmla="*/ 2233 w 2233"/>
              <a:gd name="T27" fmla="*/ 582 h 1989"/>
              <a:gd name="T28" fmla="*/ 2008 w 2233"/>
              <a:gd name="T29" fmla="*/ 356 h 1989"/>
              <a:gd name="T30" fmla="*/ 880 w 2233"/>
              <a:gd name="T31" fmla="*/ 219 h 1989"/>
              <a:gd name="T32" fmla="*/ 913 w 2233"/>
              <a:gd name="T33" fmla="*/ 186 h 1989"/>
              <a:gd name="T34" fmla="*/ 1320 w 2233"/>
              <a:gd name="T35" fmla="*/ 186 h 1989"/>
              <a:gd name="T36" fmla="*/ 1353 w 2233"/>
              <a:gd name="T37" fmla="*/ 219 h 1989"/>
              <a:gd name="T38" fmla="*/ 1353 w 2233"/>
              <a:gd name="T39" fmla="*/ 356 h 1989"/>
              <a:gd name="T40" fmla="*/ 880 w 2233"/>
              <a:gd name="T41" fmla="*/ 356 h 1989"/>
              <a:gd name="T42" fmla="*/ 880 w 2233"/>
              <a:gd name="T43" fmla="*/ 219 h 1989"/>
              <a:gd name="T44" fmla="*/ 226 w 2233"/>
              <a:gd name="T45" fmla="*/ 489 h 1989"/>
              <a:gd name="T46" fmla="*/ 2008 w 2233"/>
              <a:gd name="T47" fmla="*/ 489 h 1989"/>
              <a:gd name="T48" fmla="*/ 2100 w 2233"/>
              <a:gd name="T49" fmla="*/ 582 h 1989"/>
              <a:gd name="T50" fmla="*/ 2100 w 2233"/>
              <a:gd name="T51" fmla="*/ 1096 h 1989"/>
              <a:gd name="T52" fmla="*/ 1285 w 2233"/>
              <a:gd name="T53" fmla="*/ 1096 h 1989"/>
              <a:gd name="T54" fmla="*/ 1285 w 2233"/>
              <a:gd name="T55" fmla="*/ 1053 h 1989"/>
              <a:gd name="T56" fmla="*/ 1206 w 2233"/>
              <a:gd name="T57" fmla="*/ 973 h 1989"/>
              <a:gd name="T58" fmla="*/ 1027 w 2233"/>
              <a:gd name="T59" fmla="*/ 973 h 1989"/>
              <a:gd name="T60" fmla="*/ 948 w 2233"/>
              <a:gd name="T61" fmla="*/ 1053 h 1989"/>
              <a:gd name="T62" fmla="*/ 948 w 2233"/>
              <a:gd name="T63" fmla="*/ 1096 h 1989"/>
              <a:gd name="T64" fmla="*/ 133 w 2233"/>
              <a:gd name="T65" fmla="*/ 1096 h 1989"/>
              <a:gd name="T66" fmla="*/ 133 w 2233"/>
              <a:gd name="T67" fmla="*/ 582 h 1989"/>
              <a:gd name="T68" fmla="*/ 226 w 2233"/>
              <a:gd name="T69" fmla="*/ 489 h 1989"/>
              <a:gd name="T70" fmla="*/ 1015 w 2233"/>
              <a:gd name="T71" fmla="*/ 1053 h 1989"/>
              <a:gd name="T72" fmla="*/ 1027 w 2233"/>
              <a:gd name="T73" fmla="*/ 1040 h 1989"/>
              <a:gd name="T74" fmla="*/ 1206 w 2233"/>
              <a:gd name="T75" fmla="*/ 1040 h 1989"/>
              <a:gd name="T76" fmla="*/ 1219 w 2233"/>
              <a:gd name="T77" fmla="*/ 1053 h 1989"/>
              <a:gd name="T78" fmla="*/ 1219 w 2233"/>
              <a:gd name="T79" fmla="*/ 1231 h 1989"/>
              <a:gd name="T80" fmla="*/ 1206 w 2233"/>
              <a:gd name="T81" fmla="*/ 1244 h 1989"/>
              <a:gd name="T82" fmla="*/ 1027 w 2233"/>
              <a:gd name="T83" fmla="*/ 1244 h 1989"/>
              <a:gd name="T84" fmla="*/ 1015 w 2233"/>
              <a:gd name="T85" fmla="*/ 1231 h 1989"/>
              <a:gd name="T86" fmla="*/ 1015 w 2233"/>
              <a:gd name="T87" fmla="*/ 1053 h 1989"/>
              <a:gd name="T88" fmla="*/ 2008 w 2233"/>
              <a:gd name="T89" fmla="*/ 1857 h 1989"/>
              <a:gd name="T90" fmla="*/ 226 w 2233"/>
              <a:gd name="T91" fmla="*/ 1857 h 1989"/>
              <a:gd name="T92" fmla="*/ 133 w 2233"/>
              <a:gd name="T93" fmla="*/ 1764 h 1989"/>
              <a:gd name="T94" fmla="*/ 133 w 2233"/>
              <a:gd name="T95" fmla="*/ 1162 h 1989"/>
              <a:gd name="T96" fmla="*/ 948 w 2233"/>
              <a:gd name="T97" fmla="*/ 1162 h 1989"/>
              <a:gd name="T98" fmla="*/ 948 w 2233"/>
              <a:gd name="T99" fmla="*/ 1231 h 1989"/>
              <a:gd name="T100" fmla="*/ 1027 w 2233"/>
              <a:gd name="T101" fmla="*/ 1310 h 1989"/>
              <a:gd name="T102" fmla="*/ 1206 w 2233"/>
              <a:gd name="T103" fmla="*/ 1310 h 1989"/>
              <a:gd name="T104" fmla="*/ 1285 w 2233"/>
              <a:gd name="T105" fmla="*/ 1231 h 1989"/>
              <a:gd name="T106" fmla="*/ 1285 w 2233"/>
              <a:gd name="T107" fmla="*/ 1162 h 1989"/>
              <a:gd name="T108" fmla="*/ 2100 w 2233"/>
              <a:gd name="T109" fmla="*/ 1162 h 1989"/>
              <a:gd name="T110" fmla="*/ 2100 w 2233"/>
              <a:gd name="T111" fmla="*/ 1764 h 1989"/>
              <a:gd name="T112" fmla="*/ 2008 w 2233"/>
              <a:gd name="T113" fmla="*/ 1857 h 1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3" h="1989">
                <a:moveTo>
                  <a:pt x="2008" y="356"/>
                </a:moveTo>
                <a:cubicBezTo>
                  <a:pt x="1539" y="356"/>
                  <a:pt x="1539" y="356"/>
                  <a:pt x="1539" y="356"/>
                </a:cubicBezTo>
                <a:cubicBezTo>
                  <a:pt x="1539" y="219"/>
                  <a:pt x="1539" y="219"/>
                  <a:pt x="1539" y="219"/>
                </a:cubicBezTo>
                <a:cubicBezTo>
                  <a:pt x="1539" y="98"/>
                  <a:pt x="1441" y="0"/>
                  <a:pt x="1320" y="0"/>
                </a:cubicBezTo>
                <a:cubicBezTo>
                  <a:pt x="913" y="0"/>
                  <a:pt x="913" y="0"/>
                  <a:pt x="913" y="0"/>
                </a:cubicBezTo>
                <a:cubicBezTo>
                  <a:pt x="793" y="0"/>
                  <a:pt x="695" y="98"/>
                  <a:pt x="695" y="219"/>
                </a:cubicBezTo>
                <a:cubicBezTo>
                  <a:pt x="695" y="356"/>
                  <a:pt x="695" y="356"/>
                  <a:pt x="695" y="356"/>
                </a:cubicBezTo>
                <a:cubicBezTo>
                  <a:pt x="226" y="356"/>
                  <a:pt x="226" y="356"/>
                  <a:pt x="226" y="356"/>
                </a:cubicBezTo>
                <a:cubicBezTo>
                  <a:pt x="102" y="356"/>
                  <a:pt x="0" y="457"/>
                  <a:pt x="0" y="582"/>
                </a:cubicBezTo>
                <a:cubicBezTo>
                  <a:pt x="0" y="1764"/>
                  <a:pt x="0" y="1764"/>
                  <a:pt x="0" y="1764"/>
                </a:cubicBezTo>
                <a:cubicBezTo>
                  <a:pt x="0" y="1888"/>
                  <a:pt x="102" y="1989"/>
                  <a:pt x="226" y="1989"/>
                </a:cubicBezTo>
                <a:cubicBezTo>
                  <a:pt x="2008" y="1989"/>
                  <a:pt x="2008" y="1989"/>
                  <a:pt x="2008" y="1989"/>
                </a:cubicBezTo>
                <a:cubicBezTo>
                  <a:pt x="2132" y="1989"/>
                  <a:pt x="2233" y="1888"/>
                  <a:pt x="2233" y="1764"/>
                </a:cubicBezTo>
                <a:cubicBezTo>
                  <a:pt x="2233" y="582"/>
                  <a:pt x="2233" y="582"/>
                  <a:pt x="2233" y="582"/>
                </a:cubicBezTo>
                <a:cubicBezTo>
                  <a:pt x="2233" y="457"/>
                  <a:pt x="2132" y="356"/>
                  <a:pt x="2008" y="356"/>
                </a:cubicBezTo>
                <a:close/>
                <a:moveTo>
                  <a:pt x="880" y="219"/>
                </a:moveTo>
                <a:cubicBezTo>
                  <a:pt x="880" y="201"/>
                  <a:pt x="895" y="186"/>
                  <a:pt x="913" y="186"/>
                </a:cubicBezTo>
                <a:cubicBezTo>
                  <a:pt x="1320" y="186"/>
                  <a:pt x="1320" y="186"/>
                  <a:pt x="1320" y="186"/>
                </a:cubicBezTo>
                <a:cubicBezTo>
                  <a:pt x="1339" y="186"/>
                  <a:pt x="1353" y="201"/>
                  <a:pt x="1353" y="219"/>
                </a:cubicBezTo>
                <a:cubicBezTo>
                  <a:pt x="1353" y="356"/>
                  <a:pt x="1353" y="356"/>
                  <a:pt x="1353" y="356"/>
                </a:cubicBezTo>
                <a:cubicBezTo>
                  <a:pt x="880" y="356"/>
                  <a:pt x="880" y="356"/>
                  <a:pt x="880" y="356"/>
                </a:cubicBezTo>
                <a:lnTo>
                  <a:pt x="880" y="219"/>
                </a:lnTo>
                <a:close/>
                <a:moveTo>
                  <a:pt x="226" y="489"/>
                </a:moveTo>
                <a:cubicBezTo>
                  <a:pt x="2008" y="489"/>
                  <a:pt x="2008" y="489"/>
                  <a:pt x="2008" y="489"/>
                </a:cubicBezTo>
                <a:cubicBezTo>
                  <a:pt x="2059" y="489"/>
                  <a:pt x="2100" y="531"/>
                  <a:pt x="2100" y="582"/>
                </a:cubicBezTo>
                <a:cubicBezTo>
                  <a:pt x="2100" y="1096"/>
                  <a:pt x="2100" y="1096"/>
                  <a:pt x="2100" y="1096"/>
                </a:cubicBezTo>
                <a:cubicBezTo>
                  <a:pt x="1285" y="1096"/>
                  <a:pt x="1285" y="1096"/>
                  <a:pt x="1285" y="1096"/>
                </a:cubicBezTo>
                <a:cubicBezTo>
                  <a:pt x="1285" y="1053"/>
                  <a:pt x="1285" y="1053"/>
                  <a:pt x="1285" y="1053"/>
                </a:cubicBezTo>
                <a:cubicBezTo>
                  <a:pt x="1285" y="1009"/>
                  <a:pt x="1250" y="973"/>
                  <a:pt x="1206" y="973"/>
                </a:cubicBezTo>
                <a:cubicBezTo>
                  <a:pt x="1027" y="973"/>
                  <a:pt x="1027" y="973"/>
                  <a:pt x="1027" y="973"/>
                </a:cubicBezTo>
                <a:cubicBezTo>
                  <a:pt x="984" y="973"/>
                  <a:pt x="948" y="1009"/>
                  <a:pt x="948" y="1053"/>
                </a:cubicBezTo>
                <a:cubicBezTo>
                  <a:pt x="948" y="1096"/>
                  <a:pt x="948" y="1096"/>
                  <a:pt x="948" y="1096"/>
                </a:cubicBezTo>
                <a:cubicBezTo>
                  <a:pt x="133" y="1096"/>
                  <a:pt x="133" y="1096"/>
                  <a:pt x="133" y="1096"/>
                </a:cubicBezTo>
                <a:cubicBezTo>
                  <a:pt x="133" y="582"/>
                  <a:pt x="133" y="582"/>
                  <a:pt x="133" y="582"/>
                </a:cubicBezTo>
                <a:cubicBezTo>
                  <a:pt x="133" y="531"/>
                  <a:pt x="175" y="489"/>
                  <a:pt x="226" y="489"/>
                </a:cubicBezTo>
                <a:close/>
                <a:moveTo>
                  <a:pt x="1015" y="1053"/>
                </a:moveTo>
                <a:cubicBezTo>
                  <a:pt x="1015" y="1046"/>
                  <a:pt x="1020" y="1040"/>
                  <a:pt x="1027" y="1040"/>
                </a:cubicBezTo>
                <a:cubicBezTo>
                  <a:pt x="1206" y="1040"/>
                  <a:pt x="1206" y="1040"/>
                  <a:pt x="1206" y="1040"/>
                </a:cubicBezTo>
                <a:cubicBezTo>
                  <a:pt x="1213" y="1040"/>
                  <a:pt x="1219" y="1046"/>
                  <a:pt x="1219" y="1053"/>
                </a:cubicBezTo>
                <a:cubicBezTo>
                  <a:pt x="1219" y="1231"/>
                  <a:pt x="1219" y="1231"/>
                  <a:pt x="1219" y="1231"/>
                </a:cubicBezTo>
                <a:cubicBezTo>
                  <a:pt x="1219" y="1238"/>
                  <a:pt x="1213" y="1244"/>
                  <a:pt x="1206" y="1244"/>
                </a:cubicBezTo>
                <a:cubicBezTo>
                  <a:pt x="1027" y="1244"/>
                  <a:pt x="1027" y="1244"/>
                  <a:pt x="1027" y="1244"/>
                </a:cubicBezTo>
                <a:cubicBezTo>
                  <a:pt x="1020" y="1244"/>
                  <a:pt x="1015" y="1238"/>
                  <a:pt x="1015" y="1231"/>
                </a:cubicBezTo>
                <a:lnTo>
                  <a:pt x="1015" y="1053"/>
                </a:lnTo>
                <a:close/>
                <a:moveTo>
                  <a:pt x="2008" y="1857"/>
                </a:moveTo>
                <a:cubicBezTo>
                  <a:pt x="226" y="1857"/>
                  <a:pt x="226" y="1857"/>
                  <a:pt x="226" y="1857"/>
                </a:cubicBezTo>
                <a:cubicBezTo>
                  <a:pt x="175" y="1857"/>
                  <a:pt x="133" y="1815"/>
                  <a:pt x="133" y="1764"/>
                </a:cubicBezTo>
                <a:cubicBezTo>
                  <a:pt x="133" y="1162"/>
                  <a:pt x="133" y="1162"/>
                  <a:pt x="133" y="1162"/>
                </a:cubicBezTo>
                <a:cubicBezTo>
                  <a:pt x="948" y="1162"/>
                  <a:pt x="948" y="1162"/>
                  <a:pt x="948" y="1162"/>
                </a:cubicBezTo>
                <a:cubicBezTo>
                  <a:pt x="948" y="1231"/>
                  <a:pt x="948" y="1231"/>
                  <a:pt x="948" y="1231"/>
                </a:cubicBezTo>
                <a:cubicBezTo>
                  <a:pt x="948" y="1275"/>
                  <a:pt x="984" y="1310"/>
                  <a:pt x="1027" y="1310"/>
                </a:cubicBezTo>
                <a:cubicBezTo>
                  <a:pt x="1206" y="1310"/>
                  <a:pt x="1206" y="1310"/>
                  <a:pt x="1206" y="1310"/>
                </a:cubicBezTo>
                <a:cubicBezTo>
                  <a:pt x="1250" y="1310"/>
                  <a:pt x="1285" y="1275"/>
                  <a:pt x="1285" y="1231"/>
                </a:cubicBezTo>
                <a:cubicBezTo>
                  <a:pt x="1285" y="1162"/>
                  <a:pt x="1285" y="1162"/>
                  <a:pt x="1285" y="1162"/>
                </a:cubicBezTo>
                <a:cubicBezTo>
                  <a:pt x="2100" y="1162"/>
                  <a:pt x="2100" y="1162"/>
                  <a:pt x="2100" y="1162"/>
                </a:cubicBezTo>
                <a:cubicBezTo>
                  <a:pt x="2100" y="1764"/>
                  <a:pt x="2100" y="1764"/>
                  <a:pt x="2100" y="1764"/>
                </a:cubicBezTo>
                <a:cubicBezTo>
                  <a:pt x="2100" y="1815"/>
                  <a:pt x="2059" y="1857"/>
                  <a:pt x="2008" y="1857"/>
                </a:cubicBezTo>
                <a:close/>
              </a:path>
            </a:pathLst>
          </a:custGeom>
          <a:solidFill>
            <a:schemeClr val="bg1"/>
          </a:solidFill>
          <a:ln>
            <a:noFill/>
          </a:ln>
        </p:spPr>
        <p:txBody>
          <a:bodyPr vert="horz" wrap="square" lIns="121920" tIns="60960" rIns="121920" bIns="60960" numCol="1" anchor="t" anchorCtr="0" compatLnSpc="1"/>
          <a:lstStyle/>
          <a:p>
            <a:pPr defTabSz="1219200"/>
            <a:endParaRPr lang="id-ID" sz="2400">
              <a:solidFill>
                <a:prstClr val="black"/>
              </a:solidFill>
              <a:latin typeface="Calibri" panose="020F0502020204030204"/>
            </a:endParaRPr>
          </a:p>
        </p:txBody>
      </p:sp>
      <p:sp>
        <p:nvSpPr>
          <p:cNvPr id="36" name="矩形 35"/>
          <p:cNvSpPr/>
          <p:nvPr/>
        </p:nvSpPr>
        <p:spPr>
          <a:xfrm>
            <a:off x="8008577" y="4762822"/>
            <a:ext cx="2584032" cy="379656"/>
          </a:xfrm>
          <a:prstGeom prst="rect">
            <a:avLst/>
          </a:prstGeom>
        </p:spPr>
        <p:txBody>
          <a:bodyPr wrap="square">
            <a:spAutoFit/>
          </a:bodyPr>
          <a:lstStyle/>
          <a:p>
            <a:pPr defTabSz="1219200">
              <a:defRPr/>
            </a:pPr>
            <a:r>
              <a:rPr lang="en-US" altLang="zh-CN" b="1" dirty="0">
                <a:solidFill>
                  <a:schemeClr val="bg1"/>
                </a:solidFill>
                <a:latin typeface="微软雅黑" panose="020B0503020204020204" pitchFamily="34" charset="-122"/>
                <a:ea typeface="微软雅黑" panose="020B0503020204020204" pitchFamily="34" charset="-122"/>
              </a:rPr>
              <a:t>04.</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7" name="TextBox 39"/>
          <p:cNvSpPr txBox="1"/>
          <p:nvPr/>
        </p:nvSpPr>
        <p:spPr>
          <a:xfrm>
            <a:off x="8008577" y="5142478"/>
            <a:ext cx="2747201" cy="731098"/>
          </a:xfrm>
          <a:prstGeom prst="rect">
            <a:avLst/>
          </a:prstGeom>
          <a:noFill/>
        </p:spPr>
        <p:txBody>
          <a:bodyPr wrap="square" rtlCol="0">
            <a:spAutoFit/>
          </a:bodyPr>
          <a:lstStyle/>
          <a:p>
            <a:pP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38" name="矩形 37"/>
          <p:cNvSpPr/>
          <p:nvPr/>
        </p:nvSpPr>
        <p:spPr>
          <a:xfrm>
            <a:off x="8008577" y="1930081"/>
            <a:ext cx="2584032" cy="379656"/>
          </a:xfrm>
          <a:prstGeom prst="rect">
            <a:avLst/>
          </a:prstGeom>
        </p:spPr>
        <p:txBody>
          <a:bodyPr wrap="square">
            <a:spAutoFit/>
          </a:bodyPr>
          <a:lstStyle/>
          <a:p>
            <a:pPr defTabSz="1219200">
              <a:defRPr/>
            </a:pPr>
            <a:r>
              <a:rPr lang="en-US" altLang="zh-CN" b="1">
                <a:solidFill>
                  <a:schemeClr val="bg1"/>
                </a:solidFill>
                <a:latin typeface="微软雅黑" panose="020B0503020204020204" pitchFamily="34" charset="-122"/>
                <a:ea typeface="微软雅黑" panose="020B0503020204020204" pitchFamily="34" charset="-122"/>
              </a:rPr>
              <a:t>03.</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9" name="TextBox 39"/>
          <p:cNvSpPr txBox="1"/>
          <p:nvPr/>
        </p:nvSpPr>
        <p:spPr>
          <a:xfrm>
            <a:off x="8008577" y="2309737"/>
            <a:ext cx="2747201" cy="731098"/>
          </a:xfrm>
          <a:prstGeom prst="rect">
            <a:avLst/>
          </a:prstGeom>
          <a:noFill/>
        </p:spPr>
        <p:txBody>
          <a:bodyPr wrap="square" rtlCol="0">
            <a:spAutoFit/>
          </a:bodyPr>
          <a:lstStyle/>
          <a:p>
            <a:pP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40" name="矩形 39"/>
          <p:cNvSpPr/>
          <p:nvPr/>
        </p:nvSpPr>
        <p:spPr>
          <a:xfrm>
            <a:off x="1569901" y="3392307"/>
            <a:ext cx="2584032" cy="379656"/>
          </a:xfrm>
          <a:prstGeom prst="rect">
            <a:avLst/>
          </a:prstGeom>
        </p:spPr>
        <p:txBody>
          <a:bodyPr wrap="square">
            <a:spAutoFit/>
          </a:bodyPr>
          <a:lstStyle/>
          <a:p>
            <a:pPr defTabSz="1219200">
              <a:defRPr/>
            </a:pPr>
            <a:r>
              <a:rPr lang="en-US" altLang="zh-CN" b="1">
                <a:solidFill>
                  <a:schemeClr val="bg1"/>
                </a:solidFill>
                <a:latin typeface="微软雅黑" panose="020B0503020204020204" pitchFamily="34" charset="-122"/>
                <a:ea typeface="微软雅黑" panose="020B0503020204020204" pitchFamily="34" charset="-122"/>
              </a:rPr>
              <a:t>02.</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41" name="TextBox 39"/>
          <p:cNvSpPr txBox="1"/>
          <p:nvPr/>
        </p:nvSpPr>
        <p:spPr>
          <a:xfrm>
            <a:off x="1569901" y="3771963"/>
            <a:ext cx="2747201" cy="731098"/>
          </a:xfrm>
          <a:prstGeom prst="rect">
            <a:avLst/>
          </a:prstGeom>
          <a:noFill/>
        </p:spPr>
        <p:txBody>
          <a:bodyPr wrap="square" rtlCol="0">
            <a:spAutoFit/>
          </a:bodyPr>
          <a:lstStyle/>
          <a:p>
            <a:pP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
        <p:nvSpPr>
          <p:cNvPr id="42" name="矩形 41"/>
          <p:cNvSpPr/>
          <p:nvPr/>
        </p:nvSpPr>
        <p:spPr>
          <a:xfrm>
            <a:off x="1569901" y="559566"/>
            <a:ext cx="2584032" cy="379656"/>
          </a:xfrm>
          <a:prstGeom prst="rect">
            <a:avLst/>
          </a:prstGeom>
        </p:spPr>
        <p:txBody>
          <a:bodyPr wrap="square">
            <a:spAutoFit/>
          </a:bodyPr>
          <a:lstStyle/>
          <a:p>
            <a:pPr defTabSz="1219200">
              <a:defRPr/>
            </a:pPr>
            <a:r>
              <a:rPr lang="en-US" altLang="zh-CN" b="1">
                <a:solidFill>
                  <a:schemeClr val="bg1"/>
                </a:solidFill>
                <a:latin typeface="微软雅黑" panose="020B0503020204020204" pitchFamily="34" charset="-122"/>
                <a:ea typeface="微软雅黑" panose="020B0503020204020204" pitchFamily="34" charset="-122"/>
              </a:rPr>
              <a:t>01.</a:t>
            </a:r>
            <a:r>
              <a:rPr lang="zh-CN" altLang="en-US" b="1" dirty="0">
                <a:solidFill>
                  <a:schemeClr val="bg1"/>
                </a:solidFill>
                <a:latin typeface="微软雅黑" panose="020B0503020204020204" pitchFamily="34" charset="-122"/>
                <a:ea typeface="微软雅黑" panose="020B0503020204020204" pitchFamily="34" charset="-122"/>
              </a:rPr>
              <a:t>点击添加文本</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43" name="TextBox 39"/>
          <p:cNvSpPr txBox="1"/>
          <p:nvPr/>
        </p:nvSpPr>
        <p:spPr>
          <a:xfrm>
            <a:off x="1569901" y="939222"/>
            <a:ext cx="2747201" cy="731098"/>
          </a:xfrm>
          <a:prstGeom prst="rect">
            <a:avLst/>
          </a:prstGeom>
          <a:noFill/>
        </p:spPr>
        <p:txBody>
          <a:bodyPr wrap="square" rtlCol="0">
            <a:spAutoFit/>
          </a:bodyPr>
          <a:lstStyle/>
          <a:p>
            <a:pPr defTabSz="1219200">
              <a:lnSpc>
                <a:spcPct val="130000"/>
              </a:lnSpc>
              <a:spcBef>
                <a:spcPts val="800"/>
              </a:spcBef>
              <a:defRPr/>
            </a:pPr>
            <a:r>
              <a:rPr lang="zh-CN" altLang="en-US" sz="1100" dirty="0">
                <a:solidFill>
                  <a:schemeClr val="bg1"/>
                </a:solidFill>
                <a:latin typeface="+mn-ea"/>
              </a:rPr>
              <a:t>点击此处添加文本内容点击此处添加文本内容点击此处添加</a:t>
            </a:r>
            <a:r>
              <a:rPr lang="zh-CN" altLang="en-US" sz="1100">
                <a:solidFill>
                  <a:schemeClr val="bg1"/>
                </a:solidFill>
                <a:latin typeface="+mn-ea"/>
              </a:rPr>
              <a:t>文本内容此处添加文本内容此处添加文本内容</a:t>
            </a:r>
            <a:endParaRPr lang="zh-CN" altLang="en-US" sz="1100" dirty="0">
              <a:solidFill>
                <a:schemeClr val="bg1"/>
              </a:solidFill>
              <a:latin typeface="+mn-ea"/>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TPG07347668"/>
          <p:cNvPicPr>
            <a:picLocks noChangeAspect="1"/>
          </p:cNvPicPr>
          <p:nvPr/>
        </p:nvPicPr>
        <p:blipFill>
          <a:blip r:embed="rId1"/>
          <a:srcRect b="15273"/>
          <a:stretch>
            <a:fillRect/>
          </a:stretch>
        </p:blipFill>
        <p:spPr>
          <a:xfrm>
            <a:off x="0" y="0"/>
            <a:ext cx="12192000" cy="6886575"/>
          </a:xfrm>
          <a:prstGeom prst="rect">
            <a:avLst/>
          </a:prstGeom>
        </p:spPr>
      </p:pic>
      <p:sp>
        <p:nvSpPr>
          <p:cNvPr id="6" name="TextBox 20"/>
          <p:cNvSpPr txBox="1"/>
          <p:nvPr/>
        </p:nvSpPr>
        <p:spPr>
          <a:xfrm>
            <a:off x="2165887" y="947836"/>
            <a:ext cx="2012950" cy="993140"/>
          </a:xfrm>
          <a:prstGeom prst="rect">
            <a:avLst/>
          </a:prstGeom>
          <a:noFill/>
        </p:spPr>
        <p:txBody>
          <a:bodyPr wrap="none" lIns="70907" tIns="35454" rIns="70907" bIns="35454" rtlCol="0">
            <a:spAutoFit/>
          </a:bodyPr>
          <a:lstStyle/>
          <a:p>
            <a:pPr algn="ctr"/>
            <a:r>
              <a:rPr lang="en-US" altLang="zh-CN" sz="6000" spc="300">
                <a:solidFill>
                  <a:schemeClr val="bg1"/>
                </a:solidFill>
                <a:latin typeface="汉仪尚巍手书W" panose="00020600040101010101" pitchFamily="18" charset="-122"/>
                <a:ea typeface="汉仪尚巍手书W" panose="00020600040101010101" pitchFamily="18" charset="-122"/>
              </a:rPr>
              <a:t>20</a:t>
            </a:r>
            <a:r>
              <a:rPr lang="en-US" sz="6000" spc="300">
                <a:solidFill>
                  <a:schemeClr val="bg1"/>
                </a:solidFill>
                <a:latin typeface="汉仪尚巍手书W" panose="00020600040101010101" pitchFamily="18" charset="-122"/>
                <a:ea typeface="汉仪尚巍手书W" panose="00020600040101010101" pitchFamily="18" charset="-122"/>
              </a:rPr>
              <a:t>20</a:t>
            </a:r>
            <a:endParaRPr lang="en-US" sz="6000" spc="300" dirty="0">
              <a:solidFill>
                <a:schemeClr val="bg1"/>
              </a:solidFill>
              <a:latin typeface="汉仪尚巍手书W" panose="00020600040101010101" pitchFamily="18" charset="-122"/>
              <a:ea typeface="汉仪尚巍手书W" panose="00020600040101010101" pitchFamily="18" charset="-122"/>
            </a:endParaRPr>
          </a:p>
        </p:txBody>
      </p:sp>
      <p:sp>
        <p:nvSpPr>
          <p:cNvPr id="7" name="TextBox 20"/>
          <p:cNvSpPr txBox="1"/>
          <p:nvPr/>
        </p:nvSpPr>
        <p:spPr>
          <a:xfrm>
            <a:off x="1342357" y="1797683"/>
            <a:ext cx="3798570" cy="808355"/>
          </a:xfrm>
          <a:prstGeom prst="rect">
            <a:avLst/>
          </a:prstGeom>
          <a:noFill/>
        </p:spPr>
        <p:txBody>
          <a:bodyPr wrap="none" lIns="70907" tIns="35454" rIns="70907" bIns="35454" rtlCol="0">
            <a:spAutoFit/>
          </a:bodyPr>
          <a:lstStyle/>
          <a:p>
            <a:pPr algn="ctr"/>
            <a:r>
              <a:rPr lang="zh-CN" altLang="en-US" sz="4800" b="1" dirty="0">
                <a:solidFill>
                  <a:schemeClr val="bg1"/>
                </a:solidFill>
                <a:latin typeface="微软雅黑" panose="020B0503020204020204" pitchFamily="34" charset="-122"/>
                <a:ea typeface="微软雅黑" panose="020B0503020204020204" pitchFamily="34" charset="-122"/>
              </a:rPr>
              <a:t>感谢您的聆听</a:t>
            </a:r>
            <a:endParaRPr lang="zh-CN" altLang="en-US" sz="4800" b="1" dirty="0">
              <a:solidFill>
                <a:schemeClr val="bg1"/>
              </a:solidFill>
              <a:latin typeface="微软雅黑" panose="020B0503020204020204" pitchFamily="34" charset="-122"/>
              <a:ea typeface="微软雅黑" panose="020B0503020204020204" pitchFamily="34" charset="-122"/>
            </a:endParaRPr>
          </a:p>
        </p:txBody>
      </p:sp>
      <p:sp>
        <p:nvSpPr>
          <p:cNvPr id="8" name="TextBox 20"/>
          <p:cNvSpPr txBox="1"/>
          <p:nvPr/>
        </p:nvSpPr>
        <p:spPr>
          <a:xfrm>
            <a:off x="958215" y="2636432"/>
            <a:ext cx="4435737" cy="502488"/>
          </a:xfrm>
          <a:prstGeom prst="rect">
            <a:avLst/>
          </a:prstGeom>
          <a:noFill/>
        </p:spPr>
        <p:txBody>
          <a:bodyPr wrap="square" lIns="70907" tIns="35454" rIns="70907" bIns="35454" rtlCol="0">
            <a:spAutoFit/>
          </a:bodyPr>
          <a:lstStyle/>
          <a:p>
            <a:pPr algn="ctr"/>
            <a:r>
              <a:rPr lang="en-US" altLang="zh-CN" sz="1400">
                <a:solidFill>
                  <a:schemeClr val="bg1"/>
                </a:solidFill>
                <a:latin typeface="Arial Narrow" panose="020B0606020202030204" pitchFamily="34" charset="0"/>
                <a:ea typeface="方正兰亭准黑_GBK" panose="02000000000000000000" pitchFamily="2" charset="-122"/>
              </a:rPr>
              <a:t>Summary of the Mid-Year Work Plan PPTSummary</a:t>
            </a:r>
            <a:endParaRPr lang="en-US" altLang="zh-CN" sz="1400">
              <a:solidFill>
                <a:schemeClr val="bg1"/>
              </a:solidFill>
              <a:latin typeface="Arial Narrow" panose="020B0606020202030204" pitchFamily="34" charset="0"/>
              <a:ea typeface="方正兰亭准黑_GBK" panose="02000000000000000000" pitchFamily="2" charset="-122"/>
            </a:endParaRPr>
          </a:p>
          <a:p>
            <a:pPr algn="ctr"/>
            <a:r>
              <a:rPr lang="en-US" altLang="zh-CN" sz="1400">
                <a:solidFill>
                  <a:schemeClr val="bg1"/>
                </a:solidFill>
                <a:latin typeface="Arial Narrow" panose="020B0606020202030204" pitchFamily="34" charset="0"/>
                <a:ea typeface="方正兰亭准黑_GBK" panose="02000000000000000000" pitchFamily="2" charset="-122"/>
              </a:rPr>
              <a:t> of the Mid-Year Work Plan PPT</a:t>
            </a:r>
            <a:endParaRPr lang="zh-CN" altLang="en-US" sz="1400" dirty="0">
              <a:solidFill>
                <a:schemeClr val="bg1"/>
              </a:solidFill>
              <a:latin typeface="Arial Narrow" panose="020B0606020202030204" pitchFamily="34" charset="0"/>
              <a:ea typeface="方正兰亭准黑_GBK" panose="02000000000000000000" pitchFamily="2" charset="-122"/>
            </a:endParaRPr>
          </a:p>
        </p:txBody>
      </p:sp>
      <p:sp>
        <p:nvSpPr>
          <p:cNvPr id="9" name="TextBox 20"/>
          <p:cNvSpPr txBox="1"/>
          <p:nvPr/>
        </p:nvSpPr>
        <p:spPr>
          <a:xfrm>
            <a:off x="1576708" y="3396084"/>
            <a:ext cx="1442964" cy="260350"/>
          </a:xfrm>
          <a:prstGeom prst="rect">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defPPr>
              <a:defRPr lang="zh-CN"/>
            </a:defPPr>
            <a:lvl1pPr algn="ctr" defTabSz="1219200">
              <a:defRPr sz="2400">
                <a:solidFill>
                  <a:prstClr val="white"/>
                </a:solidFill>
                <a:latin typeface="Calibri" panose="020F0502020204030204"/>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100" dirty="0"/>
              <a:t>汇报</a:t>
            </a:r>
            <a:r>
              <a:rPr lang="zh-CN" altLang="en-US" sz="1100"/>
              <a:t>人：</a:t>
            </a:r>
            <a:r>
              <a:rPr lang="en-US" altLang="zh-CN" sz="1100"/>
              <a:t>XXX</a:t>
            </a:r>
            <a:endParaRPr lang="en-US" altLang="zh-CN" sz="1100" dirty="0"/>
          </a:p>
        </p:txBody>
      </p:sp>
      <p:sp>
        <p:nvSpPr>
          <p:cNvPr id="10" name="TextBox 20"/>
          <p:cNvSpPr txBox="1"/>
          <p:nvPr/>
        </p:nvSpPr>
        <p:spPr>
          <a:xfrm>
            <a:off x="3271037" y="3396084"/>
            <a:ext cx="1442964" cy="260350"/>
          </a:xfrm>
          <a:prstGeom prst="rect">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defPPr>
              <a:defRPr lang="zh-CN"/>
            </a:defPPr>
            <a:lvl1pPr algn="ctr" defTabSz="1219200">
              <a:defRPr sz="2400">
                <a:solidFill>
                  <a:prstClr val="white"/>
                </a:solidFill>
                <a:latin typeface="Calibri" panose="020F0502020204030204"/>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100"/>
              <a:t>时间：</a:t>
            </a:r>
            <a:r>
              <a:rPr lang="en-US" altLang="zh-CN" sz="1100" smtClean="0"/>
              <a:t>20XX</a:t>
            </a:r>
            <a:r>
              <a:rPr lang="zh-CN" altLang="en-US" sz="1100" smtClean="0"/>
              <a:t>年</a:t>
            </a:r>
            <a:r>
              <a:rPr lang="en-US" altLang="zh-CN" sz="1100" smtClean="0"/>
              <a:t>1</a:t>
            </a:r>
            <a:r>
              <a:rPr lang="zh-CN" altLang="en-US" sz="1100" smtClean="0"/>
              <a:t>月</a:t>
            </a:r>
            <a:endParaRPr lang="zh-CN" altLang="en-US" sz="1100" dirty="0"/>
          </a:p>
        </p:txBody>
      </p:sp>
      <p:pic>
        <p:nvPicPr>
          <p:cNvPr id="5" name="图片 4"/>
          <p:cNvPicPr>
            <a:picLocks noChangeAspect="1"/>
          </p:cNvPicPr>
          <p:nvPr userDrawn="1"/>
        </p:nvPicPr>
        <p:blipFill>
          <a:blip r:embed="rId2"/>
          <a:stretch>
            <a:fillRect/>
          </a:stretch>
        </p:blipFill>
        <p:spPr>
          <a:xfrm>
            <a:off x="165972" y="187428"/>
            <a:ext cx="1129744" cy="1066800"/>
          </a:xfrm>
          <a:prstGeom prst="rect">
            <a:avLst/>
          </a:prstGeom>
        </p:spPr>
      </p:pic>
      <p:pic>
        <p:nvPicPr>
          <p:cNvPr id="4" name="图片 3"/>
          <p:cNvPicPr>
            <a:picLocks noChangeAspect="1"/>
          </p:cNvPicPr>
          <p:nvPr userDrawn="1"/>
        </p:nvPicPr>
        <p:blipFill>
          <a:blip r:embed="rId2"/>
          <a:stretch>
            <a:fillRect/>
          </a:stretch>
        </p:blipFill>
        <p:spPr>
          <a:xfrm rot="10570035">
            <a:off x="11062925" y="5812478"/>
            <a:ext cx="907554" cy="856989"/>
          </a:xfrm>
          <a:prstGeom prst="rect">
            <a:avLst/>
          </a:prstGeom>
        </p:spPr>
      </p:pic>
      <p:pic>
        <p:nvPicPr>
          <p:cNvPr id="11" name="图片 10" descr="图片1"/>
          <p:cNvPicPr>
            <a:picLocks noChangeAspect="1"/>
          </p:cNvPicPr>
          <p:nvPr/>
        </p:nvPicPr>
        <p:blipFill>
          <a:blip r:embed="rId3"/>
          <a:stretch>
            <a:fillRect/>
          </a:stretch>
        </p:blipFill>
        <p:spPr>
          <a:xfrm>
            <a:off x="10140950" y="0"/>
            <a:ext cx="1971675" cy="4762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视点">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2975</Words>
  <Application>WPS 演示</Application>
  <PresentationFormat>宽屏</PresentationFormat>
  <Paragraphs>295</Paragraphs>
  <Slides>21</Slides>
  <Notes>15</Notes>
  <HiddenSlides>0</HiddenSlides>
  <MMClips>0</MMClips>
  <ScaleCrop>false</ScaleCrop>
  <HeadingPairs>
    <vt:vector size="6" baseType="variant">
      <vt:variant>
        <vt:lpstr>已用的字体</vt:lpstr>
      </vt:variant>
      <vt:variant>
        <vt:i4>24</vt:i4>
      </vt:variant>
      <vt:variant>
        <vt:lpstr>主题</vt:lpstr>
      </vt:variant>
      <vt:variant>
        <vt:i4>1</vt:i4>
      </vt:variant>
      <vt:variant>
        <vt:lpstr>幻灯片标题</vt:lpstr>
      </vt:variant>
      <vt:variant>
        <vt:i4>21</vt:i4>
      </vt:variant>
    </vt:vector>
  </HeadingPairs>
  <TitlesOfParts>
    <vt:vector size="46" baseType="lpstr">
      <vt:lpstr>Arial</vt:lpstr>
      <vt:lpstr>宋体</vt:lpstr>
      <vt:lpstr>Wingdings</vt:lpstr>
      <vt:lpstr>汉仪尚巍手书W</vt:lpstr>
      <vt:lpstr>Arial Narrow</vt:lpstr>
      <vt:lpstr>方正兰亭准黑_GBK</vt:lpstr>
      <vt:lpstr>Calibri</vt:lpstr>
      <vt:lpstr>微软雅黑</vt:lpstr>
      <vt:lpstr>Verdana</vt:lpstr>
      <vt:lpstr>Arial Unicode MS</vt:lpstr>
      <vt:lpstr>等线</vt:lpstr>
      <vt:lpstr>汉仪锐智简</vt:lpstr>
      <vt:lpstr>汉仪粗简黑简</vt:lpstr>
      <vt:lpstr>华康行楷体 W5</vt:lpstr>
      <vt:lpstr>幼圆</vt:lpstr>
      <vt:lpstr>Calibri</vt:lpstr>
      <vt:lpstr>新蒂下午茶基本版</vt:lpstr>
      <vt:lpstr>汉仪喵魂体W</vt:lpstr>
      <vt:lpstr>方正静蕾简体</vt:lpstr>
      <vt:lpstr>Sinkin Sans 400 Regular</vt:lpstr>
      <vt:lpstr>Segoe Print</vt:lpstr>
      <vt:lpstr>小单纯体</vt:lpstr>
      <vt:lpstr>Arial Black</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罗祉璇</cp:lastModifiedBy>
  <cp:revision>18</cp:revision>
  <dcterms:created xsi:type="dcterms:W3CDTF">2018-08-13T04:03:00Z</dcterms:created>
  <dcterms:modified xsi:type="dcterms:W3CDTF">2020-03-20T08:07:53Z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