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0" r:id="rId2"/>
    <p:sldId id="3178" r:id="rId3"/>
    <p:sldId id="3177" r:id="rId4"/>
    <p:sldId id="3149" r:id="rId5"/>
    <p:sldId id="3162" r:id="rId6"/>
    <p:sldId id="3150" r:id="rId7"/>
    <p:sldId id="3154" r:id="rId8"/>
    <p:sldId id="3179" r:id="rId9"/>
    <p:sldId id="3144" r:id="rId10"/>
    <p:sldId id="3147" r:id="rId11"/>
    <p:sldId id="3163" r:id="rId12"/>
    <p:sldId id="3151" r:id="rId13"/>
    <p:sldId id="3180" r:id="rId14"/>
    <p:sldId id="3142" r:id="rId15"/>
    <p:sldId id="3148" r:id="rId16"/>
    <p:sldId id="3145" r:id="rId17"/>
    <p:sldId id="3152" r:id="rId18"/>
    <p:sldId id="3181" r:id="rId19"/>
    <p:sldId id="3143" r:id="rId20"/>
    <p:sldId id="3161" r:id="rId21"/>
    <p:sldId id="3146" r:id="rId22"/>
    <p:sldId id="318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DEE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702" y="96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62432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04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0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291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15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480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895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279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623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09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2" y="2784"/>
            <a:ext cx="12853798" cy="722986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023424" y="3148971"/>
            <a:ext cx="4811903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109" spc="31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 INTRODUCE MYSELF</a:t>
            </a:r>
            <a:endParaRPr lang="zh-CN" altLang="en-US" sz="2109" spc="31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811441" y="2032147"/>
            <a:ext cx="5235869" cy="133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600" kern="20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自我介绍</a:t>
            </a:r>
            <a:endParaRPr lang="zh-CN" altLang="en-US" sz="6600" kern="20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8"/>
          <p:cNvSpPr txBox="1"/>
          <p:nvPr/>
        </p:nvSpPr>
        <p:spPr>
          <a:xfrm>
            <a:off x="5061223" y="3606073"/>
            <a:ext cx="3158398" cy="514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汇报人</a:t>
            </a:r>
            <a:r>
              <a:rPr lang="zh-CN" altLang="en-US" sz="2109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59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8207" y="449"/>
            <a:ext cx="4288833" cy="1792874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018" y="169526"/>
            <a:ext cx="1970168" cy="116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1657" y="2427775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1657" y="3207868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1657" y="3987959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1657" y="4768052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0373" y="2427774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0373" y="4768051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0373" y="3207866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0373" y="3987958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447951" y="2208479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447951" y="296848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447951" y="372681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447951" y="4486816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100046" y="6276340"/>
            <a:ext cx="2733671" cy="95586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2383" y="6276340"/>
            <a:ext cx="2410585" cy="67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51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关于我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773028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9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我的技能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84624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作品展示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1019891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15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rgbClr val="00ADE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竞聘岗位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76609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54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52" y="2784"/>
            <a:ext cx="12853798" cy="722986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023424" y="3148971"/>
            <a:ext cx="4811903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109" spc="31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 INTRODUCE MYSELF</a:t>
            </a:r>
            <a:endParaRPr lang="zh-CN" altLang="en-US" sz="2109" spc="31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811441" y="2298926"/>
            <a:ext cx="5235869" cy="99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4800" kern="2000" dirty="0" smtClean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THANK YOU</a:t>
            </a:r>
            <a:endParaRPr lang="zh-CN" altLang="en-US" sz="4800" kern="2000" dirty="0">
              <a:solidFill>
                <a:schemeClr val="accent3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8"/>
          <p:cNvSpPr txBox="1"/>
          <p:nvPr/>
        </p:nvSpPr>
        <p:spPr>
          <a:xfrm>
            <a:off x="4773191" y="3534065"/>
            <a:ext cx="3272768" cy="514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</a:t>
            </a:r>
            <a:r>
              <a:rPr lang="zh-CN" altLang="en-US" sz="2109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人</a:t>
            </a:r>
            <a:r>
              <a:rPr lang="zh-CN" altLang="en-US" sz="2109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52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自我介绍"/>
</p:tagLst>
</file>

<file path=ppt/theme/theme1.xml><?xml version="1.0" encoding="utf-8"?>
<a:theme xmlns:a="http://schemas.openxmlformats.org/drawingml/2006/main" name="第一PPT，www.1ppt.com">
  <a:themeElements>
    <a:clrScheme name="自定义 24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ADEE"/>
      </a:accent1>
      <a:accent2>
        <a:srgbClr val="F69A35"/>
      </a:accent2>
      <a:accent3>
        <a:srgbClr val="00ADEE"/>
      </a:accent3>
      <a:accent4>
        <a:srgbClr val="F69A35"/>
      </a:accent4>
      <a:accent5>
        <a:srgbClr val="00ADEE"/>
      </a:accent5>
      <a:accent6>
        <a:srgbClr val="F69A35"/>
      </a:accent6>
      <a:hlink>
        <a:srgbClr val="00ADEE"/>
      </a:hlink>
      <a:folHlink>
        <a:srgbClr val="F69A3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2333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 Unicode MS</vt:lpstr>
      <vt:lpstr>DFMincho-SU</vt:lpstr>
      <vt:lpstr>Oxygen</vt:lpstr>
      <vt:lpstr>方正正准黑简体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Raavi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第一PPT模板网-WWW.1PPT.COM</cp:keywords>
  <cp:lastModifiedBy/>
  <cp:revision>1</cp:revision>
  <dcterms:created xsi:type="dcterms:W3CDTF">2016-10-17T14:00:15Z</dcterms:created>
  <dcterms:modified xsi:type="dcterms:W3CDTF">2020-03-20T07:52:33Z</dcterms:modified>
</cp:coreProperties>
</file>