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39" r:id="rId2"/>
    <p:sldId id="3227" r:id="rId3"/>
    <p:sldId id="3240" r:id="rId4"/>
    <p:sldId id="3171" r:id="rId5"/>
    <p:sldId id="3170" r:id="rId6"/>
    <p:sldId id="3190" r:id="rId7"/>
    <p:sldId id="3179" r:id="rId8"/>
    <p:sldId id="3241" r:id="rId9"/>
    <p:sldId id="3177" r:id="rId10"/>
    <p:sldId id="3192" r:id="rId11"/>
    <p:sldId id="3173" r:id="rId12"/>
    <p:sldId id="3191" r:id="rId13"/>
    <p:sldId id="3242" r:id="rId14"/>
    <p:sldId id="3193" r:id="rId15"/>
    <p:sldId id="3169" r:id="rId16"/>
    <p:sldId id="3178" r:id="rId17"/>
    <p:sldId id="3172" r:id="rId18"/>
    <p:sldId id="3243" r:id="rId19"/>
    <p:sldId id="3176" r:id="rId20"/>
    <p:sldId id="3175" r:id="rId21"/>
    <p:sldId id="3174" r:id="rId22"/>
    <p:sldId id="324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8769"/>
    <a:srgbClr val="F16904"/>
    <a:srgbClr val="223D5E"/>
    <a:srgbClr val="EC206C"/>
    <a:srgbClr val="BC148E"/>
    <a:srgbClr val="0A1A3B"/>
    <a:srgbClr val="CE000D"/>
    <a:srgbClr val="FE67BE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66" autoAdjust="0"/>
    <p:restoredTop sz="93031" autoAdjust="0"/>
  </p:normalViewPr>
  <p:slideViewPr>
    <p:cSldViewPr>
      <p:cViewPr varScale="1">
        <p:scale>
          <a:sx n="100" d="100"/>
          <a:sy n="100" d="100"/>
        </p:scale>
        <p:origin x="690" y="78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100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091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027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6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711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2730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5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1610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4801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763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4990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6538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0677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257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" y="1083"/>
            <a:ext cx="12857578" cy="723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" y="5791"/>
            <a:ext cx="12855388" cy="722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979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-756782" y="1227345"/>
            <a:ext cx="16716260" cy="2035266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80325" y="1517688"/>
            <a:ext cx="14685768" cy="1449542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23"/>
          <p:cNvSpPr txBox="1"/>
          <p:nvPr/>
        </p:nvSpPr>
        <p:spPr>
          <a:xfrm>
            <a:off x="3945413" y="5809309"/>
            <a:ext cx="4565131" cy="499065"/>
          </a:xfrm>
          <a:prstGeom prst="rect">
            <a:avLst/>
          </a:prstGeom>
          <a:noFill/>
        </p:spPr>
        <p:txBody>
          <a:bodyPr wrap="none" lIns="128478" tIns="64239" rIns="128478" bIns="64239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竞聘述职</a:t>
            </a:r>
            <a:r>
              <a:rPr lang="en-US" altLang="zh-CN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|</a:t>
            </a:r>
            <a:r>
              <a:rPr lang="zh-CN" altLang="en-US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个人简历</a:t>
            </a:r>
            <a:r>
              <a:rPr lang="en-US" altLang="zh-CN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|</a:t>
            </a:r>
            <a:r>
              <a:rPr lang="zh-CN" altLang="en-US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职业规划</a:t>
            </a:r>
            <a:r>
              <a:rPr lang="en-US" altLang="zh-CN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|</a:t>
            </a:r>
            <a:r>
              <a:rPr lang="zh-CN" altLang="en-US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自我介绍</a:t>
            </a:r>
            <a:endParaRPr lang="zh-CN" altLang="zh-CN" sz="2000" cap="all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4110493" y="5063651"/>
            <a:ext cx="4637764" cy="806841"/>
          </a:xfrm>
          <a:prstGeom prst="rect">
            <a:avLst/>
          </a:prstGeom>
          <a:noFill/>
        </p:spPr>
        <p:txBody>
          <a:bodyPr wrap="square" lIns="128478" tIns="64239" rIns="128478" bIns="64239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个人简历</a:t>
            </a:r>
            <a:endParaRPr lang="zh-CN" altLang="en-US" sz="4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596665" y="2995308"/>
            <a:ext cx="624860" cy="624860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919821" y="590402"/>
            <a:ext cx="624860" cy="624860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63928" y="4117937"/>
            <a:ext cx="462023" cy="462022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452490" y="3183195"/>
            <a:ext cx="922660" cy="92265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479" y="1545954"/>
            <a:ext cx="396991" cy="39699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6657" y="1077528"/>
            <a:ext cx="483217" cy="48321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302980" y="3804309"/>
            <a:ext cx="307053" cy="3070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731104" y="3053848"/>
            <a:ext cx="311855" cy="311855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954023" y="1266711"/>
            <a:ext cx="311855" cy="311855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81853" y="4273908"/>
            <a:ext cx="311855" cy="31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335906" y="3860132"/>
            <a:ext cx="231855" cy="23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576" y="2308095"/>
            <a:ext cx="452283" cy="4522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928" y="1942945"/>
            <a:ext cx="226141" cy="226141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00400" y="1855032"/>
            <a:ext cx="1282619" cy="12826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272" y="1298455"/>
            <a:ext cx="2288601" cy="2288601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8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Arial" panose="020B0604020202020204" pitchFamily="34" charset="0"/>
                  <a:cs typeface="Arial" panose="020B0604020202020204" pitchFamily="34" charset="0"/>
                </a:rPr>
                <a:t>ME</a:t>
              </a:r>
              <a:endParaRPr lang="zh-CN" altLang="en-US" sz="4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944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16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58000" fill="hold" nodeType="withEffect" p14:presetBounceEnd="52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5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6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9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0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3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4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3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4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7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8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1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2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81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2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91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92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16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55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19" grpId="0"/>
          <p:bldP spid="2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382199" y="723593"/>
            <a:ext cx="4954141" cy="1034344"/>
            <a:chOff x="3886200" y="188686"/>
            <a:chExt cx="4699000" cy="979713"/>
          </a:xfrm>
        </p:grpSpPr>
        <p:sp>
          <p:nvSpPr>
            <p:cNvPr id="12" name="任意多边形 1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15" name="组合 41"/>
          <p:cNvGrpSpPr>
            <a:grpSpLocks/>
          </p:cNvGrpSpPr>
          <p:nvPr/>
        </p:nvGrpSpPr>
        <p:grpSpPr bwMode="auto">
          <a:xfrm>
            <a:off x="4815195" y="2968334"/>
            <a:ext cx="613818" cy="555771"/>
            <a:chOff x="2727102" y="1805798"/>
            <a:chExt cx="789301" cy="714855"/>
          </a:xfrm>
        </p:grpSpPr>
        <p:grpSp>
          <p:nvGrpSpPr>
            <p:cNvPr id="16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7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42"/>
          <p:cNvGrpSpPr>
            <a:grpSpLocks/>
          </p:cNvGrpSpPr>
          <p:nvPr/>
        </p:nvGrpSpPr>
        <p:grpSpPr bwMode="auto">
          <a:xfrm>
            <a:off x="5703930" y="2970533"/>
            <a:ext cx="3980560" cy="553573"/>
            <a:chOff x="3859762" y="1809521"/>
            <a:chExt cx="5116559" cy="711133"/>
          </a:xfrm>
        </p:grpSpPr>
        <p:grpSp>
          <p:nvGrpSpPr>
            <p:cNvPr id="21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5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58" name="组合 41"/>
          <p:cNvGrpSpPr>
            <a:grpSpLocks/>
          </p:cNvGrpSpPr>
          <p:nvPr/>
        </p:nvGrpSpPr>
        <p:grpSpPr bwMode="auto">
          <a:xfrm>
            <a:off x="4815195" y="3692056"/>
            <a:ext cx="613818" cy="555771"/>
            <a:chOff x="2727102" y="1805798"/>
            <a:chExt cx="789301" cy="714855"/>
          </a:xfrm>
        </p:grpSpPr>
        <p:grpSp>
          <p:nvGrpSpPr>
            <p:cNvPr id="5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0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42"/>
          <p:cNvGrpSpPr>
            <a:grpSpLocks/>
          </p:cNvGrpSpPr>
          <p:nvPr/>
        </p:nvGrpSpPr>
        <p:grpSpPr bwMode="auto">
          <a:xfrm>
            <a:off x="5703930" y="3694254"/>
            <a:ext cx="3980560" cy="553573"/>
            <a:chOff x="3859762" y="1809521"/>
            <a:chExt cx="5116559" cy="711133"/>
          </a:xfrm>
        </p:grpSpPr>
        <p:grpSp>
          <p:nvGrpSpPr>
            <p:cNvPr id="6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68" name="组合 41"/>
          <p:cNvGrpSpPr>
            <a:grpSpLocks/>
          </p:cNvGrpSpPr>
          <p:nvPr/>
        </p:nvGrpSpPr>
        <p:grpSpPr bwMode="auto">
          <a:xfrm>
            <a:off x="4815195" y="4434822"/>
            <a:ext cx="613818" cy="555771"/>
            <a:chOff x="2727102" y="1805798"/>
            <a:chExt cx="789301" cy="714855"/>
          </a:xfrm>
        </p:grpSpPr>
        <p:grpSp>
          <p:nvGrpSpPr>
            <p:cNvPr id="6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70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3" name="组合 42"/>
          <p:cNvGrpSpPr>
            <a:grpSpLocks/>
          </p:cNvGrpSpPr>
          <p:nvPr/>
        </p:nvGrpSpPr>
        <p:grpSpPr bwMode="auto">
          <a:xfrm>
            <a:off x="5703930" y="4437021"/>
            <a:ext cx="3980560" cy="553573"/>
            <a:chOff x="3859762" y="1809521"/>
            <a:chExt cx="5116559" cy="711133"/>
          </a:xfrm>
        </p:grpSpPr>
        <p:grpSp>
          <p:nvGrpSpPr>
            <p:cNvPr id="7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76" name="矩形 7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78" name="组合 41"/>
          <p:cNvGrpSpPr>
            <a:grpSpLocks/>
          </p:cNvGrpSpPr>
          <p:nvPr/>
        </p:nvGrpSpPr>
        <p:grpSpPr bwMode="auto">
          <a:xfrm>
            <a:off x="4815195" y="5215680"/>
            <a:ext cx="613818" cy="555771"/>
            <a:chOff x="2727102" y="1805798"/>
            <a:chExt cx="789301" cy="714855"/>
          </a:xfrm>
        </p:grpSpPr>
        <p:grpSp>
          <p:nvGrpSpPr>
            <p:cNvPr id="7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0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3" name="组合 42"/>
          <p:cNvGrpSpPr>
            <a:grpSpLocks/>
          </p:cNvGrpSpPr>
          <p:nvPr/>
        </p:nvGrpSpPr>
        <p:grpSpPr bwMode="auto">
          <a:xfrm>
            <a:off x="5703930" y="5217878"/>
            <a:ext cx="3980560" cy="553573"/>
            <a:chOff x="3859762" y="1809521"/>
            <a:chExt cx="5116559" cy="711133"/>
          </a:xfrm>
        </p:grpSpPr>
        <p:grpSp>
          <p:nvGrpSpPr>
            <p:cNvPr id="8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6123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68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30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17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accent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34973" y="1868948"/>
            <a:ext cx="4304243" cy="4304243"/>
          </a:xfrm>
          <a:prstGeom prst="ellipse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21066" y="1440684"/>
            <a:ext cx="1174986" cy="1174986"/>
          </a:xfrm>
          <a:prstGeom prst="ellipse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368667" y="2743954"/>
            <a:ext cx="3036854" cy="2554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6598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16598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5906117" y="2954948"/>
            <a:ext cx="3416320" cy="699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939827" y="3971740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939827" y="4429277"/>
            <a:ext cx="2101876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8334383" y="3976321"/>
            <a:ext cx="1939292" cy="3038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8334387" y="4434490"/>
            <a:ext cx="193928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1" indent="0"/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241052" lvl="1" indent="-241052">
              <a:buFont typeface="Wingdings" pitchFamily="2" charset="2"/>
              <a:buChar char="l"/>
            </a:pP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40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/>
      <p:bldP spid="20" grpId="0"/>
      <p:bldP spid="21" grpId="0"/>
      <p:bldP spid="22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-756782" y="1227345"/>
            <a:ext cx="16716260" cy="2035266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80325" y="1517688"/>
            <a:ext cx="14685768" cy="1449542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23"/>
          <p:cNvSpPr txBox="1"/>
          <p:nvPr/>
        </p:nvSpPr>
        <p:spPr>
          <a:xfrm>
            <a:off x="3945413" y="5809309"/>
            <a:ext cx="4565131" cy="499065"/>
          </a:xfrm>
          <a:prstGeom prst="rect">
            <a:avLst/>
          </a:prstGeom>
          <a:noFill/>
        </p:spPr>
        <p:txBody>
          <a:bodyPr wrap="none" lIns="128478" tIns="64239" rIns="128478" bIns="64239" rtlCol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竞聘述职</a:t>
            </a:r>
            <a:r>
              <a:rPr lang="en-US" altLang="zh-CN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|</a:t>
            </a:r>
            <a:r>
              <a:rPr lang="zh-CN" altLang="en-US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个人简历</a:t>
            </a:r>
            <a:r>
              <a:rPr lang="en-US" altLang="zh-CN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|</a:t>
            </a:r>
            <a:r>
              <a:rPr lang="zh-CN" altLang="en-US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职业规划</a:t>
            </a:r>
            <a:r>
              <a:rPr lang="en-US" altLang="zh-CN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|</a:t>
            </a:r>
            <a:r>
              <a:rPr lang="zh-CN" altLang="en-US" sz="2000" cap="all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自我介绍</a:t>
            </a:r>
            <a:endParaRPr lang="zh-CN" altLang="zh-CN" sz="2000" cap="all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TextBox 1"/>
          <p:cNvSpPr txBox="1"/>
          <p:nvPr/>
        </p:nvSpPr>
        <p:spPr>
          <a:xfrm>
            <a:off x="3776680" y="5063651"/>
            <a:ext cx="4977783" cy="806841"/>
          </a:xfrm>
          <a:prstGeom prst="rect">
            <a:avLst/>
          </a:prstGeom>
          <a:noFill/>
        </p:spPr>
        <p:txBody>
          <a:bodyPr wrap="square" lIns="128478" tIns="64239" rIns="128478" bIns="64239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+mn-lt"/>
              </a:rPr>
              <a:t>感谢聆听 批评指导</a:t>
            </a:r>
            <a:endParaRPr lang="zh-CN" altLang="en-US" sz="4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596665" y="2995308"/>
            <a:ext cx="624860" cy="624860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919821" y="590402"/>
            <a:ext cx="624860" cy="624860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63928" y="4117937"/>
            <a:ext cx="462023" cy="462022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452490" y="3183195"/>
            <a:ext cx="922660" cy="92265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479" y="1545954"/>
            <a:ext cx="396991" cy="39699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26657" y="1077528"/>
            <a:ext cx="483217" cy="48321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302980" y="3804309"/>
            <a:ext cx="307053" cy="3070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731104" y="3053848"/>
            <a:ext cx="311855" cy="311855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954023" y="1266711"/>
            <a:ext cx="311855" cy="311855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81853" y="4273908"/>
            <a:ext cx="311855" cy="31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335906" y="3860132"/>
            <a:ext cx="231855" cy="231855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576" y="2308095"/>
            <a:ext cx="452283" cy="4522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928" y="1942945"/>
            <a:ext cx="226141" cy="226141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00400" y="1855032"/>
            <a:ext cx="1282619" cy="12826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272" y="1298455"/>
            <a:ext cx="2288601" cy="2288601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57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8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>
                  <a:latin typeface="Arial" panose="020B0604020202020204" pitchFamily="34" charset="0"/>
                  <a:cs typeface="Arial" panose="020B0604020202020204" pitchFamily="34" charset="0"/>
                </a:rPr>
                <a:t>ME</a:t>
              </a:r>
              <a:endParaRPr lang="zh-CN" altLang="en-US" sz="4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047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474">
        <p14:gallery dir="l"/>
      </p:transition>
    </mc:Choice>
    <mc:Fallback xmlns="">
      <p:transition spd="slow" advTm="6474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16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3017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17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58000" fill="hold" nodeType="withEffect" p14:presetBounceEnd="52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25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26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9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0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3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4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3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4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7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8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1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2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81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2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91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92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16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3017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517"/>
                                </p:stCondLst>
                                <p:childTnLst>
                                  <p:par>
                                    <p:cTn id="2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ac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1" grpId="0" animBg="1"/>
          <p:bldP spid="22" grpId="0" animBg="1"/>
          <p:bldP spid="19" grpId="0"/>
          <p:bldP spid="20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605AED1-6D48-4286-A3C5-9E504241747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个人简历"/>
</p:tagLst>
</file>

<file path=ppt/theme/theme1.xml><?xml version="1.0" encoding="utf-8"?>
<a:theme xmlns:a="http://schemas.openxmlformats.org/drawingml/2006/main" name="第一PPT，www.1ppt.com">
  <a:themeElements>
    <a:clrScheme name="自定义 3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030A0"/>
      </a:accent1>
      <a:accent2>
        <a:srgbClr val="A5A5A5"/>
      </a:accent2>
      <a:accent3>
        <a:srgbClr val="7030A0"/>
      </a:accent3>
      <a:accent4>
        <a:srgbClr val="A5A5A5"/>
      </a:accent4>
      <a:accent5>
        <a:srgbClr val="7030A0"/>
      </a:accent5>
      <a:accent6>
        <a:srgbClr val="A5A5A5"/>
      </a:accent6>
      <a:hlink>
        <a:srgbClr val="7030A0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2199</Words>
  <Application>Microsoft Office PowerPoint</Application>
  <PresentationFormat>自定义</PresentationFormat>
  <Paragraphs>224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DFMincho-SU</vt:lpstr>
      <vt:lpstr>맑은 고딕</vt:lpstr>
      <vt:lpstr>方正正中黑简体</vt:lpstr>
      <vt:lpstr>时尚中黑简体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/>
  <cp:keywords>www.1ppt.com</cp:keywords>
  <cp:lastModifiedBy/>
  <cp:revision>1</cp:revision>
  <dcterms:created xsi:type="dcterms:W3CDTF">2016-10-17T14:00:15Z</dcterms:created>
  <dcterms:modified xsi:type="dcterms:W3CDTF">2020-03-20T07:45:49Z</dcterms:modified>
</cp:coreProperties>
</file>