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9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596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796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108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028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8366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827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3112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7695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26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5679830" y="2428740"/>
            <a:ext cx="681403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文艺范工作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汇报</a:t>
            </a:r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计划</a:t>
            </a:r>
            <a:r>
              <a:rPr lang="en-US" altLang="zh-CN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2020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" name="稻壳儿小白白(http://dwz.cn/Wu2UP)">
            <a:extLst>
              <a:ext uri="{FF2B5EF4-FFF2-40B4-BE49-F238E27FC236}">
                <a16:creationId xmlns:a16="http://schemas.microsoft.com/office/drawing/2014/main" id="{075D127A-495F-45C7-BB31-6E051A453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2507" y="4120221"/>
            <a:ext cx="6096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汇报</a:t>
            </a:r>
            <a:r>
              <a:rPr lang="zh-CN" altLang="en-US" sz="2400" dirty="0" smtClean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人</a:t>
            </a:r>
            <a:r>
              <a:rPr lang="zh-CN" altLang="en-US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：</a:t>
            </a:r>
            <a:r>
              <a:rPr lang="en-US" altLang="zh-CN" sz="2400" dirty="0" smtClean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  </a:t>
            </a:r>
            <a:r>
              <a:rPr lang="zh-CN" altLang="en-US" sz="2400" dirty="0" smtClean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汇报</a:t>
            </a:r>
            <a:r>
              <a:rPr lang="zh-CN" altLang="en-US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时间：</a:t>
            </a:r>
            <a:r>
              <a:rPr lang="en-US" altLang="zh-CN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XXX</a:t>
            </a:r>
            <a:endParaRPr lang="zh-CN" altLang="en-US" sz="2400" dirty="0">
              <a:solidFill>
                <a:srgbClr val="16856B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6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2020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Pages>0</Pages>
  <Words>1859</Words>
  <Characters>0</Characters>
  <Application>Microsoft Office PowerPoint</Application>
  <DocSecurity>0</DocSecurity>
  <PresentationFormat>宽屏</PresentationFormat>
  <Lines>0</Lines>
  <Paragraphs>333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Chart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Sky123.Org</cp:lastModifiedBy>
  <cp:revision>517</cp:revision>
  <dcterms:created xsi:type="dcterms:W3CDTF">2015-07-10T05:07:58Z</dcterms:created>
  <dcterms:modified xsi:type="dcterms:W3CDTF">2020-03-19T01:31:43Z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