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81" r:id="rId2"/>
    <p:sldId id="3383" r:id="rId3"/>
    <p:sldId id="3382" r:id="rId4"/>
    <p:sldId id="3327" r:id="rId5"/>
    <p:sldId id="3336" r:id="rId6"/>
    <p:sldId id="3355" r:id="rId7"/>
    <p:sldId id="3334" r:id="rId8"/>
    <p:sldId id="3384" r:id="rId9"/>
    <p:sldId id="3331" r:id="rId10"/>
    <p:sldId id="3335" r:id="rId11"/>
    <p:sldId id="3329" r:id="rId12"/>
    <p:sldId id="3328" r:id="rId13"/>
    <p:sldId id="3385" r:id="rId14"/>
    <p:sldId id="3354" r:id="rId15"/>
    <p:sldId id="3333" r:id="rId16"/>
    <p:sldId id="3332" r:id="rId17"/>
    <p:sldId id="3326" r:id="rId18"/>
    <p:sldId id="3386" r:id="rId19"/>
    <p:sldId id="3353" r:id="rId20"/>
    <p:sldId id="3341" r:id="rId21"/>
    <p:sldId id="3330" r:id="rId22"/>
    <p:sldId id="33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297E9B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2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702" y="96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F47-4150-8DE8-869E03851D3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F47-4150-8DE8-869E03851D3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F47-4150-8DE8-869E03851D3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6-6F47-4150-8DE8-869E03851D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64183680"/>
        <c:axId val="64349696"/>
      </c:barChart>
      <c:catAx>
        <c:axId val="64183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4349696"/>
        <c:crosses val="autoZero"/>
        <c:auto val="1"/>
        <c:lblAlgn val="ctr"/>
        <c:lblOffset val="100"/>
        <c:noMultiLvlLbl val="0"/>
      </c:catAx>
      <c:valAx>
        <c:axId val="64349696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64183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B31-46EC-8AE0-4B36E65E097C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31-46EC-8AE0-4B36E65E097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3B31-46EC-8AE0-4B36E65E097C}"/>
            </c:ext>
          </c:extLst>
        </c:ser>
        <c:ser>
          <c:idx val="1"/>
          <c:order val="1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3-3B31-46EC-8AE0-4B36E65E097C}"/>
            </c:ext>
          </c:extLst>
        </c:ser>
        <c:ser>
          <c:idx val="2"/>
          <c:order val="2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4-3B31-46EC-8AE0-4B36E65E097C}"/>
            </c:ext>
          </c:extLst>
        </c:ser>
        <c:ser>
          <c:idx val="3"/>
          <c:order val="3"/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5-3B31-46EC-8AE0-4B36E65E097C}"/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6-3B31-46EC-8AE0-4B36E65E09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212743680"/>
        <c:axId val="213000192"/>
      </c:barChart>
      <c:dateAx>
        <c:axId val="2127436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crossAx val="213000192"/>
        <c:crosses val="autoZero"/>
        <c:auto val="0"/>
        <c:lblOffset val="100"/>
        <c:baseTimeUnit val="days"/>
      </c:dateAx>
      <c:valAx>
        <c:axId val="213000192"/>
        <c:scaling>
          <c:orientation val="minMax"/>
        </c:scaling>
        <c:delete val="1"/>
        <c:axPos val="l"/>
        <c:majorGridlines>
          <c:spPr>
            <a:ln w="22225">
              <a:solidFill>
                <a:prstClr val="white">
                  <a:lumMod val="85000"/>
                  <a:alpha val="48000"/>
                </a:prstClr>
              </a:solidFill>
              <a:prstDash val="sysDot"/>
            </a:ln>
          </c:spPr>
        </c:majorGridlines>
        <c:numFmt formatCode="General" sourceLinked="0"/>
        <c:majorTickMark val="cross"/>
        <c:minorTickMark val="out"/>
        <c:tickLblPos val="high"/>
        <c:crossAx val="21274368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486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011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883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56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084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160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25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846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39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1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6914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570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261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202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410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890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8176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3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938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03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926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150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78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25378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5" r:id="rId2"/>
    <p:sldLayoutId id="214748398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365479" y="6777474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65079" y="4840461"/>
            <a:ext cx="856895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6600" cap="all" dirty="0" smtClean="0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医疗科技工作</a:t>
            </a:r>
            <a:r>
              <a:rPr lang="zh-CN" altLang="en-US" sz="6600" cap="all" dirty="0">
                <a:solidFill>
                  <a:schemeClr val="accent1">
                    <a:lumMod val="75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汇报模板</a:t>
            </a:r>
          </a:p>
        </p:txBody>
      </p:sp>
    </p:spTree>
    <p:extLst>
      <p:ext uri="{BB962C8B-B14F-4D97-AF65-F5344CB8AC3E}">
        <p14:creationId xmlns:p14="http://schemas.microsoft.com/office/powerpoint/2010/main" val="246700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16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5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500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05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57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2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98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AutoShape 1"/>
          <p:cNvSpPr>
            <a:spLocks/>
          </p:cNvSpPr>
          <p:nvPr/>
        </p:nvSpPr>
        <p:spPr bwMode="auto">
          <a:xfrm>
            <a:off x="957263" y="3834385"/>
            <a:ext cx="5158270" cy="713244"/>
          </a:xfrm>
          <a:prstGeom prst="roundRect">
            <a:avLst>
              <a:gd name="adj" fmla="val 49361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4" name="AutoShape 2"/>
          <p:cNvSpPr>
            <a:spLocks/>
          </p:cNvSpPr>
          <p:nvPr/>
        </p:nvSpPr>
        <p:spPr bwMode="auto">
          <a:xfrm>
            <a:off x="6703437" y="3834385"/>
            <a:ext cx="5342513" cy="713244"/>
          </a:xfrm>
          <a:prstGeom prst="roundRect">
            <a:avLst>
              <a:gd name="adj" fmla="val 49361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6" name="AutoShape 4"/>
          <p:cNvSpPr>
            <a:spLocks/>
          </p:cNvSpPr>
          <p:nvPr/>
        </p:nvSpPr>
        <p:spPr bwMode="auto">
          <a:xfrm>
            <a:off x="2990501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79" name="AutoShape 7"/>
          <p:cNvSpPr>
            <a:spLocks/>
          </p:cNvSpPr>
          <p:nvPr/>
        </p:nvSpPr>
        <p:spPr bwMode="auto">
          <a:xfrm>
            <a:off x="8638775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81" name="AutoShape 12"/>
          <p:cNvSpPr>
            <a:spLocks/>
          </p:cNvSpPr>
          <p:nvPr/>
        </p:nvSpPr>
        <p:spPr bwMode="auto">
          <a:xfrm>
            <a:off x="5367970" y="3145761"/>
            <a:ext cx="1045245" cy="1048229"/>
          </a:xfrm>
          <a:custGeom>
            <a:avLst/>
            <a:gdLst>
              <a:gd name="T0" fmla="+- 0 10816 32"/>
              <a:gd name="T1" fmla="*/ T0 w 21568"/>
              <a:gd name="T2" fmla="*/ 10800 h 21600"/>
              <a:gd name="T3" fmla="+- 0 10816 32"/>
              <a:gd name="T4" fmla="*/ T3 w 21568"/>
              <a:gd name="T5" fmla="*/ 10800 h 21600"/>
              <a:gd name="T6" fmla="+- 0 10816 32"/>
              <a:gd name="T7" fmla="*/ T6 w 21568"/>
              <a:gd name="T8" fmla="*/ 10800 h 21600"/>
              <a:gd name="T9" fmla="+- 0 10816 32"/>
              <a:gd name="T10" fmla="*/ T9 w 2156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68" h="21600">
                <a:moveTo>
                  <a:pt x="21409" y="0"/>
                </a:moveTo>
                <a:cubicBezTo>
                  <a:pt x="18161" y="0"/>
                  <a:pt x="14923" y="755"/>
                  <a:pt x="11945" y="2220"/>
                </a:cubicBezTo>
                <a:cubicBezTo>
                  <a:pt x="11786" y="2334"/>
                  <a:pt x="11610" y="2421"/>
                  <a:pt x="11419" y="2466"/>
                </a:cubicBezTo>
                <a:cubicBezTo>
                  <a:pt x="9667" y="3389"/>
                  <a:pt x="8018" y="4575"/>
                  <a:pt x="6525" y="6016"/>
                </a:cubicBezTo>
                <a:cubicBezTo>
                  <a:pt x="6393" y="6245"/>
                  <a:pt x="6208" y="6432"/>
                  <a:pt x="5979" y="6565"/>
                </a:cubicBezTo>
                <a:cubicBezTo>
                  <a:pt x="4514" y="8085"/>
                  <a:pt x="3317" y="9765"/>
                  <a:pt x="2390" y="11552"/>
                </a:cubicBezTo>
                <a:cubicBezTo>
                  <a:pt x="2351" y="11676"/>
                  <a:pt x="2294" y="11792"/>
                  <a:pt x="2225" y="11902"/>
                </a:cubicBezTo>
                <a:cubicBezTo>
                  <a:pt x="714" y="14948"/>
                  <a:pt x="-32" y="18275"/>
                  <a:pt x="0" y="21599"/>
                </a:cubicBezTo>
                <a:cubicBezTo>
                  <a:pt x="12266" y="21599"/>
                  <a:pt x="17378" y="21599"/>
                  <a:pt x="17378" y="21599"/>
                </a:cubicBezTo>
                <a:cubicBezTo>
                  <a:pt x="17378" y="19273"/>
                  <a:pt x="19240" y="17410"/>
                  <a:pt x="21568" y="17410"/>
                </a:cubicBezTo>
                <a:cubicBezTo>
                  <a:pt x="21568" y="5"/>
                  <a:pt x="21568" y="442"/>
                  <a:pt x="21568" y="6"/>
                </a:cubicBezTo>
                <a:cubicBezTo>
                  <a:pt x="21515" y="6"/>
                  <a:pt x="21462" y="0"/>
                  <a:pt x="21409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2" name="AutoShape 13"/>
          <p:cNvSpPr>
            <a:spLocks/>
          </p:cNvSpPr>
          <p:nvPr/>
        </p:nvSpPr>
        <p:spPr bwMode="auto">
          <a:xfrm>
            <a:off x="5365731" y="4193989"/>
            <a:ext cx="1045245" cy="1027340"/>
          </a:xfrm>
          <a:custGeom>
            <a:avLst/>
            <a:gdLst>
              <a:gd name="T0" fmla="*/ 10800 w 21600"/>
              <a:gd name="T1" fmla="*/ 10779 h 21559"/>
              <a:gd name="T2" fmla="*/ 10800 w 21600"/>
              <a:gd name="T3" fmla="*/ 10779 h 21559"/>
              <a:gd name="T4" fmla="*/ 10800 w 21600"/>
              <a:gd name="T5" fmla="*/ 10779 h 21559"/>
              <a:gd name="T6" fmla="*/ 10800 w 21600"/>
              <a:gd name="T7" fmla="*/ 10779 h 2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59">
                <a:moveTo>
                  <a:pt x="0" y="0"/>
                </a:moveTo>
                <a:cubicBezTo>
                  <a:pt x="53" y="5502"/>
                  <a:pt x="2137" y="10988"/>
                  <a:pt x="6271" y="15186"/>
                </a:cubicBezTo>
                <a:cubicBezTo>
                  <a:pt x="10500" y="19481"/>
                  <a:pt x="16056" y="21599"/>
                  <a:pt x="21600" y="21558"/>
                </a:cubicBezTo>
                <a:cubicBezTo>
                  <a:pt x="21600" y="9859"/>
                  <a:pt x="21600" y="4260"/>
                  <a:pt x="21600" y="4260"/>
                </a:cubicBezTo>
                <a:cubicBezTo>
                  <a:pt x="19268" y="4260"/>
                  <a:pt x="17404" y="2333"/>
                  <a:pt x="17404" y="0"/>
                </a:cubicBezTo>
                <a:cubicBezTo>
                  <a:pt x="0" y="0"/>
                  <a:pt x="444" y="0"/>
                  <a:pt x="0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AutoShape 14"/>
          <p:cNvSpPr>
            <a:spLocks/>
          </p:cNvSpPr>
          <p:nvPr/>
        </p:nvSpPr>
        <p:spPr bwMode="auto">
          <a:xfrm>
            <a:off x="6413215" y="3145761"/>
            <a:ext cx="1029578" cy="1048229"/>
          </a:xfrm>
          <a:custGeom>
            <a:avLst/>
            <a:gdLst>
              <a:gd name="T0" fmla="*/ 10773 w 21546"/>
              <a:gd name="T1" fmla="*/ 10800 h 21600"/>
              <a:gd name="T2" fmla="*/ 10773 w 21546"/>
              <a:gd name="T3" fmla="*/ 10800 h 21600"/>
              <a:gd name="T4" fmla="*/ 10773 w 21546"/>
              <a:gd name="T5" fmla="*/ 10800 h 21600"/>
              <a:gd name="T6" fmla="*/ 10773 w 21546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46" h="21600">
                <a:moveTo>
                  <a:pt x="0" y="0"/>
                </a:moveTo>
                <a:cubicBezTo>
                  <a:pt x="0" y="12337"/>
                  <a:pt x="0" y="17409"/>
                  <a:pt x="0" y="17409"/>
                </a:cubicBezTo>
                <a:cubicBezTo>
                  <a:pt x="2328" y="17409"/>
                  <a:pt x="4253" y="19272"/>
                  <a:pt x="4253" y="21599"/>
                </a:cubicBezTo>
                <a:cubicBezTo>
                  <a:pt x="21545" y="21599"/>
                  <a:pt x="21007" y="21599"/>
                  <a:pt x="21544" y="21599"/>
                </a:cubicBezTo>
                <a:cubicBezTo>
                  <a:pt x="21600" y="16054"/>
                  <a:pt x="19487" y="10491"/>
                  <a:pt x="15193" y="6260"/>
                </a:cubicBezTo>
                <a:cubicBezTo>
                  <a:pt x="10994" y="2124"/>
                  <a:pt x="5503" y="39"/>
                  <a:pt x="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4" name="AutoShape 15"/>
          <p:cNvSpPr>
            <a:spLocks/>
          </p:cNvSpPr>
          <p:nvPr/>
        </p:nvSpPr>
        <p:spPr bwMode="auto">
          <a:xfrm>
            <a:off x="6410978" y="4193989"/>
            <a:ext cx="1030323" cy="1027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64" y="0"/>
                </a:moveTo>
                <a:cubicBezTo>
                  <a:pt x="4264" y="2337"/>
                  <a:pt x="2334" y="4268"/>
                  <a:pt x="0" y="4268"/>
                </a:cubicBezTo>
                <a:cubicBezTo>
                  <a:pt x="0" y="21599"/>
                  <a:pt x="0" y="21053"/>
                  <a:pt x="0" y="21600"/>
                </a:cubicBezTo>
                <a:cubicBezTo>
                  <a:pt x="5517" y="21559"/>
                  <a:pt x="11022" y="19436"/>
                  <a:pt x="15232" y="15216"/>
                </a:cubicBezTo>
                <a:cubicBezTo>
                  <a:pt x="19427" y="11009"/>
                  <a:pt x="21545" y="5512"/>
                  <a:pt x="21599" y="0"/>
                </a:cubicBezTo>
                <a:cubicBezTo>
                  <a:pt x="9836" y="0"/>
                  <a:pt x="4264" y="0"/>
                  <a:pt x="426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AutoShape 16"/>
          <p:cNvSpPr>
            <a:spLocks/>
          </p:cNvSpPr>
          <p:nvPr/>
        </p:nvSpPr>
        <p:spPr bwMode="auto">
          <a:xfrm>
            <a:off x="6412471" y="2840618"/>
            <a:ext cx="1514523" cy="154660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900"/>
                </a:cubicBezTo>
                <a:cubicBezTo>
                  <a:pt x="21599" y="18900"/>
                  <a:pt x="21599" y="18900"/>
                  <a:pt x="21599" y="18900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900"/>
                  <a:pt x="11144" y="18900"/>
                  <a:pt x="11144" y="18900"/>
                </a:cubicBezTo>
                <a:cubicBezTo>
                  <a:pt x="13327" y="18900"/>
                  <a:pt x="13327" y="18900"/>
                  <a:pt x="13327" y="18900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AutoShape 17"/>
          <p:cNvSpPr>
            <a:spLocks/>
          </p:cNvSpPr>
          <p:nvPr/>
        </p:nvSpPr>
        <p:spPr bwMode="auto">
          <a:xfrm>
            <a:off x="5056859" y="2675738"/>
            <a:ext cx="1549588" cy="1522729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600"/>
                </a:cubicBezTo>
                <a:cubicBezTo>
                  <a:pt x="5890" y="21600"/>
                  <a:pt x="5890" y="21600"/>
                  <a:pt x="5890" y="21600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AutoShape 18"/>
          <p:cNvSpPr>
            <a:spLocks/>
          </p:cNvSpPr>
          <p:nvPr/>
        </p:nvSpPr>
        <p:spPr bwMode="auto">
          <a:xfrm>
            <a:off x="4895708" y="4008217"/>
            <a:ext cx="1516761" cy="1542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600" y="21599"/>
                </a:cubicBezTo>
                <a:cubicBezTo>
                  <a:pt x="21600" y="15509"/>
                  <a:pt x="21600" y="15509"/>
                  <a:pt x="21600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8" name="AutoShape 19"/>
          <p:cNvSpPr>
            <a:spLocks/>
          </p:cNvSpPr>
          <p:nvPr/>
        </p:nvSpPr>
        <p:spPr bwMode="auto">
          <a:xfrm>
            <a:off x="6219237" y="4270090"/>
            <a:ext cx="1546605" cy="142574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699" y="19403"/>
                </a:moveTo>
                <a:cubicBezTo>
                  <a:pt x="12768" y="19403"/>
                  <a:pt x="21037" y="10861"/>
                  <a:pt x="21600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5" y="7199"/>
                  <a:pt x="9562" y="12813"/>
                  <a:pt x="2812" y="12813"/>
                </a:cubicBezTo>
                <a:cubicBezTo>
                  <a:pt x="2756" y="12813"/>
                  <a:pt x="2756" y="12813"/>
                  <a:pt x="2699" y="12813"/>
                </a:cubicBezTo>
                <a:cubicBezTo>
                  <a:pt x="2699" y="10494"/>
                  <a:pt x="2699" y="10494"/>
                  <a:pt x="2699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699" y="21600"/>
                  <a:pt x="2699" y="21600"/>
                  <a:pt x="2699" y="21600"/>
                </a:cubicBezTo>
                <a:lnTo>
                  <a:pt x="2699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2324920" y="248772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1628700" y="2894259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ounded Rectangle 11"/>
          <p:cNvSpPr>
            <a:spLocks noChangeAspect="1"/>
          </p:cNvSpPr>
          <p:nvPr/>
        </p:nvSpPr>
        <p:spPr>
          <a:xfrm>
            <a:off x="4054350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4108613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8" name="Text Placeholder 7"/>
          <p:cNvSpPr txBox="1">
            <a:spLocks/>
          </p:cNvSpPr>
          <p:nvPr/>
        </p:nvSpPr>
        <p:spPr>
          <a:xfrm>
            <a:off x="9113963" y="248772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9113963" y="2894259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8310596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8364860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324920" y="511854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1628700" y="5525080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4008474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4062737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9109075" y="511854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9109075" y="5525080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8310596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8364860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712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 autoUpdateAnimBg="0"/>
      <p:bldP spid="74" grpId="0" animBg="1" autoUpdateAnimBg="0"/>
      <p:bldP spid="76" grpId="0" autoUpdateAnimBg="0"/>
      <p:bldP spid="79" grpId="0" autoUpdateAnimBg="0"/>
      <p:bldP spid="85" grpId="0" animBg="1"/>
      <p:bldP spid="86" grpId="0" animBg="1"/>
      <p:bldP spid="3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0"/>
          <p:cNvGrpSpPr/>
          <p:nvPr/>
        </p:nvGrpSpPr>
        <p:grpSpPr>
          <a:xfrm>
            <a:off x="5198435" y="4256674"/>
            <a:ext cx="2552516" cy="2118900"/>
            <a:chOff x="914400" y="3061139"/>
            <a:chExt cx="2182197" cy="1811491"/>
          </a:xfrm>
        </p:grpSpPr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937330" y="3909559"/>
              <a:ext cx="2094298" cy="963071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707" y="0"/>
                </a:cxn>
                <a:cxn ang="0">
                  <a:pos x="1096" y="302"/>
                </a:cxn>
                <a:cxn ang="0">
                  <a:pos x="290" y="504"/>
                </a:cxn>
                <a:cxn ang="0">
                  <a:pos x="0" y="152"/>
                </a:cxn>
              </a:cxnLst>
              <a:rect l="0" t="0" r="r" b="b"/>
              <a:pathLst>
                <a:path w="1096" h="504">
                  <a:moveTo>
                    <a:pt x="0" y="152"/>
                  </a:moveTo>
                  <a:lnTo>
                    <a:pt x="707" y="0"/>
                  </a:lnTo>
                  <a:lnTo>
                    <a:pt x="1096" y="302"/>
                  </a:lnTo>
                  <a:lnTo>
                    <a:pt x="290" y="504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9"/>
            <p:cNvSpPr>
              <a:spLocks/>
            </p:cNvSpPr>
            <p:nvPr/>
          </p:nvSpPr>
          <p:spPr bwMode="auto">
            <a:xfrm>
              <a:off x="2288305" y="3061139"/>
              <a:ext cx="808292" cy="14254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" y="255"/>
                </a:cxn>
                <a:cxn ang="0">
                  <a:pos x="394" y="744"/>
                </a:cxn>
                <a:cxn ang="0">
                  <a:pos x="389" y="746"/>
                </a:cxn>
                <a:cxn ang="0">
                  <a:pos x="0" y="444"/>
                </a:cxn>
                <a:cxn ang="0">
                  <a:pos x="0" y="0"/>
                </a:cxn>
              </a:cxnLst>
              <a:rect l="0" t="0" r="r" b="b"/>
              <a:pathLst>
                <a:path w="423" h="746">
                  <a:moveTo>
                    <a:pt x="0" y="0"/>
                  </a:moveTo>
                  <a:lnTo>
                    <a:pt x="423" y="255"/>
                  </a:lnTo>
                  <a:lnTo>
                    <a:pt x="394" y="744"/>
                  </a:lnTo>
                  <a:lnTo>
                    <a:pt x="389" y="746"/>
                  </a:lnTo>
                  <a:lnTo>
                    <a:pt x="0" y="4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914400" y="3061139"/>
              <a:ext cx="1373906" cy="1138870"/>
            </a:xfrm>
            <a:custGeom>
              <a:avLst/>
              <a:gdLst/>
              <a:ahLst/>
              <a:cxnLst>
                <a:cxn ang="0">
                  <a:pos x="719" y="0"/>
                </a:cxn>
                <a:cxn ang="0">
                  <a:pos x="719" y="444"/>
                </a:cxn>
                <a:cxn ang="0">
                  <a:pos x="12" y="596"/>
                </a:cxn>
                <a:cxn ang="0">
                  <a:pos x="0" y="118"/>
                </a:cxn>
                <a:cxn ang="0">
                  <a:pos x="719" y="0"/>
                </a:cxn>
              </a:cxnLst>
              <a:rect l="0" t="0" r="r" b="b"/>
              <a:pathLst>
                <a:path w="719" h="596">
                  <a:moveTo>
                    <a:pt x="719" y="0"/>
                  </a:moveTo>
                  <a:lnTo>
                    <a:pt x="719" y="444"/>
                  </a:lnTo>
                  <a:lnTo>
                    <a:pt x="12" y="596"/>
                  </a:lnTo>
                  <a:lnTo>
                    <a:pt x="0" y="118"/>
                  </a:lnTo>
                  <a:lnTo>
                    <a:pt x="719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4650741" y="1910373"/>
            <a:ext cx="3921642" cy="3201459"/>
            <a:chOff x="2934848" y="1057173"/>
            <a:chExt cx="3352690" cy="2736990"/>
          </a:xfrm>
        </p:grpSpPr>
        <p:grpSp>
          <p:nvGrpSpPr>
            <p:cNvPr id="4" name="Group 189"/>
            <p:cNvGrpSpPr/>
            <p:nvPr/>
          </p:nvGrpSpPr>
          <p:grpSpPr>
            <a:xfrm>
              <a:off x="4653082" y="1221946"/>
              <a:ext cx="395845" cy="464439"/>
              <a:chOff x="4913463" y="1279524"/>
              <a:chExt cx="395845" cy="464439"/>
            </a:xfrm>
          </p:grpSpPr>
          <p:grpSp>
            <p:nvGrpSpPr>
              <p:cNvPr id="5" name="Group 149"/>
              <p:cNvGrpSpPr/>
              <p:nvPr/>
            </p:nvGrpSpPr>
            <p:grpSpPr>
              <a:xfrm>
                <a:off x="4913463" y="1279524"/>
                <a:ext cx="395845" cy="464439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" name="Group 148"/>
              <p:cNvGrpSpPr/>
              <p:nvPr/>
            </p:nvGrpSpPr>
            <p:grpSpPr>
              <a:xfrm>
                <a:off x="5042077" y="1345260"/>
                <a:ext cx="142904" cy="275805"/>
                <a:chOff x="5094288" y="1274763"/>
                <a:chExt cx="158750" cy="306387"/>
              </a:xfrm>
            </p:grpSpPr>
            <p:sp>
              <p:nvSpPr>
                <p:cNvPr id="21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Group 179"/>
            <p:cNvGrpSpPr/>
            <p:nvPr/>
          </p:nvGrpSpPr>
          <p:grpSpPr>
            <a:xfrm>
              <a:off x="4069367" y="3008190"/>
              <a:ext cx="670221" cy="785973"/>
              <a:chOff x="4379002" y="3038673"/>
              <a:chExt cx="670221" cy="785973"/>
            </a:xfrm>
          </p:grpSpPr>
          <p:grpSp>
            <p:nvGrpSpPr>
              <p:cNvPr id="13" name="Group 151"/>
              <p:cNvGrpSpPr/>
              <p:nvPr/>
            </p:nvGrpSpPr>
            <p:grpSpPr>
              <a:xfrm>
                <a:off x="4379002" y="3038673"/>
                <a:ext cx="670221" cy="785973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52"/>
              <p:cNvGrpSpPr/>
              <p:nvPr/>
            </p:nvGrpSpPr>
            <p:grpSpPr>
              <a:xfrm>
                <a:off x="4486179" y="3178719"/>
                <a:ext cx="484446" cy="368694"/>
                <a:chOff x="4476750" y="3311525"/>
                <a:chExt cx="538163" cy="409576"/>
              </a:xfrm>
            </p:grpSpPr>
            <p:sp>
              <p:nvSpPr>
                <p:cNvPr id="36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" name="Group 180"/>
            <p:cNvGrpSpPr/>
            <p:nvPr/>
          </p:nvGrpSpPr>
          <p:grpSpPr>
            <a:xfrm>
              <a:off x="4830009" y="3066085"/>
              <a:ext cx="438716" cy="508547"/>
              <a:chOff x="5217849" y="2905765"/>
              <a:chExt cx="438716" cy="508547"/>
            </a:xfrm>
          </p:grpSpPr>
          <p:grpSp>
            <p:nvGrpSpPr>
              <p:cNvPr id="16" name="Group 150"/>
              <p:cNvGrpSpPr/>
              <p:nvPr/>
            </p:nvGrpSpPr>
            <p:grpSpPr>
              <a:xfrm>
                <a:off x="5217849" y="2905765"/>
                <a:ext cx="438716" cy="508547"/>
                <a:chOff x="5289550" y="3008313"/>
                <a:chExt cx="487363" cy="564939"/>
              </a:xfrm>
              <a:solidFill>
                <a:schemeClr val="accent3"/>
              </a:solidFill>
            </p:grpSpPr>
            <p:sp>
              <p:nvSpPr>
                <p:cNvPr id="47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Freeform 27"/>
                <p:cNvSpPr>
                  <a:spLocks/>
                </p:cNvSpPr>
                <p:nvPr/>
              </p:nvSpPr>
              <p:spPr bwMode="auto">
                <a:xfrm>
                  <a:off x="5413375" y="3457364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5313595" y="2975796"/>
                <a:ext cx="260086" cy="264373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2"/>
            <p:cNvGrpSpPr/>
            <p:nvPr/>
          </p:nvGrpSpPr>
          <p:grpSpPr>
            <a:xfrm>
              <a:off x="4677609" y="2445889"/>
              <a:ext cx="530175" cy="620204"/>
              <a:chOff x="4974912" y="2319866"/>
              <a:chExt cx="530175" cy="620204"/>
            </a:xfrm>
          </p:grpSpPr>
          <p:grpSp>
            <p:nvGrpSpPr>
              <p:cNvPr id="18" name="Group 144"/>
              <p:cNvGrpSpPr/>
              <p:nvPr/>
            </p:nvGrpSpPr>
            <p:grpSpPr>
              <a:xfrm>
                <a:off x="4974912" y="2319866"/>
                <a:ext cx="530175" cy="620204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54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3"/>
              <p:cNvGrpSpPr/>
              <p:nvPr/>
            </p:nvGrpSpPr>
            <p:grpSpPr>
              <a:xfrm>
                <a:off x="5070658" y="2422757"/>
                <a:ext cx="367264" cy="327250"/>
                <a:chOff x="5126038" y="2471738"/>
                <a:chExt cx="407988" cy="363537"/>
              </a:xfrm>
            </p:grpSpPr>
            <p:sp>
              <p:nvSpPr>
                <p:cNvPr id="52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81"/>
            <p:cNvGrpSpPr/>
            <p:nvPr/>
          </p:nvGrpSpPr>
          <p:grpSpPr>
            <a:xfrm>
              <a:off x="5211009" y="2151693"/>
              <a:ext cx="448719" cy="491590"/>
              <a:chOff x="5632271" y="2338443"/>
              <a:chExt cx="448719" cy="491590"/>
            </a:xfrm>
          </p:grpSpPr>
          <p:grpSp>
            <p:nvGrpSpPr>
              <p:cNvPr id="224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59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90"/>
            <p:cNvGrpSpPr/>
            <p:nvPr/>
          </p:nvGrpSpPr>
          <p:grpSpPr>
            <a:xfrm>
              <a:off x="5001768" y="1626364"/>
              <a:ext cx="503023" cy="588765"/>
              <a:chOff x="5262149" y="1683942"/>
              <a:chExt cx="503023" cy="588765"/>
            </a:xfrm>
          </p:grpSpPr>
          <p:grpSp>
            <p:nvGrpSpPr>
              <p:cNvPr id="226" name="Group 146"/>
              <p:cNvGrpSpPr/>
              <p:nvPr/>
            </p:nvGrpSpPr>
            <p:grpSpPr>
              <a:xfrm>
                <a:off x="5262149" y="1683944"/>
                <a:ext cx="503023" cy="588766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69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7" name="Group 147"/>
              <p:cNvGrpSpPr/>
              <p:nvPr/>
            </p:nvGrpSpPr>
            <p:grpSpPr>
              <a:xfrm>
                <a:off x="5403626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64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8" name="Group 191"/>
            <p:cNvGrpSpPr/>
            <p:nvPr/>
          </p:nvGrpSpPr>
          <p:grpSpPr>
            <a:xfrm>
              <a:off x="4376034" y="1760089"/>
              <a:ext cx="530175" cy="620204"/>
              <a:chOff x="4479035" y="1763969"/>
              <a:chExt cx="530175" cy="620204"/>
            </a:xfrm>
          </p:grpSpPr>
          <p:grpSp>
            <p:nvGrpSpPr>
              <p:cNvPr id="229" name="Group 140"/>
              <p:cNvGrpSpPr/>
              <p:nvPr/>
            </p:nvGrpSpPr>
            <p:grpSpPr>
              <a:xfrm>
                <a:off x="4479035" y="1763969"/>
                <a:ext cx="530175" cy="620204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79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0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0" name="Group 139"/>
              <p:cNvGrpSpPr/>
              <p:nvPr/>
            </p:nvGrpSpPr>
            <p:grpSpPr>
              <a:xfrm>
                <a:off x="4534767" y="1825418"/>
                <a:ext cx="394416" cy="392987"/>
                <a:chOff x="4530725" y="1808163"/>
                <a:chExt cx="438150" cy="436563"/>
              </a:xfrm>
            </p:grpSpPr>
            <p:sp>
              <p:nvSpPr>
                <p:cNvPr id="74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7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31" name="Group 188"/>
            <p:cNvGrpSpPr/>
            <p:nvPr/>
          </p:nvGrpSpPr>
          <p:grpSpPr>
            <a:xfrm>
              <a:off x="54047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232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7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2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84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3" name="Group 192"/>
            <p:cNvGrpSpPr/>
            <p:nvPr/>
          </p:nvGrpSpPr>
          <p:grpSpPr>
            <a:xfrm>
              <a:off x="3737321" y="1965363"/>
              <a:ext cx="484446" cy="568759"/>
              <a:chOff x="3847398" y="1964034"/>
              <a:chExt cx="484446" cy="568759"/>
            </a:xfrm>
          </p:grpSpPr>
          <p:grpSp>
            <p:nvGrpSpPr>
              <p:cNvPr id="244" name="Group 138"/>
              <p:cNvGrpSpPr/>
              <p:nvPr/>
            </p:nvGrpSpPr>
            <p:grpSpPr>
              <a:xfrm>
                <a:off x="3847398" y="1964034"/>
                <a:ext cx="484446" cy="5687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4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5" name="Group 137"/>
              <p:cNvGrpSpPr/>
              <p:nvPr/>
            </p:nvGrpSpPr>
            <p:grpSpPr>
              <a:xfrm>
                <a:off x="4003147" y="2066925"/>
                <a:ext cx="218643" cy="275805"/>
                <a:chOff x="3940175" y="2076450"/>
                <a:chExt cx="242888" cy="306388"/>
              </a:xfrm>
            </p:grpSpPr>
            <p:sp>
              <p:nvSpPr>
                <p:cNvPr id="92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6" name="Group 187"/>
            <p:cNvGrpSpPr/>
            <p:nvPr/>
          </p:nvGrpSpPr>
          <p:grpSpPr>
            <a:xfrm>
              <a:off x="5638800" y="1782125"/>
              <a:ext cx="420138" cy="491591"/>
              <a:chOff x="3434404" y="1506741"/>
              <a:chExt cx="420138" cy="491591"/>
            </a:xfrm>
          </p:grpSpPr>
          <p:grpSp>
            <p:nvGrpSpPr>
              <p:cNvPr id="247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99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98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8" name="Group 186"/>
            <p:cNvGrpSpPr/>
            <p:nvPr/>
          </p:nvGrpSpPr>
          <p:grpSpPr>
            <a:xfrm>
              <a:off x="3919732" y="1549973"/>
              <a:ext cx="454435" cy="491590"/>
              <a:chOff x="3130019" y="2054064"/>
              <a:chExt cx="454435" cy="491590"/>
            </a:xfrm>
          </p:grpSpPr>
          <p:grpSp>
            <p:nvGrpSpPr>
              <p:cNvPr id="249" name="Group 133"/>
              <p:cNvGrpSpPr/>
              <p:nvPr/>
            </p:nvGrpSpPr>
            <p:grpSpPr>
              <a:xfrm>
                <a:off x="3164316" y="2054064"/>
                <a:ext cx="420138" cy="491590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04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3" name="Freeform 76"/>
              <p:cNvSpPr>
                <a:spLocks noEditPoints="1"/>
              </p:cNvSpPr>
              <p:nvPr/>
            </p:nvSpPr>
            <p:spPr bwMode="auto">
              <a:xfrm>
                <a:off x="3130019" y="2151239"/>
                <a:ext cx="398703" cy="261515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0" name="Group 185"/>
            <p:cNvGrpSpPr/>
            <p:nvPr/>
          </p:nvGrpSpPr>
          <p:grpSpPr>
            <a:xfrm>
              <a:off x="5867400" y="1329948"/>
              <a:ext cx="420138" cy="491590"/>
              <a:chOff x="3164316" y="2615677"/>
              <a:chExt cx="420138" cy="491590"/>
            </a:xfrm>
          </p:grpSpPr>
          <p:grpSp>
            <p:nvGrpSpPr>
              <p:cNvPr id="251" name="Group 134"/>
              <p:cNvGrpSpPr/>
              <p:nvPr/>
            </p:nvGrpSpPr>
            <p:grpSpPr>
              <a:xfrm>
                <a:off x="3164316" y="2615677"/>
                <a:ext cx="420138" cy="491590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109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Freeform 77"/>
              <p:cNvSpPr>
                <a:spLocks/>
              </p:cNvSpPr>
              <p:nvPr/>
            </p:nvSpPr>
            <p:spPr bwMode="auto">
              <a:xfrm>
                <a:off x="3270065" y="2715710"/>
                <a:ext cx="222931" cy="205782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84"/>
            <p:cNvGrpSpPr/>
            <p:nvPr/>
          </p:nvGrpSpPr>
          <p:grpSpPr>
            <a:xfrm>
              <a:off x="3534609" y="2515228"/>
              <a:ext cx="585907" cy="685941"/>
              <a:chOff x="3680200" y="2572806"/>
              <a:chExt cx="585907" cy="685941"/>
            </a:xfrm>
          </p:grpSpPr>
          <p:grpSp>
            <p:nvGrpSpPr>
              <p:cNvPr id="253" name="Group 136"/>
              <p:cNvGrpSpPr/>
              <p:nvPr/>
            </p:nvGrpSpPr>
            <p:grpSpPr>
              <a:xfrm>
                <a:off x="3680200" y="2572806"/>
                <a:ext cx="585907" cy="685941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118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9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4" name="Group 135"/>
              <p:cNvGrpSpPr/>
              <p:nvPr/>
            </p:nvGrpSpPr>
            <p:grpSpPr>
              <a:xfrm>
                <a:off x="3813101" y="2709950"/>
                <a:ext cx="320105" cy="344393"/>
                <a:chOff x="3729038" y="2790825"/>
                <a:chExt cx="355600" cy="382588"/>
              </a:xfrm>
            </p:grpSpPr>
            <p:sp>
              <p:nvSpPr>
                <p:cNvPr id="114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6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55" name="Group 183"/>
            <p:cNvGrpSpPr/>
            <p:nvPr/>
          </p:nvGrpSpPr>
          <p:grpSpPr>
            <a:xfrm>
              <a:off x="4145772" y="2426627"/>
              <a:ext cx="418710" cy="491590"/>
              <a:chOff x="4406153" y="2484205"/>
              <a:chExt cx="418710" cy="491590"/>
            </a:xfrm>
          </p:grpSpPr>
          <p:grpSp>
            <p:nvGrpSpPr>
              <p:cNvPr id="33" name="Group 142"/>
              <p:cNvGrpSpPr/>
              <p:nvPr/>
            </p:nvGrpSpPr>
            <p:grpSpPr>
              <a:xfrm>
                <a:off x="4406153" y="2484205"/>
                <a:ext cx="418710" cy="491590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131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2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4" name="Group 141"/>
              <p:cNvGrpSpPr/>
              <p:nvPr/>
            </p:nvGrpSpPr>
            <p:grpSpPr>
              <a:xfrm>
                <a:off x="4509044" y="2544225"/>
                <a:ext cx="251512" cy="324393"/>
                <a:chOff x="4502150" y="2606675"/>
                <a:chExt cx="279401" cy="360363"/>
              </a:xfrm>
            </p:grpSpPr>
            <p:sp>
              <p:nvSpPr>
                <p:cNvPr id="123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Group 187"/>
            <p:cNvGrpSpPr/>
            <p:nvPr/>
          </p:nvGrpSpPr>
          <p:grpSpPr>
            <a:xfrm>
              <a:off x="3317183" y="1782125"/>
              <a:ext cx="420138" cy="491591"/>
              <a:chOff x="3434404" y="1506741"/>
              <a:chExt cx="420138" cy="491591"/>
            </a:xfrm>
          </p:grpSpPr>
          <p:grpSp>
            <p:nvGrpSpPr>
              <p:cNvPr id="44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80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1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77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190"/>
            <p:cNvGrpSpPr/>
            <p:nvPr/>
          </p:nvGrpSpPr>
          <p:grpSpPr>
            <a:xfrm rot="18664717">
              <a:off x="3001639" y="2101716"/>
              <a:ext cx="503023" cy="614379"/>
              <a:chOff x="5262149" y="1683944"/>
              <a:chExt cx="503023" cy="614379"/>
            </a:xfrm>
          </p:grpSpPr>
          <p:grpSp>
            <p:nvGrpSpPr>
              <p:cNvPr id="49" name="Group 146"/>
              <p:cNvGrpSpPr/>
              <p:nvPr/>
            </p:nvGrpSpPr>
            <p:grpSpPr>
              <a:xfrm>
                <a:off x="5262149" y="1683944"/>
                <a:ext cx="503023" cy="614379"/>
                <a:chOff x="5338763" y="1651000"/>
                <a:chExt cx="558800" cy="682503"/>
              </a:xfrm>
              <a:solidFill>
                <a:schemeClr val="accent3"/>
              </a:solidFill>
            </p:grpSpPr>
            <p:sp>
              <p:nvSpPr>
                <p:cNvPr id="192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3" name="Freeform 49"/>
                <p:cNvSpPr>
                  <a:spLocks/>
                </p:cNvSpPr>
                <p:nvPr/>
              </p:nvSpPr>
              <p:spPr bwMode="auto">
                <a:xfrm>
                  <a:off x="5504852" y="2171700"/>
                  <a:ext cx="118072" cy="16180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Group 147"/>
              <p:cNvGrpSpPr/>
              <p:nvPr/>
            </p:nvGrpSpPr>
            <p:grpSpPr>
              <a:xfrm>
                <a:off x="5403627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187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8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0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1" name="Group 188"/>
            <p:cNvGrpSpPr/>
            <p:nvPr/>
          </p:nvGrpSpPr>
          <p:grpSpPr>
            <a:xfrm>
              <a:off x="35086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56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0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197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1" name="Group 181"/>
            <p:cNvGrpSpPr/>
            <p:nvPr/>
          </p:nvGrpSpPr>
          <p:grpSpPr>
            <a:xfrm rot="19050093">
              <a:off x="2934848" y="1389968"/>
              <a:ext cx="448719" cy="491590"/>
              <a:chOff x="5632271" y="2338443"/>
              <a:chExt cx="448719" cy="491590"/>
            </a:xfrm>
          </p:grpSpPr>
          <p:grpSp>
            <p:nvGrpSpPr>
              <p:cNvPr id="62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5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6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3" name="Group 181"/>
            <p:cNvGrpSpPr/>
            <p:nvPr/>
          </p:nvGrpSpPr>
          <p:grpSpPr>
            <a:xfrm>
              <a:off x="4204363" y="1057173"/>
              <a:ext cx="448719" cy="491590"/>
              <a:chOff x="5632271" y="2338443"/>
              <a:chExt cx="448719" cy="491590"/>
            </a:xfrm>
          </p:grpSpPr>
          <p:grpSp>
            <p:nvGrpSpPr>
              <p:cNvPr id="71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10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9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13" name="Freeform 45"/>
          <p:cNvSpPr>
            <a:spLocks noEditPoints="1"/>
          </p:cNvSpPr>
          <p:nvPr/>
        </p:nvSpPr>
        <p:spPr bwMode="auto">
          <a:xfrm>
            <a:off x="11334765" y="207077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ooter Text"/>
          <p:cNvSpPr txBox="1"/>
          <p:nvPr/>
        </p:nvSpPr>
        <p:spPr>
          <a:xfrm>
            <a:off x="8933941" y="1901919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2" name="Group 181"/>
          <p:cNvGrpSpPr/>
          <p:nvPr/>
        </p:nvGrpSpPr>
        <p:grpSpPr>
          <a:xfrm>
            <a:off x="5198060" y="4529218"/>
            <a:ext cx="2552519" cy="1855158"/>
            <a:chOff x="907784" y="3286620"/>
            <a:chExt cx="2182197" cy="1586010"/>
          </a:xfrm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907784" y="3286620"/>
              <a:ext cx="577078" cy="1586010"/>
            </a:xfrm>
            <a:custGeom>
              <a:avLst/>
              <a:gdLst/>
              <a:ahLst/>
              <a:cxnLst>
                <a:cxn ang="0">
                  <a:pos x="302" y="301"/>
                </a:cxn>
                <a:cxn ang="0">
                  <a:pos x="302" y="830"/>
                </a:cxn>
                <a:cxn ang="0">
                  <a:pos x="12" y="478"/>
                </a:cxn>
                <a:cxn ang="0">
                  <a:pos x="0" y="0"/>
                </a:cxn>
                <a:cxn ang="0">
                  <a:pos x="302" y="301"/>
                </a:cxn>
              </a:cxnLst>
              <a:rect l="0" t="0" r="r" b="b"/>
              <a:pathLst>
                <a:path w="302" h="830">
                  <a:moveTo>
                    <a:pt x="302" y="301"/>
                  </a:moveTo>
                  <a:lnTo>
                    <a:pt x="302" y="830"/>
                  </a:lnTo>
                  <a:lnTo>
                    <a:pt x="12" y="478"/>
                  </a:lnTo>
                  <a:lnTo>
                    <a:pt x="0" y="0"/>
                  </a:lnTo>
                  <a:lnTo>
                    <a:pt x="302" y="3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2"/>
            <p:cNvSpPr>
              <a:spLocks noEditPoints="1"/>
            </p:cNvSpPr>
            <p:nvPr/>
          </p:nvSpPr>
          <p:spPr bwMode="auto">
            <a:xfrm>
              <a:off x="1484862" y="3548407"/>
              <a:ext cx="1605119" cy="1324223"/>
            </a:xfrm>
            <a:custGeom>
              <a:avLst/>
              <a:gdLst/>
              <a:ahLst/>
              <a:cxnLst>
                <a:cxn ang="0">
                  <a:pos x="264" y="108"/>
                </a:cxn>
                <a:cxn ang="0">
                  <a:pos x="188" y="122"/>
                </a:cxn>
                <a:cxn ang="0">
                  <a:pos x="180" y="128"/>
                </a:cxn>
                <a:cxn ang="0">
                  <a:pos x="179" y="137"/>
                </a:cxn>
                <a:cxn ang="0">
                  <a:pos x="184" y="145"/>
                </a:cxn>
                <a:cxn ang="0">
                  <a:pos x="193" y="147"/>
                </a:cxn>
                <a:cxn ang="0">
                  <a:pos x="269" y="132"/>
                </a:cxn>
                <a:cxn ang="0">
                  <a:pos x="277" y="127"/>
                </a:cxn>
                <a:cxn ang="0">
                  <a:pos x="279" y="118"/>
                </a:cxn>
                <a:cxn ang="0">
                  <a:pos x="273" y="109"/>
                </a:cxn>
                <a:cxn ang="0">
                  <a:pos x="264" y="108"/>
                </a:cxn>
                <a:cxn ang="0">
                  <a:pos x="0" y="86"/>
                </a:cxn>
                <a:cxn ang="0">
                  <a:pos x="443" y="0"/>
                </a:cxn>
                <a:cxn ang="0">
                  <a:pos x="428" y="257"/>
                </a:cxn>
                <a:cxn ang="0">
                  <a:pos x="0" y="364"/>
                </a:cxn>
                <a:cxn ang="0">
                  <a:pos x="0" y="86"/>
                </a:cxn>
              </a:cxnLst>
              <a:rect l="0" t="0" r="r" b="b"/>
              <a:pathLst>
                <a:path w="443" h="364">
                  <a:moveTo>
                    <a:pt x="264" y="108"/>
                  </a:moveTo>
                  <a:cubicBezTo>
                    <a:pt x="188" y="122"/>
                    <a:pt x="188" y="122"/>
                    <a:pt x="188" y="122"/>
                  </a:cubicBezTo>
                  <a:cubicBezTo>
                    <a:pt x="185" y="123"/>
                    <a:pt x="182" y="125"/>
                    <a:pt x="180" y="128"/>
                  </a:cubicBezTo>
                  <a:cubicBezTo>
                    <a:pt x="178" y="130"/>
                    <a:pt x="178" y="134"/>
                    <a:pt x="179" y="137"/>
                  </a:cubicBezTo>
                  <a:cubicBezTo>
                    <a:pt x="179" y="140"/>
                    <a:pt x="181" y="143"/>
                    <a:pt x="184" y="145"/>
                  </a:cubicBezTo>
                  <a:cubicBezTo>
                    <a:pt x="187" y="147"/>
                    <a:pt x="190" y="147"/>
                    <a:pt x="193" y="147"/>
                  </a:cubicBezTo>
                  <a:cubicBezTo>
                    <a:pt x="269" y="132"/>
                    <a:pt x="269" y="132"/>
                    <a:pt x="269" y="132"/>
                  </a:cubicBezTo>
                  <a:cubicBezTo>
                    <a:pt x="272" y="131"/>
                    <a:pt x="275" y="130"/>
                    <a:pt x="277" y="127"/>
                  </a:cubicBezTo>
                  <a:cubicBezTo>
                    <a:pt x="279" y="124"/>
                    <a:pt x="279" y="121"/>
                    <a:pt x="279" y="118"/>
                  </a:cubicBezTo>
                  <a:cubicBezTo>
                    <a:pt x="278" y="114"/>
                    <a:pt x="276" y="111"/>
                    <a:pt x="273" y="109"/>
                  </a:cubicBezTo>
                  <a:cubicBezTo>
                    <a:pt x="271" y="108"/>
                    <a:pt x="267" y="107"/>
                    <a:pt x="264" y="108"/>
                  </a:cubicBezTo>
                  <a:close/>
                  <a:moveTo>
                    <a:pt x="0" y="86"/>
                  </a:moveTo>
                  <a:cubicBezTo>
                    <a:pt x="443" y="0"/>
                    <a:pt x="443" y="0"/>
                    <a:pt x="443" y="0"/>
                  </a:cubicBezTo>
                  <a:cubicBezTo>
                    <a:pt x="428" y="257"/>
                    <a:pt x="428" y="257"/>
                    <a:pt x="428" y="257"/>
                  </a:cubicBezTo>
                  <a:cubicBezTo>
                    <a:pt x="0" y="364"/>
                    <a:pt x="0" y="364"/>
                    <a:pt x="0" y="364"/>
                  </a:cubicBezTo>
                  <a:lnTo>
                    <a:pt x="0" y="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3" name="Freeform 45"/>
          <p:cNvSpPr>
            <a:spLocks noEditPoints="1"/>
          </p:cNvSpPr>
          <p:nvPr/>
        </p:nvSpPr>
        <p:spPr bwMode="auto">
          <a:xfrm>
            <a:off x="11334765" y="287966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ooter Text"/>
          <p:cNvSpPr txBox="1"/>
          <p:nvPr/>
        </p:nvSpPr>
        <p:spPr>
          <a:xfrm>
            <a:off x="8933941" y="275912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45"/>
          <p:cNvSpPr>
            <a:spLocks noEditPoints="1"/>
          </p:cNvSpPr>
          <p:nvPr/>
        </p:nvSpPr>
        <p:spPr bwMode="auto">
          <a:xfrm>
            <a:off x="11334765" y="3818808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ooter Text"/>
          <p:cNvSpPr txBox="1"/>
          <p:nvPr/>
        </p:nvSpPr>
        <p:spPr>
          <a:xfrm>
            <a:off x="8933941" y="368026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45"/>
          <p:cNvSpPr>
            <a:spLocks noEditPoints="1"/>
          </p:cNvSpPr>
          <p:nvPr/>
        </p:nvSpPr>
        <p:spPr bwMode="auto">
          <a:xfrm>
            <a:off x="11334765" y="4751052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ooter Text"/>
          <p:cNvSpPr txBox="1"/>
          <p:nvPr/>
        </p:nvSpPr>
        <p:spPr>
          <a:xfrm>
            <a:off x="8933941" y="460904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45"/>
          <p:cNvSpPr>
            <a:spLocks noEditPoints="1"/>
          </p:cNvSpPr>
          <p:nvPr/>
        </p:nvSpPr>
        <p:spPr bwMode="auto">
          <a:xfrm>
            <a:off x="11334765" y="557901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ooter Text"/>
          <p:cNvSpPr txBox="1"/>
          <p:nvPr/>
        </p:nvSpPr>
        <p:spPr>
          <a:xfrm>
            <a:off x="8933941" y="5434135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241" name="Chart 240"/>
          <p:cNvGraphicFramePr/>
          <p:nvPr/>
        </p:nvGraphicFramePr>
        <p:xfrm>
          <a:off x="755751" y="1448204"/>
          <a:ext cx="3423467" cy="4933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8" name="文本框 16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9" name="文本框 16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19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/>
      <p:bldP spid="219" grpId="0"/>
      <p:bldP spid="233" grpId="0" animBg="1"/>
      <p:bldP spid="234" grpId="0"/>
      <p:bldP spid="235" grpId="0" animBg="1"/>
      <p:bldP spid="236" grpId="0"/>
      <p:bldP spid="237" grpId="0" animBg="1"/>
      <p:bldP spid="238" grpId="0"/>
      <p:bldP spid="239" grpId="0" animBg="1"/>
      <p:bldP spid="240" grpId="0"/>
      <p:bldGraphic spid="241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57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3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1028775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6372900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6370669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3657675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6311975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8978975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10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2770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6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6529810" y="1895554"/>
            <a:ext cx="6327354" cy="381817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1589" y="696"/>
            <a:ext cx="803474" cy="723126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2" name="矩形 1"/>
          <p:cNvSpPr>
            <a:spLocks noChangeArrowheads="1"/>
          </p:cNvSpPr>
          <p:nvPr/>
        </p:nvSpPr>
        <p:spPr bwMode="auto">
          <a:xfrm>
            <a:off x="741445" y="-56696"/>
            <a:ext cx="5812028" cy="72886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531">
              <a:solidFill>
                <a:srgbClr val="FFFFFF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8130352" y="2875939"/>
            <a:ext cx="4720213" cy="1261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32"/>
          <p:cNvSpPr txBox="1"/>
          <p:nvPr/>
        </p:nvSpPr>
        <p:spPr>
          <a:xfrm>
            <a:off x="6795852" y="2722070"/>
            <a:ext cx="1927928" cy="1569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599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3898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8130351" y="4219549"/>
            <a:ext cx="3869240" cy="5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1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animBg="1"/>
      <p:bldP spid="12" grpId="0" animBg="1"/>
      <p:bldP spid="13" grpId="0"/>
      <p:bldP spid="14" grpId="0"/>
      <p:bldP spid="14" grpId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40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37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05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05204" y="5805045"/>
            <a:ext cx="6921857" cy="92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50000"/>
              </a:lnSpc>
              <a:buNone/>
            </a:pPr>
            <a:r>
              <a:rPr lang="en-US" altLang="zh-CN" sz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bio | work summary report, etc. | | meeting| is suitable for the reporting on activities report | bio | work summary report, etc. | | meeting| is suitable for the reporting on activities report | bio | work summary report, etc. | | meeting</a:t>
            </a:r>
            <a:endParaRPr lang="zh-CN" alt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555683" y="6777474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269135" y="4840461"/>
            <a:ext cx="78579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7200" cap="all" dirty="0" smtClean="0">
                <a:solidFill>
                  <a:schemeClr val="accent1">
                    <a:lumMod val="75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cap="all" dirty="0">
              <a:solidFill>
                <a:schemeClr val="accent1">
                  <a:lumMod val="75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2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9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44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61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7" grpId="0"/>
          <p:bldP spid="7" grpId="1"/>
          <p:bldP spid="8" grpId="0"/>
          <p:bldP spid="8" grpId="1"/>
          <p:bldP spid="1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3BB95E3-983E-4B71-9548-AFADB023DBB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医疗"/>
</p:tagLst>
</file>

<file path=ppt/theme/theme1.xml><?xml version="1.0" encoding="utf-8"?>
<a:theme xmlns:a="http://schemas.openxmlformats.org/drawingml/2006/main" name="第一PPT，www.1ppt.com">
  <a:themeElements>
    <a:clrScheme name="自定义 3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7DA8"/>
      </a:accent1>
      <a:accent2>
        <a:srgbClr val="30B9C3"/>
      </a:accent2>
      <a:accent3>
        <a:srgbClr val="167DA8"/>
      </a:accent3>
      <a:accent4>
        <a:srgbClr val="30B9C3"/>
      </a:accent4>
      <a:accent5>
        <a:srgbClr val="167DA8"/>
      </a:accent5>
      <a:accent6>
        <a:srgbClr val="30B9C3"/>
      </a:accent6>
      <a:hlink>
        <a:srgbClr val="167DA8"/>
      </a:hlink>
      <a:folHlink>
        <a:srgbClr val="30B9C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2503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FontAwesome</vt:lpstr>
      <vt:lpstr>Helvetica Light</vt:lpstr>
      <vt:lpstr>League Gothic Regular</vt:lpstr>
      <vt:lpstr>新細明體</vt:lpstr>
      <vt:lpstr>Roboto</vt:lpstr>
      <vt:lpstr>SimSun-ExtB</vt:lpstr>
      <vt:lpstr>方正正大黑简体</vt:lpstr>
      <vt:lpstr>方正正准黑简体</vt:lpstr>
      <vt:lpstr>宋体</vt:lpstr>
      <vt:lpstr>微软雅黑</vt:lpstr>
      <vt:lpstr>Arial</vt:lpstr>
      <vt:lpstr>Calibri</vt:lpstr>
      <vt:lpstr>Calibri Light</vt:lpstr>
      <vt:lpstr>Franklin Gothic Medium</vt:lpstr>
      <vt:lpstr>Impact</vt:lpstr>
      <vt:lpstr>Lato</vt:lpstr>
      <vt:lpstr>Lato Regular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医疗</dc:title>
  <dc:creator/>
  <cp:keywords>www.1ppt.com</cp:keywords>
  <cp:lastModifiedBy/>
  <cp:revision>1</cp:revision>
  <dcterms:created xsi:type="dcterms:W3CDTF">2016-10-17T14:00:15Z</dcterms:created>
  <dcterms:modified xsi:type="dcterms:W3CDTF">2020-03-19T03:21:40Z</dcterms:modified>
</cp:coreProperties>
</file>