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tags/tag2.xml" ContentType="application/vnd.openxmlformats-officedocument.presentationml.tags+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0"/>
  </p:notesMasterIdLst>
  <p:sldIdLst>
    <p:sldId id="301" r:id="rId2"/>
    <p:sldId id="302" r:id="rId3"/>
    <p:sldId id="303" r:id="rId4"/>
    <p:sldId id="305" r:id="rId5"/>
    <p:sldId id="307" r:id="rId6"/>
    <p:sldId id="353" r:id="rId7"/>
    <p:sldId id="309" r:id="rId8"/>
    <p:sldId id="356" r:id="rId9"/>
    <p:sldId id="370" r:id="rId10"/>
    <p:sldId id="362" r:id="rId11"/>
    <p:sldId id="359" r:id="rId12"/>
    <p:sldId id="367" r:id="rId13"/>
    <p:sldId id="365" r:id="rId14"/>
    <p:sldId id="355" r:id="rId15"/>
    <p:sldId id="352" r:id="rId16"/>
    <p:sldId id="360" r:id="rId17"/>
    <p:sldId id="357" r:id="rId18"/>
    <p:sldId id="317" r:id="rId19"/>
    <p:sldId id="376" r:id="rId20"/>
    <p:sldId id="315" r:id="rId21"/>
    <p:sldId id="363" r:id="rId22"/>
    <p:sldId id="375" r:id="rId23"/>
    <p:sldId id="358" r:id="rId24"/>
    <p:sldId id="369" r:id="rId25"/>
    <p:sldId id="371" r:id="rId26"/>
    <p:sldId id="374" r:id="rId27"/>
    <p:sldId id="368" r:id="rId28"/>
    <p:sldId id="341" r:id="rId29"/>
  </p:sldIdLst>
  <p:sldSz cx="9144000" cy="5143500" type="screen16x9"/>
  <p:notesSz cx="6858000" cy="9144000"/>
  <p:custDataLst>
    <p:tags r:id="rId31"/>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1694">
          <p15:clr>
            <a:srgbClr val="A4A3A4"/>
          </p15:clr>
        </p15:guide>
        <p15:guide id="2" pos="285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43E01"/>
    <a:srgbClr val="E8EAE9"/>
    <a:srgbClr val="FCFCFC"/>
    <a:srgbClr val="CCD0D1"/>
    <a:srgbClr val="D7D9E1"/>
    <a:srgbClr val="D5D8E3"/>
    <a:srgbClr val="DADBDE"/>
    <a:srgbClr val="D9DDE7"/>
    <a:srgbClr val="ECECEC"/>
    <a:srgbClr val="E2E2E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006" autoAdjust="0"/>
    <p:restoredTop sz="94660"/>
  </p:normalViewPr>
  <p:slideViewPr>
    <p:cSldViewPr>
      <p:cViewPr varScale="1">
        <p:scale>
          <a:sx n="112" d="100"/>
          <a:sy n="112" d="100"/>
        </p:scale>
        <p:origin x="144" y="84"/>
      </p:cViewPr>
      <p:guideLst>
        <p:guide orient="horz" pos="1694"/>
        <p:guide pos="2857"/>
      </p:guideLst>
    </p:cSldViewPr>
  </p:slideViewPr>
  <p:notesTextViewPr>
    <p:cViewPr>
      <p:scale>
        <a:sx n="125" d="100"/>
        <a:sy n="125" d="100"/>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微软雅黑" panose="020B0503020204020204" pitchFamily="34" charset="-122"/>
              </a:defRPr>
            </a:lvl1pPr>
          </a:lstStyle>
          <a:p>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微软雅黑" panose="020B0503020204020204" pitchFamily="34" charset="-122"/>
              </a:defRPr>
            </a:lvl1pPr>
          </a:lstStyle>
          <a:p>
            <a:fld id="{673B58EF-4ABD-40F4-ACA4-FE81D742E6DD}" type="datetimeFigureOut">
              <a:rPr lang="zh-CN" altLang="en-US" smtClean="0"/>
              <a:t>2020/3/24</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微软雅黑" panose="020B0503020204020204"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ea typeface="微软雅黑" panose="020B0503020204020204" pitchFamily="34" charset="-122"/>
              </a:defRPr>
            </a:lvl1pPr>
          </a:lstStyle>
          <a:p>
            <a:fld id="{A11FC198-2D83-4DFC-8CDD-7D23AF44D411}" type="slidenum">
              <a:rPr lang="zh-CN" altLang="en-US" smtClean="0"/>
              <a:t>‹#›</a:t>
            </a:fld>
            <a:endParaRPr lang="zh-CN" altLang="en-US" dirty="0"/>
          </a:p>
        </p:txBody>
      </p:sp>
    </p:spTree>
    <p:extLst>
      <p:ext uri="{BB962C8B-B14F-4D97-AF65-F5344CB8AC3E}">
        <p14:creationId xmlns:p14="http://schemas.microsoft.com/office/powerpoint/2010/main" val="4215276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微软雅黑" panose="020B0503020204020204" pitchFamily="34" charset="-122"/>
        <a:cs typeface="+mn-cs"/>
      </a:defRPr>
    </a:lvl1pPr>
    <a:lvl2pPr marL="457200" algn="l" defTabSz="914400" rtl="0" eaLnBrk="1" latinLnBrk="0" hangingPunct="1">
      <a:defRPr sz="1200" kern="1200">
        <a:solidFill>
          <a:schemeClr val="tx1"/>
        </a:solidFill>
        <a:latin typeface="+mn-lt"/>
        <a:ea typeface="微软雅黑" panose="020B0503020204020204" pitchFamily="34" charset="-122"/>
        <a:cs typeface="+mn-cs"/>
      </a:defRPr>
    </a:lvl2pPr>
    <a:lvl3pPr marL="914400" algn="l" defTabSz="914400" rtl="0" eaLnBrk="1" latinLnBrk="0" hangingPunct="1">
      <a:defRPr sz="1200" kern="1200">
        <a:solidFill>
          <a:schemeClr val="tx1"/>
        </a:solidFill>
        <a:latin typeface="+mn-lt"/>
        <a:ea typeface="微软雅黑" panose="020B0503020204020204" pitchFamily="34" charset="-122"/>
        <a:cs typeface="+mn-cs"/>
      </a:defRPr>
    </a:lvl3pPr>
    <a:lvl4pPr marL="1371600" algn="l" defTabSz="914400" rtl="0" eaLnBrk="1" latinLnBrk="0" hangingPunct="1">
      <a:defRPr sz="1200" kern="1200">
        <a:solidFill>
          <a:schemeClr val="tx1"/>
        </a:solidFill>
        <a:latin typeface="+mn-lt"/>
        <a:ea typeface="微软雅黑" panose="020B0503020204020204" pitchFamily="34" charset="-122"/>
        <a:cs typeface="+mn-cs"/>
      </a:defRPr>
    </a:lvl4pPr>
    <a:lvl5pPr marL="1828800" algn="l" defTabSz="914400" rtl="0" eaLnBrk="1" latinLnBrk="0" hangingPunct="1">
      <a:defRPr sz="1200" kern="1200">
        <a:solidFill>
          <a:schemeClr val="tx1"/>
        </a:solidFill>
        <a:latin typeface="+mn-lt"/>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1</a:t>
            </a:fld>
            <a:endParaRPr lang="zh-CN" altLang="en-US" dirty="0"/>
          </a:p>
        </p:txBody>
      </p:sp>
    </p:spTree>
    <p:extLst>
      <p:ext uri="{BB962C8B-B14F-4D97-AF65-F5344CB8AC3E}">
        <p14:creationId xmlns:p14="http://schemas.microsoft.com/office/powerpoint/2010/main" val="42922174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2</a:t>
            </a:fld>
            <a:endParaRPr lang="zh-CN" altLang="en-US" dirty="0"/>
          </a:p>
        </p:txBody>
      </p:sp>
    </p:spTree>
    <p:extLst>
      <p:ext uri="{BB962C8B-B14F-4D97-AF65-F5344CB8AC3E}">
        <p14:creationId xmlns:p14="http://schemas.microsoft.com/office/powerpoint/2010/main" val="19235165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3</a:t>
            </a:fld>
            <a:endParaRPr lang="zh-CN" altLang="en-US" dirty="0"/>
          </a:p>
        </p:txBody>
      </p:sp>
    </p:spTree>
    <p:extLst>
      <p:ext uri="{BB962C8B-B14F-4D97-AF65-F5344CB8AC3E}">
        <p14:creationId xmlns:p14="http://schemas.microsoft.com/office/powerpoint/2010/main" val="5243553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4</a:t>
            </a:fld>
            <a:endParaRPr lang="zh-CN" altLang="en-US" dirty="0"/>
          </a:p>
        </p:txBody>
      </p:sp>
    </p:spTree>
    <p:extLst>
      <p:ext uri="{BB962C8B-B14F-4D97-AF65-F5344CB8AC3E}">
        <p14:creationId xmlns:p14="http://schemas.microsoft.com/office/powerpoint/2010/main" val="3851961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5</a:t>
            </a:fld>
            <a:endParaRPr lang="zh-CN" altLang="en-US" dirty="0"/>
          </a:p>
        </p:txBody>
      </p:sp>
    </p:spTree>
    <p:extLst>
      <p:ext uri="{BB962C8B-B14F-4D97-AF65-F5344CB8AC3E}">
        <p14:creationId xmlns:p14="http://schemas.microsoft.com/office/powerpoint/2010/main" val="3381017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6</a:t>
            </a:fld>
            <a:endParaRPr lang="zh-CN" altLang="en-US" dirty="0"/>
          </a:p>
        </p:txBody>
      </p:sp>
    </p:spTree>
    <p:extLst>
      <p:ext uri="{BB962C8B-B14F-4D97-AF65-F5344CB8AC3E}">
        <p14:creationId xmlns:p14="http://schemas.microsoft.com/office/powerpoint/2010/main" val="32495986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7</a:t>
            </a:fld>
            <a:endParaRPr lang="zh-CN" altLang="en-US" dirty="0"/>
          </a:p>
        </p:txBody>
      </p:sp>
    </p:spTree>
    <p:extLst>
      <p:ext uri="{BB962C8B-B14F-4D97-AF65-F5344CB8AC3E}">
        <p14:creationId xmlns:p14="http://schemas.microsoft.com/office/powerpoint/2010/main" val="28719552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8</a:t>
            </a:fld>
            <a:endParaRPr lang="zh-CN" altLang="en-US" dirty="0"/>
          </a:p>
        </p:txBody>
      </p:sp>
    </p:spTree>
    <p:extLst>
      <p:ext uri="{BB962C8B-B14F-4D97-AF65-F5344CB8AC3E}">
        <p14:creationId xmlns:p14="http://schemas.microsoft.com/office/powerpoint/2010/main" val="36558905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9</a:t>
            </a:fld>
            <a:endParaRPr lang="zh-CN" altLang="en-US" dirty="0"/>
          </a:p>
        </p:txBody>
      </p:sp>
    </p:spTree>
    <p:extLst>
      <p:ext uri="{BB962C8B-B14F-4D97-AF65-F5344CB8AC3E}">
        <p14:creationId xmlns:p14="http://schemas.microsoft.com/office/powerpoint/2010/main" val="27399003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10</a:t>
            </a:fld>
            <a:endParaRPr lang="zh-CN" altLang="en-US" dirty="0"/>
          </a:p>
        </p:txBody>
      </p:sp>
    </p:spTree>
    <p:extLst>
      <p:ext uri="{BB962C8B-B14F-4D97-AF65-F5344CB8AC3E}">
        <p14:creationId xmlns:p14="http://schemas.microsoft.com/office/powerpoint/2010/main" val="2453654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11</a:t>
            </a:fld>
            <a:endParaRPr lang="zh-CN" altLang="en-US" dirty="0"/>
          </a:p>
        </p:txBody>
      </p:sp>
    </p:spTree>
    <p:extLst>
      <p:ext uri="{BB962C8B-B14F-4D97-AF65-F5344CB8AC3E}">
        <p14:creationId xmlns:p14="http://schemas.microsoft.com/office/powerpoint/2010/main" val="7327408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12</a:t>
            </a:fld>
            <a:endParaRPr lang="zh-CN" altLang="en-US" dirty="0"/>
          </a:p>
        </p:txBody>
      </p:sp>
    </p:spTree>
    <p:extLst>
      <p:ext uri="{BB962C8B-B14F-4D97-AF65-F5344CB8AC3E}">
        <p14:creationId xmlns:p14="http://schemas.microsoft.com/office/powerpoint/2010/main" val="850077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13</a:t>
            </a:fld>
            <a:endParaRPr lang="zh-CN" altLang="en-US" dirty="0"/>
          </a:p>
        </p:txBody>
      </p:sp>
    </p:spTree>
    <p:extLst>
      <p:ext uri="{BB962C8B-B14F-4D97-AF65-F5344CB8AC3E}">
        <p14:creationId xmlns:p14="http://schemas.microsoft.com/office/powerpoint/2010/main" val="34304711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14</a:t>
            </a:fld>
            <a:endParaRPr lang="zh-CN" altLang="en-US" dirty="0"/>
          </a:p>
        </p:txBody>
      </p:sp>
    </p:spTree>
    <p:extLst>
      <p:ext uri="{BB962C8B-B14F-4D97-AF65-F5344CB8AC3E}">
        <p14:creationId xmlns:p14="http://schemas.microsoft.com/office/powerpoint/2010/main" val="26501645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15</a:t>
            </a:fld>
            <a:endParaRPr lang="zh-CN" altLang="en-US" dirty="0"/>
          </a:p>
        </p:txBody>
      </p:sp>
    </p:spTree>
    <p:extLst>
      <p:ext uri="{BB962C8B-B14F-4D97-AF65-F5344CB8AC3E}">
        <p14:creationId xmlns:p14="http://schemas.microsoft.com/office/powerpoint/2010/main" val="35309973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16</a:t>
            </a:fld>
            <a:endParaRPr lang="zh-CN" altLang="en-US" dirty="0"/>
          </a:p>
        </p:txBody>
      </p:sp>
    </p:spTree>
    <p:extLst>
      <p:ext uri="{BB962C8B-B14F-4D97-AF65-F5344CB8AC3E}">
        <p14:creationId xmlns:p14="http://schemas.microsoft.com/office/powerpoint/2010/main" val="26356090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17</a:t>
            </a:fld>
            <a:endParaRPr lang="zh-CN" altLang="en-US" dirty="0"/>
          </a:p>
        </p:txBody>
      </p:sp>
    </p:spTree>
    <p:extLst>
      <p:ext uri="{BB962C8B-B14F-4D97-AF65-F5344CB8AC3E}">
        <p14:creationId xmlns:p14="http://schemas.microsoft.com/office/powerpoint/2010/main" val="23786554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18</a:t>
            </a:fld>
            <a:endParaRPr lang="zh-CN" altLang="en-US" dirty="0"/>
          </a:p>
        </p:txBody>
      </p:sp>
    </p:spTree>
    <p:extLst>
      <p:ext uri="{BB962C8B-B14F-4D97-AF65-F5344CB8AC3E}">
        <p14:creationId xmlns:p14="http://schemas.microsoft.com/office/powerpoint/2010/main" val="22951326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19</a:t>
            </a:fld>
            <a:endParaRPr lang="zh-CN" altLang="en-US" dirty="0"/>
          </a:p>
        </p:txBody>
      </p:sp>
    </p:spTree>
    <p:extLst>
      <p:ext uri="{BB962C8B-B14F-4D97-AF65-F5344CB8AC3E}">
        <p14:creationId xmlns:p14="http://schemas.microsoft.com/office/powerpoint/2010/main" val="33056989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20</a:t>
            </a:fld>
            <a:endParaRPr lang="zh-CN" altLang="en-US" dirty="0"/>
          </a:p>
        </p:txBody>
      </p:sp>
    </p:spTree>
    <p:extLst>
      <p:ext uri="{BB962C8B-B14F-4D97-AF65-F5344CB8AC3E}">
        <p14:creationId xmlns:p14="http://schemas.microsoft.com/office/powerpoint/2010/main" val="4062804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21</a:t>
            </a:fld>
            <a:endParaRPr lang="zh-CN" altLang="en-US" dirty="0"/>
          </a:p>
        </p:txBody>
      </p:sp>
    </p:spTree>
    <p:extLst>
      <p:ext uri="{BB962C8B-B14F-4D97-AF65-F5344CB8AC3E}">
        <p14:creationId xmlns:p14="http://schemas.microsoft.com/office/powerpoint/2010/main" val="33692431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22</a:t>
            </a:fld>
            <a:endParaRPr lang="zh-CN" altLang="en-US" dirty="0"/>
          </a:p>
        </p:txBody>
      </p:sp>
    </p:spTree>
    <p:extLst>
      <p:ext uri="{BB962C8B-B14F-4D97-AF65-F5344CB8AC3E}">
        <p14:creationId xmlns:p14="http://schemas.microsoft.com/office/powerpoint/2010/main" val="3338108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23</a:t>
            </a:fld>
            <a:endParaRPr lang="zh-CN" altLang="en-US" dirty="0"/>
          </a:p>
        </p:txBody>
      </p:sp>
    </p:spTree>
    <p:extLst>
      <p:ext uri="{BB962C8B-B14F-4D97-AF65-F5344CB8AC3E}">
        <p14:creationId xmlns:p14="http://schemas.microsoft.com/office/powerpoint/2010/main" val="423319060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24</a:t>
            </a:fld>
            <a:endParaRPr lang="zh-CN" altLang="en-US" dirty="0"/>
          </a:p>
        </p:txBody>
      </p:sp>
    </p:spTree>
    <p:extLst>
      <p:ext uri="{BB962C8B-B14F-4D97-AF65-F5344CB8AC3E}">
        <p14:creationId xmlns:p14="http://schemas.microsoft.com/office/powerpoint/2010/main" val="26846297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25</a:t>
            </a:fld>
            <a:endParaRPr lang="zh-CN" altLang="en-US" dirty="0"/>
          </a:p>
        </p:txBody>
      </p:sp>
    </p:spTree>
    <p:extLst>
      <p:ext uri="{BB962C8B-B14F-4D97-AF65-F5344CB8AC3E}">
        <p14:creationId xmlns:p14="http://schemas.microsoft.com/office/powerpoint/2010/main" val="20237616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26</a:t>
            </a:fld>
            <a:endParaRPr lang="zh-CN" altLang="en-US" dirty="0"/>
          </a:p>
        </p:txBody>
      </p:sp>
    </p:spTree>
    <p:extLst>
      <p:ext uri="{BB962C8B-B14F-4D97-AF65-F5344CB8AC3E}">
        <p14:creationId xmlns:p14="http://schemas.microsoft.com/office/powerpoint/2010/main" val="280876427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27</a:t>
            </a:fld>
            <a:endParaRPr lang="zh-CN" altLang="en-US" dirty="0"/>
          </a:p>
        </p:txBody>
      </p:sp>
    </p:spTree>
    <p:extLst>
      <p:ext uri="{BB962C8B-B14F-4D97-AF65-F5344CB8AC3E}">
        <p14:creationId xmlns:p14="http://schemas.microsoft.com/office/powerpoint/2010/main" val="263194536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28</a:t>
            </a:fld>
            <a:endParaRPr lang="zh-CN" altLang="en-US"/>
          </a:p>
        </p:txBody>
      </p:sp>
    </p:spTree>
    <p:extLst>
      <p:ext uri="{BB962C8B-B14F-4D97-AF65-F5344CB8AC3E}">
        <p14:creationId xmlns:p14="http://schemas.microsoft.com/office/powerpoint/2010/main" val="165266301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e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jpe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bg>
      <p:bgPr>
        <a:blipFill dpi="0" rotWithShape="1">
          <a:blip r:embed="rId2" cstate="screen">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Click="0" advTm="0">
    <p:pull/>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6156176" y="4659982"/>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522482203"/>
      </p:ext>
    </p:extLst>
  </p:cSld>
  <p:clrMapOvr>
    <a:masterClrMapping/>
  </p:clrMapOvr>
  <p:transition spd="slow" advClick="0" advTm="0">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和内容">
    <p:bg>
      <p:bgPr>
        <a:gradFill flip="none" rotWithShape="1">
          <a:gsLst>
            <a:gs pos="26000">
              <a:srgbClr val="EBECF0"/>
            </a:gs>
            <a:gs pos="0">
              <a:srgbClr val="D7D9E1"/>
            </a:gs>
            <a:gs pos="100000">
              <a:schemeClr val="bg1"/>
            </a:gs>
          </a:gsLst>
          <a:lin ang="5400000" scaled="1"/>
          <a:tileRect/>
        </a:gradFill>
        <a:effectLst/>
      </p:bgPr>
    </p:bg>
    <p:spTree>
      <p:nvGrpSpPr>
        <p:cNvPr id="1" name=""/>
        <p:cNvGrpSpPr/>
        <p:nvPr/>
      </p:nvGrpSpPr>
      <p:grpSpPr>
        <a:xfrm>
          <a:off x="0" y="0"/>
          <a:ext cx="0" cy="0"/>
          <a:chOff x="0" y="0"/>
          <a:chExt cx="0" cy="0"/>
        </a:xfrm>
      </p:grpSpPr>
      <p:pic>
        <p:nvPicPr>
          <p:cNvPr id="1030" name="Picture 6" descr="C:\Users\Administrator\Desktop\图片6F.jpg"/>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9"/>
          <p:cNvSpPr/>
          <p:nvPr userDrawn="1"/>
        </p:nvSpPr>
        <p:spPr>
          <a:xfrm>
            <a:off x="8598556" y="4778422"/>
            <a:ext cx="365983" cy="2153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dirty="0"/>
          </a:p>
        </p:txBody>
      </p:sp>
      <p:sp>
        <p:nvSpPr>
          <p:cNvPr id="6" name="Isosceles Triangle 10"/>
          <p:cNvSpPr/>
          <p:nvPr userDrawn="1"/>
        </p:nvSpPr>
        <p:spPr>
          <a:xfrm rot="16200000">
            <a:off x="8530930" y="4838259"/>
            <a:ext cx="101217" cy="98197"/>
          </a:xfrm>
          <a:prstGeom prst="triangl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a:p>
        </p:txBody>
      </p:sp>
      <p:sp>
        <p:nvSpPr>
          <p:cNvPr id="7" name="Slide Number Placeholder 5"/>
          <p:cNvSpPr txBox="1"/>
          <p:nvPr userDrawn="1"/>
        </p:nvSpPr>
        <p:spPr>
          <a:xfrm>
            <a:off x="8617680" y="4741444"/>
            <a:ext cx="337081" cy="350586"/>
          </a:xfrm>
          <a:prstGeom prst="rect">
            <a:avLst/>
          </a:prstGeom>
        </p:spPr>
        <p:txBody>
          <a:bodyPr vert="horz" lIns="0" tIns="0" rIns="0" bIns="45709"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14FFB07-917D-5348-AE2D-F9A4E0AD1751}" type="slidenum">
              <a:rPr lang="en-US" sz="1000" smtClean="0"/>
              <a:t>‹#›</a:t>
            </a:fld>
            <a:endParaRPr lang="en-US" sz="1000" dirty="0"/>
          </a:p>
        </p:txBody>
      </p:sp>
      <p:pic>
        <p:nvPicPr>
          <p:cNvPr id="1033" name="Picture 9" descr="C:\Users\Administrator\Desktop\图片424j.png"/>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Users\Administrator\Desktop\图片5.jpg"/>
          <p:cNvPicPr>
            <a:picLocks noChangeAspect="1" noChangeArrowheads="1"/>
          </p:cNvPicPr>
          <p:nvPr userDrawn="1"/>
        </p:nvPicPr>
        <p:blipFill>
          <a:blip r:embed="rId4">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1035" name="Picture 11" descr="C:\Users\Administrator\Desktop\image 1761.png"/>
          <p:cNvPicPr>
            <a:picLocks noChangeAspect="1" noChangeArrowheads="1"/>
          </p:cNvPicPr>
          <p:nvPr userDrawn="1"/>
        </p:nvPicPr>
        <p:blipFill>
          <a:blip r:embed="rId5">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11" descr="C:\Users\Administrator\Desktop\image 1761.png"/>
          <p:cNvPicPr>
            <a:picLocks noChangeAspect="1" noChangeArrowheads="1"/>
          </p:cNvPicPr>
          <p:nvPr userDrawn="1"/>
        </p:nvPicPr>
        <p:blipFill>
          <a:blip r:embed="rId6"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30"/>
                                        </p:tgtEl>
                                        <p:attrNameLst>
                                          <p:attrName>style.visibility</p:attrName>
                                        </p:attrNameLst>
                                      </p:cBhvr>
                                      <p:to>
                                        <p:strVal val="visible"/>
                                      </p:to>
                                    </p:set>
                                    <p:animEffect transition="in" filter="fade">
                                      <p:cBhvr>
                                        <p:cTn id="7" dur="500"/>
                                        <p:tgtEl>
                                          <p:spTgt spid="1030"/>
                                        </p:tgtEl>
                                      </p:cBhvr>
                                    </p:animEffect>
                                  </p:childTnLst>
                                </p:cTn>
                              </p:par>
                              <p:par>
                                <p:cTn id="8" presetID="10" presetClass="entr" presetSubtype="0" fill="hold" nodeType="withEffect">
                                  <p:stCondLst>
                                    <p:cond delay="0"/>
                                  </p:stCondLst>
                                  <p:childTnLst>
                                    <p:set>
                                      <p:cBhvr>
                                        <p:cTn id="9" dur="1" fill="hold">
                                          <p:stCondLst>
                                            <p:cond delay="0"/>
                                          </p:stCondLst>
                                        </p:cTn>
                                        <p:tgtEl>
                                          <p:spTgt spid="1029"/>
                                        </p:tgtEl>
                                        <p:attrNameLst>
                                          <p:attrName>style.visibility</p:attrName>
                                        </p:attrNameLst>
                                      </p:cBhvr>
                                      <p:to>
                                        <p:strVal val="visible"/>
                                      </p:to>
                                    </p:set>
                                    <p:animEffect transition="in" filter="fade">
                                      <p:cBhvr>
                                        <p:cTn id="10" dur="500"/>
                                        <p:tgtEl>
                                          <p:spTgt spid="1029"/>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1033"/>
                                        </p:tgtEl>
                                        <p:attrNameLst>
                                          <p:attrName>style.visibility</p:attrName>
                                        </p:attrNameLst>
                                      </p:cBhvr>
                                      <p:to>
                                        <p:strVal val="visible"/>
                                      </p:to>
                                    </p:set>
                                    <p:animEffect transition="in" filter="wipe(down)">
                                      <p:cBhvr>
                                        <p:cTn id="14" dur="500"/>
                                        <p:tgtEl>
                                          <p:spTgt spid="103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fade">
                                      <p:cBhvr>
                                        <p:cTn id="18" dur="1000"/>
                                        <p:tgtEl>
                                          <p:spTgt spid="34"/>
                                        </p:tgtEl>
                                      </p:cBhvr>
                                    </p:animEffect>
                                    <p:anim calcmode="lin" valueType="num">
                                      <p:cBhvr>
                                        <p:cTn id="19" dur="1000" fill="hold"/>
                                        <p:tgtEl>
                                          <p:spTgt spid="34"/>
                                        </p:tgtEl>
                                        <p:attrNameLst>
                                          <p:attrName>ppt_x</p:attrName>
                                        </p:attrNameLst>
                                      </p:cBhvr>
                                      <p:tavLst>
                                        <p:tav tm="0">
                                          <p:val>
                                            <p:strVal val="#ppt_x"/>
                                          </p:val>
                                        </p:tav>
                                        <p:tav tm="100000">
                                          <p:val>
                                            <p:strVal val="#ppt_x"/>
                                          </p:val>
                                        </p:tav>
                                      </p:tavLst>
                                    </p:anim>
                                    <p:anim calcmode="lin" valueType="num">
                                      <p:cBhvr>
                                        <p:cTn id="20" dur="1000" fill="hold"/>
                                        <p:tgtEl>
                                          <p:spTgt spid="34"/>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1035"/>
                                        </p:tgtEl>
                                        <p:attrNameLst>
                                          <p:attrName>style.visibility</p:attrName>
                                        </p:attrNameLst>
                                      </p:cBhvr>
                                      <p:to>
                                        <p:strVal val="visible"/>
                                      </p:to>
                                    </p:set>
                                    <p:animEffect transition="in" filter="fade">
                                      <p:cBhvr>
                                        <p:cTn id="23" dur="1000"/>
                                        <p:tgtEl>
                                          <p:spTgt spid="1035"/>
                                        </p:tgtEl>
                                      </p:cBhvr>
                                    </p:animEffect>
                                    <p:anim calcmode="lin" valueType="num">
                                      <p:cBhvr>
                                        <p:cTn id="24" dur="1000" fill="hold"/>
                                        <p:tgtEl>
                                          <p:spTgt spid="1035"/>
                                        </p:tgtEl>
                                        <p:attrNameLst>
                                          <p:attrName>ppt_x</p:attrName>
                                        </p:attrNameLst>
                                      </p:cBhvr>
                                      <p:tavLst>
                                        <p:tav tm="0">
                                          <p:val>
                                            <p:strVal val="#ppt_x"/>
                                          </p:val>
                                        </p:tav>
                                        <p:tav tm="100000">
                                          <p:val>
                                            <p:strVal val="#ppt_x"/>
                                          </p:val>
                                        </p:tav>
                                      </p:tavLst>
                                    </p:anim>
                                    <p:anim calcmode="lin" valueType="num">
                                      <p:cBhvr>
                                        <p:cTn id="25" dur="1000" fill="hold"/>
                                        <p:tgtEl>
                                          <p:spTgt spid="10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标题和内容">
    <p:bg>
      <p:bgPr>
        <a:gradFill flip="none" rotWithShape="1">
          <a:gsLst>
            <a:gs pos="26000">
              <a:srgbClr val="EBECF0"/>
            </a:gs>
            <a:gs pos="0">
              <a:srgbClr val="D7D9E1"/>
            </a:gs>
            <a:gs pos="100000">
              <a:schemeClr val="bg1"/>
            </a:gs>
          </a:gsLst>
          <a:lin ang="5400000" scaled="1"/>
          <a:tileRect/>
        </a:gradFill>
        <a:effectLst/>
      </p:bgPr>
    </p:bg>
    <p:spTree>
      <p:nvGrpSpPr>
        <p:cNvPr id="1" name=""/>
        <p:cNvGrpSpPr/>
        <p:nvPr/>
      </p:nvGrpSpPr>
      <p:grpSpPr>
        <a:xfrm>
          <a:off x="0" y="0"/>
          <a:ext cx="0" cy="0"/>
          <a:chOff x="0" y="0"/>
          <a:chExt cx="0" cy="0"/>
        </a:xfrm>
      </p:grpSpPr>
      <p:pic>
        <p:nvPicPr>
          <p:cNvPr id="1030" name="Picture 6" descr="C:\Users\Administrator\Desktop\图片6F.jpg"/>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9"/>
          <p:cNvSpPr/>
          <p:nvPr userDrawn="1"/>
        </p:nvSpPr>
        <p:spPr>
          <a:xfrm>
            <a:off x="8598556" y="4778422"/>
            <a:ext cx="365983" cy="2153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dirty="0"/>
          </a:p>
        </p:txBody>
      </p:sp>
      <p:sp>
        <p:nvSpPr>
          <p:cNvPr id="6" name="Isosceles Triangle 10"/>
          <p:cNvSpPr/>
          <p:nvPr userDrawn="1"/>
        </p:nvSpPr>
        <p:spPr>
          <a:xfrm rot="16200000">
            <a:off x="8530930" y="4838259"/>
            <a:ext cx="101217" cy="98197"/>
          </a:xfrm>
          <a:prstGeom prst="triangl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a:p>
        </p:txBody>
      </p:sp>
      <p:sp>
        <p:nvSpPr>
          <p:cNvPr id="7" name="Slide Number Placeholder 5"/>
          <p:cNvSpPr txBox="1"/>
          <p:nvPr userDrawn="1"/>
        </p:nvSpPr>
        <p:spPr>
          <a:xfrm>
            <a:off x="8617680" y="4741444"/>
            <a:ext cx="337081" cy="350586"/>
          </a:xfrm>
          <a:prstGeom prst="rect">
            <a:avLst/>
          </a:prstGeom>
        </p:spPr>
        <p:txBody>
          <a:bodyPr vert="horz" lIns="0" tIns="0" rIns="0" bIns="45709"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14FFB07-917D-5348-AE2D-F9A4E0AD1751}" type="slidenum">
              <a:rPr lang="en-US" sz="1000" smtClean="0"/>
              <a:t>‹#›</a:t>
            </a:fld>
            <a:endParaRPr lang="en-US" sz="1000" dirty="0"/>
          </a:p>
        </p:txBody>
      </p:sp>
      <p:pic>
        <p:nvPicPr>
          <p:cNvPr id="1029" name="Picture 5" descr="C:\Users\Administrator\Desktop\图片5.jpg"/>
          <p:cNvPicPr>
            <a:picLocks noChangeAspect="1" noChangeArrowheads="1"/>
          </p:cNvPicPr>
          <p:nvPr userDrawn="1"/>
        </p:nvPicPr>
        <p:blipFill>
          <a:blip r:embed="rId3">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1035" name="Picture 11" descr="C:\Users\Administrator\Desktop\image 1761.png"/>
          <p:cNvPicPr>
            <a:picLocks noChangeAspect="1" noChangeArrowheads="1"/>
          </p:cNvPicPr>
          <p:nvPr userDrawn="1"/>
        </p:nvPicPr>
        <p:blipFill>
          <a:blip r:embed="rId4">
            <a:extLst>
              <a:ext uri="{28A0092B-C50C-407E-A947-70E740481C1C}">
                <a14:useLocalDpi xmlns:a14="http://schemas.microsoft.com/office/drawing/2010/main"/>
              </a:ext>
            </a:extLst>
          </a:blip>
          <a:srcRect/>
          <a:stretch>
            <a:fillRect/>
          </a:stretch>
        </p:blipFill>
        <p:spPr bwMode="auto">
          <a:xfrm>
            <a:off x="7605597" y="218301"/>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11" descr="C:\Users\Administrator\Desktop\image 1761.png"/>
          <p:cNvPicPr>
            <a:picLocks noChangeAspect="1" noChangeArrowheads="1"/>
          </p:cNvPicPr>
          <p:nvPr userDrawn="1"/>
        </p:nvPicPr>
        <p:blipFill>
          <a:blip r:embed="rId5" cstate="screen">
            <a:extLst>
              <a:ext uri="{28A0092B-C50C-407E-A947-70E740481C1C}">
                <a14:useLocalDpi xmlns:a14="http://schemas.microsoft.com/office/drawing/2010/main"/>
              </a:ext>
            </a:extLst>
          </a:blip>
          <a:srcRect/>
          <a:stretch>
            <a:fillRect/>
          </a:stretch>
        </p:blipFill>
        <p:spPr bwMode="auto">
          <a:xfrm>
            <a:off x="840954" y="527620"/>
            <a:ext cx="461963" cy="3762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30"/>
                                        </p:tgtEl>
                                        <p:attrNameLst>
                                          <p:attrName>style.visibility</p:attrName>
                                        </p:attrNameLst>
                                      </p:cBhvr>
                                      <p:to>
                                        <p:strVal val="visible"/>
                                      </p:to>
                                    </p:set>
                                    <p:animEffect transition="in" filter="fade">
                                      <p:cBhvr>
                                        <p:cTn id="7" dur="500"/>
                                        <p:tgtEl>
                                          <p:spTgt spid="1030"/>
                                        </p:tgtEl>
                                      </p:cBhvr>
                                    </p:animEffect>
                                  </p:childTnLst>
                                </p:cTn>
                              </p:par>
                              <p:par>
                                <p:cTn id="8" presetID="10" presetClass="entr" presetSubtype="0" fill="hold" nodeType="withEffect">
                                  <p:stCondLst>
                                    <p:cond delay="0"/>
                                  </p:stCondLst>
                                  <p:childTnLst>
                                    <p:set>
                                      <p:cBhvr>
                                        <p:cTn id="9" dur="1" fill="hold">
                                          <p:stCondLst>
                                            <p:cond delay="0"/>
                                          </p:stCondLst>
                                        </p:cTn>
                                        <p:tgtEl>
                                          <p:spTgt spid="1029"/>
                                        </p:tgtEl>
                                        <p:attrNameLst>
                                          <p:attrName>style.visibility</p:attrName>
                                        </p:attrNameLst>
                                      </p:cBhvr>
                                      <p:to>
                                        <p:strVal val="visible"/>
                                      </p:to>
                                    </p:set>
                                    <p:animEffect transition="in" filter="fade">
                                      <p:cBhvr>
                                        <p:cTn id="10" dur="500"/>
                                        <p:tgtEl>
                                          <p:spTgt spid="1029"/>
                                        </p:tgtEl>
                                      </p:cBhvr>
                                    </p:animEffect>
                                  </p:childTnLst>
                                </p:cTn>
                              </p:par>
                            </p:childTnLst>
                          </p:cTn>
                        </p:par>
                        <p:par>
                          <p:cTn id="11" fill="hold">
                            <p:stCondLst>
                              <p:cond delay="500"/>
                            </p:stCondLst>
                            <p:childTnLst>
                              <p:par>
                                <p:cTn id="12" presetID="42" presetClass="entr" presetSubtype="0" fill="hold" nodeType="afterEffect">
                                  <p:stCondLst>
                                    <p:cond delay="0"/>
                                  </p:stCondLst>
                                  <p:childTnLst>
                                    <p:set>
                                      <p:cBhvr>
                                        <p:cTn id="13" dur="1" fill="hold">
                                          <p:stCondLst>
                                            <p:cond delay="0"/>
                                          </p:stCondLst>
                                        </p:cTn>
                                        <p:tgtEl>
                                          <p:spTgt spid="34"/>
                                        </p:tgtEl>
                                        <p:attrNameLst>
                                          <p:attrName>style.visibility</p:attrName>
                                        </p:attrNameLst>
                                      </p:cBhvr>
                                      <p:to>
                                        <p:strVal val="visible"/>
                                      </p:to>
                                    </p:set>
                                    <p:animEffect transition="in" filter="fade">
                                      <p:cBhvr>
                                        <p:cTn id="14" dur="1000"/>
                                        <p:tgtEl>
                                          <p:spTgt spid="34"/>
                                        </p:tgtEl>
                                      </p:cBhvr>
                                    </p:animEffect>
                                    <p:anim calcmode="lin" valueType="num">
                                      <p:cBhvr>
                                        <p:cTn id="15" dur="1000" fill="hold"/>
                                        <p:tgtEl>
                                          <p:spTgt spid="34"/>
                                        </p:tgtEl>
                                        <p:attrNameLst>
                                          <p:attrName>ppt_x</p:attrName>
                                        </p:attrNameLst>
                                      </p:cBhvr>
                                      <p:tavLst>
                                        <p:tav tm="0">
                                          <p:val>
                                            <p:strVal val="#ppt_x"/>
                                          </p:val>
                                        </p:tav>
                                        <p:tav tm="100000">
                                          <p:val>
                                            <p:strVal val="#ppt_x"/>
                                          </p:val>
                                        </p:tav>
                                      </p:tavLst>
                                    </p:anim>
                                    <p:anim calcmode="lin" valueType="num">
                                      <p:cBhvr>
                                        <p:cTn id="16" dur="1000" fill="hold"/>
                                        <p:tgtEl>
                                          <p:spTgt spid="34"/>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1035"/>
                                        </p:tgtEl>
                                        <p:attrNameLst>
                                          <p:attrName>style.visibility</p:attrName>
                                        </p:attrNameLst>
                                      </p:cBhvr>
                                      <p:to>
                                        <p:strVal val="visible"/>
                                      </p:to>
                                    </p:set>
                                    <p:animEffect transition="in" filter="fade">
                                      <p:cBhvr>
                                        <p:cTn id="19" dur="1000"/>
                                        <p:tgtEl>
                                          <p:spTgt spid="1035"/>
                                        </p:tgtEl>
                                      </p:cBhvr>
                                    </p:animEffect>
                                    <p:anim calcmode="lin" valueType="num">
                                      <p:cBhvr>
                                        <p:cTn id="20" dur="1000" fill="hold"/>
                                        <p:tgtEl>
                                          <p:spTgt spid="1035"/>
                                        </p:tgtEl>
                                        <p:attrNameLst>
                                          <p:attrName>ppt_x</p:attrName>
                                        </p:attrNameLst>
                                      </p:cBhvr>
                                      <p:tavLst>
                                        <p:tav tm="0">
                                          <p:val>
                                            <p:strVal val="#ppt_x"/>
                                          </p:val>
                                        </p:tav>
                                        <p:tav tm="100000">
                                          <p:val>
                                            <p:strVal val="#ppt_x"/>
                                          </p:val>
                                        </p:tav>
                                      </p:tavLst>
                                    </p:anim>
                                    <p:anim calcmode="lin" valueType="num">
                                      <p:cBhvr>
                                        <p:cTn id="21" dur="1000" fill="hold"/>
                                        <p:tgtEl>
                                          <p:spTgt spid="10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标题和内容">
    <p:bg>
      <p:bgPr>
        <a:gradFill flip="none" rotWithShape="1">
          <a:gsLst>
            <a:gs pos="26000">
              <a:srgbClr val="EBECF0"/>
            </a:gs>
            <a:gs pos="0">
              <a:srgbClr val="D7D9E1"/>
            </a:gs>
            <a:gs pos="100000">
              <a:schemeClr val="bg1"/>
            </a:gs>
          </a:gsLst>
          <a:lin ang="5400000" scaled="1"/>
          <a:tileRect/>
        </a:gradFill>
        <a:effectLst/>
      </p:bgPr>
    </p:bg>
    <p:spTree>
      <p:nvGrpSpPr>
        <p:cNvPr id="1" name=""/>
        <p:cNvGrpSpPr/>
        <p:nvPr/>
      </p:nvGrpSpPr>
      <p:grpSpPr>
        <a:xfrm>
          <a:off x="0" y="0"/>
          <a:ext cx="0" cy="0"/>
          <a:chOff x="0" y="0"/>
          <a:chExt cx="0" cy="0"/>
        </a:xfrm>
      </p:grpSpPr>
      <p:sp>
        <p:nvSpPr>
          <p:cNvPr id="4" name="Rectangle 9"/>
          <p:cNvSpPr/>
          <p:nvPr userDrawn="1"/>
        </p:nvSpPr>
        <p:spPr>
          <a:xfrm>
            <a:off x="8598556" y="4778422"/>
            <a:ext cx="365983" cy="2153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dirty="0"/>
          </a:p>
        </p:txBody>
      </p:sp>
      <p:sp>
        <p:nvSpPr>
          <p:cNvPr id="6" name="Isosceles Triangle 10"/>
          <p:cNvSpPr/>
          <p:nvPr userDrawn="1"/>
        </p:nvSpPr>
        <p:spPr>
          <a:xfrm rot="16200000">
            <a:off x="8530930" y="4838259"/>
            <a:ext cx="101217" cy="98197"/>
          </a:xfrm>
          <a:prstGeom prst="triangl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a:p>
        </p:txBody>
      </p:sp>
      <p:sp>
        <p:nvSpPr>
          <p:cNvPr id="7" name="Slide Number Placeholder 5"/>
          <p:cNvSpPr txBox="1"/>
          <p:nvPr userDrawn="1"/>
        </p:nvSpPr>
        <p:spPr>
          <a:xfrm>
            <a:off x="8617680" y="4741444"/>
            <a:ext cx="337081" cy="350586"/>
          </a:xfrm>
          <a:prstGeom prst="rect">
            <a:avLst/>
          </a:prstGeom>
        </p:spPr>
        <p:txBody>
          <a:bodyPr vert="horz" lIns="0" tIns="0" rIns="0" bIns="45709"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14FFB07-917D-5348-AE2D-F9A4E0AD1751}" type="slidenum">
              <a:rPr lang="en-US" sz="1000" smtClean="0"/>
              <a:t>‹#›</a:t>
            </a:fld>
            <a:endParaRPr lang="en-US" sz="1000" dirty="0"/>
          </a:p>
        </p:txBody>
      </p:sp>
      <p:grpSp>
        <p:nvGrpSpPr>
          <p:cNvPr id="8" name="Group 5"/>
          <p:cNvGrpSpPr/>
          <p:nvPr userDrawn="1"/>
        </p:nvGrpSpPr>
        <p:grpSpPr>
          <a:xfrm>
            <a:off x="347419" y="4731991"/>
            <a:ext cx="224082" cy="221156"/>
            <a:chOff x="4328868" y="5502988"/>
            <a:chExt cx="500307" cy="493774"/>
          </a:xfrm>
        </p:grpSpPr>
        <p:sp>
          <p:nvSpPr>
            <p:cNvPr id="9" name="Freeform 7">
              <a:hlinkClick r:id="" action="ppaction://hlinkshowjump?jump=previousslide"/>
            </p:cNvPr>
            <p:cNvSpPr/>
            <p:nvPr userDrawn="1"/>
          </p:nvSpPr>
          <p:spPr bwMode="auto">
            <a:xfrm>
              <a:off x="4520555"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sp>
          <p:nvSpPr>
            <p:cNvPr id="10" name="Freeform 8">
              <a:hlinkClick r:id="" action="ppaction://hlinkshowjump?jump=previous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grpSp>
      <p:grpSp>
        <p:nvGrpSpPr>
          <p:cNvPr id="11" name="Group 9"/>
          <p:cNvGrpSpPr/>
          <p:nvPr userDrawn="1"/>
        </p:nvGrpSpPr>
        <p:grpSpPr>
          <a:xfrm flipH="1">
            <a:off x="933709" y="4731991"/>
            <a:ext cx="224082" cy="221156"/>
            <a:chOff x="4328868" y="5502988"/>
            <a:chExt cx="500307" cy="493774"/>
          </a:xfrm>
        </p:grpSpPr>
        <p:sp>
          <p:nvSpPr>
            <p:cNvPr id="12" name="Freeform 10">
              <a:hlinkClick r:id="" action="ppaction://hlinkshowjump?jump=nextslide"/>
            </p:cNvPr>
            <p:cNvSpPr/>
            <p:nvPr userDrawn="1"/>
          </p:nvSpPr>
          <p:spPr bwMode="auto">
            <a:xfrm>
              <a:off x="4520556"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sp>
          <p:nvSpPr>
            <p:cNvPr id="13" name="Freeform 11">
              <a:hlinkClick r:id="" action="ppaction://hlinkshowjump?jump=next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grpSp>
      <p:cxnSp>
        <p:nvCxnSpPr>
          <p:cNvPr id="14" name="Straight Connector 3"/>
          <p:cNvCxnSpPr/>
          <p:nvPr userDrawn="1"/>
        </p:nvCxnSpPr>
        <p:spPr>
          <a:xfrm>
            <a:off x="552709" y="4845350"/>
            <a:ext cx="381000" cy="0"/>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5" name="Group 25"/>
          <p:cNvGrpSpPr/>
          <p:nvPr userDrawn="1"/>
        </p:nvGrpSpPr>
        <p:grpSpPr>
          <a:xfrm rot="5400000">
            <a:off x="-1257860" y="1257862"/>
            <a:ext cx="5143503" cy="2627784"/>
            <a:chOff x="0" y="3474720"/>
            <a:chExt cx="10261600" cy="71120"/>
          </a:xfrm>
        </p:grpSpPr>
        <p:sp>
          <p:nvSpPr>
            <p:cNvPr id="16" name="Rectangle 26"/>
            <p:cNvSpPr/>
            <p:nvPr/>
          </p:nvSpPr>
          <p:spPr>
            <a:xfrm>
              <a:off x="0" y="3474720"/>
              <a:ext cx="2052320" cy="7112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7" name="Rectangle 27"/>
            <p:cNvSpPr/>
            <p:nvPr/>
          </p:nvSpPr>
          <p:spPr>
            <a:xfrm>
              <a:off x="2052320" y="3474720"/>
              <a:ext cx="2052320" cy="7112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8" name="Rectangle 28"/>
            <p:cNvSpPr/>
            <p:nvPr/>
          </p:nvSpPr>
          <p:spPr>
            <a:xfrm>
              <a:off x="4104640" y="3474720"/>
              <a:ext cx="2052320" cy="71120"/>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9" name="Rectangle 29"/>
            <p:cNvSpPr/>
            <p:nvPr/>
          </p:nvSpPr>
          <p:spPr>
            <a:xfrm>
              <a:off x="6156960" y="3474720"/>
              <a:ext cx="2052320" cy="7112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20" name="Rectangle 30"/>
            <p:cNvSpPr/>
            <p:nvPr/>
          </p:nvSpPr>
          <p:spPr>
            <a:xfrm>
              <a:off x="8209280" y="3474720"/>
              <a:ext cx="2052320" cy="7112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grpSp>
    </p:spTree>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标题和内容">
    <p:bg>
      <p:bgPr>
        <a:gradFill flip="none" rotWithShape="1">
          <a:gsLst>
            <a:gs pos="26000">
              <a:srgbClr val="EBECF0"/>
            </a:gs>
            <a:gs pos="0">
              <a:srgbClr val="D7D9E1"/>
            </a:gs>
            <a:gs pos="100000">
              <a:schemeClr val="bg1"/>
            </a:gs>
          </a:gsLst>
          <a:lin ang="5400000" scaled="1"/>
          <a:tileRect/>
        </a:gradFill>
        <a:effectLst/>
      </p:bgPr>
    </p:bg>
    <p:spTree>
      <p:nvGrpSpPr>
        <p:cNvPr id="1" name=""/>
        <p:cNvGrpSpPr/>
        <p:nvPr/>
      </p:nvGrpSpPr>
      <p:grpSpPr>
        <a:xfrm>
          <a:off x="0" y="0"/>
          <a:ext cx="0" cy="0"/>
          <a:chOff x="0" y="0"/>
          <a:chExt cx="0" cy="0"/>
        </a:xfrm>
      </p:grpSpPr>
      <p:sp>
        <p:nvSpPr>
          <p:cNvPr id="4" name="Rectangle 9"/>
          <p:cNvSpPr/>
          <p:nvPr userDrawn="1"/>
        </p:nvSpPr>
        <p:spPr>
          <a:xfrm>
            <a:off x="8598556" y="4778422"/>
            <a:ext cx="365983" cy="2153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dirty="0"/>
          </a:p>
        </p:txBody>
      </p:sp>
      <p:sp>
        <p:nvSpPr>
          <p:cNvPr id="6" name="Isosceles Triangle 10"/>
          <p:cNvSpPr/>
          <p:nvPr userDrawn="1"/>
        </p:nvSpPr>
        <p:spPr>
          <a:xfrm rot="16200000">
            <a:off x="8530930" y="4838259"/>
            <a:ext cx="101217" cy="98197"/>
          </a:xfrm>
          <a:prstGeom prst="triangl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a:p>
        </p:txBody>
      </p:sp>
      <p:sp>
        <p:nvSpPr>
          <p:cNvPr id="7" name="Slide Number Placeholder 5"/>
          <p:cNvSpPr txBox="1"/>
          <p:nvPr userDrawn="1"/>
        </p:nvSpPr>
        <p:spPr>
          <a:xfrm>
            <a:off x="8617680" y="4741444"/>
            <a:ext cx="337081" cy="350586"/>
          </a:xfrm>
          <a:prstGeom prst="rect">
            <a:avLst/>
          </a:prstGeom>
        </p:spPr>
        <p:txBody>
          <a:bodyPr vert="horz" lIns="0" tIns="0" rIns="0" bIns="45709"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14FFB07-917D-5348-AE2D-F9A4E0AD1751}" type="slidenum">
              <a:rPr lang="en-US" sz="1000" smtClean="0"/>
              <a:t>‹#›</a:t>
            </a:fld>
            <a:endParaRPr lang="en-US" sz="1000" dirty="0"/>
          </a:p>
        </p:txBody>
      </p:sp>
      <p:grpSp>
        <p:nvGrpSpPr>
          <p:cNvPr id="8" name="Group 5"/>
          <p:cNvGrpSpPr/>
          <p:nvPr userDrawn="1"/>
        </p:nvGrpSpPr>
        <p:grpSpPr>
          <a:xfrm>
            <a:off x="347419" y="4731991"/>
            <a:ext cx="224082" cy="221156"/>
            <a:chOff x="4328868" y="5502988"/>
            <a:chExt cx="500307" cy="493774"/>
          </a:xfrm>
        </p:grpSpPr>
        <p:sp>
          <p:nvSpPr>
            <p:cNvPr id="9" name="Freeform 7">
              <a:hlinkClick r:id="" action="ppaction://hlinkshowjump?jump=previousslide"/>
            </p:cNvPr>
            <p:cNvSpPr/>
            <p:nvPr userDrawn="1"/>
          </p:nvSpPr>
          <p:spPr bwMode="auto">
            <a:xfrm>
              <a:off x="4520555"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sp>
          <p:nvSpPr>
            <p:cNvPr id="10" name="Freeform 8">
              <a:hlinkClick r:id="" action="ppaction://hlinkshowjump?jump=previous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grpSp>
      <p:grpSp>
        <p:nvGrpSpPr>
          <p:cNvPr id="11" name="Group 9"/>
          <p:cNvGrpSpPr/>
          <p:nvPr userDrawn="1"/>
        </p:nvGrpSpPr>
        <p:grpSpPr>
          <a:xfrm flipH="1">
            <a:off x="933709" y="4731991"/>
            <a:ext cx="224082" cy="221156"/>
            <a:chOff x="4328868" y="5502988"/>
            <a:chExt cx="500307" cy="493774"/>
          </a:xfrm>
        </p:grpSpPr>
        <p:sp>
          <p:nvSpPr>
            <p:cNvPr id="12" name="Freeform 10">
              <a:hlinkClick r:id="" action="ppaction://hlinkshowjump?jump=nextslide"/>
            </p:cNvPr>
            <p:cNvSpPr/>
            <p:nvPr userDrawn="1"/>
          </p:nvSpPr>
          <p:spPr bwMode="auto">
            <a:xfrm>
              <a:off x="4520556"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sp>
          <p:nvSpPr>
            <p:cNvPr id="13" name="Freeform 11">
              <a:hlinkClick r:id="" action="ppaction://hlinkshowjump?jump=next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grpSp>
      <p:cxnSp>
        <p:nvCxnSpPr>
          <p:cNvPr id="14" name="Straight Connector 3"/>
          <p:cNvCxnSpPr/>
          <p:nvPr userDrawn="1"/>
        </p:nvCxnSpPr>
        <p:spPr>
          <a:xfrm>
            <a:off x="552709" y="4845350"/>
            <a:ext cx="381000" cy="0"/>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21" name="Group 25"/>
          <p:cNvGrpSpPr/>
          <p:nvPr userDrawn="1"/>
        </p:nvGrpSpPr>
        <p:grpSpPr>
          <a:xfrm>
            <a:off x="0" y="3517395"/>
            <a:ext cx="9144000" cy="1632057"/>
            <a:chOff x="0" y="3474720"/>
            <a:chExt cx="10261600" cy="71120"/>
          </a:xfrm>
        </p:grpSpPr>
        <p:sp>
          <p:nvSpPr>
            <p:cNvPr id="22" name="Rectangle 26"/>
            <p:cNvSpPr/>
            <p:nvPr/>
          </p:nvSpPr>
          <p:spPr>
            <a:xfrm>
              <a:off x="0" y="3474720"/>
              <a:ext cx="2052320" cy="7112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 name="Rectangle 27"/>
            <p:cNvSpPr/>
            <p:nvPr/>
          </p:nvSpPr>
          <p:spPr>
            <a:xfrm>
              <a:off x="2052320" y="3474720"/>
              <a:ext cx="2052320" cy="7112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 name="Rectangle 28"/>
            <p:cNvSpPr/>
            <p:nvPr/>
          </p:nvSpPr>
          <p:spPr>
            <a:xfrm>
              <a:off x="4104640" y="3474720"/>
              <a:ext cx="2052320" cy="71120"/>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 name="Rectangle 29"/>
            <p:cNvSpPr/>
            <p:nvPr/>
          </p:nvSpPr>
          <p:spPr>
            <a:xfrm>
              <a:off x="6156960" y="3474720"/>
              <a:ext cx="2052320" cy="7112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Rectangle 30"/>
            <p:cNvSpPr/>
            <p:nvPr/>
          </p:nvSpPr>
          <p:spPr>
            <a:xfrm>
              <a:off x="8209280" y="3474720"/>
              <a:ext cx="2052320" cy="7112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Tree>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4" name="Picture 4"/>
          <p:cNvPicPr>
            <a:picLocks noChangeAspect="1" noChangeArrowheads="1"/>
          </p:cNvPicPr>
          <p:nvPr userDrawn="1"/>
        </p:nvPicPr>
        <p:blipFill>
          <a:blip r:embed="rId8" cstate="screen">
            <a:extLst>
              <a:ext uri="{28A0092B-C50C-407E-A947-70E740481C1C}">
                <a14:useLocalDpi xmlns:a14="http://schemas.microsoft.com/office/drawing/2010/main"/>
              </a:ext>
            </a:extLst>
          </a:blip>
          <a:stretch>
            <a:fillRect/>
          </a:stretch>
        </p:blipFill>
        <p:spPr bwMode="auto">
          <a:xfrm>
            <a:off x="0" y="-8908"/>
            <a:ext cx="9144000" cy="5140777"/>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4" r:id="rId2"/>
    <p:sldLayoutId id="2147483650" r:id="rId3"/>
    <p:sldLayoutId id="2147483651" r:id="rId4"/>
    <p:sldLayoutId id="2147483652" r:id="rId5"/>
    <p:sldLayoutId id="2147483653" r:id="rId6"/>
  </p:sldLayoutIdLst>
  <p:transition spd="slow" advClick="0" advTm="0">
    <p:pull/>
  </p:transition>
  <p:timing>
    <p:tnLst>
      <p:par>
        <p:cTn id="1" dur="indefinite" restart="never" nodeType="tmRoot"/>
      </p:par>
    </p:tnLst>
  </p:timing>
  <p:txStyles>
    <p:titleStyle>
      <a:lvl1pPr algn="ctr" rtl="0" fontAlgn="base">
        <a:spcBef>
          <a:spcPct val="0"/>
        </a:spcBef>
        <a:spcAft>
          <a:spcPct val="0"/>
        </a:spcAft>
        <a:defRPr sz="4400" kern="1200">
          <a:solidFill>
            <a:schemeClr val="tx1"/>
          </a:solidFill>
          <a:latin typeface="+mj-lt"/>
          <a:ea typeface="微软雅黑" panose="020B0503020204020204" pitchFamily="34" charset="-122"/>
          <a:cs typeface="+mj-cs"/>
        </a:defRPr>
      </a:lvl1pPr>
      <a:lvl2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微软雅黑" panose="020B0503020204020204" pitchFamily="34" charset="-122"/>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微软雅黑" panose="020B0503020204020204" pitchFamily="34" charset="-122"/>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微软雅黑" panose="020B0503020204020204" pitchFamily="34" charset="-122"/>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微软雅黑" panose="020B0503020204020204" pitchFamily="34" charset="-122"/>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微软雅黑" panose="020B0503020204020204" pitchFamily="34" charset="-122"/>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6.xml"/><Relationship Id="rId5" Type="http://schemas.openxmlformats.org/officeDocument/2006/relationships/image" Target="../media/image10.png"/><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3.xml"/><Relationship Id="rId4" Type="http://schemas.openxmlformats.org/officeDocument/2006/relationships/image" Target="../media/image21.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4.xml"/><Relationship Id="rId1" Type="http://schemas.openxmlformats.org/officeDocument/2006/relationships/slideLayout" Target="../slideLayouts/slideLayout3.xml"/><Relationship Id="rId4" Type="http://schemas.openxmlformats.org/officeDocument/2006/relationships/image" Target="../media/image23.jpeg"/></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6.xml"/><Relationship Id="rId1" Type="http://schemas.openxmlformats.org/officeDocument/2006/relationships/tags" Target="../tags/tag2.xml"/><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矩形 75"/>
          <p:cNvSpPr/>
          <p:nvPr/>
        </p:nvSpPr>
        <p:spPr>
          <a:xfrm>
            <a:off x="4211960" y="1500540"/>
            <a:ext cx="6419700" cy="523220"/>
          </a:xfrm>
          <a:prstGeom prst="rect">
            <a:avLst/>
          </a:prstGeom>
        </p:spPr>
        <p:txBody>
          <a:bodyPr wrap="square">
            <a:spAutoFit/>
          </a:bodyPr>
          <a:lstStyle/>
          <a:p>
            <a:r>
              <a:rPr lang="zh-CN" altLang="en-US" sz="2800" b="1" dirty="0">
                <a:solidFill>
                  <a:schemeClr val="accent2">
                    <a:lumMod val="75000"/>
                  </a:schemeClr>
                </a:solidFill>
                <a:latin typeface="微软雅黑" panose="020B0503020204020204" pitchFamily="34" charset="-122"/>
                <a:ea typeface="微软雅黑" panose="020B0503020204020204" pitchFamily="34" charset="-122"/>
              </a:rPr>
              <a:t>公司晋升答辩报告</a:t>
            </a:r>
            <a:r>
              <a:rPr lang="en-US" altLang="zh-CN" sz="2800" b="1" dirty="0" err="1">
                <a:solidFill>
                  <a:schemeClr val="accent2">
                    <a:lumMod val="75000"/>
                  </a:schemeClr>
                </a:solidFill>
                <a:latin typeface="微软雅黑" panose="020B0503020204020204" pitchFamily="34" charset="-122"/>
                <a:ea typeface="微软雅黑" panose="020B0503020204020204" pitchFamily="34" charset="-122"/>
              </a:rPr>
              <a:t>ppt</a:t>
            </a:r>
            <a:r>
              <a:rPr lang="zh-CN" altLang="en-US" sz="2800" b="1" dirty="0">
                <a:solidFill>
                  <a:schemeClr val="accent2">
                    <a:lumMod val="75000"/>
                  </a:schemeClr>
                </a:solidFill>
                <a:latin typeface="微软雅黑" panose="020B0503020204020204" pitchFamily="34" charset="-122"/>
                <a:ea typeface="微软雅黑" panose="020B0503020204020204" pitchFamily="34" charset="-122"/>
              </a:rPr>
              <a:t>模板</a:t>
            </a:r>
            <a:endParaRPr sz="2800" b="1" dirty="0">
              <a:solidFill>
                <a:schemeClr val="accent2">
                  <a:lumMod val="75000"/>
                </a:schemeClr>
              </a:solidFill>
              <a:latin typeface="微软雅黑" panose="020B0503020204020204" pitchFamily="34" charset="-122"/>
              <a:ea typeface="微软雅黑" panose="020B0503020204020204" pitchFamily="34" charset="-122"/>
            </a:endParaRPr>
          </a:p>
        </p:txBody>
      </p:sp>
      <p:sp>
        <p:nvSpPr>
          <p:cNvPr id="77" name="圆角矩形 76"/>
          <p:cNvSpPr/>
          <p:nvPr/>
        </p:nvSpPr>
        <p:spPr>
          <a:xfrm>
            <a:off x="4313224" y="2241757"/>
            <a:ext cx="3240080" cy="373025"/>
          </a:xfrm>
          <a:prstGeom prst="roundRect">
            <a:avLst/>
          </a:prstGeom>
          <a:solidFill>
            <a:schemeClr val="bg1">
              <a:alpha val="52000"/>
            </a:schemeClr>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pic>
        <p:nvPicPr>
          <p:cNvPr id="1026" name="Picture 2" descr="C:\Users\Administrator\Desktop\image 570.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192942" y="2176291"/>
            <a:ext cx="714375" cy="5810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Administrator\Desktop\image 3160(1).pn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067944" y="2355726"/>
            <a:ext cx="1179885" cy="2823539"/>
          </a:xfrm>
          <a:prstGeom prst="rect">
            <a:avLst/>
          </a:prstGeom>
          <a:noFill/>
          <a:extLst>
            <a:ext uri="{909E8E84-426E-40DD-AFC4-6F175D3DCCD1}">
              <a14:hiddenFill xmlns:a14="http://schemas.microsoft.com/office/drawing/2010/main">
                <a:solidFill>
                  <a:srgbClr val="FFFFFF"/>
                </a:solidFill>
              </a14:hiddenFill>
            </a:ext>
          </a:extLst>
        </p:spPr>
      </p:pic>
      <p:pic>
        <p:nvPicPr>
          <p:cNvPr id="3" name="图片 2" descr="c1adc86424f887efd9a63701a5791e3e"/>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85750" y="272415"/>
            <a:ext cx="4598670" cy="4598670"/>
          </a:xfrm>
          <a:prstGeom prst="rect">
            <a:avLst/>
          </a:prstGeom>
          <a:effectLst>
            <a:outerShdw blurRad="50800" dist="38100" dir="2700000" algn="tl" rotWithShape="0">
              <a:prstClr val="black">
                <a:alpha val="40000"/>
              </a:prstClr>
            </a:outerShdw>
          </a:effectLst>
        </p:spPr>
      </p:pic>
    </p:spTree>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76"/>
                                        </p:tgtEl>
                                        <p:attrNameLst>
                                          <p:attrName>style.visibility</p:attrName>
                                        </p:attrNameLst>
                                      </p:cBhvr>
                                      <p:to>
                                        <p:strVal val="visible"/>
                                      </p:to>
                                    </p:set>
                                    <p:animEffect transition="in" filter="fade">
                                      <p:cBhvr>
                                        <p:cTn id="7" dur="750"/>
                                        <p:tgtEl>
                                          <p:spTgt spid="76"/>
                                        </p:tgtEl>
                                      </p:cBhvr>
                                    </p:animEffect>
                                    <p:anim calcmode="lin" valueType="num">
                                      <p:cBhvr>
                                        <p:cTn id="8" dur="750" fill="hold"/>
                                        <p:tgtEl>
                                          <p:spTgt spid="76"/>
                                        </p:tgtEl>
                                        <p:attrNameLst>
                                          <p:attrName>ppt_x</p:attrName>
                                        </p:attrNameLst>
                                      </p:cBhvr>
                                      <p:tavLst>
                                        <p:tav tm="0">
                                          <p:val>
                                            <p:strVal val="#ppt_x"/>
                                          </p:val>
                                        </p:tav>
                                        <p:tav tm="100000">
                                          <p:val>
                                            <p:strVal val="#ppt_x"/>
                                          </p:val>
                                        </p:tav>
                                      </p:tavLst>
                                    </p:anim>
                                    <p:anim calcmode="lin" valueType="num">
                                      <p:cBhvr>
                                        <p:cTn id="9" dur="750" fill="hold"/>
                                        <p:tgtEl>
                                          <p:spTgt spid="76"/>
                                        </p:tgtEl>
                                        <p:attrNameLst>
                                          <p:attrName>ppt_y</p:attrName>
                                        </p:attrNameLst>
                                      </p:cBhvr>
                                      <p:tavLst>
                                        <p:tav tm="0">
                                          <p:val>
                                            <p:strVal val="#ppt_y+.1"/>
                                          </p:val>
                                        </p:tav>
                                        <p:tav tm="100000">
                                          <p:val>
                                            <p:strVal val="#ppt_y"/>
                                          </p:val>
                                        </p:tav>
                                      </p:tavLst>
                                    </p:anim>
                                  </p:childTnLst>
                                </p:cTn>
                              </p:par>
                            </p:childTnLst>
                          </p:cTn>
                        </p:par>
                        <p:par>
                          <p:cTn id="10" fill="hold">
                            <p:stCondLst>
                              <p:cond delay="1650"/>
                            </p:stCondLst>
                            <p:childTnLst>
                              <p:par>
                                <p:cTn id="11" presetID="16" presetClass="entr" presetSubtype="37" fill="hold" grpId="0" nodeType="afterEffect">
                                  <p:stCondLst>
                                    <p:cond delay="0"/>
                                  </p:stCondLst>
                                  <p:childTnLst>
                                    <p:set>
                                      <p:cBhvr>
                                        <p:cTn id="12" dur="1" fill="hold">
                                          <p:stCondLst>
                                            <p:cond delay="0"/>
                                          </p:stCondLst>
                                        </p:cTn>
                                        <p:tgtEl>
                                          <p:spTgt spid="77"/>
                                        </p:tgtEl>
                                        <p:attrNameLst>
                                          <p:attrName>style.visibility</p:attrName>
                                        </p:attrNameLst>
                                      </p:cBhvr>
                                      <p:to>
                                        <p:strVal val="visible"/>
                                      </p:to>
                                    </p:set>
                                    <p:animEffect transition="in" filter="barn(outVertical)">
                                      <p:cBhvr>
                                        <p:cTn id="13" dur="500"/>
                                        <p:tgtEl>
                                          <p:spTgt spid="77"/>
                                        </p:tgtEl>
                                      </p:cBhvr>
                                    </p:animEffect>
                                  </p:childTnLst>
                                </p:cTn>
                              </p:par>
                            </p:childTnLst>
                          </p:cTn>
                        </p:par>
                        <p:par>
                          <p:cTn id="14" fill="hold">
                            <p:stCondLst>
                              <p:cond delay="2150"/>
                            </p:stCondLst>
                            <p:childTnLst>
                              <p:par>
                                <p:cTn id="15" presetID="10" presetClass="entr" presetSubtype="0" fill="hold" nodeType="after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fade">
                                      <p:cBhvr>
                                        <p:cTn id="17" dur="500"/>
                                        <p:tgtEl>
                                          <p:spTgt spid="1026"/>
                                        </p:tgtEl>
                                      </p:cBhvr>
                                    </p:animEffect>
                                  </p:childTnLst>
                                </p:cTn>
                              </p:par>
                            </p:childTnLst>
                          </p:cTn>
                        </p:par>
                        <p:par>
                          <p:cTn id="18" fill="hold">
                            <p:stCondLst>
                              <p:cond delay="2650"/>
                            </p:stCondLst>
                            <p:childTnLst>
                              <p:par>
                                <p:cTn id="19" presetID="42" presetClass="entr" presetSubtype="0" fill="hold" nodeType="afterEffect">
                                  <p:stCondLst>
                                    <p:cond delay="0"/>
                                  </p:stCondLst>
                                  <p:childTnLst>
                                    <p:set>
                                      <p:cBhvr>
                                        <p:cTn id="20" dur="1" fill="hold">
                                          <p:stCondLst>
                                            <p:cond delay="0"/>
                                          </p:stCondLst>
                                        </p:cTn>
                                        <p:tgtEl>
                                          <p:spTgt spid="1028"/>
                                        </p:tgtEl>
                                        <p:attrNameLst>
                                          <p:attrName>style.visibility</p:attrName>
                                        </p:attrNameLst>
                                      </p:cBhvr>
                                      <p:to>
                                        <p:strVal val="visible"/>
                                      </p:to>
                                    </p:set>
                                    <p:animEffect transition="in" filter="fade">
                                      <p:cBhvr>
                                        <p:cTn id="21" dur="1000"/>
                                        <p:tgtEl>
                                          <p:spTgt spid="1028"/>
                                        </p:tgtEl>
                                      </p:cBhvr>
                                    </p:animEffect>
                                    <p:anim calcmode="lin" valueType="num">
                                      <p:cBhvr>
                                        <p:cTn id="22" dur="1000" fill="hold"/>
                                        <p:tgtEl>
                                          <p:spTgt spid="1028"/>
                                        </p:tgtEl>
                                        <p:attrNameLst>
                                          <p:attrName>ppt_x</p:attrName>
                                        </p:attrNameLst>
                                      </p:cBhvr>
                                      <p:tavLst>
                                        <p:tav tm="0">
                                          <p:val>
                                            <p:strVal val="#ppt_x"/>
                                          </p:val>
                                        </p:tav>
                                        <p:tav tm="100000">
                                          <p:val>
                                            <p:strVal val="#ppt_x"/>
                                          </p:val>
                                        </p:tav>
                                      </p:tavLst>
                                    </p:anim>
                                    <p:anim calcmode="lin" valueType="num">
                                      <p:cBhvr>
                                        <p:cTn id="23" dur="1000" fill="hold"/>
                                        <p:tgtEl>
                                          <p:spTgt spid="1028"/>
                                        </p:tgtEl>
                                        <p:attrNameLst>
                                          <p:attrName>ppt_y</p:attrName>
                                        </p:attrNameLst>
                                      </p:cBhvr>
                                      <p:tavLst>
                                        <p:tav tm="0">
                                          <p:val>
                                            <p:strVal val="#ppt_y+.1"/>
                                          </p:val>
                                        </p:tav>
                                        <p:tav tm="100000">
                                          <p:val>
                                            <p:strVal val="#ppt_y"/>
                                          </p:val>
                                        </p:tav>
                                      </p:tavLst>
                                    </p:anim>
                                  </p:childTnLst>
                                </p:cTn>
                              </p:par>
                            </p:childTnLst>
                          </p:cTn>
                        </p:par>
                        <p:par>
                          <p:cTn id="24" fill="hold">
                            <p:stCondLst>
                              <p:cond delay="3650"/>
                            </p:stCondLst>
                            <p:childTnLst>
                              <p:par>
                                <p:cTn id="25" presetID="63" presetClass="path" presetSubtype="0" accel="50000" decel="50000" fill="hold" nodeType="afterEffect">
                                  <p:stCondLst>
                                    <p:cond delay="0"/>
                                  </p:stCondLst>
                                  <p:childTnLst>
                                    <p:animMotion origin="layout" path="M 5.55556E-7 -3.7446E-6 L 0.29375 -3.7446E-6 " pathEditMode="relative" rAng="0" ptsTypes="AA">
                                      <p:cBhvr>
                                        <p:cTn id="26" dur="2000" fill="hold"/>
                                        <p:tgtEl>
                                          <p:spTgt spid="1026"/>
                                        </p:tgtEl>
                                        <p:attrNameLst>
                                          <p:attrName>ppt_x</p:attrName>
                                          <p:attrName>ppt_y</p:attrName>
                                        </p:attrNameLst>
                                      </p:cBhvr>
                                      <p:rCtr x="14687" y="0"/>
                                    </p:animMotion>
                                  </p:childTnLst>
                                </p:cTn>
                              </p:par>
                              <p:par>
                                <p:cTn id="27" presetID="63" presetClass="path" presetSubtype="0" accel="50000" decel="50000" fill="hold" nodeType="withEffect">
                                  <p:stCondLst>
                                    <p:cond delay="0"/>
                                  </p:stCondLst>
                                  <p:childTnLst>
                                    <p:animMotion origin="layout" path="M 0.00626 4.41703E-6 L 0.2882 4.41703E-6 " pathEditMode="relative" rAng="0" ptsTypes="AA">
                                      <p:cBhvr>
                                        <p:cTn id="28" dur="2000" fill="hold"/>
                                        <p:tgtEl>
                                          <p:spTgt spid="1028"/>
                                        </p:tgtEl>
                                        <p:attrNameLst>
                                          <p:attrName>ppt_x</p:attrName>
                                          <p:attrName>ppt_y</p:attrName>
                                        </p:attrNameLst>
                                      </p:cBhvr>
                                      <p:rCtr x="14097" y="0"/>
                                    </p:animMotion>
                                  </p:childTnLst>
                                </p:cTn>
                              </p:par>
                            </p:childTnLst>
                          </p:cTn>
                        </p:par>
                        <p:par>
                          <p:cTn id="29" fill="hold">
                            <p:stCondLst>
                              <p:cond delay="5650"/>
                            </p:stCondLst>
                            <p:childTnLst>
                              <p:par>
                                <p:cTn id="30" presetID="10" presetClass="exit" presetSubtype="0" fill="hold" nodeType="afterEffect">
                                  <p:stCondLst>
                                    <p:cond delay="0"/>
                                  </p:stCondLst>
                                  <p:childTnLst>
                                    <p:animEffect transition="out" filter="fade">
                                      <p:cBhvr>
                                        <p:cTn id="31" dur="500"/>
                                        <p:tgtEl>
                                          <p:spTgt spid="1026"/>
                                        </p:tgtEl>
                                      </p:cBhvr>
                                    </p:animEffect>
                                    <p:set>
                                      <p:cBhvr>
                                        <p:cTn id="32" dur="1" fill="hold">
                                          <p:stCondLst>
                                            <p:cond delay="499"/>
                                          </p:stCondLst>
                                        </p:cTn>
                                        <p:tgtEl>
                                          <p:spTgt spid="1026"/>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500"/>
                                        <p:tgtEl>
                                          <p:spTgt spid="1028"/>
                                        </p:tgtEl>
                                      </p:cBhvr>
                                    </p:animEffect>
                                    <p:set>
                                      <p:cBhvr>
                                        <p:cTn id="35" dur="1" fill="hold">
                                          <p:stCondLst>
                                            <p:cond delay="499"/>
                                          </p:stCondLst>
                                        </p:cTn>
                                        <p:tgtEl>
                                          <p:spTgt spid="102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p:bldP spid="7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组合 42"/>
          <p:cNvGrpSpPr/>
          <p:nvPr/>
        </p:nvGrpSpPr>
        <p:grpSpPr>
          <a:xfrm>
            <a:off x="3628189" y="1489624"/>
            <a:ext cx="4101695" cy="599235"/>
            <a:chOff x="3710491" y="1059582"/>
            <a:chExt cx="4101695" cy="599235"/>
          </a:xfrm>
        </p:grpSpPr>
        <p:grpSp>
          <p:nvGrpSpPr>
            <p:cNvPr id="45" name="组合 44"/>
            <p:cNvGrpSpPr/>
            <p:nvPr/>
          </p:nvGrpSpPr>
          <p:grpSpPr>
            <a:xfrm>
              <a:off x="3710491" y="1059582"/>
              <a:ext cx="4101695" cy="599235"/>
              <a:chOff x="4139952" y="1170041"/>
              <a:chExt cx="3672408" cy="536519"/>
            </a:xfrm>
          </p:grpSpPr>
          <p:sp>
            <p:nvSpPr>
              <p:cNvPr id="47" name="圆角矩形 46"/>
              <p:cNvSpPr/>
              <p:nvPr/>
            </p:nvSpPr>
            <p:spPr>
              <a:xfrm>
                <a:off x="4139952" y="1170041"/>
                <a:ext cx="3672408" cy="536519"/>
              </a:xfrm>
              <a:prstGeom prst="roundRect">
                <a:avLst>
                  <a:gd name="adj" fmla="val 50000"/>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8" name="圆角矩形 113"/>
              <p:cNvSpPr/>
              <p:nvPr/>
            </p:nvSpPr>
            <p:spPr>
              <a:xfrm>
                <a:off x="4716016" y="1250029"/>
                <a:ext cx="3005287" cy="389240"/>
              </a:xfrm>
              <a:custGeom>
                <a:avLst/>
                <a:gdLst/>
                <a:ahLst/>
                <a:cxnLst/>
                <a:rect l="l" t="t" r="r" b="b"/>
                <a:pathLst>
                  <a:path w="3005287" h="389240">
                    <a:moveTo>
                      <a:pt x="0" y="0"/>
                    </a:moveTo>
                    <a:lnTo>
                      <a:pt x="535610" y="0"/>
                    </a:lnTo>
                    <a:lnTo>
                      <a:pt x="792088" y="0"/>
                    </a:lnTo>
                    <a:lnTo>
                      <a:pt x="2810667" y="0"/>
                    </a:lnTo>
                    <a:cubicBezTo>
                      <a:pt x="2918153" y="0"/>
                      <a:pt x="3005287" y="87134"/>
                      <a:pt x="3005287" y="194620"/>
                    </a:cubicBezTo>
                    <a:lnTo>
                      <a:pt x="3005286" y="194620"/>
                    </a:lnTo>
                    <a:cubicBezTo>
                      <a:pt x="3005286" y="302106"/>
                      <a:pt x="2918152" y="389240"/>
                      <a:pt x="2810666" y="389240"/>
                    </a:cubicBezTo>
                    <a:lnTo>
                      <a:pt x="535610" y="389239"/>
                    </a:lnTo>
                    <a:lnTo>
                      <a:pt x="0" y="389239"/>
                    </a:lnTo>
                    <a:close/>
                  </a:path>
                </a:pathLst>
              </a:custGeom>
              <a:solidFill>
                <a:schemeClr val="accent2"/>
              </a:solidFill>
              <a:ln w="6350">
                <a:noFill/>
              </a:ln>
              <a:effectLst>
                <a:innerShdw blurRad="63500" dist="50800" dir="16200000">
                  <a:prstClr val="black">
                    <a:alpha val="3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9" name="TextBox 48"/>
              <p:cNvSpPr txBox="1"/>
              <p:nvPr/>
            </p:nvSpPr>
            <p:spPr>
              <a:xfrm>
                <a:off x="4246444" y="1253634"/>
                <a:ext cx="449515" cy="358234"/>
              </a:xfrm>
              <a:prstGeom prst="rect">
                <a:avLst/>
              </a:prstGeom>
              <a:noFill/>
            </p:spPr>
            <p:txBody>
              <a:bodyPr wrap="none" rtlCol="0">
                <a:spAutoFit/>
              </a:bodyPr>
              <a:lstStyle/>
              <a:p>
                <a:r>
                  <a:rPr lang="en-US" altLang="zh-CN" sz="2000" b="1" dirty="0" smtClean="0">
                    <a:solidFill>
                      <a:schemeClr val="accent2"/>
                    </a:solidFill>
                    <a:effectLst>
                      <a:innerShdw blurRad="63500" dist="50800" dir="10800000">
                        <a:prstClr val="black">
                          <a:alpha val="50000"/>
                        </a:prstClr>
                      </a:innerShdw>
                    </a:effectLst>
                    <a:latin typeface="微软雅黑" panose="020B0503020204020204" pitchFamily="34" charset="-122"/>
                    <a:ea typeface="微软雅黑" panose="020B0503020204020204" pitchFamily="34" charset="-122"/>
                  </a:rPr>
                  <a:t>01</a:t>
                </a:r>
                <a:endParaRPr lang="zh-CN" altLang="en-US" sz="2000" b="1" dirty="0">
                  <a:solidFill>
                    <a:schemeClr val="accent2"/>
                  </a:solidFill>
                  <a:effectLst>
                    <a:innerShdw blurRad="63500" dist="50800" dir="10800000">
                      <a:prstClr val="black">
                        <a:alpha val="50000"/>
                      </a:prstClr>
                    </a:innerShdw>
                  </a:effectLst>
                  <a:latin typeface="微软雅黑" panose="020B0503020204020204" pitchFamily="34" charset="-122"/>
                  <a:ea typeface="微软雅黑" panose="020B0503020204020204" pitchFamily="34" charset="-122"/>
                </a:endParaRPr>
              </a:p>
            </p:txBody>
          </p:sp>
        </p:grpSp>
        <p:sp>
          <p:nvSpPr>
            <p:cNvPr id="46" name="TextBox 45"/>
            <p:cNvSpPr txBox="1"/>
            <p:nvPr/>
          </p:nvSpPr>
          <p:spPr>
            <a:xfrm>
              <a:off x="5047052" y="1187322"/>
              <a:ext cx="1808480" cy="352425"/>
            </a:xfrm>
            <a:prstGeom prst="rect">
              <a:avLst/>
            </a:prstGeom>
            <a:noFill/>
          </p:spPr>
          <p:txBody>
            <a:bodyPr wrap="none" rtlCol="0">
              <a:spAutoFit/>
            </a:bodyPr>
            <a:lstStyle/>
            <a:p>
              <a:pPr algn="l"/>
              <a:r>
                <a:rPr lang="zh-CN" altLang="en-US" sz="1600" b="1" dirty="0" smtClean="0">
                  <a:solidFill>
                    <a:schemeClr val="bg1"/>
                  </a:solidFill>
                  <a:latin typeface="微软雅黑" panose="020B0503020204020204" pitchFamily="34" charset="-122"/>
                  <a:ea typeface="微软雅黑" panose="020B0503020204020204" pitchFamily="34" charset="-122"/>
                </a:rPr>
                <a:t>单击此处添加标题</a:t>
              </a:r>
            </a:p>
          </p:txBody>
        </p:sp>
      </p:grpSp>
      <p:grpSp>
        <p:nvGrpSpPr>
          <p:cNvPr id="50" name="组合 49"/>
          <p:cNvGrpSpPr/>
          <p:nvPr/>
        </p:nvGrpSpPr>
        <p:grpSpPr>
          <a:xfrm>
            <a:off x="3638661" y="3059689"/>
            <a:ext cx="4101695" cy="599235"/>
            <a:chOff x="3720963" y="2324915"/>
            <a:chExt cx="4101695" cy="599235"/>
          </a:xfrm>
        </p:grpSpPr>
        <p:grpSp>
          <p:nvGrpSpPr>
            <p:cNvPr id="51" name="组合 50"/>
            <p:cNvGrpSpPr/>
            <p:nvPr/>
          </p:nvGrpSpPr>
          <p:grpSpPr>
            <a:xfrm>
              <a:off x="3720963" y="2324915"/>
              <a:ext cx="4101695" cy="599235"/>
              <a:chOff x="4139952" y="1170041"/>
              <a:chExt cx="3672408" cy="536519"/>
            </a:xfrm>
          </p:grpSpPr>
          <p:sp>
            <p:nvSpPr>
              <p:cNvPr id="53" name="圆角矩形 52"/>
              <p:cNvSpPr/>
              <p:nvPr/>
            </p:nvSpPr>
            <p:spPr>
              <a:xfrm>
                <a:off x="4139952" y="1170041"/>
                <a:ext cx="3672408" cy="536519"/>
              </a:xfrm>
              <a:prstGeom prst="roundRect">
                <a:avLst>
                  <a:gd name="adj" fmla="val 50000"/>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4" name="圆角矩形 113"/>
              <p:cNvSpPr/>
              <p:nvPr/>
            </p:nvSpPr>
            <p:spPr>
              <a:xfrm>
                <a:off x="4716016" y="1250029"/>
                <a:ext cx="3005287" cy="389240"/>
              </a:xfrm>
              <a:custGeom>
                <a:avLst/>
                <a:gdLst/>
                <a:ahLst/>
                <a:cxnLst/>
                <a:rect l="l" t="t" r="r" b="b"/>
                <a:pathLst>
                  <a:path w="3005287" h="389240">
                    <a:moveTo>
                      <a:pt x="0" y="0"/>
                    </a:moveTo>
                    <a:lnTo>
                      <a:pt x="535610" y="0"/>
                    </a:lnTo>
                    <a:lnTo>
                      <a:pt x="792088" y="0"/>
                    </a:lnTo>
                    <a:lnTo>
                      <a:pt x="2810667" y="0"/>
                    </a:lnTo>
                    <a:cubicBezTo>
                      <a:pt x="2918153" y="0"/>
                      <a:pt x="3005287" y="87134"/>
                      <a:pt x="3005287" y="194620"/>
                    </a:cubicBezTo>
                    <a:lnTo>
                      <a:pt x="3005286" y="194620"/>
                    </a:lnTo>
                    <a:cubicBezTo>
                      <a:pt x="3005286" y="302106"/>
                      <a:pt x="2918152" y="389240"/>
                      <a:pt x="2810666" y="389240"/>
                    </a:cubicBezTo>
                    <a:lnTo>
                      <a:pt x="535610" y="389239"/>
                    </a:lnTo>
                    <a:lnTo>
                      <a:pt x="0" y="389239"/>
                    </a:lnTo>
                    <a:close/>
                  </a:path>
                </a:pathLst>
              </a:custGeom>
              <a:solidFill>
                <a:schemeClr val="accent4"/>
              </a:solidFill>
              <a:ln w="6350">
                <a:noFill/>
              </a:ln>
              <a:effectLst>
                <a:innerShdw blurRad="63500" dist="50800" dir="16200000">
                  <a:prstClr val="black">
                    <a:alpha val="3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5" name="TextBox 54"/>
              <p:cNvSpPr txBox="1"/>
              <p:nvPr/>
            </p:nvSpPr>
            <p:spPr>
              <a:xfrm>
                <a:off x="4246444" y="1253634"/>
                <a:ext cx="449515" cy="358234"/>
              </a:xfrm>
              <a:prstGeom prst="rect">
                <a:avLst/>
              </a:prstGeom>
              <a:noFill/>
            </p:spPr>
            <p:txBody>
              <a:bodyPr wrap="none" rtlCol="0">
                <a:spAutoFit/>
              </a:bodyPr>
              <a:lstStyle/>
              <a:p>
                <a:r>
                  <a:rPr lang="en-US" altLang="zh-CN" sz="2000" b="1" dirty="0" smtClean="0">
                    <a:solidFill>
                      <a:schemeClr val="accent4"/>
                    </a:solidFill>
                    <a:effectLst>
                      <a:innerShdw blurRad="63500" dist="50800" dir="10800000">
                        <a:prstClr val="black">
                          <a:alpha val="50000"/>
                        </a:prstClr>
                      </a:innerShdw>
                    </a:effectLst>
                    <a:latin typeface="微软雅黑" panose="020B0503020204020204" pitchFamily="34" charset="-122"/>
                    <a:ea typeface="微软雅黑" panose="020B0503020204020204" pitchFamily="34" charset="-122"/>
                  </a:rPr>
                  <a:t>03</a:t>
                </a:r>
                <a:endParaRPr lang="zh-CN" altLang="en-US" sz="2000" b="1" dirty="0">
                  <a:solidFill>
                    <a:schemeClr val="accent4"/>
                  </a:solidFill>
                  <a:effectLst>
                    <a:innerShdw blurRad="63500" dist="50800" dir="10800000">
                      <a:prstClr val="black">
                        <a:alpha val="50000"/>
                      </a:prstClr>
                    </a:innerShdw>
                  </a:effectLst>
                  <a:latin typeface="微软雅黑" panose="020B0503020204020204" pitchFamily="34" charset="-122"/>
                  <a:ea typeface="微软雅黑" panose="020B0503020204020204" pitchFamily="34" charset="-122"/>
                </a:endParaRPr>
              </a:p>
            </p:txBody>
          </p:sp>
        </p:grpSp>
        <p:sp>
          <p:nvSpPr>
            <p:cNvPr id="52" name="TextBox 51"/>
            <p:cNvSpPr txBox="1"/>
            <p:nvPr/>
          </p:nvSpPr>
          <p:spPr>
            <a:xfrm>
              <a:off x="5052944" y="2459745"/>
              <a:ext cx="1808480" cy="352425"/>
            </a:xfrm>
            <a:prstGeom prst="rect">
              <a:avLst/>
            </a:prstGeom>
            <a:noFill/>
          </p:spPr>
          <p:txBody>
            <a:bodyPr wrap="none" rtlCol="0">
              <a:spAutoFit/>
            </a:bodyPr>
            <a:lstStyle/>
            <a:p>
              <a:pPr algn="l"/>
              <a:r>
                <a:rPr lang="zh-CN" altLang="en-US" sz="1600" b="1" dirty="0">
                  <a:solidFill>
                    <a:schemeClr val="bg1"/>
                  </a:solidFill>
                  <a:latin typeface="微软雅黑" panose="020B0503020204020204" pitchFamily="34" charset="-122"/>
                  <a:ea typeface="微软雅黑" panose="020B0503020204020204" pitchFamily="34" charset="-122"/>
                </a:rPr>
                <a:t>单击此处添加标题</a:t>
              </a:r>
            </a:p>
          </p:txBody>
        </p:sp>
      </p:grpSp>
      <p:grpSp>
        <p:nvGrpSpPr>
          <p:cNvPr id="56" name="组合 55"/>
          <p:cNvGrpSpPr/>
          <p:nvPr/>
        </p:nvGrpSpPr>
        <p:grpSpPr>
          <a:xfrm>
            <a:off x="3628189" y="3844723"/>
            <a:ext cx="4101695" cy="599235"/>
            <a:chOff x="3710491" y="3590249"/>
            <a:chExt cx="4101695" cy="599235"/>
          </a:xfrm>
        </p:grpSpPr>
        <p:grpSp>
          <p:nvGrpSpPr>
            <p:cNvPr id="57" name="组合 56"/>
            <p:cNvGrpSpPr/>
            <p:nvPr/>
          </p:nvGrpSpPr>
          <p:grpSpPr>
            <a:xfrm>
              <a:off x="3710491" y="3590249"/>
              <a:ext cx="4101695" cy="599235"/>
              <a:chOff x="4139952" y="1170041"/>
              <a:chExt cx="3672408" cy="536519"/>
            </a:xfrm>
          </p:grpSpPr>
          <p:sp>
            <p:nvSpPr>
              <p:cNvPr id="59" name="圆角矩形 58"/>
              <p:cNvSpPr/>
              <p:nvPr/>
            </p:nvSpPr>
            <p:spPr>
              <a:xfrm>
                <a:off x="4139952" y="1170041"/>
                <a:ext cx="3672408" cy="536519"/>
              </a:xfrm>
              <a:prstGeom prst="roundRect">
                <a:avLst>
                  <a:gd name="adj" fmla="val 50000"/>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0" name="圆角矩形 113"/>
              <p:cNvSpPr/>
              <p:nvPr/>
            </p:nvSpPr>
            <p:spPr>
              <a:xfrm>
                <a:off x="4716016" y="1250029"/>
                <a:ext cx="3005287" cy="389240"/>
              </a:xfrm>
              <a:custGeom>
                <a:avLst/>
                <a:gdLst/>
                <a:ahLst/>
                <a:cxnLst/>
                <a:rect l="l" t="t" r="r" b="b"/>
                <a:pathLst>
                  <a:path w="3005287" h="389240">
                    <a:moveTo>
                      <a:pt x="0" y="0"/>
                    </a:moveTo>
                    <a:lnTo>
                      <a:pt x="535610" y="0"/>
                    </a:lnTo>
                    <a:lnTo>
                      <a:pt x="792088" y="0"/>
                    </a:lnTo>
                    <a:lnTo>
                      <a:pt x="2810667" y="0"/>
                    </a:lnTo>
                    <a:cubicBezTo>
                      <a:pt x="2918153" y="0"/>
                      <a:pt x="3005287" y="87134"/>
                      <a:pt x="3005287" y="194620"/>
                    </a:cubicBezTo>
                    <a:lnTo>
                      <a:pt x="3005286" y="194620"/>
                    </a:lnTo>
                    <a:cubicBezTo>
                      <a:pt x="3005286" y="302106"/>
                      <a:pt x="2918152" y="389240"/>
                      <a:pt x="2810666" y="389240"/>
                    </a:cubicBezTo>
                    <a:lnTo>
                      <a:pt x="535610" y="389239"/>
                    </a:lnTo>
                    <a:lnTo>
                      <a:pt x="0" y="389239"/>
                    </a:lnTo>
                    <a:close/>
                  </a:path>
                </a:pathLst>
              </a:custGeom>
              <a:solidFill>
                <a:schemeClr val="accent5"/>
              </a:solidFill>
              <a:ln w="6350">
                <a:noFill/>
              </a:ln>
              <a:effectLst>
                <a:innerShdw blurRad="63500" dist="50800" dir="16200000">
                  <a:prstClr val="black">
                    <a:alpha val="3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1" name="TextBox 60"/>
              <p:cNvSpPr txBox="1"/>
              <p:nvPr/>
            </p:nvSpPr>
            <p:spPr>
              <a:xfrm>
                <a:off x="4246444" y="1253634"/>
                <a:ext cx="449515" cy="358234"/>
              </a:xfrm>
              <a:prstGeom prst="rect">
                <a:avLst/>
              </a:prstGeom>
              <a:noFill/>
            </p:spPr>
            <p:txBody>
              <a:bodyPr wrap="none" rtlCol="0">
                <a:spAutoFit/>
              </a:bodyPr>
              <a:lstStyle/>
              <a:p>
                <a:r>
                  <a:rPr lang="en-US" altLang="zh-CN" sz="2000" b="1" dirty="0" smtClean="0">
                    <a:solidFill>
                      <a:schemeClr val="accent5"/>
                    </a:solidFill>
                    <a:effectLst>
                      <a:innerShdw blurRad="63500" dist="50800" dir="10800000">
                        <a:prstClr val="black">
                          <a:alpha val="50000"/>
                        </a:prstClr>
                      </a:innerShdw>
                    </a:effectLst>
                    <a:latin typeface="微软雅黑" panose="020B0503020204020204" pitchFamily="34" charset="-122"/>
                    <a:ea typeface="微软雅黑" panose="020B0503020204020204" pitchFamily="34" charset="-122"/>
                  </a:rPr>
                  <a:t>04</a:t>
                </a:r>
                <a:endParaRPr lang="zh-CN" altLang="en-US" sz="2000" b="1" dirty="0">
                  <a:solidFill>
                    <a:schemeClr val="accent5"/>
                  </a:solidFill>
                  <a:effectLst>
                    <a:innerShdw blurRad="63500" dist="50800" dir="10800000">
                      <a:prstClr val="black">
                        <a:alpha val="50000"/>
                      </a:prstClr>
                    </a:innerShdw>
                  </a:effectLst>
                  <a:latin typeface="微软雅黑" panose="020B0503020204020204" pitchFamily="34" charset="-122"/>
                  <a:ea typeface="微软雅黑" panose="020B0503020204020204" pitchFamily="34" charset="-122"/>
                </a:endParaRPr>
              </a:p>
            </p:txBody>
          </p:sp>
        </p:grpSp>
        <p:sp>
          <p:nvSpPr>
            <p:cNvPr id="58" name="TextBox 57"/>
            <p:cNvSpPr txBox="1"/>
            <p:nvPr/>
          </p:nvSpPr>
          <p:spPr>
            <a:xfrm>
              <a:off x="5052944" y="3731087"/>
              <a:ext cx="1808480" cy="352425"/>
            </a:xfrm>
            <a:prstGeom prst="rect">
              <a:avLst/>
            </a:prstGeom>
            <a:noFill/>
          </p:spPr>
          <p:txBody>
            <a:bodyPr wrap="none" rtlCol="0">
              <a:spAutoFit/>
            </a:bodyPr>
            <a:lstStyle/>
            <a:p>
              <a:pPr algn="l"/>
              <a:r>
                <a:rPr lang="zh-CN" altLang="en-US" sz="1600" b="1" dirty="0">
                  <a:solidFill>
                    <a:schemeClr val="bg1"/>
                  </a:solidFill>
                  <a:latin typeface="微软雅黑" panose="020B0503020204020204" pitchFamily="34" charset="-122"/>
                  <a:ea typeface="微软雅黑" panose="020B0503020204020204" pitchFamily="34" charset="-122"/>
                </a:rPr>
                <a:t>单击此处添加标题</a:t>
              </a:r>
            </a:p>
          </p:txBody>
        </p:sp>
      </p:grpSp>
      <p:grpSp>
        <p:nvGrpSpPr>
          <p:cNvPr id="62" name="组合 61"/>
          <p:cNvGrpSpPr/>
          <p:nvPr/>
        </p:nvGrpSpPr>
        <p:grpSpPr>
          <a:xfrm>
            <a:off x="3628189" y="2274655"/>
            <a:ext cx="4101695" cy="599235"/>
            <a:chOff x="3710491" y="1059582"/>
            <a:chExt cx="4101695" cy="599235"/>
          </a:xfrm>
        </p:grpSpPr>
        <p:grpSp>
          <p:nvGrpSpPr>
            <p:cNvPr id="63" name="组合 62"/>
            <p:cNvGrpSpPr/>
            <p:nvPr/>
          </p:nvGrpSpPr>
          <p:grpSpPr>
            <a:xfrm>
              <a:off x="3710491" y="1059582"/>
              <a:ext cx="4101695" cy="599235"/>
              <a:chOff x="4139952" y="1170041"/>
              <a:chExt cx="3672408" cy="536519"/>
            </a:xfrm>
          </p:grpSpPr>
          <p:sp>
            <p:nvSpPr>
              <p:cNvPr id="65" name="圆角矩形 64"/>
              <p:cNvSpPr/>
              <p:nvPr/>
            </p:nvSpPr>
            <p:spPr>
              <a:xfrm>
                <a:off x="4139952" y="1170041"/>
                <a:ext cx="3672408" cy="536519"/>
              </a:xfrm>
              <a:prstGeom prst="roundRect">
                <a:avLst>
                  <a:gd name="adj" fmla="val 50000"/>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6" name="圆角矩形 113"/>
              <p:cNvSpPr/>
              <p:nvPr/>
            </p:nvSpPr>
            <p:spPr>
              <a:xfrm>
                <a:off x="4716016" y="1250029"/>
                <a:ext cx="3005287" cy="389240"/>
              </a:xfrm>
              <a:custGeom>
                <a:avLst/>
                <a:gdLst/>
                <a:ahLst/>
                <a:cxnLst/>
                <a:rect l="l" t="t" r="r" b="b"/>
                <a:pathLst>
                  <a:path w="3005287" h="389240">
                    <a:moveTo>
                      <a:pt x="0" y="0"/>
                    </a:moveTo>
                    <a:lnTo>
                      <a:pt x="535610" y="0"/>
                    </a:lnTo>
                    <a:lnTo>
                      <a:pt x="792088" y="0"/>
                    </a:lnTo>
                    <a:lnTo>
                      <a:pt x="2810667" y="0"/>
                    </a:lnTo>
                    <a:cubicBezTo>
                      <a:pt x="2918153" y="0"/>
                      <a:pt x="3005287" y="87134"/>
                      <a:pt x="3005287" y="194620"/>
                    </a:cubicBezTo>
                    <a:lnTo>
                      <a:pt x="3005286" y="194620"/>
                    </a:lnTo>
                    <a:cubicBezTo>
                      <a:pt x="3005286" y="302106"/>
                      <a:pt x="2918152" y="389240"/>
                      <a:pt x="2810666" y="389240"/>
                    </a:cubicBezTo>
                    <a:lnTo>
                      <a:pt x="535610" y="389239"/>
                    </a:lnTo>
                    <a:lnTo>
                      <a:pt x="0" y="389239"/>
                    </a:lnTo>
                    <a:close/>
                  </a:path>
                </a:pathLst>
              </a:custGeom>
              <a:solidFill>
                <a:schemeClr val="accent3"/>
              </a:solidFill>
              <a:ln w="6350">
                <a:noFill/>
              </a:ln>
              <a:effectLst>
                <a:innerShdw blurRad="63500" dist="50800" dir="16200000">
                  <a:prstClr val="black">
                    <a:alpha val="3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7" name="TextBox 66"/>
              <p:cNvSpPr txBox="1"/>
              <p:nvPr/>
            </p:nvSpPr>
            <p:spPr>
              <a:xfrm>
                <a:off x="4246444" y="1253634"/>
                <a:ext cx="449515" cy="358234"/>
              </a:xfrm>
              <a:prstGeom prst="rect">
                <a:avLst/>
              </a:prstGeom>
              <a:noFill/>
            </p:spPr>
            <p:txBody>
              <a:bodyPr wrap="none" rtlCol="0">
                <a:spAutoFit/>
              </a:bodyPr>
              <a:lstStyle/>
              <a:p>
                <a:r>
                  <a:rPr lang="en-US" altLang="zh-CN" sz="2000" b="1" dirty="0" smtClean="0">
                    <a:solidFill>
                      <a:schemeClr val="accent3"/>
                    </a:solidFill>
                    <a:effectLst>
                      <a:innerShdw blurRad="63500" dist="50800" dir="10800000">
                        <a:prstClr val="black">
                          <a:alpha val="50000"/>
                        </a:prstClr>
                      </a:innerShdw>
                    </a:effectLst>
                    <a:latin typeface="微软雅黑" panose="020B0503020204020204" pitchFamily="34" charset="-122"/>
                    <a:ea typeface="微软雅黑" panose="020B0503020204020204" pitchFamily="34" charset="-122"/>
                  </a:rPr>
                  <a:t>02</a:t>
                </a:r>
                <a:endParaRPr lang="zh-CN" altLang="en-US" sz="2000" b="1" dirty="0">
                  <a:solidFill>
                    <a:schemeClr val="accent3"/>
                  </a:solidFill>
                  <a:effectLst>
                    <a:innerShdw blurRad="63500" dist="50800" dir="10800000">
                      <a:prstClr val="black">
                        <a:alpha val="50000"/>
                      </a:prstClr>
                    </a:innerShdw>
                  </a:effectLst>
                  <a:latin typeface="微软雅黑" panose="020B0503020204020204" pitchFamily="34" charset="-122"/>
                  <a:ea typeface="微软雅黑" panose="020B0503020204020204" pitchFamily="34" charset="-122"/>
                </a:endParaRPr>
              </a:p>
            </p:txBody>
          </p:sp>
        </p:grpSp>
        <p:sp>
          <p:nvSpPr>
            <p:cNvPr id="64" name="TextBox 63"/>
            <p:cNvSpPr txBox="1"/>
            <p:nvPr/>
          </p:nvSpPr>
          <p:spPr>
            <a:xfrm>
              <a:off x="5047052" y="1187322"/>
              <a:ext cx="1808480" cy="352425"/>
            </a:xfrm>
            <a:prstGeom prst="rect">
              <a:avLst/>
            </a:prstGeom>
            <a:noFill/>
          </p:spPr>
          <p:txBody>
            <a:bodyPr wrap="none" rtlCol="0">
              <a:spAutoFit/>
            </a:bodyPr>
            <a:lstStyle/>
            <a:p>
              <a:pPr algn="l"/>
              <a:r>
                <a:rPr lang="zh-CN" altLang="en-US" sz="1600" b="1" dirty="0" smtClean="0">
                  <a:solidFill>
                    <a:schemeClr val="bg1"/>
                  </a:solidFill>
                  <a:latin typeface="微软雅黑" panose="020B0503020204020204" pitchFamily="34" charset="-122"/>
                  <a:ea typeface="微软雅黑" panose="020B0503020204020204" pitchFamily="34" charset="-122"/>
                </a:rPr>
                <a:t>单击此处添加标题</a:t>
              </a:r>
            </a:p>
          </p:txBody>
        </p:sp>
      </p:grpSp>
      <p:grpSp>
        <p:nvGrpSpPr>
          <p:cNvPr id="68" name="组合 67"/>
          <p:cNvGrpSpPr/>
          <p:nvPr/>
        </p:nvGrpSpPr>
        <p:grpSpPr>
          <a:xfrm>
            <a:off x="1302305" y="2380681"/>
            <a:ext cx="1197175" cy="1197175"/>
            <a:chOff x="304800" y="673100"/>
            <a:chExt cx="4000500" cy="4000500"/>
          </a:xfrm>
          <a:effectLst>
            <a:outerShdw blurRad="444500" dist="254000" dir="8100000" algn="tr" rotWithShape="0">
              <a:prstClr val="black">
                <a:alpha val="50000"/>
              </a:prstClr>
            </a:outerShdw>
          </a:effectLst>
        </p:grpSpPr>
        <p:sp>
          <p:nvSpPr>
            <p:cNvPr id="69" name="同心圆 6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0" name="椭圆 6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1" name="TextBox 70"/>
          <p:cNvSpPr txBox="1"/>
          <p:nvPr/>
        </p:nvSpPr>
        <p:spPr>
          <a:xfrm>
            <a:off x="1259632" y="2761509"/>
            <a:ext cx="1257356" cy="430887"/>
          </a:xfrm>
          <a:prstGeom prst="rect">
            <a:avLst/>
          </a:prstGeom>
          <a:noFill/>
        </p:spPr>
        <p:txBody>
          <a:bodyPr wrap="square" lIns="0" tIns="0" rIns="0" bIns="0" rtlCol="0">
            <a:spAutoFit/>
          </a:bodyPr>
          <a:lstStyle/>
          <a:p>
            <a:pPr algn="ctr"/>
            <a:r>
              <a:rPr lang="zh-CN" altLang="en-US" sz="2800" b="1" dirty="0" smtClean="0">
                <a:solidFill>
                  <a:srgbClr val="C00000"/>
                </a:solidFill>
                <a:latin typeface="微软雅黑" panose="020B0503020204020204" pitchFamily="34" charset="-122"/>
                <a:ea typeface="微软雅黑" panose="020B0503020204020204" pitchFamily="34" charset="-122"/>
              </a:rPr>
              <a:t>目录</a:t>
            </a:r>
            <a:endParaRPr lang="zh-CN" altLang="en-US" sz="2800" b="1" dirty="0">
              <a:solidFill>
                <a:srgbClr val="C00000"/>
              </a:solidFill>
              <a:latin typeface="微软雅黑" panose="020B0503020204020204" pitchFamily="34" charset="-122"/>
              <a:ea typeface="微软雅黑" panose="020B0503020204020204" pitchFamily="34" charset="-122"/>
            </a:endParaRPr>
          </a:p>
        </p:txBody>
      </p:sp>
      <p:sp>
        <p:nvSpPr>
          <p:cNvPr id="72" name="Freeform 5"/>
          <p:cNvSpPr/>
          <p:nvPr/>
        </p:nvSpPr>
        <p:spPr bwMode="auto">
          <a:xfrm>
            <a:off x="2699792" y="1490214"/>
            <a:ext cx="651442" cy="2953742"/>
          </a:xfrm>
          <a:custGeom>
            <a:avLst/>
            <a:gdLst/>
            <a:ahLst/>
            <a:cxnLst/>
            <a:rect l="l" t="t" r="r" b="b"/>
            <a:pathLst>
              <a:path w="931331" h="3822203">
                <a:moveTo>
                  <a:pt x="931331" y="0"/>
                </a:moveTo>
                <a:lnTo>
                  <a:pt x="931331" y="43438"/>
                </a:lnTo>
                <a:lnTo>
                  <a:pt x="929692" y="43241"/>
                </a:lnTo>
                <a:cubicBezTo>
                  <a:pt x="720560" y="43241"/>
                  <a:pt x="548753" y="233651"/>
                  <a:pt x="531759" y="477070"/>
                </a:cubicBezTo>
                <a:cubicBezTo>
                  <a:pt x="531001" y="481589"/>
                  <a:pt x="530505" y="486178"/>
                  <a:pt x="530592" y="490864"/>
                </a:cubicBezTo>
                <a:lnTo>
                  <a:pt x="527965" y="521911"/>
                </a:lnTo>
                <a:cubicBezTo>
                  <a:pt x="527965" y="524355"/>
                  <a:pt x="527981" y="526795"/>
                  <a:pt x="528584" y="529223"/>
                </a:cubicBezTo>
                <a:cubicBezTo>
                  <a:pt x="525896" y="549213"/>
                  <a:pt x="525319" y="570030"/>
                  <a:pt x="525319" y="591585"/>
                </a:cubicBezTo>
                <a:lnTo>
                  <a:pt x="525319" y="1420695"/>
                </a:lnTo>
                <a:cubicBezTo>
                  <a:pt x="525319" y="1644311"/>
                  <a:pt x="418363" y="1909396"/>
                  <a:pt x="152419" y="1909396"/>
                </a:cubicBezTo>
                <a:lnTo>
                  <a:pt x="152419" y="1917007"/>
                </a:lnTo>
                <a:cubicBezTo>
                  <a:pt x="411268" y="1917007"/>
                  <a:pt x="525319" y="2180779"/>
                  <a:pt x="525319" y="2401508"/>
                </a:cubicBezTo>
                <a:lnTo>
                  <a:pt x="525319" y="3229831"/>
                </a:lnTo>
                <a:lnTo>
                  <a:pt x="528395" y="3285086"/>
                </a:lnTo>
                <a:lnTo>
                  <a:pt x="527965" y="3290166"/>
                </a:lnTo>
                <a:cubicBezTo>
                  <a:pt x="527965" y="3298449"/>
                  <a:pt x="528142" y="3306682"/>
                  <a:pt x="530049" y="3314794"/>
                </a:cubicBezTo>
                <a:cubicBezTo>
                  <a:pt x="529872" y="3323297"/>
                  <a:pt x="530775" y="3331587"/>
                  <a:pt x="532157" y="3339708"/>
                </a:cubicBezTo>
                <a:cubicBezTo>
                  <a:pt x="550979" y="3580884"/>
                  <a:pt x="721914" y="3768836"/>
                  <a:pt x="929692" y="3768836"/>
                </a:cubicBezTo>
                <a:cubicBezTo>
                  <a:pt x="930239" y="3768836"/>
                  <a:pt x="930786" y="3768835"/>
                  <a:pt x="931331" y="3768639"/>
                </a:cubicBezTo>
                <a:lnTo>
                  <a:pt x="931331" y="3822203"/>
                </a:lnTo>
                <a:cubicBezTo>
                  <a:pt x="739757" y="3822203"/>
                  <a:pt x="598112" y="3773911"/>
                  <a:pt x="507975" y="3678638"/>
                </a:cubicBezTo>
                <a:cubicBezTo>
                  <a:pt x="417575" y="3582577"/>
                  <a:pt x="372901" y="3410141"/>
                  <a:pt x="372901" y="3162642"/>
                </a:cubicBezTo>
                <a:lnTo>
                  <a:pt x="372901" y="2435365"/>
                </a:lnTo>
                <a:cubicBezTo>
                  <a:pt x="372901" y="2299674"/>
                  <a:pt x="350301" y="2189965"/>
                  <a:pt x="304838" y="2105453"/>
                </a:cubicBezTo>
                <a:cubicBezTo>
                  <a:pt x="260163" y="2021204"/>
                  <a:pt x="158200" y="1972649"/>
                  <a:pt x="0" y="1961888"/>
                </a:cubicBezTo>
                <a:lnTo>
                  <a:pt x="0" y="1860316"/>
                </a:lnTo>
                <a:cubicBezTo>
                  <a:pt x="146638" y="1837744"/>
                  <a:pt x="245710" y="1792339"/>
                  <a:pt x="296166" y="1724624"/>
                </a:cubicBezTo>
                <a:cubicBezTo>
                  <a:pt x="347410" y="1657434"/>
                  <a:pt x="372901" y="1544052"/>
                  <a:pt x="372901" y="1386838"/>
                </a:cubicBezTo>
                <a:lnTo>
                  <a:pt x="372901" y="659562"/>
                </a:lnTo>
                <a:cubicBezTo>
                  <a:pt x="372901" y="411275"/>
                  <a:pt x="417575" y="239626"/>
                  <a:pt x="507975" y="143566"/>
                </a:cubicBezTo>
                <a:cubicBezTo>
                  <a:pt x="598112" y="47505"/>
                  <a:pt x="739757" y="0"/>
                  <a:pt x="931331" y="0"/>
                </a:cubicBezTo>
                <a:close/>
              </a:path>
            </a:pathLst>
          </a:custGeom>
          <a:gradFill flip="none" rotWithShape="1">
            <a:gsLst>
              <a:gs pos="0">
                <a:schemeClr val="bg1"/>
              </a:gs>
              <a:gs pos="100000">
                <a:schemeClr val="bg1">
                  <a:lumMod val="85000"/>
                </a:schemeClr>
              </a:gs>
            </a:gsLst>
            <a:lin ang="0" scaled="1"/>
            <a:tileRect/>
          </a:gradFill>
          <a:ln w="12700">
            <a:gradFill>
              <a:gsLst>
                <a:gs pos="0">
                  <a:schemeClr val="bg1"/>
                </a:gs>
                <a:gs pos="100000">
                  <a:schemeClr val="bg1">
                    <a:lumMod val="85000"/>
                  </a:schemeClr>
                </a:gs>
              </a:gsLst>
              <a:lin ang="54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latin typeface="+mn-lt"/>
              <a:ea typeface="+mn-ea"/>
            </a:endParaRPr>
          </a:p>
        </p:txBody>
      </p:sp>
    </p:spTree>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p:cTn id="7" dur="500" fill="hold"/>
                                        <p:tgtEl>
                                          <p:spTgt spid="68"/>
                                        </p:tgtEl>
                                        <p:attrNameLst>
                                          <p:attrName>ppt_w</p:attrName>
                                        </p:attrNameLst>
                                      </p:cBhvr>
                                      <p:tavLst>
                                        <p:tav tm="0">
                                          <p:val>
                                            <p:fltVal val="0"/>
                                          </p:val>
                                        </p:tav>
                                        <p:tav tm="100000">
                                          <p:val>
                                            <p:strVal val="#ppt_w"/>
                                          </p:val>
                                        </p:tav>
                                      </p:tavLst>
                                    </p:anim>
                                    <p:anim calcmode="lin" valueType="num">
                                      <p:cBhvr>
                                        <p:cTn id="8" dur="500" fill="hold"/>
                                        <p:tgtEl>
                                          <p:spTgt spid="68"/>
                                        </p:tgtEl>
                                        <p:attrNameLst>
                                          <p:attrName>ppt_h</p:attrName>
                                        </p:attrNameLst>
                                      </p:cBhvr>
                                      <p:tavLst>
                                        <p:tav tm="0">
                                          <p:val>
                                            <p:fltVal val="0"/>
                                          </p:val>
                                        </p:tav>
                                        <p:tav tm="100000">
                                          <p:val>
                                            <p:strVal val="#ppt_h"/>
                                          </p:val>
                                        </p:tav>
                                      </p:tavLst>
                                    </p:anim>
                                    <p:animEffect transition="in" filter="fade">
                                      <p:cBhvr>
                                        <p:cTn id="9" dur="500"/>
                                        <p:tgtEl>
                                          <p:spTgt spid="68"/>
                                        </p:tgtEl>
                                      </p:cBhvr>
                                    </p:animEffect>
                                    <p:anim calcmode="lin" valueType="num">
                                      <p:cBhvr>
                                        <p:cTn id="10" dur="500" fill="hold"/>
                                        <p:tgtEl>
                                          <p:spTgt spid="68"/>
                                        </p:tgtEl>
                                        <p:attrNameLst>
                                          <p:attrName>ppt_x</p:attrName>
                                        </p:attrNameLst>
                                      </p:cBhvr>
                                      <p:tavLst>
                                        <p:tav tm="0">
                                          <p:val>
                                            <p:fltVal val="0.5"/>
                                          </p:val>
                                        </p:tav>
                                        <p:tav tm="100000">
                                          <p:val>
                                            <p:strVal val="#ppt_x"/>
                                          </p:val>
                                        </p:tav>
                                      </p:tavLst>
                                    </p:anim>
                                    <p:anim calcmode="lin" valueType="num">
                                      <p:cBhvr>
                                        <p:cTn id="11" dur="500" fill="hold"/>
                                        <p:tgtEl>
                                          <p:spTgt spid="68"/>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42" presetClass="entr" presetSubtype="0" fill="hold" grpId="0" nodeType="afterEffect">
                                  <p:stCondLst>
                                    <p:cond delay="0"/>
                                  </p:stCondLst>
                                  <p:childTnLst>
                                    <p:set>
                                      <p:cBhvr>
                                        <p:cTn id="14" dur="1" fill="hold">
                                          <p:stCondLst>
                                            <p:cond delay="0"/>
                                          </p:stCondLst>
                                        </p:cTn>
                                        <p:tgtEl>
                                          <p:spTgt spid="71"/>
                                        </p:tgtEl>
                                        <p:attrNameLst>
                                          <p:attrName>style.visibility</p:attrName>
                                        </p:attrNameLst>
                                      </p:cBhvr>
                                      <p:to>
                                        <p:strVal val="visible"/>
                                      </p:to>
                                    </p:set>
                                    <p:animEffect transition="in" filter="fade">
                                      <p:cBhvr>
                                        <p:cTn id="15" dur="500"/>
                                        <p:tgtEl>
                                          <p:spTgt spid="71"/>
                                        </p:tgtEl>
                                      </p:cBhvr>
                                    </p:animEffect>
                                    <p:anim calcmode="lin" valueType="num">
                                      <p:cBhvr>
                                        <p:cTn id="16" dur="500" fill="hold"/>
                                        <p:tgtEl>
                                          <p:spTgt spid="71"/>
                                        </p:tgtEl>
                                        <p:attrNameLst>
                                          <p:attrName>ppt_x</p:attrName>
                                        </p:attrNameLst>
                                      </p:cBhvr>
                                      <p:tavLst>
                                        <p:tav tm="0">
                                          <p:val>
                                            <p:strVal val="#ppt_x"/>
                                          </p:val>
                                        </p:tav>
                                        <p:tav tm="100000">
                                          <p:val>
                                            <p:strVal val="#ppt_x"/>
                                          </p:val>
                                        </p:tav>
                                      </p:tavLst>
                                    </p:anim>
                                    <p:anim calcmode="lin" valueType="num">
                                      <p:cBhvr>
                                        <p:cTn id="17" dur="500" fill="hold"/>
                                        <p:tgtEl>
                                          <p:spTgt spid="71"/>
                                        </p:tgtEl>
                                        <p:attrNameLst>
                                          <p:attrName>ppt_y</p:attrName>
                                        </p:attrNameLst>
                                      </p:cBhvr>
                                      <p:tavLst>
                                        <p:tav tm="0">
                                          <p:val>
                                            <p:strVal val="#ppt_y+.1"/>
                                          </p:val>
                                        </p:tav>
                                        <p:tav tm="100000">
                                          <p:val>
                                            <p:strVal val="#ppt_y"/>
                                          </p:val>
                                        </p:tav>
                                      </p:tavLst>
                                    </p:anim>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72"/>
                                        </p:tgtEl>
                                        <p:attrNameLst>
                                          <p:attrName>style.visibility</p:attrName>
                                        </p:attrNameLst>
                                      </p:cBhvr>
                                      <p:to>
                                        <p:strVal val="visible"/>
                                      </p:to>
                                    </p:set>
                                    <p:animEffect transition="in" filter="wipe(left)">
                                      <p:cBhvr>
                                        <p:cTn id="21" dur="500"/>
                                        <p:tgtEl>
                                          <p:spTgt spid="72"/>
                                        </p:tgtEl>
                                      </p:cBhvr>
                                    </p:animEffect>
                                  </p:childTnLst>
                                </p:cTn>
                              </p:par>
                            </p:childTnLst>
                          </p:cTn>
                        </p:par>
                        <p:par>
                          <p:cTn id="22" fill="hold">
                            <p:stCondLst>
                              <p:cond delay="1500"/>
                            </p:stCondLst>
                            <p:childTnLst>
                              <p:par>
                                <p:cTn id="23" presetID="12" presetClass="entr" presetSubtype="8" fill="hold" nodeType="afterEffect">
                                  <p:stCondLst>
                                    <p:cond delay="0"/>
                                  </p:stCondLst>
                                  <p:childTnLst>
                                    <p:set>
                                      <p:cBhvr>
                                        <p:cTn id="24" dur="1" fill="hold">
                                          <p:stCondLst>
                                            <p:cond delay="0"/>
                                          </p:stCondLst>
                                        </p:cTn>
                                        <p:tgtEl>
                                          <p:spTgt spid="43"/>
                                        </p:tgtEl>
                                        <p:attrNameLst>
                                          <p:attrName>style.visibility</p:attrName>
                                        </p:attrNameLst>
                                      </p:cBhvr>
                                      <p:to>
                                        <p:strVal val="visible"/>
                                      </p:to>
                                    </p:set>
                                    <p:anim calcmode="lin" valueType="num">
                                      <p:cBhvr additive="base">
                                        <p:cTn id="25" dur="500"/>
                                        <p:tgtEl>
                                          <p:spTgt spid="43"/>
                                        </p:tgtEl>
                                        <p:attrNameLst>
                                          <p:attrName>ppt_x</p:attrName>
                                        </p:attrNameLst>
                                      </p:cBhvr>
                                      <p:tavLst>
                                        <p:tav tm="0">
                                          <p:val>
                                            <p:strVal val="#ppt_x-#ppt_w*1.125000"/>
                                          </p:val>
                                        </p:tav>
                                        <p:tav tm="100000">
                                          <p:val>
                                            <p:strVal val="#ppt_x"/>
                                          </p:val>
                                        </p:tav>
                                      </p:tavLst>
                                    </p:anim>
                                    <p:animEffect transition="in" filter="wipe(right)">
                                      <p:cBhvr>
                                        <p:cTn id="26" dur="500"/>
                                        <p:tgtEl>
                                          <p:spTgt spid="43"/>
                                        </p:tgtEl>
                                      </p:cBhvr>
                                    </p:animEffect>
                                  </p:childTnLst>
                                </p:cTn>
                              </p:par>
                            </p:childTnLst>
                          </p:cTn>
                        </p:par>
                        <p:par>
                          <p:cTn id="27" fill="hold">
                            <p:stCondLst>
                              <p:cond delay="2000"/>
                            </p:stCondLst>
                            <p:childTnLst>
                              <p:par>
                                <p:cTn id="28" presetID="12" presetClass="entr" presetSubtype="8" fill="hold" nodeType="afterEffect">
                                  <p:stCondLst>
                                    <p:cond delay="0"/>
                                  </p:stCondLst>
                                  <p:childTnLst>
                                    <p:set>
                                      <p:cBhvr>
                                        <p:cTn id="29" dur="1" fill="hold">
                                          <p:stCondLst>
                                            <p:cond delay="0"/>
                                          </p:stCondLst>
                                        </p:cTn>
                                        <p:tgtEl>
                                          <p:spTgt spid="62"/>
                                        </p:tgtEl>
                                        <p:attrNameLst>
                                          <p:attrName>style.visibility</p:attrName>
                                        </p:attrNameLst>
                                      </p:cBhvr>
                                      <p:to>
                                        <p:strVal val="visible"/>
                                      </p:to>
                                    </p:set>
                                    <p:anim calcmode="lin" valueType="num">
                                      <p:cBhvr additive="base">
                                        <p:cTn id="30" dur="500"/>
                                        <p:tgtEl>
                                          <p:spTgt spid="62"/>
                                        </p:tgtEl>
                                        <p:attrNameLst>
                                          <p:attrName>ppt_x</p:attrName>
                                        </p:attrNameLst>
                                      </p:cBhvr>
                                      <p:tavLst>
                                        <p:tav tm="0">
                                          <p:val>
                                            <p:strVal val="#ppt_x-#ppt_w*1.125000"/>
                                          </p:val>
                                        </p:tav>
                                        <p:tav tm="100000">
                                          <p:val>
                                            <p:strVal val="#ppt_x"/>
                                          </p:val>
                                        </p:tav>
                                      </p:tavLst>
                                    </p:anim>
                                    <p:animEffect transition="in" filter="wipe(right)">
                                      <p:cBhvr>
                                        <p:cTn id="31" dur="500"/>
                                        <p:tgtEl>
                                          <p:spTgt spid="62"/>
                                        </p:tgtEl>
                                      </p:cBhvr>
                                    </p:animEffect>
                                  </p:childTnLst>
                                </p:cTn>
                              </p:par>
                              <p:par>
                                <p:cTn id="32" presetID="12" presetClass="entr" presetSubtype="8" fill="hold" nodeType="withEffect">
                                  <p:stCondLst>
                                    <p:cond delay="600"/>
                                  </p:stCondLst>
                                  <p:childTnLst>
                                    <p:set>
                                      <p:cBhvr>
                                        <p:cTn id="33" dur="1" fill="hold">
                                          <p:stCondLst>
                                            <p:cond delay="0"/>
                                          </p:stCondLst>
                                        </p:cTn>
                                        <p:tgtEl>
                                          <p:spTgt spid="50"/>
                                        </p:tgtEl>
                                        <p:attrNameLst>
                                          <p:attrName>style.visibility</p:attrName>
                                        </p:attrNameLst>
                                      </p:cBhvr>
                                      <p:to>
                                        <p:strVal val="visible"/>
                                      </p:to>
                                    </p:set>
                                    <p:anim calcmode="lin" valueType="num">
                                      <p:cBhvr additive="base">
                                        <p:cTn id="34" dur="500"/>
                                        <p:tgtEl>
                                          <p:spTgt spid="50"/>
                                        </p:tgtEl>
                                        <p:attrNameLst>
                                          <p:attrName>ppt_x</p:attrName>
                                        </p:attrNameLst>
                                      </p:cBhvr>
                                      <p:tavLst>
                                        <p:tav tm="0">
                                          <p:val>
                                            <p:strVal val="#ppt_x-#ppt_w*1.125000"/>
                                          </p:val>
                                        </p:tav>
                                        <p:tav tm="100000">
                                          <p:val>
                                            <p:strVal val="#ppt_x"/>
                                          </p:val>
                                        </p:tav>
                                      </p:tavLst>
                                    </p:anim>
                                    <p:animEffect transition="in" filter="wipe(right)">
                                      <p:cBhvr>
                                        <p:cTn id="35" dur="500"/>
                                        <p:tgtEl>
                                          <p:spTgt spid="50"/>
                                        </p:tgtEl>
                                      </p:cBhvr>
                                    </p:animEffect>
                                  </p:childTnLst>
                                </p:cTn>
                              </p:par>
                              <p:par>
                                <p:cTn id="36" presetID="12" presetClass="entr" presetSubtype="8" fill="hold" nodeType="withEffect">
                                  <p:stCondLst>
                                    <p:cond delay="1100"/>
                                  </p:stCondLst>
                                  <p:childTnLst>
                                    <p:set>
                                      <p:cBhvr>
                                        <p:cTn id="37" dur="1" fill="hold">
                                          <p:stCondLst>
                                            <p:cond delay="0"/>
                                          </p:stCondLst>
                                        </p:cTn>
                                        <p:tgtEl>
                                          <p:spTgt spid="56"/>
                                        </p:tgtEl>
                                        <p:attrNameLst>
                                          <p:attrName>style.visibility</p:attrName>
                                        </p:attrNameLst>
                                      </p:cBhvr>
                                      <p:to>
                                        <p:strVal val="visible"/>
                                      </p:to>
                                    </p:set>
                                    <p:anim calcmode="lin" valueType="num">
                                      <p:cBhvr additive="base">
                                        <p:cTn id="38" dur="500"/>
                                        <p:tgtEl>
                                          <p:spTgt spid="56"/>
                                        </p:tgtEl>
                                        <p:attrNameLst>
                                          <p:attrName>ppt_x</p:attrName>
                                        </p:attrNameLst>
                                      </p:cBhvr>
                                      <p:tavLst>
                                        <p:tav tm="0">
                                          <p:val>
                                            <p:strVal val="#ppt_x-#ppt_w*1.125000"/>
                                          </p:val>
                                        </p:tav>
                                        <p:tav tm="100000">
                                          <p:val>
                                            <p:strVal val="#ppt_x"/>
                                          </p:val>
                                        </p:tav>
                                      </p:tavLst>
                                    </p:anim>
                                    <p:animEffect transition="in" filter="wipe(right)">
                                      <p:cBhvr>
                                        <p:cTn id="39"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851922" y="1579722"/>
            <a:ext cx="3840480" cy="1097280"/>
          </a:xfrm>
          <a:prstGeom prst="rect">
            <a:avLst/>
          </a:prstGeom>
          <a:noFill/>
        </p:spPr>
        <p:txBody>
          <a:bodyPr wrap="none" rtlCol="0">
            <a:spAutoFit/>
          </a:bodyPr>
          <a:lstStyle/>
          <a:p>
            <a:pPr marL="0" lvl="1" algn="l"/>
            <a:r>
              <a:rPr lang="zh-CN" altLang="en-US" sz="1400" b="1" dirty="0" smtClean="0">
                <a:solidFill>
                  <a:schemeClr val="tx1">
                    <a:lumMod val="50000"/>
                    <a:lumOff val="50000"/>
                  </a:schemeClr>
                </a:solidFill>
                <a:latin typeface="微软雅黑" panose="020B0503020204020204" pitchFamily="34" charset="-122"/>
                <a:ea typeface="微软雅黑" panose="020B0503020204020204" pitchFamily="34" charset="-122"/>
              </a:rPr>
              <a:t> </a:t>
            </a:r>
            <a:r>
              <a:rPr lang="zh-CN" altLang="en-US" sz="2800" b="1" dirty="0" smtClean="0">
                <a:solidFill>
                  <a:schemeClr val="tx1">
                    <a:lumMod val="50000"/>
                    <a:lumOff val="50000"/>
                  </a:schemeClr>
                </a:solidFill>
                <a:latin typeface="微软雅黑" panose="020B0503020204020204" pitchFamily="34" charset="-122"/>
                <a:ea typeface="微软雅黑" panose="020B0503020204020204" pitchFamily="34" charset="-122"/>
              </a:rPr>
              <a:t>第一部分</a:t>
            </a:r>
            <a:endParaRPr lang="en-US" altLang="zh-CN" sz="2800" b="1" dirty="0">
              <a:solidFill>
                <a:schemeClr val="tx1">
                  <a:lumMod val="50000"/>
                  <a:lumOff val="50000"/>
                </a:schemeClr>
              </a:solidFill>
              <a:latin typeface="微软雅黑" panose="020B0503020204020204" pitchFamily="34" charset="-122"/>
              <a:ea typeface="微软雅黑" panose="020B0503020204020204" pitchFamily="34" charset="-122"/>
            </a:endParaRPr>
          </a:p>
          <a:p>
            <a:pPr marL="0" lvl="1" algn="l"/>
            <a:r>
              <a:rPr lang="zh-CN" altLang="en-US" sz="3600" b="1" dirty="0" smtClean="0">
                <a:solidFill>
                  <a:schemeClr val="accent2"/>
                </a:solidFill>
                <a:latin typeface="微软雅黑" panose="020B0503020204020204" pitchFamily="34" charset="-122"/>
                <a:ea typeface="微软雅黑" panose="020B0503020204020204" pitchFamily="34" charset="-122"/>
              </a:rPr>
              <a:t>单击此处添加标题</a:t>
            </a:r>
          </a:p>
        </p:txBody>
      </p:sp>
      <p:cxnSp>
        <p:nvCxnSpPr>
          <p:cNvPr id="7" name="直接连接符 6"/>
          <p:cNvCxnSpPr/>
          <p:nvPr/>
        </p:nvCxnSpPr>
        <p:spPr>
          <a:xfrm flipV="1">
            <a:off x="3635896" y="1507714"/>
            <a:ext cx="0" cy="192442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2317896" y="3101798"/>
            <a:ext cx="902846" cy="246221"/>
          </a:xfrm>
          <a:prstGeom prst="rect">
            <a:avLst/>
          </a:prstGeom>
          <a:noFill/>
        </p:spPr>
        <p:txBody>
          <a:bodyPr wrap="square" lIns="0" tIns="0" rIns="0" bIns="0" rtlCol="0">
            <a:spAutoFit/>
          </a:bodyPr>
          <a:lstStyle/>
          <a:p>
            <a:r>
              <a:rPr lang="en-US" altLang="zh-CN" sz="1600" dirty="0" smtClean="0">
                <a:latin typeface="微软雅黑" panose="020B0503020204020204" pitchFamily="34" charset="-122"/>
                <a:ea typeface="微软雅黑" panose="020B0503020204020204" pitchFamily="34" charset="-122"/>
              </a:rPr>
              <a:t>PART 01</a:t>
            </a:r>
            <a:endParaRPr lang="zh-CN" altLang="en-US" sz="1600" dirty="0" smtClean="0">
              <a:latin typeface="微软雅黑" panose="020B0503020204020204" pitchFamily="34" charset="-122"/>
              <a:ea typeface="微软雅黑" panose="020B0503020204020204" pitchFamily="34" charset="-122"/>
            </a:endParaRPr>
          </a:p>
        </p:txBody>
      </p:sp>
      <p:grpSp>
        <p:nvGrpSpPr>
          <p:cNvPr id="4" name="组合 3"/>
          <p:cNvGrpSpPr/>
          <p:nvPr/>
        </p:nvGrpSpPr>
        <p:grpSpPr>
          <a:xfrm>
            <a:off x="2123728" y="1579724"/>
            <a:ext cx="1197175" cy="1197175"/>
            <a:chOff x="1068965" y="491752"/>
            <a:chExt cx="1197175" cy="1197175"/>
          </a:xfrm>
        </p:grpSpPr>
        <p:grpSp>
          <p:nvGrpSpPr>
            <p:cNvPr id="15" name="组合 14"/>
            <p:cNvGrpSpPr/>
            <p:nvPr/>
          </p:nvGrpSpPr>
          <p:grpSpPr>
            <a:xfrm>
              <a:off x="1068965" y="491752"/>
              <a:ext cx="1197175" cy="1197175"/>
              <a:chOff x="304800" y="673100"/>
              <a:chExt cx="4000500" cy="4000500"/>
            </a:xfrm>
            <a:effectLst>
              <a:outerShdw blurRad="444500" dist="2540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椭圆 1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KSO_Shape"/>
            <p:cNvSpPr/>
            <p:nvPr/>
          </p:nvSpPr>
          <p:spPr bwMode="auto">
            <a:xfrm>
              <a:off x="1288029" y="829734"/>
              <a:ext cx="759046" cy="521208"/>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latin typeface="+mn-lt"/>
                <a:ea typeface="+mn-ea"/>
              </a:endParaRPr>
            </a:p>
          </p:txBody>
        </p:sp>
      </p:grpSp>
      <p:sp>
        <p:nvSpPr>
          <p:cNvPr id="21" name="文本框 9"/>
          <p:cNvSpPr txBox="1"/>
          <p:nvPr/>
        </p:nvSpPr>
        <p:spPr>
          <a:xfrm>
            <a:off x="4058338" y="2875866"/>
            <a:ext cx="2007940" cy="244475"/>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dirty="0" smtClean="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22" name="文本框 9"/>
          <p:cNvSpPr txBox="1"/>
          <p:nvPr/>
        </p:nvSpPr>
        <p:spPr>
          <a:xfrm>
            <a:off x="4058337" y="3201306"/>
            <a:ext cx="2007940" cy="244475"/>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dirty="0" smtClean="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24" name="文本框 9"/>
          <p:cNvSpPr txBox="1"/>
          <p:nvPr/>
        </p:nvSpPr>
        <p:spPr>
          <a:xfrm>
            <a:off x="5761554" y="2879124"/>
            <a:ext cx="2007940" cy="244475"/>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25" name="文本框 9"/>
          <p:cNvSpPr txBox="1"/>
          <p:nvPr/>
        </p:nvSpPr>
        <p:spPr>
          <a:xfrm>
            <a:off x="5761555" y="3205014"/>
            <a:ext cx="2007940" cy="244475"/>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dirty="0" smtClean="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Tree>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p:tgtEl>
                                          <p:spTgt spid="4"/>
                                        </p:tgtEl>
                                        <p:attrNameLst>
                                          <p:attrName>ppt_x</p:attrName>
                                        </p:attrNameLst>
                                      </p:cBhvr>
                                      <p:tavLst>
                                        <p:tav tm="0">
                                          <p:val>
                                            <p:strVal val="#ppt_x+#ppt_w*1.125000"/>
                                          </p:val>
                                        </p:tav>
                                        <p:tav tm="100000">
                                          <p:val>
                                            <p:strVal val="#ppt_x"/>
                                          </p:val>
                                        </p:tav>
                                      </p:tavLst>
                                    </p:anim>
                                    <p:animEffect transition="in" filter="wipe(left)">
                                      <p:cBhvr>
                                        <p:cTn id="12" dur="500"/>
                                        <p:tgtEl>
                                          <p:spTgt spid="4"/>
                                        </p:tgtEl>
                                      </p:cBhvr>
                                    </p:animEffect>
                                  </p:childTnLst>
                                </p:cTn>
                              </p:par>
                            </p:childTnLst>
                          </p:cTn>
                        </p:par>
                        <p:par>
                          <p:cTn id="13" fill="hold">
                            <p:stCondLst>
                              <p:cond delay="1000"/>
                            </p:stCondLst>
                            <p:childTnLst>
                              <p:par>
                                <p:cTn id="14" presetID="12" presetClass="entr" presetSubtype="8" fill="hold" grpId="0"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right)">
                                      <p:cBhvr>
                                        <p:cTn id="17" dur="500"/>
                                        <p:tgtEl>
                                          <p:spTgt spid="2"/>
                                        </p:tgtEl>
                                      </p:cBhvr>
                                    </p:animEffect>
                                  </p:childTnLst>
                                </p:cTn>
                              </p:par>
                            </p:childTnLst>
                          </p:cTn>
                        </p:par>
                        <p:par>
                          <p:cTn id="18" fill="hold">
                            <p:stCondLst>
                              <p:cond delay="1500"/>
                            </p:stCondLst>
                            <p:childTnLst>
                              <p:par>
                                <p:cTn id="19" presetID="47" presetClass="entr" presetSubtype="0"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anim calcmode="lin" valueType="num">
                                      <p:cBhvr>
                                        <p:cTn id="22" dur="500" fill="hold"/>
                                        <p:tgtEl>
                                          <p:spTgt spid="3"/>
                                        </p:tgtEl>
                                        <p:attrNameLst>
                                          <p:attrName>ppt_x</p:attrName>
                                        </p:attrNameLst>
                                      </p:cBhvr>
                                      <p:tavLst>
                                        <p:tav tm="0">
                                          <p:val>
                                            <p:strVal val="#ppt_x"/>
                                          </p:val>
                                        </p:tav>
                                        <p:tav tm="100000">
                                          <p:val>
                                            <p:strVal val="#ppt_x"/>
                                          </p:val>
                                        </p:tav>
                                      </p:tavLst>
                                    </p:anim>
                                    <p:anim calcmode="lin" valueType="num">
                                      <p:cBhvr>
                                        <p:cTn id="23" dur="500" fill="hold"/>
                                        <p:tgtEl>
                                          <p:spTgt spid="3"/>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ppt_x"/>
                                          </p:val>
                                        </p:tav>
                                        <p:tav tm="100000">
                                          <p:val>
                                            <p:strVal val="#ppt_x"/>
                                          </p:val>
                                        </p:tav>
                                      </p:tavLst>
                                    </p:anim>
                                    <p:anim calcmode="lin" valueType="num">
                                      <p:cBhvr additive="base">
                                        <p:cTn id="28" dur="500" fill="hold"/>
                                        <p:tgtEl>
                                          <p:spTgt spid="2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fill="hold"/>
                                        <p:tgtEl>
                                          <p:spTgt spid="22"/>
                                        </p:tgtEl>
                                        <p:attrNameLst>
                                          <p:attrName>ppt_x</p:attrName>
                                        </p:attrNameLst>
                                      </p:cBhvr>
                                      <p:tavLst>
                                        <p:tav tm="0">
                                          <p:val>
                                            <p:strVal val="#ppt_x"/>
                                          </p:val>
                                        </p:tav>
                                        <p:tav tm="100000">
                                          <p:val>
                                            <p:strVal val="#ppt_x"/>
                                          </p:val>
                                        </p:tav>
                                      </p:tavLst>
                                    </p:anim>
                                    <p:anim calcmode="lin" valueType="num">
                                      <p:cBhvr additive="base">
                                        <p:cTn id="32" dur="500" fill="hold"/>
                                        <p:tgtEl>
                                          <p:spTgt spid="2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20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ppt_x"/>
                                          </p:val>
                                        </p:tav>
                                        <p:tav tm="100000">
                                          <p:val>
                                            <p:strVal val="#ppt_x"/>
                                          </p:val>
                                        </p:tav>
                                      </p:tavLst>
                                    </p:anim>
                                    <p:anim calcmode="lin" valueType="num">
                                      <p:cBhvr additive="base">
                                        <p:cTn id="36" dur="500" fill="hold"/>
                                        <p:tgtEl>
                                          <p:spTgt spid="24"/>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400"/>
                                  </p:stCondLst>
                                  <p:childTnLst>
                                    <p:set>
                                      <p:cBhvr>
                                        <p:cTn id="38" dur="1" fill="hold">
                                          <p:stCondLst>
                                            <p:cond delay="0"/>
                                          </p:stCondLst>
                                        </p:cTn>
                                        <p:tgtEl>
                                          <p:spTgt spid="25"/>
                                        </p:tgtEl>
                                        <p:attrNameLst>
                                          <p:attrName>style.visibility</p:attrName>
                                        </p:attrNameLst>
                                      </p:cBhvr>
                                      <p:to>
                                        <p:strVal val="visible"/>
                                      </p:to>
                                    </p:set>
                                    <p:anim calcmode="lin" valueType="num">
                                      <p:cBhvr additive="base">
                                        <p:cTn id="39" dur="500" fill="hold"/>
                                        <p:tgtEl>
                                          <p:spTgt spid="25"/>
                                        </p:tgtEl>
                                        <p:attrNameLst>
                                          <p:attrName>ppt_x</p:attrName>
                                        </p:attrNameLst>
                                      </p:cBhvr>
                                      <p:tavLst>
                                        <p:tav tm="0">
                                          <p:val>
                                            <p:strVal val="#ppt_x"/>
                                          </p:val>
                                        </p:tav>
                                        <p:tav tm="100000">
                                          <p:val>
                                            <p:strVal val="#ppt_x"/>
                                          </p:val>
                                        </p:tav>
                                      </p:tavLst>
                                    </p:anim>
                                    <p:anim calcmode="lin" valueType="num">
                                      <p:cBhvr additive="base">
                                        <p:cTn id="40"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21" grpId="0"/>
      <p:bldP spid="22" grpId="0"/>
      <p:bldP spid="24" grpId="0"/>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TextBox 42"/>
          <p:cNvSpPr txBox="1"/>
          <p:nvPr/>
        </p:nvSpPr>
        <p:spPr>
          <a:xfrm>
            <a:off x="3563888" y="339504"/>
            <a:ext cx="2016224" cy="326390"/>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anose="020B0503020204020204" pitchFamily="34" charset="-122"/>
                <a:ea typeface="微软雅黑" panose="020B0503020204020204" pitchFamily="34" charset="-122"/>
              </a:rPr>
              <a:t>添加标题</a:t>
            </a:r>
          </a:p>
        </p:txBody>
      </p:sp>
      <p:sp>
        <p:nvSpPr>
          <p:cNvPr id="45"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sp>
        <p:nvSpPr>
          <p:cNvPr id="60" name="TextBox 59"/>
          <p:cNvSpPr txBox="1"/>
          <p:nvPr/>
        </p:nvSpPr>
        <p:spPr>
          <a:xfrm>
            <a:off x="2813400" y="1995688"/>
            <a:ext cx="3342776" cy="2263140"/>
          </a:xfrm>
          <a:prstGeom prst="rect">
            <a:avLst/>
          </a:prstGeom>
          <a:noFill/>
        </p:spPr>
        <p:txBody>
          <a:bodyPr wrap="square" lIns="0" tIns="0" rIns="0" bIns="0" rtlCol="0">
            <a:spAutoFit/>
          </a:bodyPr>
          <a:lstStyle/>
          <a:p>
            <a:pPr algn="just">
              <a:lnSpc>
                <a:spcPct val="150000"/>
              </a:lnSpc>
            </a:pPr>
            <a:r>
              <a:rPr sz="110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a:p>
            <a:pPr algn="just">
              <a:lnSpc>
                <a:spcPct val="150000"/>
              </a:lnSpc>
            </a:pPr>
            <a:r>
              <a:rPr sz="110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a:t>
            </a:r>
          </a:p>
        </p:txBody>
      </p:sp>
      <p:sp>
        <p:nvSpPr>
          <p:cNvPr id="61" name="Oval 6"/>
          <p:cNvSpPr/>
          <p:nvPr/>
        </p:nvSpPr>
        <p:spPr>
          <a:xfrm>
            <a:off x="7247735" y="1894757"/>
            <a:ext cx="668330" cy="672165"/>
          </a:xfrm>
          <a:prstGeom prst="ellipse">
            <a:avLst/>
          </a:prstGeom>
          <a:solidFill>
            <a:schemeClr val="accent3"/>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a:solidFill>
                <a:schemeClr val="bg1"/>
              </a:solidFill>
              <a:latin typeface="微软雅黑" panose="020B0503020204020204" pitchFamily="34" charset="-122"/>
              <a:ea typeface="微软雅黑" panose="020B0503020204020204" pitchFamily="34" charset="-122"/>
            </a:endParaRPr>
          </a:p>
        </p:txBody>
      </p:sp>
      <p:sp>
        <p:nvSpPr>
          <p:cNvPr id="62" name="Text Box 10"/>
          <p:cNvSpPr txBox="1">
            <a:spLocks noChangeArrowheads="1"/>
          </p:cNvSpPr>
          <p:nvPr/>
        </p:nvSpPr>
        <p:spPr bwMode="auto">
          <a:xfrm>
            <a:off x="6401219" y="2624668"/>
            <a:ext cx="2361362" cy="561340"/>
          </a:xfrm>
          <a:prstGeom prst="rect">
            <a:avLst/>
          </a:prstGeom>
          <a:noFill/>
          <a:ln w="9525">
            <a:noFill/>
            <a:miter lim="800000"/>
          </a:ln>
        </p:spPr>
        <p:txBody>
          <a:bodyPr wrap="square" lIns="45720" tIns="22860" rIns="45720" bIns="22860">
            <a:spAutoFit/>
          </a:bodyPr>
          <a:lstStyle/>
          <a:p>
            <a:pPr algn="ctr" defTabSz="1087755">
              <a:lnSpc>
                <a:spcPct val="100000"/>
              </a:lnSpc>
            </a:pPr>
            <a:r>
              <a:rPr lang="zh-CN" altLang="en-US" sz="1200" b="1" dirty="0" smtClean="0">
                <a:solidFill>
                  <a:schemeClr val="accent3"/>
                </a:solidFill>
                <a:latin typeface="微软雅黑" panose="020B0503020204020204" pitchFamily="34" charset="-122"/>
                <a:ea typeface="微软雅黑" panose="020B0503020204020204" pitchFamily="34" charset="-122"/>
                <a:cs typeface="Open Sans" pitchFamily="34" charset="0"/>
              </a:rPr>
              <a:t>添加标题</a:t>
            </a:r>
          </a:p>
          <a:p>
            <a:pPr algn="ctr" defTabSz="1087755">
              <a:lnSpc>
                <a:spcPct val="100000"/>
              </a:lnSpc>
            </a:pPr>
            <a:r>
              <a:rPr lang="zh-CN" altLang="en-US" sz="1050" dirty="0" smtClean="0">
                <a:solidFill>
                  <a:schemeClr val="tx1">
                    <a:lumMod val="65000"/>
                    <a:lumOff val="35000"/>
                  </a:schemeClr>
                </a:solidFill>
                <a:latin typeface="微软雅黑" panose="020B0503020204020204" pitchFamily="34" charset="-122"/>
                <a:ea typeface="微软雅黑" panose="020B0503020204020204" pitchFamily="34" charset="-122"/>
                <a:cs typeface="Open Sans" pitchFamily="34" charset="0"/>
              </a:rPr>
              <a:t>此处添加详细文本描述，建议与标题相关并符合整体语言风格</a:t>
            </a:r>
          </a:p>
        </p:txBody>
      </p:sp>
      <p:sp>
        <p:nvSpPr>
          <p:cNvPr id="63" name="Oval 8"/>
          <p:cNvSpPr/>
          <p:nvPr/>
        </p:nvSpPr>
        <p:spPr>
          <a:xfrm>
            <a:off x="7247735" y="3302216"/>
            <a:ext cx="668330" cy="672165"/>
          </a:xfrm>
          <a:prstGeom prst="ellipse">
            <a:avLst/>
          </a:prstGeom>
          <a:solidFill>
            <a:schemeClr val="accent5"/>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a:solidFill>
                <a:schemeClr val="bg1"/>
              </a:solidFill>
              <a:latin typeface="微软雅黑" panose="020B0503020204020204" pitchFamily="34" charset="-122"/>
              <a:ea typeface="微软雅黑" panose="020B0503020204020204" pitchFamily="34" charset="-122"/>
            </a:endParaRPr>
          </a:p>
        </p:txBody>
      </p:sp>
      <p:sp>
        <p:nvSpPr>
          <p:cNvPr id="64" name="Text Box 10"/>
          <p:cNvSpPr txBox="1">
            <a:spLocks noChangeArrowheads="1"/>
          </p:cNvSpPr>
          <p:nvPr/>
        </p:nvSpPr>
        <p:spPr bwMode="auto">
          <a:xfrm>
            <a:off x="6401219" y="3992821"/>
            <a:ext cx="2361362" cy="561340"/>
          </a:xfrm>
          <a:prstGeom prst="rect">
            <a:avLst/>
          </a:prstGeom>
          <a:noFill/>
          <a:ln w="9525">
            <a:noFill/>
            <a:miter lim="800000"/>
          </a:ln>
        </p:spPr>
        <p:txBody>
          <a:bodyPr wrap="square" lIns="45720" tIns="22860" rIns="45720" bIns="22860">
            <a:spAutoFit/>
          </a:bodyPr>
          <a:lstStyle/>
          <a:p>
            <a:pPr algn="ctr" defTabSz="1087755">
              <a:lnSpc>
                <a:spcPct val="100000"/>
              </a:lnSpc>
            </a:pPr>
            <a:r>
              <a:rPr lang="zh-CN" altLang="en-US" sz="1200" b="1" dirty="0" smtClean="0">
                <a:solidFill>
                  <a:schemeClr val="accent5"/>
                </a:solidFill>
                <a:latin typeface="微软雅黑" panose="020B0503020204020204" pitchFamily="34" charset="-122"/>
                <a:ea typeface="微软雅黑" panose="020B0503020204020204" pitchFamily="34" charset="-122"/>
                <a:cs typeface="Open Sans" pitchFamily="34" charset="0"/>
              </a:rPr>
              <a:t>添加标题</a:t>
            </a:r>
          </a:p>
          <a:p>
            <a:pPr algn="ctr" defTabSz="1087755">
              <a:lnSpc>
                <a:spcPct val="100000"/>
              </a:lnSpc>
            </a:pPr>
            <a:r>
              <a:rPr lang="zh-CN" altLang="en-US" sz="1050" dirty="0" smtClean="0">
                <a:solidFill>
                  <a:schemeClr val="tx1">
                    <a:lumMod val="65000"/>
                    <a:lumOff val="35000"/>
                  </a:schemeClr>
                </a:solidFill>
                <a:latin typeface="微软雅黑" panose="020B0503020204020204" pitchFamily="34" charset="-122"/>
                <a:ea typeface="微软雅黑" panose="020B0503020204020204" pitchFamily="34" charset="-122"/>
                <a:cs typeface="Open Sans" pitchFamily="34" charset="0"/>
              </a:rPr>
              <a:t>此处添加详细文本描述，建议与标题相关并符合整体语言风格</a:t>
            </a:r>
          </a:p>
        </p:txBody>
      </p:sp>
      <p:sp>
        <p:nvSpPr>
          <p:cNvPr id="65" name="Freeform 5"/>
          <p:cNvSpPr>
            <a:spLocks noEditPoints="1"/>
          </p:cNvSpPr>
          <p:nvPr/>
        </p:nvSpPr>
        <p:spPr bwMode="auto">
          <a:xfrm>
            <a:off x="7421182" y="2073151"/>
            <a:ext cx="321436" cy="315372"/>
          </a:xfrm>
          <a:custGeom>
            <a:avLst/>
            <a:gdLst>
              <a:gd name="T0" fmla="*/ 106 w 109"/>
              <a:gd name="T1" fmla="*/ 48 h 109"/>
              <a:gd name="T2" fmla="*/ 99 w 109"/>
              <a:gd name="T3" fmla="*/ 48 h 109"/>
              <a:gd name="T4" fmla="*/ 60 w 109"/>
              <a:gd name="T5" fmla="*/ 9 h 109"/>
              <a:gd name="T6" fmla="*/ 60 w 109"/>
              <a:gd name="T7" fmla="*/ 3 h 109"/>
              <a:gd name="T8" fmla="*/ 59 w 109"/>
              <a:gd name="T9" fmla="*/ 0 h 109"/>
              <a:gd name="T10" fmla="*/ 50 w 109"/>
              <a:gd name="T11" fmla="*/ 0 h 109"/>
              <a:gd name="T12" fmla="*/ 48 w 109"/>
              <a:gd name="T13" fmla="*/ 3 h 109"/>
              <a:gd name="T14" fmla="*/ 48 w 109"/>
              <a:gd name="T15" fmla="*/ 9 h 109"/>
              <a:gd name="T16" fmla="*/ 9 w 109"/>
              <a:gd name="T17" fmla="*/ 48 h 109"/>
              <a:gd name="T18" fmla="*/ 3 w 109"/>
              <a:gd name="T19" fmla="*/ 48 h 109"/>
              <a:gd name="T20" fmla="*/ 0 w 109"/>
              <a:gd name="T21" fmla="*/ 50 h 109"/>
              <a:gd name="T22" fmla="*/ 0 w 109"/>
              <a:gd name="T23" fmla="*/ 59 h 109"/>
              <a:gd name="T24" fmla="*/ 3 w 109"/>
              <a:gd name="T25" fmla="*/ 61 h 109"/>
              <a:gd name="T26" fmla="*/ 9 w 109"/>
              <a:gd name="T27" fmla="*/ 61 h 109"/>
              <a:gd name="T28" fmla="*/ 48 w 109"/>
              <a:gd name="T29" fmla="*/ 100 h 109"/>
              <a:gd name="T30" fmla="*/ 48 w 109"/>
              <a:gd name="T31" fmla="*/ 106 h 109"/>
              <a:gd name="T32" fmla="*/ 50 w 109"/>
              <a:gd name="T33" fmla="*/ 109 h 109"/>
              <a:gd name="T34" fmla="*/ 59 w 109"/>
              <a:gd name="T35" fmla="*/ 109 h 109"/>
              <a:gd name="T36" fmla="*/ 60 w 109"/>
              <a:gd name="T37" fmla="*/ 106 h 109"/>
              <a:gd name="T38" fmla="*/ 60 w 109"/>
              <a:gd name="T39" fmla="*/ 100 h 109"/>
              <a:gd name="T40" fmla="*/ 99 w 109"/>
              <a:gd name="T41" fmla="*/ 61 h 109"/>
              <a:gd name="T42" fmla="*/ 106 w 109"/>
              <a:gd name="T43" fmla="*/ 61 h 109"/>
              <a:gd name="T44" fmla="*/ 109 w 109"/>
              <a:gd name="T45" fmla="*/ 59 h 109"/>
              <a:gd name="T46" fmla="*/ 109 w 109"/>
              <a:gd name="T47" fmla="*/ 50 h 109"/>
              <a:gd name="T48" fmla="*/ 106 w 109"/>
              <a:gd name="T49" fmla="*/ 48 h 109"/>
              <a:gd name="T50" fmla="*/ 72 w 109"/>
              <a:gd name="T51" fmla="*/ 61 h 109"/>
              <a:gd name="T52" fmla="*/ 83 w 109"/>
              <a:gd name="T53" fmla="*/ 61 h 109"/>
              <a:gd name="T54" fmla="*/ 75 w 109"/>
              <a:gd name="T55" fmla="*/ 75 h 109"/>
              <a:gd name="T56" fmla="*/ 60 w 109"/>
              <a:gd name="T57" fmla="*/ 83 h 109"/>
              <a:gd name="T58" fmla="*/ 60 w 109"/>
              <a:gd name="T59" fmla="*/ 73 h 109"/>
              <a:gd name="T60" fmla="*/ 59 w 109"/>
              <a:gd name="T61" fmla="*/ 71 h 109"/>
              <a:gd name="T62" fmla="*/ 50 w 109"/>
              <a:gd name="T63" fmla="*/ 71 h 109"/>
              <a:gd name="T64" fmla="*/ 48 w 109"/>
              <a:gd name="T65" fmla="*/ 73 h 109"/>
              <a:gd name="T66" fmla="*/ 48 w 109"/>
              <a:gd name="T67" fmla="*/ 83 h 109"/>
              <a:gd name="T68" fmla="*/ 34 w 109"/>
              <a:gd name="T69" fmla="*/ 75 h 109"/>
              <a:gd name="T70" fmla="*/ 26 w 109"/>
              <a:gd name="T71" fmla="*/ 61 h 109"/>
              <a:gd name="T72" fmla="*/ 36 w 109"/>
              <a:gd name="T73" fmla="*/ 61 h 109"/>
              <a:gd name="T74" fmla="*/ 38 w 109"/>
              <a:gd name="T75" fmla="*/ 59 h 109"/>
              <a:gd name="T76" fmla="*/ 38 w 109"/>
              <a:gd name="T77" fmla="*/ 50 h 109"/>
              <a:gd name="T78" fmla="*/ 36 w 109"/>
              <a:gd name="T79" fmla="*/ 49 h 109"/>
              <a:gd name="T80" fmla="*/ 26 w 109"/>
              <a:gd name="T81" fmla="*/ 49 h 109"/>
              <a:gd name="T82" fmla="*/ 34 w 109"/>
              <a:gd name="T83" fmla="*/ 34 h 109"/>
              <a:gd name="T84" fmla="*/ 48 w 109"/>
              <a:gd name="T85" fmla="*/ 26 h 109"/>
              <a:gd name="T86" fmla="*/ 48 w 109"/>
              <a:gd name="T87" fmla="*/ 36 h 109"/>
              <a:gd name="T88" fmla="*/ 50 w 109"/>
              <a:gd name="T89" fmla="*/ 38 h 109"/>
              <a:gd name="T90" fmla="*/ 59 w 109"/>
              <a:gd name="T91" fmla="*/ 38 h 109"/>
              <a:gd name="T92" fmla="*/ 60 w 109"/>
              <a:gd name="T93" fmla="*/ 36 h 109"/>
              <a:gd name="T94" fmla="*/ 60 w 109"/>
              <a:gd name="T95" fmla="*/ 26 h 109"/>
              <a:gd name="T96" fmla="*/ 75 w 109"/>
              <a:gd name="T97" fmla="*/ 34 h 109"/>
              <a:gd name="T98" fmla="*/ 83 w 109"/>
              <a:gd name="T99" fmla="*/ 49 h 109"/>
              <a:gd name="T100" fmla="*/ 72 w 109"/>
              <a:gd name="T101" fmla="*/ 49 h 109"/>
              <a:gd name="T102" fmla="*/ 71 w 109"/>
              <a:gd name="T103" fmla="*/ 50 h 109"/>
              <a:gd name="T104" fmla="*/ 71 w 109"/>
              <a:gd name="T105" fmla="*/ 59 h 109"/>
              <a:gd name="T106" fmla="*/ 72 w 109"/>
              <a:gd name="T107" fmla="*/ 6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109">
                <a:moveTo>
                  <a:pt x="106" y="48"/>
                </a:moveTo>
                <a:cubicBezTo>
                  <a:pt x="99" y="48"/>
                  <a:pt x="99" y="48"/>
                  <a:pt x="99" y="48"/>
                </a:cubicBezTo>
                <a:cubicBezTo>
                  <a:pt x="97" y="28"/>
                  <a:pt x="81" y="12"/>
                  <a:pt x="60" y="9"/>
                </a:cubicBezTo>
                <a:cubicBezTo>
                  <a:pt x="60" y="3"/>
                  <a:pt x="60" y="3"/>
                  <a:pt x="60" y="3"/>
                </a:cubicBezTo>
                <a:cubicBezTo>
                  <a:pt x="60" y="1"/>
                  <a:pt x="60" y="0"/>
                  <a:pt x="59" y="0"/>
                </a:cubicBezTo>
                <a:cubicBezTo>
                  <a:pt x="50" y="0"/>
                  <a:pt x="50" y="0"/>
                  <a:pt x="50" y="0"/>
                </a:cubicBezTo>
                <a:cubicBezTo>
                  <a:pt x="49" y="0"/>
                  <a:pt x="48" y="1"/>
                  <a:pt x="48" y="3"/>
                </a:cubicBezTo>
                <a:cubicBezTo>
                  <a:pt x="48" y="9"/>
                  <a:pt x="48" y="9"/>
                  <a:pt x="48" y="9"/>
                </a:cubicBezTo>
                <a:cubicBezTo>
                  <a:pt x="28" y="12"/>
                  <a:pt x="12" y="28"/>
                  <a:pt x="9" y="48"/>
                </a:cubicBezTo>
                <a:cubicBezTo>
                  <a:pt x="3" y="48"/>
                  <a:pt x="3" y="48"/>
                  <a:pt x="3" y="48"/>
                </a:cubicBezTo>
                <a:cubicBezTo>
                  <a:pt x="1" y="48"/>
                  <a:pt x="0" y="49"/>
                  <a:pt x="0" y="50"/>
                </a:cubicBezTo>
                <a:cubicBezTo>
                  <a:pt x="0" y="59"/>
                  <a:pt x="0" y="59"/>
                  <a:pt x="0" y="59"/>
                </a:cubicBezTo>
                <a:cubicBezTo>
                  <a:pt x="0" y="60"/>
                  <a:pt x="1" y="61"/>
                  <a:pt x="3" y="61"/>
                </a:cubicBezTo>
                <a:cubicBezTo>
                  <a:pt x="9" y="61"/>
                  <a:pt x="9" y="61"/>
                  <a:pt x="9" y="61"/>
                </a:cubicBezTo>
                <a:cubicBezTo>
                  <a:pt x="12" y="81"/>
                  <a:pt x="28" y="97"/>
                  <a:pt x="48" y="100"/>
                </a:cubicBezTo>
                <a:cubicBezTo>
                  <a:pt x="48" y="106"/>
                  <a:pt x="48" y="106"/>
                  <a:pt x="48" y="106"/>
                </a:cubicBezTo>
                <a:cubicBezTo>
                  <a:pt x="48" y="108"/>
                  <a:pt x="49" y="109"/>
                  <a:pt x="50" y="109"/>
                </a:cubicBezTo>
                <a:cubicBezTo>
                  <a:pt x="59" y="109"/>
                  <a:pt x="59" y="109"/>
                  <a:pt x="59" y="109"/>
                </a:cubicBezTo>
                <a:cubicBezTo>
                  <a:pt x="60" y="109"/>
                  <a:pt x="60" y="108"/>
                  <a:pt x="60" y="106"/>
                </a:cubicBezTo>
                <a:cubicBezTo>
                  <a:pt x="60" y="100"/>
                  <a:pt x="60" y="100"/>
                  <a:pt x="60" y="100"/>
                </a:cubicBezTo>
                <a:cubicBezTo>
                  <a:pt x="81" y="97"/>
                  <a:pt x="97" y="81"/>
                  <a:pt x="99" y="61"/>
                </a:cubicBezTo>
                <a:cubicBezTo>
                  <a:pt x="106" y="61"/>
                  <a:pt x="106" y="61"/>
                  <a:pt x="106" y="61"/>
                </a:cubicBezTo>
                <a:cubicBezTo>
                  <a:pt x="107" y="61"/>
                  <a:pt x="109" y="60"/>
                  <a:pt x="109" y="59"/>
                </a:cubicBezTo>
                <a:cubicBezTo>
                  <a:pt x="109" y="50"/>
                  <a:pt x="109" y="50"/>
                  <a:pt x="109" y="50"/>
                </a:cubicBezTo>
                <a:cubicBezTo>
                  <a:pt x="109" y="49"/>
                  <a:pt x="107" y="48"/>
                  <a:pt x="106" y="48"/>
                </a:cubicBezTo>
                <a:close/>
                <a:moveTo>
                  <a:pt x="72" y="61"/>
                </a:moveTo>
                <a:cubicBezTo>
                  <a:pt x="83" y="61"/>
                  <a:pt x="83" y="61"/>
                  <a:pt x="83" y="61"/>
                </a:cubicBezTo>
                <a:cubicBezTo>
                  <a:pt x="82" y="66"/>
                  <a:pt x="79" y="71"/>
                  <a:pt x="75" y="75"/>
                </a:cubicBezTo>
                <a:cubicBezTo>
                  <a:pt x="71" y="79"/>
                  <a:pt x="66" y="82"/>
                  <a:pt x="60" y="83"/>
                </a:cubicBezTo>
                <a:cubicBezTo>
                  <a:pt x="60" y="73"/>
                  <a:pt x="60" y="73"/>
                  <a:pt x="60" y="73"/>
                </a:cubicBezTo>
                <a:cubicBezTo>
                  <a:pt x="60" y="72"/>
                  <a:pt x="60" y="71"/>
                  <a:pt x="59" y="71"/>
                </a:cubicBezTo>
                <a:cubicBezTo>
                  <a:pt x="50" y="71"/>
                  <a:pt x="50" y="71"/>
                  <a:pt x="50" y="71"/>
                </a:cubicBezTo>
                <a:cubicBezTo>
                  <a:pt x="49" y="71"/>
                  <a:pt x="48" y="72"/>
                  <a:pt x="48" y="73"/>
                </a:cubicBezTo>
                <a:cubicBezTo>
                  <a:pt x="48" y="83"/>
                  <a:pt x="48" y="83"/>
                  <a:pt x="48" y="83"/>
                </a:cubicBezTo>
                <a:cubicBezTo>
                  <a:pt x="43" y="82"/>
                  <a:pt x="38" y="79"/>
                  <a:pt x="34" y="75"/>
                </a:cubicBezTo>
                <a:cubicBezTo>
                  <a:pt x="29" y="71"/>
                  <a:pt x="27" y="66"/>
                  <a:pt x="26" y="61"/>
                </a:cubicBezTo>
                <a:cubicBezTo>
                  <a:pt x="36" y="61"/>
                  <a:pt x="36" y="61"/>
                  <a:pt x="36" y="61"/>
                </a:cubicBezTo>
                <a:cubicBezTo>
                  <a:pt x="37" y="61"/>
                  <a:pt x="38" y="60"/>
                  <a:pt x="38" y="59"/>
                </a:cubicBezTo>
                <a:cubicBezTo>
                  <a:pt x="38" y="50"/>
                  <a:pt x="38" y="50"/>
                  <a:pt x="38" y="50"/>
                </a:cubicBezTo>
                <a:cubicBezTo>
                  <a:pt x="38" y="49"/>
                  <a:pt x="37" y="49"/>
                  <a:pt x="36" y="49"/>
                </a:cubicBezTo>
                <a:cubicBezTo>
                  <a:pt x="26" y="49"/>
                  <a:pt x="26" y="49"/>
                  <a:pt x="26" y="49"/>
                </a:cubicBezTo>
                <a:cubicBezTo>
                  <a:pt x="27" y="43"/>
                  <a:pt x="29" y="38"/>
                  <a:pt x="34" y="34"/>
                </a:cubicBezTo>
                <a:cubicBezTo>
                  <a:pt x="38" y="30"/>
                  <a:pt x="43" y="27"/>
                  <a:pt x="48" y="26"/>
                </a:cubicBezTo>
                <a:cubicBezTo>
                  <a:pt x="48" y="36"/>
                  <a:pt x="48" y="36"/>
                  <a:pt x="48" y="36"/>
                </a:cubicBezTo>
                <a:cubicBezTo>
                  <a:pt x="48" y="37"/>
                  <a:pt x="49" y="38"/>
                  <a:pt x="50" y="38"/>
                </a:cubicBezTo>
                <a:cubicBezTo>
                  <a:pt x="59" y="38"/>
                  <a:pt x="59" y="38"/>
                  <a:pt x="59" y="38"/>
                </a:cubicBezTo>
                <a:cubicBezTo>
                  <a:pt x="60" y="38"/>
                  <a:pt x="60" y="37"/>
                  <a:pt x="60" y="36"/>
                </a:cubicBezTo>
                <a:cubicBezTo>
                  <a:pt x="60" y="26"/>
                  <a:pt x="60" y="26"/>
                  <a:pt x="60" y="26"/>
                </a:cubicBezTo>
                <a:cubicBezTo>
                  <a:pt x="66" y="27"/>
                  <a:pt x="71" y="30"/>
                  <a:pt x="75" y="34"/>
                </a:cubicBezTo>
                <a:cubicBezTo>
                  <a:pt x="79" y="38"/>
                  <a:pt x="82" y="43"/>
                  <a:pt x="83" y="49"/>
                </a:cubicBezTo>
                <a:cubicBezTo>
                  <a:pt x="72" y="49"/>
                  <a:pt x="72" y="49"/>
                  <a:pt x="72" y="49"/>
                </a:cubicBezTo>
                <a:cubicBezTo>
                  <a:pt x="72" y="49"/>
                  <a:pt x="71" y="49"/>
                  <a:pt x="71" y="50"/>
                </a:cubicBezTo>
                <a:cubicBezTo>
                  <a:pt x="71" y="59"/>
                  <a:pt x="71" y="59"/>
                  <a:pt x="71" y="59"/>
                </a:cubicBezTo>
                <a:cubicBezTo>
                  <a:pt x="71" y="60"/>
                  <a:pt x="72" y="61"/>
                  <a:pt x="72" y="61"/>
                </a:cubicBezTo>
                <a:close/>
              </a:path>
            </a:pathLst>
          </a:custGeom>
          <a:solidFill>
            <a:schemeClr val="bg1"/>
          </a:solidFill>
          <a:ln>
            <a:noFill/>
          </a:ln>
        </p:spPr>
        <p:txBody>
          <a:bodyPr vert="horz" wrap="square" lIns="91440" tIns="45720" rIns="91440" bIns="45720" numCol="1" anchor="t" anchorCtr="0" compatLnSpc="1"/>
          <a:lstStyle/>
          <a:p>
            <a:endParaRPr lang="en-US">
              <a:latin typeface="微软雅黑" panose="020B0503020204020204" pitchFamily="34" charset="-122"/>
              <a:ea typeface="微软雅黑" panose="020B0503020204020204" pitchFamily="34" charset="-122"/>
            </a:endParaRPr>
          </a:p>
        </p:txBody>
      </p:sp>
      <p:grpSp>
        <p:nvGrpSpPr>
          <p:cNvPr id="66" name="Group 11"/>
          <p:cNvGrpSpPr/>
          <p:nvPr/>
        </p:nvGrpSpPr>
        <p:grpSpPr>
          <a:xfrm>
            <a:off x="7405420" y="3464236"/>
            <a:ext cx="352973" cy="348120"/>
            <a:chOff x="8056562" y="3498851"/>
            <a:chExt cx="461963" cy="455612"/>
          </a:xfrm>
          <a:solidFill>
            <a:schemeClr val="bg1"/>
          </a:solidFill>
        </p:grpSpPr>
        <p:sp>
          <p:nvSpPr>
            <p:cNvPr id="67" name="Freeform 6"/>
            <p:cNvSpPr/>
            <p:nvPr/>
          </p:nvSpPr>
          <p:spPr bwMode="auto">
            <a:xfrm>
              <a:off x="8169275" y="3498851"/>
              <a:ext cx="242888" cy="136525"/>
            </a:xfrm>
            <a:custGeom>
              <a:avLst/>
              <a:gdLst>
                <a:gd name="T0" fmla="*/ 31 w 63"/>
                <a:gd name="T1" fmla="*/ 32 h 36"/>
                <a:gd name="T2" fmla="*/ 44 w 63"/>
                <a:gd name="T3" fmla="*/ 36 h 36"/>
                <a:gd name="T4" fmla="*/ 63 w 63"/>
                <a:gd name="T5" fmla="*/ 9 h 36"/>
                <a:gd name="T6" fmla="*/ 31 w 63"/>
                <a:gd name="T7" fmla="*/ 0 h 36"/>
                <a:gd name="T8" fmla="*/ 0 w 63"/>
                <a:gd name="T9" fmla="*/ 8 h 36"/>
                <a:gd name="T10" fmla="*/ 20 w 63"/>
                <a:gd name="T11" fmla="*/ 35 h 36"/>
                <a:gd name="T12" fmla="*/ 31 w 63"/>
                <a:gd name="T13" fmla="*/ 32 h 36"/>
              </a:gdLst>
              <a:ahLst/>
              <a:cxnLst>
                <a:cxn ang="0">
                  <a:pos x="T0" y="T1"/>
                </a:cxn>
                <a:cxn ang="0">
                  <a:pos x="T2" y="T3"/>
                </a:cxn>
                <a:cxn ang="0">
                  <a:pos x="T4" y="T5"/>
                </a:cxn>
                <a:cxn ang="0">
                  <a:pos x="T6" y="T7"/>
                </a:cxn>
                <a:cxn ang="0">
                  <a:pos x="T8" y="T9"/>
                </a:cxn>
                <a:cxn ang="0">
                  <a:pos x="T10" y="T11"/>
                </a:cxn>
                <a:cxn ang="0">
                  <a:pos x="T12" y="T13"/>
                </a:cxn>
              </a:cxnLst>
              <a:rect l="0" t="0" r="r" b="b"/>
              <a:pathLst>
                <a:path w="63" h="36">
                  <a:moveTo>
                    <a:pt x="31" y="32"/>
                  </a:moveTo>
                  <a:cubicBezTo>
                    <a:pt x="36" y="32"/>
                    <a:pt x="40" y="34"/>
                    <a:pt x="44" y="36"/>
                  </a:cubicBezTo>
                  <a:cubicBezTo>
                    <a:pt x="63" y="9"/>
                    <a:pt x="63" y="9"/>
                    <a:pt x="63" y="9"/>
                  </a:cubicBezTo>
                  <a:cubicBezTo>
                    <a:pt x="53" y="3"/>
                    <a:pt x="43" y="0"/>
                    <a:pt x="31" y="0"/>
                  </a:cubicBezTo>
                  <a:cubicBezTo>
                    <a:pt x="20" y="0"/>
                    <a:pt x="9" y="3"/>
                    <a:pt x="0" y="8"/>
                  </a:cubicBezTo>
                  <a:cubicBezTo>
                    <a:pt x="20" y="35"/>
                    <a:pt x="20" y="35"/>
                    <a:pt x="20" y="35"/>
                  </a:cubicBezTo>
                  <a:cubicBezTo>
                    <a:pt x="23" y="33"/>
                    <a:pt x="27" y="32"/>
                    <a:pt x="3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微软雅黑" panose="020B0503020204020204" pitchFamily="34" charset="-122"/>
                <a:ea typeface="微软雅黑" panose="020B0503020204020204" pitchFamily="34" charset="-122"/>
              </a:endParaRPr>
            </a:p>
          </p:txBody>
        </p:sp>
        <p:sp>
          <p:nvSpPr>
            <p:cNvPr id="68" name="Freeform 7"/>
            <p:cNvSpPr/>
            <p:nvPr/>
          </p:nvSpPr>
          <p:spPr bwMode="auto">
            <a:xfrm>
              <a:off x="8369300" y="3749676"/>
              <a:ext cx="149225" cy="147638"/>
            </a:xfrm>
            <a:custGeom>
              <a:avLst/>
              <a:gdLst>
                <a:gd name="T0" fmla="*/ 0 w 39"/>
                <a:gd name="T1" fmla="*/ 12 h 39"/>
                <a:gd name="T2" fmla="*/ 20 w 39"/>
                <a:gd name="T3" fmla="*/ 39 h 39"/>
                <a:gd name="T4" fmla="*/ 39 w 39"/>
                <a:gd name="T5" fmla="*/ 0 h 39"/>
                <a:gd name="T6" fmla="*/ 6 w 39"/>
                <a:gd name="T7" fmla="*/ 0 h 39"/>
                <a:gd name="T8" fmla="*/ 0 w 39"/>
                <a:gd name="T9" fmla="*/ 12 h 39"/>
              </a:gdLst>
              <a:ahLst/>
              <a:cxnLst>
                <a:cxn ang="0">
                  <a:pos x="T0" y="T1"/>
                </a:cxn>
                <a:cxn ang="0">
                  <a:pos x="T2" y="T3"/>
                </a:cxn>
                <a:cxn ang="0">
                  <a:pos x="T4" y="T5"/>
                </a:cxn>
                <a:cxn ang="0">
                  <a:pos x="T6" y="T7"/>
                </a:cxn>
                <a:cxn ang="0">
                  <a:pos x="T8" y="T9"/>
                </a:cxn>
              </a:cxnLst>
              <a:rect l="0" t="0" r="r" b="b"/>
              <a:pathLst>
                <a:path w="39" h="39">
                  <a:moveTo>
                    <a:pt x="0" y="12"/>
                  </a:moveTo>
                  <a:cubicBezTo>
                    <a:pt x="20" y="39"/>
                    <a:pt x="20" y="39"/>
                    <a:pt x="20" y="39"/>
                  </a:cubicBezTo>
                  <a:cubicBezTo>
                    <a:pt x="30" y="29"/>
                    <a:pt x="38" y="15"/>
                    <a:pt x="39" y="0"/>
                  </a:cubicBezTo>
                  <a:cubicBezTo>
                    <a:pt x="6" y="0"/>
                    <a:pt x="6" y="0"/>
                    <a:pt x="6" y="0"/>
                  </a:cubicBezTo>
                  <a:cubicBezTo>
                    <a:pt x="5" y="4"/>
                    <a:pt x="3" y="9"/>
                    <a:pt x="0"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微软雅黑" panose="020B0503020204020204" pitchFamily="34" charset="-122"/>
                <a:ea typeface="微软雅黑" panose="020B0503020204020204" pitchFamily="34" charset="-122"/>
              </a:endParaRPr>
            </a:p>
          </p:txBody>
        </p:sp>
        <p:sp>
          <p:nvSpPr>
            <p:cNvPr id="69" name="Freeform 8"/>
            <p:cNvSpPr/>
            <p:nvPr/>
          </p:nvSpPr>
          <p:spPr bwMode="auto">
            <a:xfrm>
              <a:off x="8369300" y="3552826"/>
              <a:ext cx="149225" cy="158750"/>
            </a:xfrm>
            <a:custGeom>
              <a:avLst/>
              <a:gdLst>
                <a:gd name="T0" fmla="*/ 6 w 39"/>
                <a:gd name="T1" fmla="*/ 42 h 42"/>
                <a:gd name="T2" fmla="*/ 39 w 39"/>
                <a:gd name="T3" fmla="*/ 42 h 42"/>
                <a:gd name="T4" fmla="*/ 18 w 39"/>
                <a:gd name="T5" fmla="*/ 0 h 42"/>
                <a:gd name="T6" fmla="*/ 0 w 39"/>
                <a:gd name="T7" fmla="*/ 28 h 42"/>
                <a:gd name="T8" fmla="*/ 6 w 39"/>
                <a:gd name="T9" fmla="*/ 42 h 42"/>
              </a:gdLst>
              <a:ahLst/>
              <a:cxnLst>
                <a:cxn ang="0">
                  <a:pos x="T0" y="T1"/>
                </a:cxn>
                <a:cxn ang="0">
                  <a:pos x="T2" y="T3"/>
                </a:cxn>
                <a:cxn ang="0">
                  <a:pos x="T4" y="T5"/>
                </a:cxn>
                <a:cxn ang="0">
                  <a:pos x="T6" y="T7"/>
                </a:cxn>
                <a:cxn ang="0">
                  <a:pos x="T8" y="T9"/>
                </a:cxn>
              </a:cxnLst>
              <a:rect l="0" t="0" r="r" b="b"/>
              <a:pathLst>
                <a:path w="39" h="42">
                  <a:moveTo>
                    <a:pt x="6" y="42"/>
                  </a:moveTo>
                  <a:cubicBezTo>
                    <a:pt x="39" y="42"/>
                    <a:pt x="39" y="42"/>
                    <a:pt x="39" y="42"/>
                  </a:cubicBezTo>
                  <a:cubicBezTo>
                    <a:pt x="38" y="25"/>
                    <a:pt x="30" y="10"/>
                    <a:pt x="18" y="0"/>
                  </a:cubicBezTo>
                  <a:cubicBezTo>
                    <a:pt x="0" y="28"/>
                    <a:pt x="0" y="28"/>
                    <a:pt x="0" y="28"/>
                  </a:cubicBezTo>
                  <a:cubicBezTo>
                    <a:pt x="3" y="32"/>
                    <a:pt x="6" y="37"/>
                    <a:pt x="6"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微软雅黑" panose="020B0503020204020204" pitchFamily="34" charset="-122"/>
                <a:ea typeface="微软雅黑" panose="020B0503020204020204" pitchFamily="34" charset="-122"/>
              </a:endParaRPr>
            </a:p>
          </p:txBody>
        </p:sp>
        <p:sp>
          <p:nvSpPr>
            <p:cNvPr id="70" name="Freeform 9"/>
            <p:cNvSpPr/>
            <p:nvPr/>
          </p:nvSpPr>
          <p:spPr bwMode="auto">
            <a:xfrm>
              <a:off x="8056562" y="3749676"/>
              <a:ext cx="161925" cy="158750"/>
            </a:xfrm>
            <a:custGeom>
              <a:avLst/>
              <a:gdLst>
                <a:gd name="T0" fmla="*/ 33 w 42"/>
                <a:gd name="T1" fmla="*/ 0 h 42"/>
                <a:gd name="T2" fmla="*/ 0 w 42"/>
                <a:gd name="T3" fmla="*/ 0 h 42"/>
                <a:gd name="T4" fmla="*/ 24 w 42"/>
                <a:gd name="T5" fmla="*/ 42 h 42"/>
                <a:gd name="T6" fmla="*/ 42 w 42"/>
                <a:gd name="T7" fmla="*/ 15 h 42"/>
                <a:gd name="T8" fmla="*/ 33 w 42"/>
                <a:gd name="T9" fmla="*/ 0 h 42"/>
              </a:gdLst>
              <a:ahLst/>
              <a:cxnLst>
                <a:cxn ang="0">
                  <a:pos x="T0" y="T1"/>
                </a:cxn>
                <a:cxn ang="0">
                  <a:pos x="T2" y="T3"/>
                </a:cxn>
                <a:cxn ang="0">
                  <a:pos x="T4" y="T5"/>
                </a:cxn>
                <a:cxn ang="0">
                  <a:pos x="T6" y="T7"/>
                </a:cxn>
                <a:cxn ang="0">
                  <a:pos x="T8" y="T9"/>
                </a:cxn>
              </a:cxnLst>
              <a:rect l="0" t="0" r="r" b="b"/>
              <a:pathLst>
                <a:path w="42" h="42">
                  <a:moveTo>
                    <a:pt x="33" y="0"/>
                  </a:moveTo>
                  <a:cubicBezTo>
                    <a:pt x="0" y="0"/>
                    <a:pt x="0" y="0"/>
                    <a:pt x="0" y="0"/>
                  </a:cubicBezTo>
                  <a:cubicBezTo>
                    <a:pt x="2" y="17"/>
                    <a:pt x="11" y="32"/>
                    <a:pt x="24" y="42"/>
                  </a:cubicBezTo>
                  <a:cubicBezTo>
                    <a:pt x="42" y="15"/>
                    <a:pt x="42" y="15"/>
                    <a:pt x="42" y="15"/>
                  </a:cubicBezTo>
                  <a:cubicBezTo>
                    <a:pt x="38" y="11"/>
                    <a:pt x="34" y="6"/>
                    <a:pt x="3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微软雅黑" panose="020B0503020204020204" pitchFamily="34" charset="-122"/>
                <a:ea typeface="微软雅黑" panose="020B0503020204020204" pitchFamily="34" charset="-122"/>
              </a:endParaRPr>
            </a:p>
          </p:txBody>
        </p:sp>
        <p:sp>
          <p:nvSpPr>
            <p:cNvPr id="71" name="Freeform 10"/>
            <p:cNvSpPr/>
            <p:nvPr/>
          </p:nvSpPr>
          <p:spPr bwMode="auto">
            <a:xfrm>
              <a:off x="8056562" y="3552826"/>
              <a:ext cx="158750" cy="158750"/>
            </a:xfrm>
            <a:custGeom>
              <a:avLst/>
              <a:gdLst>
                <a:gd name="T0" fmla="*/ 41 w 41"/>
                <a:gd name="T1" fmla="*/ 26 h 42"/>
                <a:gd name="T2" fmla="*/ 21 w 41"/>
                <a:gd name="T3" fmla="*/ 0 h 42"/>
                <a:gd name="T4" fmla="*/ 0 w 41"/>
                <a:gd name="T5" fmla="*/ 42 h 42"/>
                <a:gd name="T6" fmla="*/ 33 w 41"/>
                <a:gd name="T7" fmla="*/ 42 h 42"/>
                <a:gd name="T8" fmla="*/ 41 w 41"/>
                <a:gd name="T9" fmla="*/ 26 h 42"/>
              </a:gdLst>
              <a:ahLst/>
              <a:cxnLst>
                <a:cxn ang="0">
                  <a:pos x="T0" y="T1"/>
                </a:cxn>
                <a:cxn ang="0">
                  <a:pos x="T2" y="T3"/>
                </a:cxn>
                <a:cxn ang="0">
                  <a:pos x="T4" y="T5"/>
                </a:cxn>
                <a:cxn ang="0">
                  <a:pos x="T6" y="T7"/>
                </a:cxn>
                <a:cxn ang="0">
                  <a:pos x="T8" y="T9"/>
                </a:cxn>
              </a:cxnLst>
              <a:rect l="0" t="0" r="r" b="b"/>
              <a:pathLst>
                <a:path w="41" h="42">
                  <a:moveTo>
                    <a:pt x="41" y="26"/>
                  </a:moveTo>
                  <a:cubicBezTo>
                    <a:pt x="21" y="0"/>
                    <a:pt x="21" y="0"/>
                    <a:pt x="21" y="0"/>
                  </a:cubicBezTo>
                  <a:cubicBezTo>
                    <a:pt x="9" y="10"/>
                    <a:pt x="1" y="25"/>
                    <a:pt x="0" y="42"/>
                  </a:cubicBezTo>
                  <a:cubicBezTo>
                    <a:pt x="33" y="42"/>
                    <a:pt x="33" y="42"/>
                    <a:pt x="33" y="42"/>
                  </a:cubicBezTo>
                  <a:cubicBezTo>
                    <a:pt x="34" y="36"/>
                    <a:pt x="37" y="30"/>
                    <a:pt x="41"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微软雅黑" panose="020B0503020204020204" pitchFamily="34" charset="-122"/>
                <a:ea typeface="微软雅黑" panose="020B0503020204020204" pitchFamily="34" charset="-122"/>
              </a:endParaRPr>
            </a:p>
          </p:txBody>
        </p:sp>
        <p:sp>
          <p:nvSpPr>
            <p:cNvPr id="72" name="Freeform 11"/>
            <p:cNvSpPr/>
            <p:nvPr/>
          </p:nvSpPr>
          <p:spPr bwMode="auto">
            <a:xfrm>
              <a:off x="8180388" y="3817938"/>
              <a:ext cx="234950" cy="136525"/>
            </a:xfrm>
            <a:custGeom>
              <a:avLst/>
              <a:gdLst>
                <a:gd name="T0" fmla="*/ 28 w 61"/>
                <a:gd name="T1" fmla="*/ 4 h 36"/>
                <a:gd name="T2" fmla="*/ 19 w 61"/>
                <a:gd name="T3" fmla="*/ 2 h 36"/>
                <a:gd name="T4" fmla="*/ 0 w 61"/>
                <a:gd name="T5" fmla="*/ 30 h 36"/>
                <a:gd name="T6" fmla="*/ 28 w 61"/>
                <a:gd name="T7" fmla="*/ 36 h 36"/>
                <a:gd name="T8" fmla="*/ 61 w 61"/>
                <a:gd name="T9" fmla="*/ 27 h 36"/>
                <a:gd name="T10" fmla="*/ 41 w 61"/>
                <a:gd name="T11" fmla="*/ 0 h 36"/>
                <a:gd name="T12" fmla="*/ 28 w 61"/>
                <a:gd name="T13" fmla="*/ 4 h 36"/>
              </a:gdLst>
              <a:ahLst/>
              <a:cxnLst>
                <a:cxn ang="0">
                  <a:pos x="T0" y="T1"/>
                </a:cxn>
                <a:cxn ang="0">
                  <a:pos x="T2" y="T3"/>
                </a:cxn>
                <a:cxn ang="0">
                  <a:pos x="T4" y="T5"/>
                </a:cxn>
                <a:cxn ang="0">
                  <a:pos x="T6" y="T7"/>
                </a:cxn>
                <a:cxn ang="0">
                  <a:pos x="T8" y="T9"/>
                </a:cxn>
                <a:cxn ang="0">
                  <a:pos x="T10" y="T11"/>
                </a:cxn>
                <a:cxn ang="0">
                  <a:pos x="T12" y="T13"/>
                </a:cxn>
              </a:cxnLst>
              <a:rect l="0" t="0" r="r" b="b"/>
              <a:pathLst>
                <a:path w="61" h="36">
                  <a:moveTo>
                    <a:pt x="28" y="4"/>
                  </a:moveTo>
                  <a:cubicBezTo>
                    <a:pt x="25" y="4"/>
                    <a:pt x="22" y="3"/>
                    <a:pt x="19" y="2"/>
                  </a:cubicBezTo>
                  <a:cubicBezTo>
                    <a:pt x="0" y="30"/>
                    <a:pt x="0" y="30"/>
                    <a:pt x="0" y="30"/>
                  </a:cubicBezTo>
                  <a:cubicBezTo>
                    <a:pt x="9" y="34"/>
                    <a:pt x="18" y="36"/>
                    <a:pt x="28" y="36"/>
                  </a:cubicBezTo>
                  <a:cubicBezTo>
                    <a:pt x="40" y="36"/>
                    <a:pt x="52" y="33"/>
                    <a:pt x="61" y="27"/>
                  </a:cubicBezTo>
                  <a:cubicBezTo>
                    <a:pt x="41" y="0"/>
                    <a:pt x="41" y="0"/>
                    <a:pt x="41" y="0"/>
                  </a:cubicBezTo>
                  <a:cubicBezTo>
                    <a:pt x="38" y="2"/>
                    <a:pt x="33" y="4"/>
                    <a:pt x="2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微软雅黑" panose="020B0503020204020204" pitchFamily="34" charset="-122"/>
                <a:ea typeface="微软雅黑" panose="020B0503020204020204" pitchFamily="34" charset="-122"/>
              </a:endParaRPr>
            </a:p>
          </p:txBody>
        </p:sp>
      </p:grpSp>
      <p:sp>
        <p:nvSpPr>
          <p:cNvPr id="74" name="Text Box 7"/>
          <p:cNvSpPr txBox="1">
            <a:spLocks noChangeArrowheads="1"/>
          </p:cNvSpPr>
          <p:nvPr/>
        </p:nvSpPr>
        <p:spPr bwMode="auto">
          <a:xfrm>
            <a:off x="381000" y="1364164"/>
            <a:ext cx="7391400" cy="415498"/>
          </a:xfrm>
          <a:prstGeom prst="rect">
            <a:avLst/>
          </a:prstGeom>
          <a:noFill/>
          <a:ln w="9525">
            <a:noFill/>
            <a:miter lim="800000"/>
          </a:ln>
        </p:spPr>
        <p:txBody>
          <a:bodyPr wrap="square" lIns="45720" tIns="22860" rIns="45720" bIns="22860" anchor="ctr">
            <a:spAutoFit/>
          </a:bodyPr>
          <a:lstStyle/>
          <a:p>
            <a:pPr defTabSz="1087755"/>
            <a:r>
              <a:rPr lang="zh-CN" altLang="en-US" sz="1200" dirty="0" smtClean="0">
                <a:solidFill>
                  <a:schemeClr val="tx1">
                    <a:lumMod val="95000"/>
                    <a:lumOff val="5000"/>
                  </a:schemeClr>
                </a:solidFill>
                <a:latin typeface="微软雅黑" panose="020B0503020204020204" pitchFamily="34" charset="-122"/>
                <a:ea typeface="微软雅黑" panose="020B0503020204020204" pitchFamily="34" charset="-122"/>
                <a:cs typeface="Open Sans Semibold" pitchFamily="34" charset="0"/>
              </a:rPr>
              <a:t>此处添加详细文本描述，建议与标题相关并符合整体语言风格，语言描述尽量简洁生动。尽量将每页幻灯片的字数控制在</a:t>
            </a:r>
            <a:r>
              <a:rPr lang="en-US" altLang="zh-CN" sz="1200" dirty="0" smtClean="0">
                <a:solidFill>
                  <a:schemeClr val="tx1">
                    <a:lumMod val="95000"/>
                    <a:lumOff val="5000"/>
                  </a:schemeClr>
                </a:solidFill>
                <a:latin typeface="微软雅黑" panose="020B0503020204020204" pitchFamily="34" charset="-122"/>
                <a:ea typeface="微软雅黑" panose="020B0503020204020204" pitchFamily="34" charset="-122"/>
                <a:cs typeface="Open Sans Semibold" pitchFamily="34" charset="0"/>
              </a:rPr>
              <a:t>200</a:t>
            </a:r>
            <a:r>
              <a:rPr lang="zh-CN" altLang="en-US" sz="1200" dirty="0" smtClean="0">
                <a:solidFill>
                  <a:schemeClr val="tx1">
                    <a:lumMod val="95000"/>
                    <a:lumOff val="5000"/>
                  </a:schemeClr>
                </a:solidFill>
                <a:latin typeface="微软雅黑" panose="020B0503020204020204" pitchFamily="34" charset="-122"/>
                <a:ea typeface="微软雅黑" panose="020B0503020204020204" pitchFamily="34" charset="-122"/>
                <a:cs typeface="Open Sans Semibold" pitchFamily="34" charset="0"/>
              </a:rPr>
              <a:t>字以内</a:t>
            </a:r>
            <a:endParaRPr lang="en-US" sz="1200" dirty="0" smtClean="0">
              <a:solidFill>
                <a:schemeClr val="tx1">
                  <a:lumMod val="95000"/>
                  <a:lumOff val="5000"/>
                </a:schemeClr>
              </a:solidFill>
              <a:latin typeface="微软雅黑" panose="020B0503020204020204" pitchFamily="34" charset="-122"/>
              <a:ea typeface="微软雅黑" panose="020B0503020204020204" pitchFamily="34" charset="-122"/>
              <a:cs typeface="Open Sans Semibold" pitchFamily="34" charset="0"/>
            </a:endParaRPr>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470470" y="2042228"/>
            <a:ext cx="1910149" cy="24926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fade">
                                      <p:cBhvr>
                                        <p:cTn id="7" dur="250"/>
                                        <p:tgtEl>
                                          <p:spTgt spid="7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075"/>
                                        </p:tgtEl>
                                        <p:attrNameLst>
                                          <p:attrName>style.visibility</p:attrName>
                                        </p:attrNameLst>
                                      </p:cBhvr>
                                      <p:to>
                                        <p:strVal val="visible"/>
                                      </p:to>
                                    </p:set>
                                    <p:animEffect transition="in" filter="fade">
                                      <p:cBhvr>
                                        <p:cTn id="12" dur="1000"/>
                                        <p:tgtEl>
                                          <p:spTgt spid="3075"/>
                                        </p:tgtEl>
                                      </p:cBhvr>
                                    </p:animEffect>
                                    <p:anim calcmode="lin" valueType="num">
                                      <p:cBhvr>
                                        <p:cTn id="13" dur="1000" fill="hold"/>
                                        <p:tgtEl>
                                          <p:spTgt spid="3075"/>
                                        </p:tgtEl>
                                        <p:attrNameLst>
                                          <p:attrName>ppt_x</p:attrName>
                                        </p:attrNameLst>
                                      </p:cBhvr>
                                      <p:tavLst>
                                        <p:tav tm="0">
                                          <p:val>
                                            <p:strVal val="#ppt_x"/>
                                          </p:val>
                                        </p:tav>
                                        <p:tav tm="100000">
                                          <p:val>
                                            <p:strVal val="#ppt_x"/>
                                          </p:val>
                                        </p:tav>
                                      </p:tavLst>
                                    </p:anim>
                                    <p:anim calcmode="lin" valueType="num">
                                      <p:cBhvr>
                                        <p:cTn id="14" dur="1000" fill="hold"/>
                                        <p:tgtEl>
                                          <p:spTgt spid="3075"/>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8" fill="hold" grpId="0" nodeType="afterEffect">
                                  <p:stCondLst>
                                    <p:cond delay="0"/>
                                  </p:stCondLst>
                                  <p:iterate type="lt">
                                    <p:tmPct val="30000"/>
                                  </p:iterate>
                                  <p:childTnLst>
                                    <p:set>
                                      <p:cBhvr>
                                        <p:cTn id="17" dur="1" fill="hold">
                                          <p:stCondLst>
                                            <p:cond delay="0"/>
                                          </p:stCondLst>
                                        </p:cTn>
                                        <p:tgtEl>
                                          <p:spTgt spid="60"/>
                                        </p:tgtEl>
                                        <p:attrNameLst>
                                          <p:attrName>style.visibility</p:attrName>
                                        </p:attrNameLst>
                                      </p:cBhvr>
                                      <p:to>
                                        <p:strVal val="visible"/>
                                      </p:to>
                                    </p:set>
                                    <p:animEffect transition="in" filter="wipe(left)">
                                      <p:cBhvr>
                                        <p:cTn id="18" dur="50"/>
                                        <p:tgtEl>
                                          <p:spTgt spid="60"/>
                                        </p:tgtEl>
                                      </p:cBhvr>
                                    </p:animEffect>
                                  </p:childTnLst>
                                </p:cTn>
                              </p:par>
                              <p:par>
                                <p:cTn id="19" presetID="36" presetClass="emph" presetSubtype="0" fill="hold" grpId="1" nodeType="withEffect">
                                  <p:stCondLst>
                                    <p:cond delay="0"/>
                                  </p:stCondLst>
                                  <p:iterate type="lt">
                                    <p:tmPct val="30000"/>
                                  </p:iterate>
                                  <p:childTnLst>
                                    <p:animScale>
                                      <p:cBhvr>
                                        <p:cTn id="20" dur="25" autoRev="1" fill="hold">
                                          <p:stCondLst>
                                            <p:cond delay="0"/>
                                          </p:stCondLst>
                                        </p:cTn>
                                        <p:tgtEl>
                                          <p:spTgt spid="60"/>
                                        </p:tgtEl>
                                      </p:cBhvr>
                                      <p:to x="80000" y="100000"/>
                                    </p:animScale>
                                    <p:anim by="(#ppt_w*0.10)" calcmode="lin" valueType="num">
                                      <p:cBhvr>
                                        <p:cTn id="21" dur="25" autoRev="1" fill="hold">
                                          <p:stCondLst>
                                            <p:cond delay="0"/>
                                          </p:stCondLst>
                                        </p:cTn>
                                        <p:tgtEl>
                                          <p:spTgt spid="60"/>
                                        </p:tgtEl>
                                        <p:attrNameLst>
                                          <p:attrName>ppt_x</p:attrName>
                                        </p:attrNameLst>
                                      </p:cBhvr>
                                    </p:anim>
                                    <p:anim by="(-#ppt_w*0.10)" calcmode="lin" valueType="num">
                                      <p:cBhvr>
                                        <p:cTn id="22" dur="25" autoRev="1" fill="hold">
                                          <p:stCondLst>
                                            <p:cond delay="0"/>
                                          </p:stCondLst>
                                        </p:cTn>
                                        <p:tgtEl>
                                          <p:spTgt spid="60"/>
                                        </p:tgtEl>
                                        <p:attrNameLst>
                                          <p:attrName>ppt_y</p:attrName>
                                        </p:attrNameLst>
                                      </p:cBhvr>
                                    </p:anim>
                                    <p:animRot by="-480000">
                                      <p:cBhvr>
                                        <p:cTn id="23" dur="25" autoRev="1" fill="hold">
                                          <p:stCondLst>
                                            <p:cond delay="0"/>
                                          </p:stCondLst>
                                        </p:cTn>
                                        <p:tgtEl>
                                          <p:spTgt spid="60"/>
                                        </p:tgtEl>
                                        <p:attrNameLst>
                                          <p:attrName>r</p:attrName>
                                        </p:attrNameLst>
                                      </p:cBhvr>
                                    </p:animRot>
                                  </p:childTnLst>
                                </p:cTn>
                              </p:par>
                            </p:childTnLst>
                          </p:cTn>
                        </p:par>
                        <p:par>
                          <p:cTn id="24" fill="hold">
                            <p:stCondLst>
                              <p:cond delay="3914"/>
                            </p:stCondLst>
                            <p:childTnLst>
                              <p:par>
                                <p:cTn id="25" presetID="42" presetClass="entr" presetSubtype="0" fill="hold" grpId="0" nodeType="after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fade">
                                      <p:cBhvr>
                                        <p:cTn id="27" dur="300"/>
                                        <p:tgtEl>
                                          <p:spTgt spid="61"/>
                                        </p:tgtEl>
                                      </p:cBhvr>
                                    </p:animEffect>
                                    <p:anim calcmode="lin" valueType="num">
                                      <p:cBhvr>
                                        <p:cTn id="28" dur="300" fill="hold"/>
                                        <p:tgtEl>
                                          <p:spTgt spid="61"/>
                                        </p:tgtEl>
                                        <p:attrNameLst>
                                          <p:attrName>ppt_x</p:attrName>
                                        </p:attrNameLst>
                                      </p:cBhvr>
                                      <p:tavLst>
                                        <p:tav tm="0">
                                          <p:val>
                                            <p:strVal val="#ppt_x"/>
                                          </p:val>
                                        </p:tav>
                                        <p:tav tm="100000">
                                          <p:val>
                                            <p:strVal val="#ppt_x"/>
                                          </p:val>
                                        </p:tav>
                                      </p:tavLst>
                                    </p:anim>
                                    <p:anim calcmode="lin" valueType="num">
                                      <p:cBhvr>
                                        <p:cTn id="29" dur="300" fill="hold"/>
                                        <p:tgtEl>
                                          <p:spTgt spid="61"/>
                                        </p:tgtEl>
                                        <p:attrNameLst>
                                          <p:attrName>ppt_y</p:attrName>
                                        </p:attrNameLst>
                                      </p:cBhvr>
                                      <p:tavLst>
                                        <p:tav tm="0">
                                          <p:val>
                                            <p:strVal val="#ppt_y+.1"/>
                                          </p:val>
                                        </p:tav>
                                        <p:tav tm="100000">
                                          <p:val>
                                            <p:strVal val="#ppt_y"/>
                                          </p:val>
                                        </p:tav>
                                      </p:tavLst>
                                    </p:anim>
                                  </p:childTnLst>
                                </p:cTn>
                              </p:par>
                            </p:childTnLst>
                          </p:cTn>
                        </p:par>
                        <p:par>
                          <p:cTn id="30" fill="hold">
                            <p:stCondLst>
                              <p:cond delay="4414"/>
                            </p:stCondLst>
                            <p:childTnLst>
                              <p:par>
                                <p:cTn id="31" presetID="2" presetClass="entr" presetSubtype="4" fill="hold" grpId="0" nodeType="afterEffect">
                                  <p:stCondLst>
                                    <p:cond delay="0"/>
                                  </p:stCondLst>
                                  <p:childTnLst>
                                    <p:set>
                                      <p:cBhvr>
                                        <p:cTn id="32" dur="1" fill="hold">
                                          <p:stCondLst>
                                            <p:cond delay="0"/>
                                          </p:stCondLst>
                                        </p:cTn>
                                        <p:tgtEl>
                                          <p:spTgt spid="65"/>
                                        </p:tgtEl>
                                        <p:attrNameLst>
                                          <p:attrName>style.visibility</p:attrName>
                                        </p:attrNameLst>
                                      </p:cBhvr>
                                      <p:to>
                                        <p:strVal val="visible"/>
                                      </p:to>
                                    </p:set>
                                    <p:anim calcmode="lin" valueType="num">
                                      <p:cBhvr additive="base">
                                        <p:cTn id="33" dur="300" fill="hold"/>
                                        <p:tgtEl>
                                          <p:spTgt spid="65"/>
                                        </p:tgtEl>
                                        <p:attrNameLst>
                                          <p:attrName>ppt_x</p:attrName>
                                        </p:attrNameLst>
                                      </p:cBhvr>
                                      <p:tavLst>
                                        <p:tav tm="0">
                                          <p:val>
                                            <p:strVal val="#ppt_x"/>
                                          </p:val>
                                        </p:tav>
                                        <p:tav tm="100000">
                                          <p:val>
                                            <p:strVal val="#ppt_x"/>
                                          </p:val>
                                        </p:tav>
                                      </p:tavLst>
                                    </p:anim>
                                    <p:anim calcmode="lin" valueType="num">
                                      <p:cBhvr additive="base">
                                        <p:cTn id="34" dur="300" fill="hold"/>
                                        <p:tgtEl>
                                          <p:spTgt spid="65"/>
                                        </p:tgtEl>
                                        <p:attrNameLst>
                                          <p:attrName>ppt_y</p:attrName>
                                        </p:attrNameLst>
                                      </p:cBhvr>
                                      <p:tavLst>
                                        <p:tav tm="0">
                                          <p:val>
                                            <p:strVal val="1+#ppt_h/2"/>
                                          </p:val>
                                        </p:tav>
                                        <p:tav tm="100000">
                                          <p:val>
                                            <p:strVal val="#ppt_y"/>
                                          </p:val>
                                        </p:tav>
                                      </p:tavLst>
                                    </p:anim>
                                  </p:childTnLst>
                                </p:cTn>
                              </p:par>
                            </p:childTnLst>
                          </p:cTn>
                        </p:par>
                        <p:par>
                          <p:cTn id="35" fill="hold">
                            <p:stCondLst>
                              <p:cond delay="4914"/>
                            </p:stCondLst>
                            <p:childTnLst>
                              <p:par>
                                <p:cTn id="36" presetID="2" presetClass="entr" presetSubtype="4" fill="hold" grpId="0" nodeType="afterEffect">
                                  <p:stCondLst>
                                    <p:cond delay="0"/>
                                  </p:stCondLst>
                                  <p:childTnLst>
                                    <p:set>
                                      <p:cBhvr>
                                        <p:cTn id="37" dur="1" fill="hold">
                                          <p:stCondLst>
                                            <p:cond delay="0"/>
                                          </p:stCondLst>
                                        </p:cTn>
                                        <p:tgtEl>
                                          <p:spTgt spid="62"/>
                                        </p:tgtEl>
                                        <p:attrNameLst>
                                          <p:attrName>style.visibility</p:attrName>
                                        </p:attrNameLst>
                                      </p:cBhvr>
                                      <p:to>
                                        <p:strVal val="visible"/>
                                      </p:to>
                                    </p:set>
                                    <p:anim calcmode="lin" valueType="num">
                                      <p:cBhvr additive="base">
                                        <p:cTn id="38" dur="300" fill="hold"/>
                                        <p:tgtEl>
                                          <p:spTgt spid="62"/>
                                        </p:tgtEl>
                                        <p:attrNameLst>
                                          <p:attrName>ppt_x</p:attrName>
                                        </p:attrNameLst>
                                      </p:cBhvr>
                                      <p:tavLst>
                                        <p:tav tm="0">
                                          <p:val>
                                            <p:strVal val="#ppt_x"/>
                                          </p:val>
                                        </p:tav>
                                        <p:tav tm="100000">
                                          <p:val>
                                            <p:strVal val="#ppt_x"/>
                                          </p:val>
                                        </p:tav>
                                      </p:tavLst>
                                    </p:anim>
                                    <p:anim calcmode="lin" valueType="num">
                                      <p:cBhvr additive="base">
                                        <p:cTn id="39" dur="300" fill="hold"/>
                                        <p:tgtEl>
                                          <p:spTgt spid="62"/>
                                        </p:tgtEl>
                                        <p:attrNameLst>
                                          <p:attrName>ppt_y</p:attrName>
                                        </p:attrNameLst>
                                      </p:cBhvr>
                                      <p:tavLst>
                                        <p:tav tm="0">
                                          <p:val>
                                            <p:strVal val="1+#ppt_h/2"/>
                                          </p:val>
                                        </p:tav>
                                        <p:tav tm="100000">
                                          <p:val>
                                            <p:strVal val="#ppt_y"/>
                                          </p:val>
                                        </p:tav>
                                      </p:tavLst>
                                    </p:anim>
                                  </p:childTnLst>
                                </p:cTn>
                              </p:par>
                            </p:childTnLst>
                          </p:cTn>
                        </p:par>
                        <p:par>
                          <p:cTn id="40" fill="hold">
                            <p:stCondLst>
                              <p:cond delay="5414"/>
                            </p:stCondLst>
                            <p:childTnLst>
                              <p:par>
                                <p:cTn id="41" presetID="42" presetClass="entr" presetSubtype="0" fill="hold" grpId="0" nodeType="afterEffect">
                                  <p:stCondLst>
                                    <p:cond delay="0"/>
                                  </p:stCondLst>
                                  <p:childTnLst>
                                    <p:set>
                                      <p:cBhvr>
                                        <p:cTn id="42" dur="1" fill="hold">
                                          <p:stCondLst>
                                            <p:cond delay="0"/>
                                          </p:stCondLst>
                                        </p:cTn>
                                        <p:tgtEl>
                                          <p:spTgt spid="63"/>
                                        </p:tgtEl>
                                        <p:attrNameLst>
                                          <p:attrName>style.visibility</p:attrName>
                                        </p:attrNameLst>
                                      </p:cBhvr>
                                      <p:to>
                                        <p:strVal val="visible"/>
                                      </p:to>
                                    </p:set>
                                    <p:animEffect transition="in" filter="fade">
                                      <p:cBhvr>
                                        <p:cTn id="43" dur="300"/>
                                        <p:tgtEl>
                                          <p:spTgt spid="63"/>
                                        </p:tgtEl>
                                      </p:cBhvr>
                                    </p:animEffect>
                                    <p:anim calcmode="lin" valueType="num">
                                      <p:cBhvr>
                                        <p:cTn id="44" dur="300" fill="hold"/>
                                        <p:tgtEl>
                                          <p:spTgt spid="63"/>
                                        </p:tgtEl>
                                        <p:attrNameLst>
                                          <p:attrName>ppt_x</p:attrName>
                                        </p:attrNameLst>
                                      </p:cBhvr>
                                      <p:tavLst>
                                        <p:tav tm="0">
                                          <p:val>
                                            <p:strVal val="#ppt_x"/>
                                          </p:val>
                                        </p:tav>
                                        <p:tav tm="100000">
                                          <p:val>
                                            <p:strVal val="#ppt_x"/>
                                          </p:val>
                                        </p:tav>
                                      </p:tavLst>
                                    </p:anim>
                                    <p:anim calcmode="lin" valueType="num">
                                      <p:cBhvr>
                                        <p:cTn id="45" dur="300" fill="hold"/>
                                        <p:tgtEl>
                                          <p:spTgt spid="63"/>
                                        </p:tgtEl>
                                        <p:attrNameLst>
                                          <p:attrName>ppt_y</p:attrName>
                                        </p:attrNameLst>
                                      </p:cBhvr>
                                      <p:tavLst>
                                        <p:tav tm="0">
                                          <p:val>
                                            <p:strVal val="#ppt_y+.1"/>
                                          </p:val>
                                        </p:tav>
                                        <p:tav tm="100000">
                                          <p:val>
                                            <p:strVal val="#ppt_y"/>
                                          </p:val>
                                        </p:tav>
                                      </p:tavLst>
                                    </p:anim>
                                  </p:childTnLst>
                                </p:cTn>
                              </p:par>
                            </p:childTnLst>
                          </p:cTn>
                        </p:par>
                        <p:par>
                          <p:cTn id="46" fill="hold">
                            <p:stCondLst>
                              <p:cond delay="5914"/>
                            </p:stCondLst>
                            <p:childTnLst>
                              <p:par>
                                <p:cTn id="47" presetID="2" presetClass="entr" presetSubtype="4" fill="hold" nodeType="afterEffect">
                                  <p:stCondLst>
                                    <p:cond delay="0"/>
                                  </p:stCondLst>
                                  <p:childTnLst>
                                    <p:set>
                                      <p:cBhvr>
                                        <p:cTn id="48" dur="1" fill="hold">
                                          <p:stCondLst>
                                            <p:cond delay="0"/>
                                          </p:stCondLst>
                                        </p:cTn>
                                        <p:tgtEl>
                                          <p:spTgt spid="66"/>
                                        </p:tgtEl>
                                        <p:attrNameLst>
                                          <p:attrName>style.visibility</p:attrName>
                                        </p:attrNameLst>
                                      </p:cBhvr>
                                      <p:to>
                                        <p:strVal val="visible"/>
                                      </p:to>
                                    </p:set>
                                    <p:anim calcmode="lin" valueType="num">
                                      <p:cBhvr additive="base">
                                        <p:cTn id="49" dur="300" fill="hold"/>
                                        <p:tgtEl>
                                          <p:spTgt spid="66"/>
                                        </p:tgtEl>
                                        <p:attrNameLst>
                                          <p:attrName>ppt_x</p:attrName>
                                        </p:attrNameLst>
                                      </p:cBhvr>
                                      <p:tavLst>
                                        <p:tav tm="0">
                                          <p:val>
                                            <p:strVal val="#ppt_x"/>
                                          </p:val>
                                        </p:tav>
                                        <p:tav tm="100000">
                                          <p:val>
                                            <p:strVal val="#ppt_x"/>
                                          </p:val>
                                        </p:tav>
                                      </p:tavLst>
                                    </p:anim>
                                    <p:anim calcmode="lin" valueType="num">
                                      <p:cBhvr additive="base">
                                        <p:cTn id="50" dur="300" fill="hold"/>
                                        <p:tgtEl>
                                          <p:spTgt spid="66"/>
                                        </p:tgtEl>
                                        <p:attrNameLst>
                                          <p:attrName>ppt_y</p:attrName>
                                        </p:attrNameLst>
                                      </p:cBhvr>
                                      <p:tavLst>
                                        <p:tav tm="0">
                                          <p:val>
                                            <p:strVal val="1+#ppt_h/2"/>
                                          </p:val>
                                        </p:tav>
                                        <p:tav tm="100000">
                                          <p:val>
                                            <p:strVal val="#ppt_y"/>
                                          </p:val>
                                        </p:tav>
                                      </p:tavLst>
                                    </p:anim>
                                  </p:childTnLst>
                                </p:cTn>
                              </p:par>
                            </p:childTnLst>
                          </p:cTn>
                        </p:par>
                        <p:par>
                          <p:cTn id="51" fill="hold">
                            <p:stCondLst>
                              <p:cond delay="6414"/>
                            </p:stCondLst>
                            <p:childTnLst>
                              <p:par>
                                <p:cTn id="52" presetID="2" presetClass="entr" presetSubtype="4" fill="hold" grpId="0" nodeType="afterEffect">
                                  <p:stCondLst>
                                    <p:cond delay="0"/>
                                  </p:stCondLst>
                                  <p:childTnLst>
                                    <p:set>
                                      <p:cBhvr>
                                        <p:cTn id="53" dur="1" fill="hold">
                                          <p:stCondLst>
                                            <p:cond delay="0"/>
                                          </p:stCondLst>
                                        </p:cTn>
                                        <p:tgtEl>
                                          <p:spTgt spid="64"/>
                                        </p:tgtEl>
                                        <p:attrNameLst>
                                          <p:attrName>style.visibility</p:attrName>
                                        </p:attrNameLst>
                                      </p:cBhvr>
                                      <p:to>
                                        <p:strVal val="visible"/>
                                      </p:to>
                                    </p:set>
                                    <p:anim calcmode="lin" valueType="num">
                                      <p:cBhvr additive="base">
                                        <p:cTn id="54" dur="300" fill="hold"/>
                                        <p:tgtEl>
                                          <p:spTgt spid="64"/>
                                        </p:tgtEl>
                                        <p:attrNameLst>
                                          <p:attrName>ppt_x</p:attrName>
                                        </p:attrNameLst>
                                      </p:cBhvr>
                                      <p:tavLst>
                                        <p:tav tm="0">
                                          <p:val>
                                            <p:strVal val="#ppt_x"/>
                                          </p:val>
                                        </p:tav>
                                        <p:tav tm="100000">
                                          <p:val>
                                            <p:strVal val="#ppt_x"/>
                                          </p:val>
                                        </p:tav>
                                      </p:tavLst>
                                    </p:anim>
                                    <p:anim calcmode="lin" valueType="num">
                                      <p:cBhvr additive="base">
                                        <p:cTn id="55" dur="300" fill="hold"/>
                                        <p:tgtEl>
                                          <p:spTgt spid="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0" grpId="1"/>
      <p:bldP spid="61" grpId="0" animBg="1"/>
      <p:bldP spid="62" grpId="0"/>
      <p:bldP spid="63" grpId="0" animBg="1"/>
      <p:bldP spid="64" grpId="0"/>
      <p:bldP spid="65" grpId="0" animBg="1"/>
      <p:bldP spid="7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 name="TextBox 80"/>
          <p:cNvSpPr txBox="1"/>
          <p:nvPr/>
        </p:nvSpPr>
        <p:spPr>
          <a:xfrm>
            <a:off x="3563888" y="339504"/>
            <a:ext cx="2016224" cy="326390"/>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anose="020B0503020204020204" pitchFamily="34" charset="-122"/>
                <a:ea typeface="微软雅黑" panose="020B0503020204020204" pitchFamily="34" charset="-122"/>
              </a:rPr>
              <a:t>添加标题</a:t>
            </a:r>
          </a:p>
        </p:txBody>
      </p:sp>
      <p:sp>
        <p:nvSpPr>
          <p:cNvPr id="83"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sp>
        <p:nvSpPr>
          <p:cNvPr id="95" name="TextBox 94"/>
          <p:cNvSpPr txBox="1"/>
          <p:nvPr/>
        </p:nvSpPr>
        <p:spPr>
          <a:xfrm>
            <a:off x="4087495" y="2767330"/>
            <a:ext cx="4021455" cy="754380"/>
          </a:xfrm>
          <a:prstGeom prst="rect">
            <a:avLst/>
          </a:prstGeom>
          <a:noFill/>
        </p:spPr>
        <p:txBody>
          <a:bodyPr wrap="square" lIns="0" tIns="0" rIns="0" bIns="0" rtlCol="0">
            <a:spAutoFit/>
          </a:bodyPr>
          <a:lstStyle/>
          <a:p>
            <a:pPr algn="just">
              <a:lnSpc>
                <a:spcPct val="150000"/>
              </a:lnSpc>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a:t>
            </a:r>
          </a:p>
        </p:txBody>
      </p:sp>
      <p:grpSp>
        <p:nvGrpSpPr>
          <p:cNvPr id="97" name="组合 96"/>
          <p:cNvGrpSpPr/>
          <p:nvPr/>
        </p:nvGrpSpPr>
        <p:grpSpPr>
          <a:xfrm rot="5400000">
            <a:off x="3788866" y="1539657"/>
            <a:ext cx="1172844" cy="902720"/>
            <a:chOff x="5027106" y="2345385"/>
            <a:chExt cx="1172844" cy="902720"/>
          </a:xfrm>
        </p:grpSpPr>
        <p:grpSp>
          <p:nvGrpSpPr>
            <p:cNvPr id="98" name="组合 97"/>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100"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1"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9" name="TextBox 33"/>
            <p:cNvSpPr>
              <a:spLocks noChangeArrowheads="1"/>
            </p:cNvSpPr>
            <p:nvPr/>
          </p:nvSpPr>
          <p:spPr bwMode="auto">
            <a:xfrm rot="16200000">
              <a:off x="5141174" y="2640364"/>
              <a:ext cx="678823" cy="35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200" b="1" dirty="0" smtClean="0">
                  <a:solidFill>
                    <a:schemeClr val="accent2"/>
                  </a:solidFill>
                  <a:latin typeface="微软雅黑" panose="020B0503020204020204" pitchFamily="34" charset="-122"/>
                  <a:ea typeface="微软雅黑" panose="020B0503020204020204" pitchFamily="34" charset="-122"/>
                </a:rPr>
                <a:t>标题</a:t>
              </a:r>
            </a:p>
          </p:txBody>
        </p:sp>
      </p:grpSp>
      <p:grpSp>
        <p:nvGrpSpPr>
          <p:cNvPr id="117" name="组合 116"/>
          <p:cNvGrpSpPr/>
          <p:nvPr/>
        </p:nvGrpSpPr>
        <p:grpSpPr>
          <a:xfrm rot="5400000">
            <a:off x="4860974" y="1539657"/>
            <a:ext cx="1172844" cy="902720"/>
            <a:chOff x="5027106" y="2345385"/>
            <a:chExt cx="1172844" cy="902720"/>
          </a:xfrm>
        </p:grpSpPr>
        <p:grpSp>
          <p:nvGrpSpPr>
            <p:cNvPr id="118" name="组合 117"/>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120"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1"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9" name="TextBox 33"/>
            <p:cNvSpPr>
              <a:spLocks noChangeArrowheads="1"/>
            </p:cNvSpPr>
            <p:nvPr/>
          </p:nvSpPr>
          <p:spPr bwMode="auto">
            <a:xfrm rot="16200000">
              <a:off x="5141174" y="2640364"/>
              <a:ext cx="678823" cy="35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200" b="1" dirty="0">
                  <a:solidFill>
                    <a:schemeClr val="accent3"/>
                  </a:solidFill>
                  <a:latin typeface="微软雅黑" panose="020B0503020204020204" pitchFamily="34" charset="-122"/>
                  <a:ea typeface="微软雅黑" panose="020B0503020204020204" pitchFamily="34" charset="-122"/>
                </a:rPr>
                <a:t>标题</a:t>
              </a:r>
            </a:p>
          </p:txBody>
        </p:sp>
      </p:grpSp>
      <p:grpSp>
        <p:nvGrpSpPr>
          <p:cNvPr id="122" name="组合 121"/>
          <p:cNvGrpSpPr/>
          <p:nvPr/>
        </p:nvGrpSpPr>
        <p:grpSpPr>
          <a:xfrm rot="5400000">
            <a:off x="5975649" y="1539657"/>
            <a:ext cx="1172844" cy="902720"/>
            <a:chOff x="5027106" y="2345385"/>
            <a:chExt cx="1172844" cy="902720"/>
          </a:xfrm>
        </p:grpSpPr>
        <p:grpSp>
          <p:nvGrpSpPr>
            <p:cNvPr id="123" name="组合 122"/>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125"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6"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4" name="TextBox 33"/>
            <p:cNvSpPr>
              <a:spLocks noChangeArrowheads="1"/>
            </p:cNvSpPr>
            <p:nvPr/>
          </p:nvSpPr>
          <p:spPr bwMode="auto">
            <a:xfrm rot="16200000">
              <a:off x="5141176" y="2640364"/>
              <a:ext cx="678823" cy="35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200" b="1" dirty="0" smtClean="0">
                  <a:solidFill>
                    <a:schemeClr val="accent5"/>
                  </a:solidFill>
                  <a:latin typeface="微软雅黑" panose="020B0503020204020204" pitchFamily="34" charset="-122"/>
                  <a:ea typeface="微软雅黑" panose="020B0503020204020204" pitchFamily="34" charset="-122"/>
                </a:rPr>
                <a:t>标题</a:t>
              </a:r>
            </a:p>
          </p:txBody>
        </p:sp>
      </p:grpSp>
      <p:grpSp>
        <p:nvGrpSpPr>
          <p:cNvPr id="127" name="组合 126"/>
          <p:cNvGrpSpPr/>
          <p:nvPr/>
        </p:nvGrpSpPr>
        <p:grpSpPr>
          <a:xfrm rot="5400000">
            <a:off x="7029226" y="1539657"/>
            <a:ext cx="1172844" cy="902720"/>
            <a:chOff x="5027106" y="2345385"/>
            <a:chExt cx="1172844" cy="902720"/>
          </a:xfrm>
        </p:grpSpPr>
        <p:grpSp>
          <p:nvGrpSpPr>
            <p:cNvPr id="128" name="组合 127"/>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130"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1"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9" name="TextBox 33"/>
            <p:cNvSpPr>
              <a:spLocks noChangeArrowheads="1"/>
            </p:cNvSpPr>
            <p:nvPr/>
          </p:nvSpPr>
          <p:spPr bwMode="auto">
            <a:xfrm rot="16200000">
              <a:off x="5141176" y="2640364"/>
              <a:ext cx="678823" cy="35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200" b="1" dirty="0" smtClean="0">
                  <a:solidFill>
                    <a:schemeClr val="accent4"/>
                  </a:solidFill>
                  <a:latin typeface="微软雅黑" panose="020B0503020204020204" pitchFamily="34" charset="-122"/>
                  <a:ea typeface="微软雅黑" panose="020B0503020204020204" pitchFamily="34" charset="-122"/>
                </a:rPr>
                <a:t>标题</a:t>
              </a:r>
            </a:p>
          </p:txBody>
        </p:sp>
      </p:grpSp>
      <p:pic>
        <p:nvPicPr>
          <p:cNvPr id="2053" name="Picture 5" descr="C:\Users\Administrator\Desktop\QQ截图20170217142226.jpgQQ截图20170217142226"/>
          <p:cNvPicPr>
            <a:picLocks noChangeAspect="1" noChangeArrowheads="1"/>
          </p:cNvPicPr>
          <p:nvPr/>
        </p:nvPicPr>
        <p:blipFill>
          <a:blip r:embed="rId3"/>
          <a:srcRect/>
          <a:stretch>
            <a:fillRect/>
          </a:stretch>
        </p:blipFill>
        <p:spPr bwMode="auto">
          <a:xfrm>
            <a:off x="899795" y="1543685"/>
            <a:ext cx="2527935" cy="2838450"/>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矩形 1"/>
          <p:cNvSpPr/>
          <p:nvPr/>
        </p:nvSpPr>
        <p:spPr>
          <a:xfrm>
            <a:off x="3960440" y="3512785"/>
            <a:ext cx="4572000" cy="731520"/>
          </a:xfrm>
          <a:prstGeom prst="rect">
            <a:avLst/>
          </a:prstGeom>
        </p:spPr>
        <p:txBody>
          <a:bodyPr>
            <a:spAutoFit/>
          </a:bodyPr>
          <a:lstStyle/>
          <a:p>
            <a:pPr algn="just">
              <a:lnSpc>
                <a:spcPct val="150000"/>
              </a:lnSpc>
            </a:pPr>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请在此粘贴或者输入您的文字内容请在此粘贴或者输入您的文字内容请在此粘贴或者输入您的文字内容</a:t>
            </a:r>
          </a:p>
        </p:txBody>
      </p:sp>
    </p:spTree>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053"/>
                                        </p:tgtEl>
                                        <p:attrNameLst>
                                          <p:attrName>style.visibility</p:attrName>
                                        </p:attrNameLst>
                                      </p:cBhvr>
                                      <p:to>
                                        <p:strVal val="visible"/>
                                      </p:to>
                                    </p:set>
                                    <p:animEffect transition="in" filter="fade">
                                      <p:cBhvr>
                                        <p:cTn id="7" dur="500"/>
                                        <p:tgtEl>
                                          <p:spTgt spid="2053"/>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97"/>
                                        </p:tgtEl>
                                        <p:attrNameLst>
                                          <p:attrName>style.visibility</p:attrName>
                                        </p:attrNameLst>
                                      </p:cBhvr>
                                      <p:to>
                                        <p:strVal val="visible"/>
                                      </p:to>
                                    </p:set>
                                    <p:anim calcmode="lin" valueType="num">
                                      <p:cBhvr additive="base">
                                        <p:cTn id="11" dur="500"/>
                                        <p:tgtEl>
                                          <p:spTgt spid="97"/>
                                        </p:tgtEl>
                                        <p:attrNameLst>
                                          <p:attrName>ppt_y</p:attrName>
                                        </p:attrNameLst>
                                      </p:cBhvr>
                                      <p:tavLst>
                                        <p:tav tm="0">
                                          <p:val>
                                            <p:strVal val="#ppt_y-#ppt_h*1.125000"/>
                                          </p:val>
                                        </p:tav>
                                        <p:tav tm="100000">
                                          <p:val>
                                            <p:strVal val="#ppt_y"/>
                                          </p:val>
                                        </p:tav>
                                      </p:tavLst>
                                    </p:anim>
                                    <p:animEffect transition="in" filter="wipe(down)">
                                      <p:cBhvr>
                                        <p:cTn id="12" dur="500"/>
                                        <p:tgtEl>
                                          <p:spTgt spid="97"/>
                                        </p:tgtEl>
                                      </p:cBhvr>
                                    </p:animEffect>
                                  </p:childTnLst>
                                </p:cTn>
                              </p:par>
                              <p:par>
                                <p:cTn id="13" presetID="12" presetClass="entr" presetSubtype="1" fill="hold" nodeType="withEffect">
                                  <p:stCondLst>
                                    <p:cond delay="250"/>
                                  </p:stCondLst>
                                  <p:childTnLst>
                                    <p:set>
                                      <p:cBhvr>
                                        <p:cTn id="14" dur="1" fill="hold">
                                          <p:stCondLst>
                                            <p:cond delay="0"/>
                                          </p:stCondLst>
                                        </p:cTn>
                                        <p:tgtEl>
                                          <p:spTgt spid="117"/>
                                        </p:tgtEl>
                                        <p:attrNameLst>
                                          <p:attrName>style.visibility</p:attrName>
                                        </p:attrNameLst>
                                      </p:cBhvr>
                                      <p:to>
                                        <p:strVal val="visible"/>
                                      </p:to>
                                    </p:set>
                                    <p:anim calcmode="lin" valueType="num">
                                      <p:cBhvr additive="base">
                                        <p:cTn id="15" dur="500"/>
                                        <p:tgtEl>
                                          <p:spTgt spid="117"/>
                                        </p:tgtEl>
                                        <p:attrNameLst>
                                          <p:attrName>ppt_y</p:attrName>
                                        </p:attrNameLst>
                                      </p:cBhvr>
                                      <p:tavLst>
                                        <p:tav tm="0">
                                          <p:val>
                                            <p:strVal val="#ppt_y-#ppt_h*1.125000"/>
                                          </p:val>
                                        </p:tav>
                                        <p:tav tm="100000">
                                          <p:val>
                                            <p:strVal val="#ppt_y"/>
                                          </p:val>
                                        </p:tav>
                                      </p:tavLst>
                                    </p:anim>
                                    <p:animEffect transition="in" filter="wipe(down)">
                                      <p:cBhvr>
                                        <p:cTn id="16" dur="500"/>
                                        <p:tgtEl>
                                          <p:spTgt spid="117"/>
                                        </p:tgtEl>
                                      </p:cBhvr>
                                    </p:animEffect>
                                  </p:childTnLst>
                                </p:cTn>
                              </p:par>
                              <p:par>
                                <p:cTn id="17" presetID="12" presetClass="entr" presetSubtype="1" fill="hold" nodeType="withEffect">
                                  <p:stCondLst>
                                    <p:cond delay="500"/>
                                  </p:stCondLst>
                                  <p:childTnLst>
                                    <p:set>
                                      <p:cBhvr>
                                        <p:cTn id="18" dur="1" fill="hold">
                                          <p:stCondLst>
                                            <p:cond delay="0"/>
                                          </p:stCondLst>
                                        </p:cTn>
                                        <p:tgtEl>
                                          <p:spTgt spid="122"/>
                                        </p:tgtEl>
                                        <p:attrNameLst>
                                          <p:attrName>style.visibility</p:attrName>
                                        </p:attrNameLst>
                                      </p:cBhvr>
                                      <p:to>
                                        <p:strVal val="visible"/>
                                      </p:to>
                                    </p:set>
                                    <p:anim calcmode="lin" valueType="num">
                                      <p:cBhvr additive="base">
                                        <p:cTn id="19" dur="500"/>
                                        <p:tgtEl>
                                          <p:spTgt spid="122"/>
                                        </p:tgtEl>
                                        <p:attrNameLst>
                                          <p:attrName>ppt_y</p:attrName>
                                        </p:attrNameLst>
                                      </p:cBhvr>
                                      <p:tavLst>
                                        <p:tav tm="0">
                                          <p:val>
                                            <p:strVal val="#ppt_y-#ppt_h*1.125000"/>
                                          </p:val>
                                        </p:tav>
                                        <p:tav tm="100000">
                                          <p:val>
                                            <p:strVal val="#ppt_y"/>
                                          </p:val>
                                        </p:tav>
                                      </p:tavLst>
                                    </p:anim>
                                    <p:animEffect transition="in" filter="wipe(down)">
                                      <p:cBhvr>
                                        <p:cTn id="20" dur="500"/>
                                        <p:tgtEl>
                                          <p:spTgt spid="122"/>
                                        </p:tgtEl>
                                      </p:cBhvr>
                                    </p:animEffect>
                                  </p:childTnLst>
                                </p:cTn>
                              </p:par>
                              <p:par>
                                <p:cTn id="21" presetID="12" presetClass="entr" presetSubtype="1" fill="hold" nodeType="withEffect">
                                  <p:stCondLst>
                                    <p:cond delay="750"/>
                                  </p:stCondLst>
                                  <p:childTnLst>
                                    <p:set>
                                      <p:cBhvr>
                                        <p:cTn id="22" dur="1" fill="hold">
                                          <p:stCondLst>
                                            <p:cond delay="0"/>
                                          </p:stCondLst>
                                        </p:cTn>
                                        <p:tgtEl>
                                          <p:spTgt spid="127"/>
                                        </p:tgtEl>
                                        <p:attrNameLst>
                                          <p:attrName>style.visibility</p:attrName>
                                        </p:attrNameLst>
                                      </p:cBhvr>
                                      <p:to>
                                        <p:strVal val="visible"/>
                                      </p:to>
                                    </p:set>
                                    <p:anim calcmode="lin" valueType="num">
                                      <p:cBhvr additive="base">
                                        <p:cTn id="23" dur="500"/>
                                        <p:tgtEl>
                                          <p:spTgt spid="127"/>
                                        </p:tgtEl>
                                        <p:attrNameLst>
                                          <p:attrName>ppt_y</p:attrName>
                                        </p:attrNameLst>
                                      </p:cBhvr>
                                      <p:tavLst>
                                        <p:tav tm="0">
                                          <p:val>
                                            <p:strVal val="#ppt_y-#ppt_h*1.125000"/>
                                          </p:val>
                                        </p:tav>
                                        <p:tav tm="100000">
                                          <p:val>
                                            <p:strVal val="#ppt_y"/>
                                          </p:val>
                                        </p:tav>
                                      </p:tavLst>
                                    </p:anim>
                                    <p:animEffect transition="in" filter="wipe(down)">
                                      <p:cBhvr>
                                        <p:cTn id="24" dur="500"/>
                                        <p:tgtEl>
                                          <p:spTgt spid="127"/>
                                        </p:tgtEl>
                                      </p:cBhvr>
                                    </p:animEffect>
                                  </p:childTnLst>
                                </p:cTn>
                              </p:par>
                            </p:childTnLst>
                          </p:cTn>
                        </p:par>
                        <p:par>
                          <p:cTn id="25" fill="hold">
                            <p:stCondLst>
                              <p:cond delay="1000"/>
                            </p:stCondLst>
                            <p:childTnLst>
                              <p:par>
                                <p:cTn id="26" presetID="2" presetClass="entr" presetSubtype="2" fill="hold" grpId="0" nodeType="afterEffect">
                                  <p:stCondLst>
                                    <p:cond delay="0"/>
                                  </p:stCondLst>
                                  <p:childTnLst>
                                    <p:set>
                                      <p:cBhvr>
                                        <p:cTn id="27" dur="1" fill="hold">
                                          <p:stCondLst>
                                            <p:cond delay="0"/>
                                          </p:stCondLst>
                                        </p:cTn>
                                        <p:tgtEl>
                                          <p:spTgt spid="95"/>
                                        </p:tgtEl>
                                        <p:attrNameLst>
                                          <p:attrName>style.visibility</p:attrName>
                                        </p:attrNameLst>
                                      </p:cBhvr>
                                      <p:to>
                                        <p:strVal val="visible"/>
                                      </p:to>
                                    </p:set>
                                    <p:anim calcmode="lin" valueType="num">
                                      <p:cBhvr additive="base">
                                        <p:cTn id="28" dur="500" fill="hold"/>
                                        <p:tgtEl>
                                          <p:spTgt spid="95"/>
                                        </p:tgtEl>
                                        <p:attrNameLst>
                                          <p:attrName>ppt_x</p:attrName>
                                        </p:attrNameLst>
                                      </p:cBhvr>
                                      <p:tavLst>
                                        <p:tav tm="0">
                                          <p:val>
                                            <p:strVal val="1+#ppt_w/2"/>
                                          </p:val>
                                        </p:tav>
                                        <p:tav tm="100000">
                                          <p:val>
                                            <p:strVal val="#ppt_x"/>
                                          </p:val>
                                        </p:tav>
                                      </p:tavLst>
                                    </p:anim>
                                    <p:anim calcmode="lin" valueType="num">
                                      <p:cBhvr additive="base">
                                        <p:cTn id="29" dur="500" fill="hold"/>
                                        <p:tgtEl>
                                          <p:spTgt spid="95"/>
                                        </p:tgtEl>
                                        <p:attrNameLst>
                                          <p:attrName>ppt_y</p:attrName>
                                        </p:attrNameLst>
                                      </p:cBhvr>
                                      <p:tavLst>
                                        <p:tav tm="0">
                                          <p:val>
                                            <p:strVal val="#ppt_y"/>
                                          </p:val>
                                        </p:tav>
                                        <p:tav tm="100000">
                                          <p:val>
                                            <p:strVal val="#ppt_y"/>
                                          </p:val>
                                        </p:tav>
                                      </p:tavLst>
                                    </p:anim>
                                  </p:childTnLst>
                                </p:cTn>
                              </p:par>
                            </p:childTnLst>
                          </p:cTn>
                        </p:par>
                        <p:par>
                          <p:cTn id="30" fill="hold">
                            <p:stCondLst>
                              <p:cond delay="1500"/>
                            </p:stCondLst>
                            <p:childTnLst>
                              <p:par>
                                <p:cTn id="31" presetID="42" presetClass="entr" presetSubtype="0" fill="hold" grpId="0" nodeType="after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1000"/>
                                        <p:tgtEl>
                                          <p:spTgt spid="2"/>
                                        </p:tgtEl>
                                      </p:cBhvr>
                                    </p:animEffect>
                                    <p:anim calcmode="lin" valueType="num">
                                      <p:cBhvr>
                                        <p:cTn id="34" dur="1000" fill="hold"/>
                                        <p:tgtEl>
                                          <p:spTgt spid="2"/>
                                        </p:tgtEl>
                                        <p:attrNameLst>
                                          <p:attrName>ppt_x</p:attrName>
                                        </p:attrNameLst>
                                      </p:cBhvr>
                                      <p:tavLst>
                                        <p:tav tm="0">
                                          <p:val>
                                            <p:strVal val="#ppt_x"/>
                                          </p:val>
                                        </p:tav>
                                        <p:tav tm="100000">
                                          <p:val>
                                            <p:strVal val="#ppt_x"/>
                                          </p:val>
                                        </p:tav>
                                      </p:tavLst>
                                    </p:anim>
                                    <p:anim calcmode="lin" valueType="num">
                                      <p:cBhvr>
                                        <p:cTn id="3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 grpId="0"/>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矩形 29"/>
          <p:cNvSpPr>
            <a:spLocks noChangeArrowheads="1"/>
          </p:cNvSpPr>
          <p:nvPr/>
        </p:nvSpPr>
        <p:spPr bwMode="auto">
          <a:xfrm>
            <a:off x="1176274" y="3556257"/>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ctr">
              <a:spcBef>
                <a:spcPct val="0"/>
              </a:spcBef>
            </a:pPr>
            <a:r>
              <a:rPr lang="zh-CN" altLang="en-US" sz="1600" b="1" cap="all" dirty="0" smtClean="0">
                <a:solidFill>
                  <a:schemeClr val="accent2"/>
                </a:solidFill>
                <a:latin typeface="微软雅黑" panose="020B0503020204020204" pitchFamily="34" charset="-122"/>
                <a:ea typeface="微软雅黑" panose="020B0503020204020204" pitchFamily="34" charset="-122"/>
                <a:cs typeface="+mj-cs"/>
              </a:rPr>
              <a:t>添加标题</a:t>
            </a:r>
          </a:p>
        </p:txBody>
      </p:sp>
      <p:sp>
        <p:nvSpPr>
          <p:cNvPr id="31" name="矩形 30"/>
          <p:cNvSpPr>
            <a:spLocks noChangeArrowheads="1"/>
          </p:cNvSpPr>
          <p:nvPr/>
        </p:nvSpPr>
        <p:spPr bwMode="auto">
          <a:xfrm>
            <a:off x="3121758" y="3556257"/>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ctr"/>
            <a:r>
              <a:rPr lang="zh-CN" altLang="en-US" sz="1600" b="1" cap="all" dirty="0">
                <a:solidFill>
                  <a:schemeClr val="accent2"/>
                </a:solidFill>
                <a:latin typeface="微软雅黑" panose="020B0503020204020204" pitchFamily="34" charset="-122"/>
                <a:ea typeface="微软雅黑" panose="020B0503020204020204" pitchFamily="34" charset="-122"/>
              </a:rPr>
              <a:t>添加标题</a:t>
            </a:r>
          </a:p>
        </p:txBody>
      </p:sp>
      <p:sp>
        <p:nvSpPr>
          <p:cNvPr id="32" name="矩形 31"/>
          <p:cNvSpPr>
            <a:spLocks noChangeArrowheads="1"/>
          </p:cNvSpPr>
          <p:nvPr/>
        </p:nvSpPr>
        <p:spPr bwMode="auto">
          <a:xfrm>
            <a:off x="5060400" y="3556257"/>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ctr"/>
            <a:r>
              <a:rPr lang="zh-CN" altLang="en-US" sz="1600" b="1" cap="all" dirty="0">
                <a:solidFill>
                  <a:schemeClr val="accent2"/>
                </a:solidFill>
                <a:latin typeface="微软雅黑" panose="020B0503020204020204" pitchFamily="34" charset="-122"/>
                <a:ea typeface="微软雅黑" panose="020B0503020204020204" pitchFamily="34" charset="-122"/>
              </a:rPr>
              <a:t>添加标题</a:t>
            </a:r>
          </a:p>
        </p:txBody>
      </p:sp>
      <p:sp>
        <p:nvSpPr>
          <p:cNvPr id="33" name="矩形 32"/>
          <p:cNvSpPr>
            <a:spLocks noChangeArrowheads="1"/>
          </p:cNvSpPr>
          <p:nvPr/>
        </p:nvSpPr>
        <p:spPr bwMode="auto">
          <a:xfrm>
            <a:off x="7002462" y="3556257"/>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ctr"/>
            <a:r>
              <a:rPr lang="zh-CN" altLang="en-US" sz="1600" b="1" cap="all" dirty="0">
                <a:solidFill>
                  <a:schemeClr val="accent2"/>
                </a:solidFill>
                <a:latin typeface="微软雅黑" panose="020B0503020204020204" pitchFamily="34" charset="-122"/>
                <a:ea typeface="微软雅黑" panose="020B0503020204020204" pitchFamily="34" charset="-122"/>
              </a:rPr>
              <a:t>添加标题</a:t>
            </a:r>
          </a:p>
        </p:txBody>
      </p:sp>
      <p:grpSp>
        <p:nvGrpSpPr>
          <p:cNvPr id="50" name="组合 49"/>
          <p:cNvGrpSpPr/>
          <p:nvPr/>
        </p:nvGrpSpPr>
        <p:grpSpPr>
          <a:xfrm>
            <a:off x="968608" y="3939414"/>
            <a:ext cx="1356392" cy="432536"/>
            <a:chOff x="814328" y="3219334"/>
            <a:chExt cx="1356392" cy="432536"/>
          </a:xfrm>
        </p:grpSpPr>
        <p:grpSp>
          <p:nvGrpSpPr>
            <p:cNvPr id="40" name="组合 39"/>
            <p:cNvGrpSpPr/>
            <p:nvPr/>
          </p:nvGrpSpPr>
          <p:grpSpPr>
            <a:xfrm>
              <a:off x="814328" y="3219334"/>
              <a:ext cx="1356392" cy="432536"/>
              <a:chOff x="4304043" y="1286668"/>
              <a:chExt cx="3837944" cy="2757793"/>
            </a:xfrm>
            <a:effectLst>
              <a:outerShdw blurRad="381000" dist="254000" dir="8100000" algn="tr" rotWithShape="0">
                <a:prstClr val="black">
                  <a:alpha val="40000"/>
                </a:prstClr>
              </a:outerShdw>
            </a:effectLst>
          </p:grpSpPr>
          <p:sp>
            <p:nvSpPr>
              <p:cNvPr id="42" name="圆角矩形 41"/>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43" name="圆角矩形 42"/>
              <p:cNvSpPr/>
              <p:nvPr/>
            </p:nvSpPr>
            <p:spPr>
              <a:xfrm>
                <a:off x="4351927" y="1373342"/>
                <a:ext cx="3742173"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sp>
          <p:nvSpPr>
            <p:cNvPr id="44" name="TextBox 43"/>
            <p:cNvSpPr txBox="1"/>
            <p:nvPr/>
          </p:nvSpPr>
          <p:spPr>
            <a:xfrm>
              <a:off x="1105352" y="3331792"/>
              <a:ext cx="787838" cy="227965"/>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r>
                <a:rPr lang="zh-CN" altLang="en-US" dirty="0">
                  <a:solidFill>
                    <a:schemeClr val="tx1">
                      <a:lumMod val="75000"/>
                      <a:lumOff val="25000"/>
                    </a:schemeClr>
                  </a:solidFill>
                </a:rPr>
                <a:t>添加标题</a:t>
              </a:r>
            </a:p>
          </p:txBody>
        </p:sp>
      </p:grpSp>
      <p:grpSp>
        <p:nvGrpSpPr>
          <p:cNvPr id="51" name="组合 50"/>
          <p:cNvGrpSpPr/>
          <p:nvPr/>
        </p:nvGrpSpPr>
        <p:grpSpPr>
          <a:xfrm>
            <a:off x="2923544" y="3934944"/>
            <a:ext cx="1356392" cy="432536"/>
            <a:chOff x="814328" y="3219334"/>
            <a:chExt cx="1356392" cy="432536"/>
          </a:xfrm>
        </p:grpSpPr>
        <p:grpSp>
          <p:nvGrpSpPr>
            <p:cNvPr id="54" name="组合 53"/>
            <p:cNvGrpSpPr/>
            <p:nvPr/>
          </p:nvGrpSpPr>
          <p:grpSpPr>
            <a:xfrm>
              <a:off x="814328" y="3219334"/>
              <a:ext cx="1356392" cy="432536"/>
              <a:chOff x="4304043" y="1286668"/>
              <a:chExt cx="3837944" cy="2757793"/>
            </a:xfrm>
            <a:effectLst>
              <a:outerShdw blurRad="381000" dist="254000" dir="8100000" algn="tr" rotWithShape="0">
                <a:prstClr val="black">
                  <a:alpha val="40000"/>
                </a:prstClr>
              </a:outerShdw>
            </a:effectLst>
          </p:grpSpPr>
          <p:sp>
            <p:nvSpPr>
              <p:cNvPr id="56" name="圆角矩形 55"/>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57" name="圆角矩形 56"/>
              <p:cNvSpPr/>
              <p:nvPr/>
            </p:nvSpPr>
            <p:spPr>
              <a:xfrm>
                <a:off x="4351927" y="1373342"/>
                <a:ext cx="3742173"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sp>
          <p:nvSpPr>
            <p:cNvPr id="53" name="TextBox 52"/>
            <p:cNvSpPr txBox="1"/>
            <p:nvPr/>
          </p:nvSpPr>
          <p:spPr>
            <a:xfrm>
              <a:off x="1094632" y="3331792"/>
              <a:ext cx="787838" cy="227965"/>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r>
                <a:rPr lang="zh-CN" altLang="en-US" dirty="0">
                  <a:solidFill>
                    <a:schemeClr val="tx1">
                      <a:lumMod val="75000"/>
                      <a:lumOff val="25000"/>
                    </a:schemeClr>
                  </a:solidFill>
                </a:rPr>
                <a:t>添加标题</a:t>
              </a:r>
            </a:p>
          </p:txBody>
        </p:sp>
      </p:grpSp>
      <p:grpSp>
        <p:nvGrpSpPr>
          <p:cNvPr id="58" name="组合 57"/>
          <p:cNvGrpSpPr/>
          <p:nvPr/>
        </p:nvGrpSpPr>
        <p:grpSpPr>
          <a:xfrm>
            <a:off x="4904070" y="3934944"/>
            <a:ext cx="1356392" cy="432536"/>
            <a:chOff x="814328" y="3219334"/>
            <a:chExt cx="1356392" cy="432536"/>
          </a:xfrm>
        </p:grpSpPr>
        <p:grpSp>
          <p:nvGrpSpPr>
            <p:cNvPr id="61" name="组合 60"/>
            <p:cNvGrpSpPr/>
            <p:nvPr/>
          </p:nvGrpSpPr>
          <p:grpSpPr>
            <a:xfrm>
              <a:off x="814328" y="3219334"/>
              <a:ext cx="1356392" cy="432536"/>
              <a:chOff x="4304043" y="1286668"/>
              <a:chExt cx="3837944" cy="2757793"/>
            </a:xfrm>
            <a:effectLst>
              <a:outerShdw blurRad="381000" dist="254000" dir="8100000" algn="tr" rotWithShape="0">
                <a:prstClr val="black">
                  <a:alpha val="40000"/>
                </a:prstClr>
              </a:outerShdw>
            </a:effectLst>
          </p:grpSpPr>
          <p:sp>
            <p:nvSpPr>
              <p:cNvPr id="63" name="圆角矩形 62"/>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64" name="圆角矩形 63"/>
              <p:cNvSpPr/>
              <p:nvPr/>
            </p:nvSpPr>
            <p:spPr>
              <a:xfrm>
                <a:off x="4351927" y="1373342"/>
                <a:ext cx="3742173"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sp>
          <p:nvSpPr>
            <p:cNvPr id="60" name="TextBox 59"/>
            <p:cNvSpPr txBox="1"/>
            <p:nvPr/>
          </p:nvSpPr>
          <p:spPr>
            <a:xfrm>
              <a:off x="1134580" y="3331792"/>
              <a:ext cx="787838" cy="227965"/>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r>
                <a:rPr lang="zh-CN" altLang="en-US" dirty="0">
                  <a:solidFill>
                    <a:schemeClr val="tx1">
                      <a:lumMod val="75000"/>
                      <a:lumOff val="25000"/>
                    </a:schemeClr>
                  </a:solidFill>
                </a:rPr>
                <a:t>添加标题</a:t>
              </a:r>
            </a:p>
          </p:txBody>
        </p:sp>
      </p:grpSp>
      <p:grpSp>
        <p:nvGrpSpPr>
          <p:cNvPr id="65" name="组合 64"/>
          <p:cNvGrpSpPr/>
          <p:nvPr/>
        </p:nvGrpSpPr>
        <p:grpSpPr>
          <a:xfrm>
            <a:off x="6846132" y="3921351"/>
            <a:ext cx="1356392" cy="432536"/>
            <a:chOff x="814328" y="3219334"/>
            <a:chExt cx="1356392" cy="432536"/>
          </a:xfrm>
        </p:grpSpPr>
        <p:grpSp>
          <p:nvGrpSpPr>
            <p:cNvPr id="68" name="组合 67"/>
            <p:cNvGrpSpPr/>
            <p:nvPr/>
          </p:nvGrpSpPr>
          <p:grpSpPr>
            <a:xfrm>
              <a:off x="814328" y="3219334"/>
              <a:ext cx="1356392" cy="432536"/>
              <a:chOff x="4304043" y="1286668"/>
              <a:chExt cx="3837944" cy="2757793"/>
            </a:xfrm>
            <a:effectLst>
              <a:outerShdw blurRad="381000" dist="254000" dir="8100000" algn="tr" rotWithShape="0">
                <a:prstClr val="black">
                  <a:alpha val="40000"/>
                </a:prstClr>
              </a:outerShdw>
            </a:effectLst>
          </p:grpSpPr>
          <p:sp>
            <p:nvSpPr>
              <p:cNvPr id="70" name="圆角矩形 69"/>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71" name="圆角矩形 70"/>
              <p:cNvSpPr/>
              <p:nvPr/>
            </p:nvSpPr>
            <p:spPr>
              <a:xfrm>
                <a:off x="4351927" y="1373342"/>
                <a:ext cx="3742173"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sp>
          <p:nvSpPr>
            <p:cNvPr id="67" name="TextBox 66"/>
            <p:cNvSpPr txBox="1"/>
            <p:nvPr/>
          </p:nvSpPr>
          <p:spPr>
            <a:xfrm>
              <a:off x="1132484" y="3331792"/>
              <a:ext cx="787838" cy="227965"/>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r>
                <a:rPr lang="zh-CN" altLang="en-US" dirty="0">
                  <a:solidFill>
                    <a:schemeClr val="tx1">
                      <a:lumMod val="75000"/>
                      <a:lumOff val="25000"/>
                    </a:schemeClr>
                  </a:solidFill>
                </a:rPr>
                <a:t>添加标题</a:t>
              </a:r>
            </a:p>
          </p:txBody>
        </p:sp>
      </p:grpSp>
      <p:pic>
        <p:nvPicPr>
          <p:cNvPr id="77" name="图片占位符 5" descr="C:\Users\Administrator\Desktop\QQ截图20170217142226.jpgQQ截图20170217142226"/>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837848" y="1637121"/>
            <a:ext cx="1645920" cy="1595755"/>
          </a:xfrm>
          <a:prstGeom prst="ellipse">
            <a:avLst/>
          </a:prstGeom>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pic>
        <p:nvPicPr>
          <p:cNvPr id="78" name="图片占位符 6" descr="C:\Users\Administrator\Desktop\QQ截图20170217142233.jpgQQ截图2017021714223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785745" y="1637030"/>
            <a:ext cx="1645920" cy="1640840"/>
          </a:xfrm>
          <a:prstGeom prst="ellipse">
            <a:avLst/>
          </a:prstGeom>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pic>
        <p:nvPicPr>
          <p:cNvPr id="79" name="图片占位符 15" descr="C:\Users\Administrator\Desktop\QQ截图20170217142243.jpgQQ截图20170217142243"/>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4726305" y="1637030"/>
            <a:ext cx="1645920" cy="1640840"/>
          </a:xfrm>
          <a:prstGeom prst="ellipse">
            <a:avLst/>
          </a:prstGeom>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pic>
        <p:nvPicPr>
          <p:cNvPr id="80" name="图片占位符 28" descr="C:\Users\Administrator\Desktop\QQ截图20170217142252.jpgQQ截图20170217142252"/>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6670675" y="1636395"/>
            <a:ext cx="1645920" cy="1641475"/>
          </a:xfrm>
          <a:prstGeom prst="ellipse">
            <a:avLst/>
          </a:prstGeom>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sp>
        <p:nvSpPr>
          <p:cNvPr id="81" name="TextBox 80"/>
          <p:cNvSpPr txBox="1"/>
          <p:nvPr/>
        </p:nvSpPr>
        <p:spPr>
          <a:xfrm>
            <a:off x="3563888" y="339504"/>
            <a:ext cx="2016224" cy="326390"/>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anose="020B0503020204020204" pitchFamily="34" charset="-122"/>
                <a:ea typeface="微软雅黑" panose="020B0503020204020204" pitchFamily="34" charset="-122"/>
              </a:rPr>
              <a:t>添加标题</a:t>
            </a:r>
          </a:p>
        </p:txBody>
      </p:sp>
      <p:sp>
        <p:nvSpPr>
          <p:cNvPr id="83"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fade">
                                      <p:cBhvr>
                                        <p:cTn id="7" dur="500"/>
                                        <p:tgtEl>
                                          <p:spTgt spid="77"/>
                                        </p:tgtEl>
                                      </p:cBhvr>
                                    </p:animEffect>
                                    <p:anim calcmode="lin" valueType="num">
                                      <p:cBhvr>
                                        <p:cTn id="8" dur="500" fill="hold"/>
                                        <p:tgtEl>
                                          <p:spTgt spid="77"/>
                                        </p:tgtEl>
                                        <p:attrNameLst>
                                          <p:attrName>ppt_x</p:attrName>
                                        </p:attrNameLst>
                                      </p:cBhvr>
                                      <p:tavLst>
                                        <p:tav tm="0">
                                          <p:val>
                                            <p:strVal val="#ppt_x"/>
                                          </p:val>
                                        </p:tav>
                                        <p:tav tm="100000">
                                          <p:val>
                                            <p:strVal val="#ppt_x"/>
                                          </p:val>
                                        </p:tav>
                                      </p:tavLst>
                                    </p:anim>
                                    <p:anim calcmode="lin" valueType="num">
                                      <p:cBhvr>
                                        <p:cTn id="9" dur="500" fill="hold"/>
                                        <p:tgtEl>
                                          <p:spTgt spid="7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250"/>
                                  </p:stCondLst>
                                  <p:childTnLst>
                                    <p:set>
                                      <p:cBhvr>
                                        <p:cTn id="11" dur="1" fill="hold">
                                          <p:stCondLst>
                                            <p:cond delay="0"/>
                                          </p:stCondLst>
                                        </p:cTn>
                                        <p:tgtEl>
                                          <p:spTgt spid="78"/>
                                        </p:tgtEl>
                                        <p:attrNameLst>
                                          <p:attrName>style.visibility</p:attrName>
                                        </p:attrNameLst>
                                      </p:cBhvr>
                                      <p:to>
                                        <p:strVal val="visible"/>
                                      </p:to>
                                    </p:set>
                                    <p:animEffect transition="in" filter="fade">
                                      <p:cBhvr>
                                        <p:cTn id="12" dur="500"/>
                                        <p:tgtEl>
                                          <p:spTgt spid="78"/>
                                        </p:tgtEl>
                                      </p:cBhvr>
                                    </p:animEffect>
                                    <p:anim calcmode="lin" valueType="num">
                                      <p:cBhvr>
                                        <p:cTn id="13" dur="500" fill="hold"/>
                                        <p:tgtEl>
                                          <p:spTgt spid="78"/>
                                        </p:tgtEl>
                                        <p:attrNameLst>
                                          <p:attrName>ppt_x</p:attrName>
                                        </p:attrNameLst>
                                      </p:cBhvr>
                                      <p:tavLst>
                                        <p:tav tm="0">
                                          <p:val>
                                            <p:strVal val="#ppt_x"/>
                                          </p:val>
                                        </p:tav>
                                        <p:tav tm="100000">
                                          <p:val>
                                            <p:strVal val="#ppt_x"/>
                                          </p:val>
                                        </p:tav>
                                      </p:tavLst>
                                    </p:anim>
                                    <p:anim calcmode="lin" valueType="num">
                                      <p:cBhvr>
                                        <p:cTn id="14" dur="500" fill="hold"/>
                                        <p:tgtEl>
                                          <p:spTgt spid="78"/>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500"/>
                                  </p:stCondLst>
                                  <p:childTnLst>
                                    <p:set>
                                      <p:cBhvr>
                                        <p:cTn id="16" dur="1" fill="hold">
                                          <p:stCondLst>
                                            <p:cond delay="0"/>
                                          </p:stCondLst>
                                        </p:cTn>
                                        <p:tgtEl>
                                          <p:spTgt spid="79"/>
                                        </p:tgtEl>
                                        <p:attrNameLst>
                                          <p:attrName>style.visibility</p:attrName>
                                        </p:attrNameLst>
                                      </p:cBhvr>
                                      <p:to>
                                        <p:strVal val="visible"/>
                                      </p:to>
                                    </p:set>
                                    <p:animEffect transition="in" filter="fade">
                                      <p:cBhvr>
                                        <p:cTn id="17" dur="500"/>
                                        <p:tgtEl>
                                          <p:spTgt spid="79"/>
                                        </p:tgtEl>
                                      </p:cBhvr>
                                    </p:animEffect>
                                    <p:anim calcmode="lin" valueType="num">
                                      <p:cBhvr>
                                        <p:cTn id="18" dur="500" fill="hold"/>
                                        <p:tgtEl>
                                          <p:spTgt spid="79"/>
                                        </p:tgtEl>
                                        <p:attrNameLst>
                                          <p:attrName>ppt_x</p:attrName>
                                        </p:attrNameLst>
                                      </p:cBhvr>
                                      <p:tavLst>
                                        <p:tav tm="0">
                                          <p:val>
                                            <p:strVal val="#ppt_x"/>
                                          </p:val>
                                        </p:tav>
                                        <p:tav tm="100000">
                                          <p:val>
                                            <p:strVal val="#ppt_x"/>
                                          </p:val>
                                        </p:tav>
                                      </p:tavLst>
                                    </p:anim>
                                    <p:anim calcmode="lin" valueType="num">
                                      <p:cBhvr>
                                        <p:cTn id="19" dur="500" fill="hold"/>
                                        <p:tgtEl>
                                          <p:spTgt spid="7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750"/>
                                  </p:stCondLst>
                                  <p:childTnLst>
                                    <p:set>
                                      <p:cBhvr>
                                        <p:cTn id="21" dur="1" fill="hold">
                                          <p:stCondLst>
                                            <p:cond delay="0"/>
                                          </p:stCondLst>
                                        </p:cTn>
                                        <p:tgtEl>
                                          <p:spTgt spid="80"/>
                                        </p:tgtEl>
                                        <p:attrNameLst>
                                          <p:attrName>style.visibility</p:attrName>
                                        </p:attrNameLst>
                                      </p:cBhvr>
                                      <p:to>
                                        <p:strVal val="visible"/>
                                      </p:to>
                                    </p:set>
                                    <p:animEffect transition="in" filter="fade">
                                      <p:cBhvr>
                                        <p:cTn id="22" dur="500"/>
                                        <p:tgtEl>
                                          <p:spTgt spid="80"/>
                                        </p:tgtEl>
                                      </p:cBhvr>
                                    </p:animEffect>
                                    <p:anim calcmode="lin" valueType="num">
                                      <p:cBhvr>
                                        <p:cTn id="23" dur="500" fill="hold"/>
                                        <p:tgtEl>
                                          <p:spTgt spid="80"/>
                                        </p:tgtEl>
                                        <p:attrNameLst>
                                          <p:attrName>ppt_x</p:attrName>
                                        </p:attrNameLst>
                                      </p:cBhvr>
                                      <p:tavLst>
                                        <p:tav tm="0">
                                          <p:val>
                                            <p:strVal val="#ppt_x"/>
                                          </p:val>
                                        </p:tav>
                                        <p:tav tm="100000">
                                          <p:val>
                                            <p:strVal val="#ppt_x"/>
                                          </p:val>
                                        </p:tav>
                                      </p:tavLst>
                                    </p:anim>
                                    <p:anim calcmode="lin" valueType="num">
                                      <p:cBhvr>
                                        <p:cTn id="24" dur="500" fill="hold"/>
                                        <p:tgtEl>
                                          <p:spTgt spid="80"/>
                                        </p:tgtEl>
                                        <p:attrNameLst>
                                          <p:attrName>ppt_y</p:attrName>
                                        </p:attrNameLst>
                                      </p:cBhvr>
                                      <p:tavLst>
                                        <p:tav tm="0">
                                          <p:val>
                                            <p:strVal val="#ppt_y+.1"/>
                                          </p:val>
                                        </p:tav>
                                        <p:tav tm="100000">
                                          <p:val>
                                            <p:strVal val="#ppt_y"/>
                                          </p:val>
                                        </p:tav>
                                      </p:tavLst>
                                    </p:anim>
                                  </p:childTnLst>
                                </p:cTn>
                              </p:par>
                            </p:childTnLst>
                          </p:cTn>
                        </p:par>
                        <p:par>
                          <p:cTn id="25" fill="hold">
                            <p:stCondLst>
                              <p:cond delay="500"/>
                            </p:stCondLst>
                            <p:childTnLst>
                              <p:par>
                                <p:cTn id="26" presetID="12" presetClass="entr" presetSubtype="4" fill="hold" grpId="0" nodeType="afterEffect">
                                  <p:stCondLst>
                                    <p:cond delay="0"/>
                                  </p:stCondLst>
                                  <p:childTnLst>
                                    <p:set>
                                      <p:cBhvr>
                                        <p:cTn id="27" dur="1" fill="hold">
                                          <p:stCondLst>
                                            <p:cond delay="0"/>
                                          </p:stCondLst>
                                        </p:cTn>
                                        <p:tgtEl>
                                          <p:spTgt spid="30"/>
                                        </p:tgtEl>
                                        <p:attrNameLst>
                                          <p:attrName>style.visibility</p:attrName>
                                        </p:attrNameLst>
                                      </p:cBhvr>
                                      <p:to>
                                        <p:strVal val="visible"/>
                                      </p:to>
                                    </p:set>
                                    <p:anim calcmode="lin" valueType="num">
                                      <p:cBhvr additive="base">
                                        <p:cTn id="28" dur="500"/>
                                        <p:tgtEl>
                                          <p:spTgt spid="30"/>
                                        </p:tgtEl>
                                        <p:attrNameLst>
                                          <p:attrName>ppt_y</p:attrName>
                                        </p:attrNameLst>
                                      </p:cBhvr>
                                      <p:tavLst>
                                        <p:tav tm="0">
                                          <p:val>
                                            <p:strVal val="#ppt_y+#ppt_h*1.125000"/>
                                          </p:val>
                                        </p:tav>
                                        <p:tav tm="100000">
                                          <p:val>
                                            <p:strVal val="#ppt_y"/>
                                          </p:val>
                                        </p:tav>
                                      </p:tavLst>
                                    </p:anim>
                                    <p:animEffect transition="in" filter="wipe(up)">
                                      <p:cBhvr>
                                        <p:cTn id="29" dur="500"/>
                                        <p:tgtEl>
                                          <p:spTgt spid="30"/>
                                        </p:tgtEl>
                                      </p:cBhvr>
                                    </p:animEffect>
                                  </p:childTnLst>
                                </p:cTn>
                              </p:par>
                              <p:par>
                                <p:cTn id="30" presetID="12" presetClass="entr" presetSubtype="4" fill="hold" grpId="0" nodeType="withEffect">
                                  <p:stCondLst>
                                    <p:cond delay="100"/>
                                  </p:stCondLst>
                                  <p:childTnLst>
                                    <p:set>
                                      <p:cBhvr>
                                        <p:cTn id="31" dur="1" fill="hold">
                                          <p:stCondLst>
                                            <p:cond delay="0"/>
                                          </p:stCondLst>
                                        </p:cTn>
                                        <p:tgtEl>
                                          <p:spTgt spid="31"/>
                                        </p:tgtEl>
                                        <p:attrNameLst>
                                          <p:attrName>style.visibility</p:attrName>
                                        </p:attrNameLst>
                                      </p:cBhvr>
                                      <p:to>
                                        <p:strVal val="visible"/>
                                      </p:to>
                                    </p:set>
                                    <p:anim calcmode="lin" valueType="num">
                                      <p:cBhvr additive="base">
                                        <p:cTn id="32" dur="500"/>
                                        <p:tgtEl>
                                          <p:spTgt spid="31"/>
                                        </p:tgtEl>
                                        <p:attrNameLst>
                                          <p:attrName>ppt_y</p:attrName>
                                        </p:attrNameLst>
                                      </p:cBhvr>
                                      <p:tavLst>
                                        <p:tav tm="0">
                                          <p:val>
                                            <p:strVal val="#ppt_y+#ppt_h*1.125000"/>
                                          </p:val>
                                        </p:tav>
                                        <p:tav tm="100000">
                                          <p:val>
                                            <p:strVal val="#ppt_y"/>
                                          </p:val>
                                        </p:tav>
                                      </p:tavLst>
                                    </p:anim>
                                    <p:animEffect transition="in" filter="wipe(up)">
                                      <p:cBhvr>
                                        <p:cTn id="33" dur="500"/>
                                        <p:tgtEl>
                                          <p:spTgt spid="31"/>
                                        </p:tgtEl>
                                      </p:cBhvr>
                                    </p:animEffect>
                                  </p:childTnLst>
                                </p:cTn>
                              </p:par>
                              <p:par>
                                <p:cTn id="34" presetID="12" presetClass="entr" presetSubtype="4" fill="hold" grpId="0" nodeType="withEffect">
                                  <p:stCondLst>
                                    <p:cond delay="200"/>
                                  </p:stCondLst>
                                  <p:childTnLst>
                                    <p:set>
                                      <p:cBhvr>
                                        <p:cTn id="35" dur="1" fill="hold">
                                          <p:stCondLst>
                                            <p:cond delay="0"/>
                                          </p:stCondLst>
                                        </p:cTn>
                                        <p:tgtEl>
                                          <p:spTgt spid="32"/>
                                        </p:tgtEl>
                                        <p:attrNameLst>
                                          <p:attrName>style.visibility</p:attrName>
                                        </p:attrNameLst>
                                      </p:cBhvr>
                                      <p:to>
                                        <p:strVal val="visible"/>
                                      </p:to>
                                    </p:set>
                                    <p:anim calcmode="lin" valueType="num">
                                      <p:cBhvr additive="base">
                                        <p:cTn id="36" dur="500"/>
                                        <p:tgtEl>
                                          <p:spTgt spid="32"/>
                                        </p:tgtEl>
                                        <p:attrNameLst>
                                          <p:attrName>ppt_y</p:attrName>
                                        </p:attrNameLst>
                                      </p:cBhvr>
                                      <p:tavLst>
                                        <p:tav tm="0">
                                          <p:val>
                                            <p:strVal val="#ppt_y+#ppt_h*1.125000"/>
                                          </p:val>
                                        </p:tav>
                                        <p:tav tm="100000">
                                          <p:val>
                                            <p:strVal val="#ppt_y"/>
                                          </p:val>
                                        </p:tav>
                                      </p:tavLst>
                                    </p:anim>
                                    <p:animEffect transition="in" filter="wipe(up)">
                                      <p:cBhvr>
                                        <p:cTn id="37" dur="500"/>
                                        <p:tgtEl>
                                          <p:spTgt spid="32"/>
                                        </p:tgtEl>
                                      </p:cBhvr>
                                    </p:animEffect>
                                  </p:childTnLst>
                                </p:cTn>
                              </p:par>
                              <p:par>
                                <p:cTn id="38" presetID="12" presetClass="entr" presetSubtype="4" fill="hold" grpId="0" nodeType="withEffect">
                                  <p:stCondLst>
                                    <p:cond delay="300"/>
                                  </p:stCondLst>
                                  <p:childTnLst>
                                    <p:set>
                                      <p:cBhvr>
                                        <p:cTn id="39" dur="1" fill="hold">
                                          <p:stCondLst>
                                            <p:cond delay="0"/>
                                          </p:stCondLst>
                                        </p:cTn>
                                        <p:tgtEl>
                                          <p:spTgt spid="33"/>
                                        </p:tgtEl>
                                        <p:attrNameLst>
                                          <p:attrName>style.visibility</p:attrName>
                                        </p:attrNameLst>
                                      </p:cBhvr>
                                      <p:to>
                                        <p:strVal val="visible"/>
                                      </p:to>
                                    </p:set>
                                    <p:anim calcmode="lin" valueType="num">
                                      <p:cBhvr additive="base">
                                        <p:cTn id="40" dur="500"/>
                                        <p:tgtEl>
                                          <p:spTgt spid="33"/>
                                        </p:tgtEl>
                                        <p:attrNameLst>
                                          <p:attrName>ppt_y</p:attrName>
                                        </p:attrNameLst>
                                      </p:cBhvr>
                                      <p:tavLst>
                                        <p:tav tm="0">
                                          <p:val>
                                            <p:strVal val="#ppt_y+#ppt_h*1.125000"/>
                                          </p:val>
                                        </p:tav>
                                        <p:tav tm="100000">
                                          <p:val>
                                            <p:strVal val="#ppt_y"/>
                                          </p:val>
                                        </p:tav>
                                      </p:tavLst>
                                    </p:anim>
                                    <p:animEffect transition="in" filter="wipe(up)">
                                      <p:cBhvr>
                                        <p:cTn id="41" dur="500"/>
                                        <p:tgtEl>
                                          <p:spTgt spid="33"/>
                                        </p:tgtEl>
                                      </p:cBhvr>
                                    </p:animEffect>
                                  </p:childTnLst>
                                </p:cTn>
                              </p:par>
                            </p:childTnLst>
                          </p:cTn>
                        </p:par>
                        <p:par>
                          <p:cTn id="42" fill="hold">
                            <p:stCondLst>
                              <p:cond delay="1000"/>
                            </p:stCondLst>
                            <p:childTnLst>
                              <p:par>
                                <p:cTn id="43" presetID="53" presetClass="entr" presetSubtype="16" fill="hold" nodeType="after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p:cTn id="45" dur="500" fill="hold"/>
                                        <p:tgtEl>
                                          <p:spTgt spid="50"/>
                                        </p:tgtEl>
                                        <p:attrNameLst>
                                          <p:attrName>ppt_w</p:attrName>
                                        </p:attrNameLst>
                                      </p:cBhvr>
                                      <p:tavLst>
                                        <p:tav tm="0">
                                          <p:val>
                                            <p:fltVal val="0"/>
                                          </p:val>
                                        </p:tav>
                                        <p:tav tm="100000">
                                          <p:val>
                                            <p:strVal val="#ppt_w"/>
                                          </p:val>
                                        </p:tav>
                                      </p:tavLst>
                                    </p:anim>
                                    <p:anim calcmode="lin" valueType="num">
                                      <p:cBhvr>
                                        <p:cTn id="46" dur="500" fill="hold"/>
                                        <p:tgtEl>
                                          <p:spTgt spid="50"/>
                                        </p:tgtEl>
                                        <p:attrNameLst>
                                          <p:attrName>ppt_h</p:attrName>
                                        </p:attrNameLst>
                                      </p:cBhvr>
                                      <p:tavLst>
                                        <p:tav tm="0">
                                          <p:val>
                                            <p:fltVal val="0"/>
                                          </p:val>
                                        </p:tav>
                                        <p:tav tm="100000">
                                          <p:val>
                                            <p:strVal val="#ppt_h"/>
                                          </p:val>
                                        </p:tav>
                                      </p:tavLst>
                                    </p:anim>
                                    <p:animEffect transition="in" filter="fade">
                                      <p:cBhvr>
                                        <p:cTn id="47" dur="500"/>
                                        <p:tgtEl>
                                          <p:spTgt spid="50"/>
                                        </p:tgtEl>
                                      </p:cBhvr>
                                    </p:animEffect>
                                  </p:childTnLst>
                                </p:cTn>
                              </p:par>
                              <p:par>
                                <p:cTn id="48" presetID="53" presetClass="entr" presetSubtype="16" fill="hold" nodeType="withEffect">
                                  <p:stCondLst>
                                    <p:cond delay="200"/>
                                  </p:stCondLst>
                                  <p:childTnLst>
                                    <p:set>
                                      <p:cBhvr>
                                        <p:cTn id="49" dur="1" fill="hold">
                                          <p:stCondLst>
                                            <p:cond delay="0"/>
                                          </p:stCondLst>
                                        </p:cTn>
                                        <p:tgtEl>
                                          <p:spTgt spid="51"/>
                                        </p:tgtEl>
                                        <p:attrNameLst>
                                          <p:attrName>style.visibility</p:attrName>
                                        </p:attrNameLst>
                                      </p:cBhvr>
                                      <p:to>
                                        <p:strVal val="visible"/>
                                      </p:to>
                                    </p:set>
                                    <p:anim calcmode="lin" valueType="num">
                                      <p:cBhvr>
                                        <p:cTn id="50" dur="500" fill="hold"/>
                                        <p:tgtEl>
                                          <p:spTgt spid="51"/>
                                        </p:tgtEl>
                                        <p:attrNameLst>
                                          <p:attrName>ppt_w</p:attrName>
                                        </p:attrNameLst>
                                      </p:cBhvr>
                                      <p:tavLst>
                                        <p:tav tm="0">
                                          <p:val>
                                            <p:fltVal val="0"/>
                                          </p:val>
                                        </p:tav>
                                        <p:tav tm="100000">
                                          <p:val>
                                            <p:strVal val="#ppt_w"/>
                                          </p:val>
                                        </p:tav>
                                      </p:tavLst>
                                    </p:anim>
                                    <p:anim calcmode="lin" valueType="num">
                                      <p:cBhvr>
                                        <p:cTn id="51" dur="500" fill="hold"/>
                                        <p:tgtEl>
                                          <p:spTgt spid="51"/>
                                        </p:tgtEl>
                                        <p:attrNameLst>
                                          <p:attrName>ppt_h</p:attrName>
                                        </p:attrNameLst>
                                      </p:cBhvr>
                                      <p:tavLst>
                                        <p:tav tm="0">
                                          <p:val>
                                            <p:fltVal val="0"/>
                                          </p:val>
                                        </p:tav>
                                        <p:tav tm="100000">
                                          <p:val>
                                            <p:strVal val="#ppt_h"/>
                                          </p:val>
                                        </p:tav>
                                      </p:tavLst>
                                    </p:anim>
                                    <p:animEffect transition="in" filter="fade">
                                      <p:cBhvr>
                                        <p:cTn id="52" dur="500"/>
                                        <p:tgtEl>
                                          <p:spTgt spid="51"/>
                                        </p:tgtEl>
                                      </p:cBhvr>
                                    </p:animEffect>
                                  </p:childTnLst>
                                </p:cTn>
                              </p:par>
                              <p:par>
                                <p:cTn id="53" presetID="53" presetClass="entr" presetSubtype="16" fill="hold" nodeType="withEffect">
                                  <p:stCondLst>
                                    <p:cond delay="400"/>
                                  </p:stCondLst>
                                  <p:childTnLst>
                                    <p:set>
                                      <p:cBhvr>
                                        <p:cTn id="54" dur="1" fill="hold">
                                          <p:stCondLst>
                                            <p:cond delay="0"/>
                                          </p:stCondLst>
                                        </p:cTn>
                                        <p:tgtEl>
                                          <p:spTgt spid="58"/>
                                        </p:tgtEl>
                                        <p:attrNameLst>
                                          <p:attrName>style.visibility</p:attrName>
                                        </p:attrNameLst>
                                      </p:cBhvr>
                                      <p:to>
                                        <p:strVal val="visible"/>
                                      </p:to>
                                    </p:set>
                                    <p:anim calcmode="lin" valueType="num">
                                      <p:cBhvr>
                                        <p:cTn id="55" dur="500" fill="hold"/>
                                        <p:tgtEl>
                                          <p:spTgt spid="58"/>
                                        </p:tgtEl>
                                        <p:attrNameLst>
                                          <p:attrName>ppt_w</p:attrName>
                                        </p:attrNameLst>
                                      </p:cBhvr>
                                      <p:tavLst>
                                        <p:tav tm="0">
                                          <p:val>
                                            <p:fltVal val="0"/>
                                          </p:val>
                                        </p:tav>
                                        <p:tav tm="100000">
                                          <p:val>
                                            <p:strVal val="#ppt_w"/>
                                          </p:val>
                                        </p:tav>
                                      </p:tavLst>
                                    </p:anim>
                                    <p:anim calcmode="lin" valueType="num">
                                      <p:cBhvr>
                                        <p:cTn id="56" dur="500" fill="hold"/>
                                        <p:tgtEl>
                                          <p:spTgt spid="58"/>
                                        </p:tgtEl>
                                        <p:attrNameLst>
                                          <p:attrName>ppt_h</p:attrName>
                                        </p:attrNameLst>
                                      </p:cBhvr>
                                      <p:tavLst>
                                        <p:tav tm="0">
                                          <p:val>
                                            <p:fltVal val="0"/>
                                          </p:val>
                                        </p:tav>
                                        <p:tav tm="100000">
                                          <p:val>
                                            <p:strVal val="#ppt_h"/>
                                          </p:val>
                                        </p:tav>
                                      </p:tavLst>
                                    </p:anim>
                                    <p:animEffect transition="in" filter="fade">
                                      <p:cBhvr>
                                        <p:cTn id="57" dur="500"/>
                                        <p:tgtEl>
                                          <p:spTgt spid="58"/>
                                        </p:tgtEl>
                                      </p:cBhvr>
                                    </p:animEffect>
                                  </p:childTnLst>
                                </p:cTn>
                              </p:par>
                              <p:par>
                                <p:cTn id="58" presetID="53" presetClass="entr" presetSubtype="16" fill="hold" nodeType="withEffect">
                                  <p:stCondLst>
                                    <p:cond delay="600"/>
                                  </p:stCondLst>
                                  <p:childTnLst>
                                    <p:set>
                                      <p:cBhvr>
                                        <p:cTn id="59" dur="1" fill="hold">
                                          <p:stCondLst>
                                            <p:cond delay="0"/>
                                          </p:stCondLst>
                                        </p:cTn>
                                        <p:tgtEl>
                                          <p:spTgt spid="65"/>
                                        </p:tgtEl>
                                        <p:attrNameLst>
                                          <p:attrName>style.visibility</p:attrName>
                                        </p:attrNameLst>
                                      </p:cBhvr>
                                      <p:to>
                                        <p:strVal val="visible"/>
                                      </p:to>
                                    </p:set>
                                    <p:anim calcmode="lin" valueType="num">
                                      <p:cBhvr>
                                        <p:cTn id="60" dur="500" fill="hold"/>
                                        <p:tgtEl>
                                          <p:spTgt spid="65"/>
                                        </p:tgtEl>
                                        <p:attrNameLst>
                                          <p:attrName>ppt_w</p:attrName>
                                        </p:attrNameLst>
                                      </p:cBhvr>
                                      <p:tavLst>
                                        <p:tav tm="0">
                                          <p:val>
                                            <p:fltVal val="0"/>
                                          </p:val>
                                        </p:tav>
                                        <p:tav tm="100000">
                                          <p:val>
                                            <p:strVal val="#ppt_w"/>
                                          </p:val>
                                        </p:tav>
                                      </p:tavLst>
                                    </p:anim>
                                    <p:anim calcmode="lin" valueType="num">
                                      <p:cBhvr>
                                        <p:cTn id="61" dur="500" fill="hold"/>
                                        <p:tgtEl>
                                          <p:spTgt spid="65"/>
                                        </p:tgtEl>
                                        <p:attrNameLst>
                                          <p:attrName>ppt_h</p:attrName>
                                        </p:attrNameLst>
                                      </p:cBhvr>
                                      <p:tavLst>
                                        <p:tav tm="0">
                                          <p:val>
                                            <p:fltVal val="0"/>
                                          </p:val>
                                        </p:tav>
                                        <p:tav tm="100000">
                                          <p:val>
                                            <p:strVal val="#ppt_h"/>
                                          </p:val>
                                        </p:tav>
                                      </p:tavLst>
                                    </p:anim>
                                    <p:animEffect transition="in" filter="fade">
                                      <p:cBhvr>
                                        <p:cTn id="62"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extBox 33"/>
          <p:cNvSpPr txBox="1"/>
          <p:nvPr/>
        </p:nvSpPr>
        <p:spPr>
          <a:xfrm>
            <a:off x="3563888" y="339504"/>
            <a:ext cx="2016224" cy="326390"/>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anose="020B0503020204020204" pitchFamily="34" charset="-122"/>
                <a:ea typeface="微软雅黑" panose="020B0503020204020204" pitchFamily="34" charset="-122"/>
              </a:rPr>
              <a:t>添加标题</a:t>
            </a:r>
          </a:p>
        </p:txBody>
      </p:sp>
      <p:sp>
        <p:nvSpPr>
          <p:cNvPr id="36"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cxnSp>
        <p:nvCxnSpPr>
          <p:cNvPr id="38" name="Straight Connector 2"/>
          <p:cNvCxnSpPr/>
          <p:nvPr/>
        </p:nvCxnSpPr>
        <p:spPr>
          <a:xfrm>
            <a:off x="5428827" y="1976886"/>
            <a:ext cx="0" cy="2042096"/>
          </a:xfrm>
          <a:prstGeom prst="line">
            <a:avLst/>
          </a:prstGeom>
          <a:ln w="12700" cmpd="sng">
            <a:solidFill>
              <a:schemeClr val="bg1">
                <a:lumMod val="85000"/>
              </a:schemeClr>
            </a:solidFill>
          </a:ln>
          <a:effectLst/>
        </p:spPr>
        <p:style>
          <a:lnRef idx="2">
            <a:schemeClr val="accent1"/>
          </a:lnRef>
          <a:fillRef idx="0">
            <a:schemeClr val="accent1"/>
          </a:fillRef>
          <a:effectRef idx="1">
            <a:schemeClr val="accent1"/>
          </a:effectRef>
          <a:fontRef idx="minor">
            <a:schemeClr val="tx1"/>
          </a:fontRef>
        </p:style>
      </p:cxnSp>
      <p:sp>
        <p:nvSpPr>
          <p:cNvPr id="39" name="TextBox 38"/>
          <p:cNvSpPr txBox="1"/>
          <p:nvPr/>
        </p:nvSpPr>
        <p:spPr>
          <a:xfrm>
            <a:off x="5735331" y="1772924"/>
            <a:ext cx="1850001" cy="502920"/>
          </a:xfrm>
          <a:prstGeom prst="rect">
            <a:avLst/>
          </a:prstGeom>
          <a:noFill/>
        </p:spPr>
        <p:txBody>
          <a:bodyPr wrap="square" lIns="0" rIns="0" bIns="0" rtlCol="0">
            <a:spAutoFit/>
          </a:bodyPr>
          <a:lstStyle/>
          <a:p>
            <a:r>
              <a:rPr lang="zh-CN" altLang="en-US" sz="2800" dirty="0">
                <a:solidFill>
                  <a:schemeClr val="accent2"/>
                </a:solidFill>
                <a:latin typeface="微软雅黑" panose="020B0503020204020204" pitchFamily="34" charset="-122"/>
                <a:ea typeface="微软雅黑" panose="020B0503020204020204" pitchFamily="34" charset="-122"/>
                <a:cs typeface="Helvetica Neue"/>
              </a:rPr>
              <a:t>添加标题</a:t>
            </a:r>
          </a:p>
        </p:txBody>
      </p:sp>
      <p:sp>
        <p:nvSpPr>
          <p:cNvPr id="40" name="TextBox 39"/>
          <p:cNvSpPr txBox="1"/>
          <p:nvPr/>
        </p:nvSpPr>
        <p:spPr>
          <a:xfrm>
            <a:off x="5735333" y="2449305"/>
            <a:ext cx="2777789" cy="1686560"/>
          </a:xfrm>
          <a:prstGeom prst="rect">
            <a:avLst/>
          </a:prstGeom>
          <a:noFill/>
        </p:spPr>
        <p:txBody>
          <a:bodyPr wrap="square" lIns="0" rIns="0" bIns="0" rtlCol="0">
            <a:spAutoFit/>
          </a:bodyPr>
          <a:lstStyle/>
          <a:p>
            <a:pPr>
              <a:lnSpc>
                <a:spcPct val="130000"/>
              </a:lnSpc>
            </a:pPr>
            <a:r>
              <a:rPr lang="zh-CN" altLang="en-US" sz="1000" b="1" dirty="0" smtClean="0">
                <a:solidFill>
                  <a:schemeClr val="accent2"/>
                </a:solidFill>
                <a:latin typeface="微软雅黑" panose="020B0503020204020204" pitchFamily="34" charset="-122"/>
                <a:ea typeface="微软雅黑" panose="020B0503020204020204" pitchFamily="34" charset="-122"/>
              </a:rPr>
              <a:t>添加标题：</a:t>
            </a:r>
            <a:endParaRPr lang="en-US" altLang="zh-CN" sz="1000" b="1" dirty="0" smtClean="0">
              <a:solidFill>
                <a:schemeClr val="accent2"/>
              </a:solidFill>
              <a:latin typeface="微软雅黑" panose="020B0503020204020204" pitchFamily="34" charset="-122"/>
              <a:ea typeface="微软雅黑" panose="020B0503020204020204" pitchFamily="34" charset="-122"/>
            </a:endParaRPr>
          </a:p>
          <a:p>
            <a:pPr>
              <a:lnSpc>
                <a:spcPct val="130000"/>
              </a:lnSpc>
            </a:pP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单击</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此处添加文本单击此处添加</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文本</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单击此处添加</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文本</a:t>
            </a:r>
            <a:endPar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单击</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此处添加文本单击此处添加</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文本单击</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此处添加文本单击此处添加</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文本单击此处添加文本单击此处添加文本</a:t>
            </a:r>
            <a:endPar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1000" b="1" dirty="0" smtClean="0">
                <a:solidFill>
                  <a:schemeClr val="accent2"/>
                </a:solidFill>
                <a:latin typeface="微软雅黑" panose="020B0503020204020204" pitchFamily="34" charset="-122"/>
                <a:ea typeface="微软雅黑" panose="020B0503020204020204" pitchFamily="34" charset="-122"/>
              </a:rPr>
              <a:t>添加标题</a:t>
            </a:r>
            <a:r>
              <a:rPr lang="en-US" altLang="zh-CN" sz="1000" b="1" dirty="0" smtClean="0">
                <a:solidFill>
                  <a:schemeClr val="accent2"/>
                </a:solidFill>
                <a:latin typeface="微软雅黑" panose="020B0503020204020204" pitchFamily="34" charset="-122"/>
                <a:ea typeface="微软雅黑" panose="020B0503020204020204" pitchFamily="34" charset="-122"/>
              </a:rPr>
              <a:t>:</a:t>
            </a:r>
          </a:p>
          <a:p>
            <a:pPr>
              <a:lnSpc>
                <a:spcPct val="130000"/>
              </a:lnSpc>
            </a:pP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单击</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此处添加文本单击此处添加</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文本单击此处添加文本单击</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此处添加文本单击此处添加</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文本单击此处添加文本</a:t>
            </a:r>
            <a:endPar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1" name="TextBox 50"/>
          <p:cNvSpPr txBox="1"/>
          <p:nvPr/>
        </p:nvSpPr>
        <p:spPr>
          <a:xfrm>
            <a:off x="5735331" y="2205552"/>
            <a:ext cx="2468879" cy="225425"/>
          </a:xfrm>
          <a:prstGeom prst="rect">
            <a:avLst/>
          </a:prstGeom>
          <a:noFill/>
        </p:spPr>
        <p:txBody>
          <a:bodyPr wrap="square" lIns="0" rIns="0" bIns="0" rtlCol="0">
            <a:spAutoFit/>
          </a:bodyPr>
          <a:lstStyle/>
          <a:p>
            <a:r>
              <a:rPr sz="1100" dirty="0">
                <a:solidFill>
                  <a:schemeClr val="bg1">
                    <a:lumMod val="50000"/>
                  </a:schemeClr>
                </a:solidFill>
                <a:latin typeface="微软雅黑" panose="020B0503020204020204" pitchFamily="34" charset="-122"/>
                <a:ea typeface="微软雅黑" panose="020B0503020204020204" pitchFamily="34" charset="-122"/>
                <a:cs typeface="Helvetica Neue"/>
              </a:rPr>
              <a:t>请在此粘贴或者输入您的文字内容</a:t>
            </a:r>
          </a:p>
        </p:txBody>
      </p:sp>
      <p:sp>
        <p:nvSpPr>
          <p:cNvPr id="52" name="Rectangle 6"/>
          <p:cNvSpPr/>
          <p:nvPr/>
        </p:nvSpPr>
        <p:spPr>
          <a:xfrm>
            <a:off x="3056019" y="2404113"/>
            <a:ext cx="2090798" cy="146408"/>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latin typeface="微软雅黑" panose="020B0503020204020204" pitchFamily="34" charset="-122"/>
              <a:ea typeface="微软雅黑" panose="020B0503020204020204" pitchFamily="34" charset="-122"/>
              <a:cs typeface="Helvetica Neue"/>
            </a:endParaRPr>
          </a:p>
        </p:txBody>
      </p:sp>
      <p:sp>
        <p:nvSpPr>
          <p:cNvPr id="53" name="Rectangle 7"/>
          <p:cNvSpPr/>
          <p:nvPr/>
        </p:nvSpPr>
        <p:spPr>
          <a:xfrm>
            <a:off x="3056019" y="2885245"/>
            <a:ext cx="2090798" cy="146408"/>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latin typeface="微软雅黑" panose="020B0503020204020204" pitchFamily="34" charset="-122"/>
              <a:ea typeface="微软雅黑" panose="020B0503020204020204" pitchFamily="34" charset="-122"/>
              <a:cs typeface="Helvetica Neue"/>
            </a:endParaRPr>
          </a:p>
        </p:txBody>
      </p:sp>
      <p:sp>
        <p:nvSpPr>
          <p:cNvPr id="54" name="Rectangle 8"/>
          <p:cNvSpPr/>
          <p:nvPr/>
        </p:nvSpPr>
        <p:spPr>
          <a:xfrm>
            <a:off x="3056019" y="3382725"/>
            <a:ext cx="2090798" cy="146408"/>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latin typeface="微软雅黑" panose="020B0503020204020204" pitchFamily="34" charset="-122"/>
              <a:ea typeface="微软雅黑" panose="020B0503020204020204" pitchFamily="34" charset="-122"/>
              <a:cs typeface="Helvetica Neue"/>
            </a:endParaRPr>
          </a:p>
        </p:txBody>
      </p:sp>
      <p:sp>
        <p:nvSpPr>
          <p:cNvPr id="55" name="Rectangle 9"/>
          <p:cNvSpPr/>
          <p:nvPr/>
        </p:nvSpPr>
        <p:spPr>
          <a:xfrm>
            <a:off x="3056019" y="3872574"/>
            <a:ext cx="2090798" cy="146408"/>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latin typeface="微软雅黑" panose="020B0503020204020204" pitchFamily="34" charset="-122"/>
              <a:ea typeface="微软雅黑" panose="020B0503020204020204" pitchFamily="34" charset="-122"/>
              <a:cs typeface="Helvetica Neue"/>
            </a:endParaRPr>
          </a:p>
        </p:txBody>
      </p:sp>
      <p:sp>
        <p:nvSpPr>
          <p:cNvPr id="56" name="Rectangle 10"/>
          <p:cNvSpPr/>
          <p:nvPr/>
        </p:nvSpPr>
        <p:spPr>
          <a:xfrm>
            <a:off x="3056019" y="2401746"/>
            <a:ext cx="1642000" cy="146408"/>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latin typeface="微软雅黑" panose="020B0503020204020204" pitchFamily="34" charset="-122"/>
              <a:ea typeface="微软雅黑" panose="020B0503020204020204" pitchFamily="34" charset="-122"/>
              <a:cs typeface="Helvetica Neue"/>
            </a:endParaRPr>
          </a:p>
        </p:txBody>
      </p:sp>
      <p:sp>
        <p:nvSpPr>
          <p:cNvPr id="57" name="Rectangle 11"/>
          <p:cNvSpPr/>
          <p:nvPr/>
        </p:nvSpPr>
        <p:spPr>
          <a:xfrm>
            <a:off x="3056027" y="2885245"/>
            <a:ext cx="1255959" cy="146408"/>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latin typeface="微软雅黑" panose="020B0503020204020204" pitchFamily="34" charset="-122"/>
              <a:ea typeface="微软雅黑" panose="020B0503020204020204" pitchFamily="34" charset="-122"/>
              <a:cs typeface="Helvetica Neue"/>
            </a:endParaRPr>
          </a:p>
        </p:txBody>
      </p:sp>
      <p:sp>
        <p:nvSpPr>
          <p:cNvPr id="58" name="Rectangle 12"/>
          <p:cNvSpPr/>
          <p:nvPr/>
        </p:nvSpPr>
        <p:spPr>
          <a:xfrm>
            <a:off x="3056019" y="3382725"/>
            <a:ext cx="1949714" cy="146408"/>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latin typeface="微软雅黑" panose="020B0503020204020204" pitchFamily="34" charset="-122"/>
              <a:ea typeface="微软雅黑" panose="020B0503020204020204" pitchFamily="34" charset="-122"/>
              <a:cs typeface="Helvetica Neue"/>
            </a:endParaRPr>
          </a:p>
        </p:txBody>
      </p:sp>
      <p:sp>
        <p:nvSpPr>
          <p:cNvPr id="59" name="Rectangle 13"/>
          <p:cNvSpPr/>
          <p:nvPr/>
        </p:nvSpPr>
        <p:spPr>
          <a:xfrm>
            <a:off x="3056023" y="3872574"/>
            <a:ext cx="2090797" cy="146408"/>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latin typeface="微软雅黑" panose="020B0503020204020204" pitchFamily="34" charset="-122"/>
              <a:ea typeface="微软雅黑" panose="020B0503020204020204" pitchFamily="34" charset="-122"/>
              <a:cs typeface="Helvetica Neue"/>
            </a:endParaRPr>
          </a:p>
        </p:txBody>
      </p:sp>
      <p:sp>
        <p:nvSpPr>
          <p:cNvPr id="60" name="TextBox 59"/>
          <p:cNvSpPr txBox="1"/>
          <p:nvPr/>
        </p:nvSpPr>
        <p:spPr>
          <a:xfrm>
            <a:off x="3056027" y="1849306"/>
            <a:ext cx="881259" cy="306705"/>
          </a:xfrm>
          <a:prstGeom prst="rect">
            <a:avLst/>
          </a:prstGeom>
          <a:noFill/>
        </p:spPr>
        <p:txBody>
          <a:bodyPr wrap="square" lIns="0" rIns="0" bIns="0" rtlCol="0">
            <a:spAutoFit/>
          </a:bodyPr>
          <a:lstStyle/>
          <a:p>
            <a:r>
              <a:rPr lang="zh-CN" altLang="en-US" sz="1600" dirty="0" smtClean="0">
                <a:solidFill>
                  <a:schemeClr val="accent2"/>
                </a:solidFill>
                <a:latin typeface="微软雅黑" panose="020B0503020204020204" pitchFamily="34" charset="-122"/>
                <a:ea typeface="微软雅黑" panose="020B0503020204020204" pitchFamily="34" charset="-122"/>
                <a:cs typeface="Helvetica Neue"/>
              </a:rPr>
              <a:t>添加标题</a:t>
            </a:r>
          </a:p>
        </p:txBody>
      </p:sp>
      <p:sp>
        <p:nvSpPr>
          <p:cNvPr id="61" name="TextBox 60"/>
          <p:cNvSpPr txBox="1"/>
          <p:nvPr/>
        </p:nvSpPr>
        <p:spPr>
          <a:xfrm>
            <a:off x="3056027" y="2175975"/>
            <a:ext cx="881259" cy="217170"/>
          </a:xfrm>
          <a:prstGeom prst="rect">
            <a:avLst/>
          </a:prstGeom>
          <a:noFill/>
        </p:spPr>
        <p:txBody>
          <a:bodyPr wrap="square" lIns="0" rIns="0" bIns="0" rtlCol="0">
            <a:spAutoFit/>
          </a:bodyPr>
          <a:lstStyle/>
          <a:p>
            <a:r>
              <a:rPr lang="zh-CN" altLang="en-US" sz="1050" b="1" dirty="0" smtClean="0">
                <a:solidFill>
                  <a:schemeClr val="bg1">
                    <a:lumMod val="65000"/>
                  </a:schemeClr>
                </a:solidFill>
                <a:latin typeface="微软雅黑" panose="020B0503020204020204" pitchFamily="34" charset="-122"/>
                <a:ea typeface="微软雅黑" panose="020B0503020204020204" pitchFamily="34" charset="-122"/>
                <a:cs typeface="Helvetica Neue"/>
              </a:rPr>
              <a:t>添加标题</a:t>
            </a:r>
          </a:p>
        </p:txBody>
      </p:sp>
      <p:sp>
        <p:nvSpPr>
          <p:cNvPr id="62" name="TextBox 61"/>
          <p:cNvSpPr txBox="1"/>
          <p:nvPr/>
        </p:nvSpPr>
        <p:spPr>
          <a:xfrm>
            <a:off x="3056027" y="2669802"/>
            <a:ext cx="975925" cy="217170"/>
          </a:xfrm>
          <a:prstGeom prst="rect">
            <a:avLst/>
          </a:prstGeom>
          <a:noFill/>
        </p:spPr>
        <p:txBody>
          <a:bodyPr wrap="square" lIns="0" rIns="0" bIns="0" rtlCol="0">
            <a:spAutoFit/>
          </a:bodyPr>
          <a:lstStyle/>
          <a:p>
            <a:r>
              <a:rPr lang="zh-CN" altLang="en-US" sz="1050" b="1" dirty="0" smtClean="0">
                <a:solidFill>
                  <a:schemeClr val="bg1">
                    <a:lumMod val="65000"/>
                  </a:schemeClr>
                </a:solidFill>
                <a:latin typeface="微软雅黑" panose="020B0503020204020204" pitchFamily="34" charset="-122"/>
                <a:ea typeface="微软雅黑" panose="020B0503020204020204" pitchFamily="34" charset="-122"/>
                <a:cs typeface="Helvetica Neue"/>
              </a:rPr>
              <a:t>添加标题</a:t>
            </a:r>
          </a:p>
        </p:txBody>
      </p:sp>
      <p:sp>
        <p:nvSpPr>
          <p:cNvPr id="63" name="TextBox 62"/>
          <p:cNvSpPr txBox="1"/>
          <p:nvPr/>
        </p:nvSpPr>
        <p:spPr>
          <a:xfrm>
            <a:off x="3056027" y="3166819"/>
            <a:ext cx="881259" cy="217170"/>
          </a:xfrm>
          <a:prstGeom prst="rect">
            <a:avLst/>
          </a:prstGeom>
          <a:noFill/>
        </p:spPr>
        <p:txBody>
          <a:bodyPr wrap="square" lIns="0" rIns="0" bIns="0" rtlCol="0">
            <a:spAutoFit/>
          </a:bodyPr>
          <a:lstStyle/>
          <a:p>
            <a:r>
              <a:rPr lang="zh-CN" altLang="en-US" sz="1050" b="1" dirty="0" smtClean="0">
                <a:solidFill>
                  <a:schemeClr val="bg1">
                    <a:lumMod val="65000"/>
                  </a:schemeClr>
                </a:solidFill>
                <a:latin typeface="微软雅黑" panose="020B0503020204020204" pitchFamily="34" charset="-122"/>
                <a:ea typeface="微软雅黑" panose="020B0503020204020204" pitchFamily="34" charset="-122"/>
                <a:cs typeface="Helvetica Neue"/>
              </a:rPr>
              <a:t>添加标题</a:t>
            </a:r>
          </a:p>
        </p:txBody>
      </p:sp>
      <p:sp>
        <p:nvSpPr>
          <p:cNvPr id="64" name="TextBox 63"/>
          <p:cNvSpPr txBox="1"/>
          <p:nvPr/>
        </p:nvSpPr>
        <p:spPr>
          <a:xfrm>
            <a:off x="3056027" y="3657130"/>
            <a:ext cx="881259" cy="217170"/>
          </a:xfrm>
          <a:prstGeom prst="rect">
            <a:avLst/>
          </a:prstGeom>
          <a:noFill/>
        </p:spPr>
        <p:txBody>
          <a:bodyPr wrap="square" lIns="0" rIns="0" bIns="0" rtlCol="0">
            <a:spAutoFit/>
          </a:bodyPr>
          <a:lstStyle/>
          <a:p>
            <a:r>
              <a:rPr lang="zh-CN" altLang="en-US" sz="1050" b="1" dirty="0" smtClean="0">
                <a:solidFill>
                  <a:schemeClr val="bg1">
                    <a:lumMod val="65000"/>
                  </a:schemeClr>
                </a:solidFill>
                <a:latin typeface="微软雅黑" panose="020B0503020204020204" pitchFamily="34" charset="-122"/>
                <a:ea typeface="微软雅黑" panose="020B0503020204020204" pitchFamily="34" charset="-122"/>
                <a:cs typeface="Helvetica Neue"/>
              </a:rPr>
              <a:t>添加标题</a:t>
            </a:r>
          </a:p>
        </p:txBody>
      </p:sp>
      <p:grpSp>
        <p:nvGrpSpPr>
          <p:cNvPr id="65" name="Group 19"/>
          <p:cNvGrpSpPr/>
          <p:nvPr/>
        </p:nvGrpSpPr>
        <p:grpSpPr>
          <a:xfrm>
            <a:off x="4561174" y="2119108"/>
            <a:ext cx="273690" cy="211944"/>
            <a:chOff x="3541647" y="181442"/>
            <a:chExt cx="1055694" cy="817522"/>
          </a:xfrm>
          <a:solidFill>
            <a:schemeClr val="accent2"/>
          </a:solidFill>
        </p:grpSpPr>
        <p:sp>
          <p:nvSpPr>
            <p:cNvPr id="66" name="Rectangle 20"/>
            <p:cNvSpPr/>
            <p:nvPr/>
          </p:nvSpPr>
          <p:spPr>
            <a:xfrm>
              <a:off x="3549536" y="181442"/>
              <a:ext cx="1028814" cy="473329"/>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latin typeface="微软雅黑" panose="020B0503020204020204" pitchFamily="34" charset="-122"/>
                <a:ea typeface="微软雅黑" panose="020B0503020204020204" pitchFamily="34" charset="-122"/>
                <a:cs typeface="Helvetica Neue"/>
              </a:endParaRPr>
            </a:p>
          </p:txBody>
        </p:sp>
        <p:sp>
          <p:nvSpPr>
            <p:cNvPr id="67" name="Isosceles Triangle 21"/>
            <p:cNvSpPr/>
            <p:nvPr/>
          </p:nvSpPr>
          <p:spPr>
            <a:xfrm rot="10800000">
              <a:off x="3541647" y="643968"/>
              <a:ext cx="1055694" cy="354996"/>
            </a:xfrm>
            <a:prstGeom prst="triangle">
              <a:avLst/>
            </a:prstGeom>
            <a:grp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latin typeface="微软雅黑" panose="020B0503020204020204" pitchFamily="34" charset="-122"/>
                <a:ea typeface="微软雅黑" panose="020B0503020204020204" pitchFamily="34" charset="-122"/>
                <a:cs typeface="Helvetica Neue"/>
              </a:endParaRPr>
            </a:p>
          </p:txBody>
        </p:sp>
      </p:grpSp>
      <p:sp>
        <p:nvSpPr>
          <p:cNvPr id="68" name="TextBox 67"/>
          <p:cNvSpPr txBox="1"/>
          <p:nvPr/>
        </p:nvSpPr>
        <p:spPr>
          <a:xfrm>
            <a:off x="4546972" y="2110480"/>
            <a:ext cx="298476" cy="138499"/>
          </a:xfrm>
          <a:prstGeom prst="rect">
            <a:avLst/>
          </a:prstGeom>
          <a:noFill/>
        </p:spPr>
        <p:txBody>
          <a:bodyPr wrap="square" lIns="0" rIns="0" bIns="0" rtlCol="0">
            <a:spAutoFit/>
          </a:bodyPr>
          <a:lstStyle/>
          <a:p>
            <a:pPr algn="ctr"/>
            <a:r>
              <a:rPr lang="en-US" sz="600" dirty="0" smtClean="0">
                <a:solidFill>
                  <a:schemeClr val="bg1"/>
                </a:solidFill>
                <a:latin typeface="微软雅黑" panose="020B0503020204020204" pitchFamily="34" charset="-122"/>
                <a:ea typeface="微软雅黑" panose="020B0503020204020204" pitchFamily="34" charset="-122"/>
                <a:cs typeface="Helvetica Neue"/>
              </a:rPr>
              <a:t>80%</a:t>
            </a:r>
            <a:endParaRPr lang="en-US" sz="600" dirty="0">
              <a:solidFill>
                <a:schemeClr val="bg1"/>
              </a:solidFill>
              <a:latin typeface="微软雅黑" panose="020B0503020204020204" pitchFamily="34" charset="-122"/>
              <a:ea typeface="微软雅黑" panose="020B0503020204020204" pitchFamily="34" charset="-122"/>
              <a:cs typeface="Helvetica Neue"/>
            </a:endParaRPr>
          </a:p>
        </p:txBody>
      </p:sp>
      <p:grpSp>
        <p:nvGrpSpPr>
          <p:cNvPr id="69" name="Group 23"/>
          <p:cNvGrpSpPr/>
          <p:nvPr/>
        </p:nvGrpSpPr>
        <p:grpSpPr>
          <a:xfrm>
            <a:off x="4176942" y="2626822"/>
            <a:ext cx="273690" cy="211944"/>
            <a:chOff x="3541647" y="181442"/>
            <a:chExt cx="1055694" cy="817522"/>
          </a:xfrm>
          <a:solidFill>
            <a:schemeClr val="accent3"/>
          </a:solidFill>
        </p:grpSpPr>
        <p:sp>
          <p:nvSpPr>
            <p:cNvPr id="70" name="Rectangle 24"/>
            <p:cNvSpPr/>
            <p:nvPr/>
          </p:nvSpPr>
          <p:spPr>
            <a:xfrm>
              <a:off x="3549536" y="181442"/>
              <a:ext cx="1028814" cy="473329"/>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latin typeface="微软雅黑" panose="020B0503020204020204" pitchFamily="34" charset="-122"/>
                <a:ea typeface="微软雅黑" panose="020B0503020204020204" pitchFamily="34" charset="-122"/>
                <a:cs typeface="Helvetica Neue"/>
              </a:endParaRPr>
            </a:p>
          </p:txBody>
        </p:sp>
        <p:sp>
          <p:nvSpPr>
            <p:cNvPr id="71" name="Isosceles Triangle 25"/>
            <p:cNvSpPr/>
            <p:nvPr/>
          </p:nvSpPr>
          <p:spPr>
            <a:xfrm rot="10800000">
              <a:off x="3541647" y="643968"/>
              <a:ext cx="1055694" cy="354996"/>
            </a:xfrm>
            <a:prstGeom prst="triangle">
              <a:avLst/>
            </a:prstGeom>
            <a:grp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latin typeface="微软雅黑" panose="020B0503020204020204" pitchFamily="34" charset="-122"/>
                <a:ea typeface="微软雅黑" panose="020B0503020204020204" pitchFamily="34" charset="-122"/>
                <a:cs typeface="Helvetica Neue"/>
              </a:endParaRPr>
            </a:p>
          </p:txBody>
        </p:sp>
      </p:grpSp>
      <p:sp>
        <p:nvSpPr>
          <p:cNvPr id="72" name="TextBox 71"/>
          <p:cNvSpPr txBox="1"/>
          <p:nvPr/>
        </p:nvSpPr>
        <p:spPr>
          <a:xfrm>
            <a:off x="4162740" y="2618194"/>
            <a:ext cx="298476" cy="138499"/>
          </a:xfrm>
          <a:prstGeom prst="rect">
            <a:avLst/>
          </a:prstGeom>
          <a:noFill/>
        </p:spPr>
        <p:txBody>
          <a:bodyPr wrap="square" lIns="0" rIns="0" bIns="0" rtlCol="0">
            <a:spAutoFit/>
          </a:bodyPr>
          <a:lstStyle/>
          <a:p>
            <a:pPr algn="ctr"/>
            <a:r>
              <a:rPr lang="en-US" sz="600" dirty="0" smtClean="0">
                <a:solidFill>
                  <a:schemeClr val="bg1"/>
                </a:solidFill>
                <a:latin typeface="微软雅黑" panose="020B0503020204020204" pitchFamily="34" charset="-122"/>
                <a:ea typeface="微软雅黑" panose="020B0503020204020204" pitchFamily="34" charset="-122"/>
                <a:cs typeface="Helvetica Neue"/>
              </a:rPr>
              <a:t>59%</a:t>
            </a:r>
            <a:endParaRPr lang="en-US" sz="600" dirty="0">
              <a:solidFill>
                <a:schemeClr val="bg1"/>
              </a:solidFill>
              <a:latin typeface="微软雅黑" panose="020B0503020204020204" pitchFamily="34" charset="-122"/>
              <a:ea typeface="微软雅黑" panose="020B0503020204020204" pitchFamily="34" charset="-122"/>
              <a:cs typeface="Helvetica Neue"/>
            </a:endParaRPr>
          </a:p>
        </p:txBody>
      </p:sp>
      <p:grpSp>
        <p:nvGrpSpPr>
          <p:cNvPr id="73" name="Group 27"/>
          <p:cNvGrpSpPr/>
          <p:nvPr/>
        </p:nvGrpSpPr>
        <p:grpSpPr>
          <a:xfrm>
            <a:off x="4859650" y="3134822"/>
            <a:ext cx="273690" cy="211944"/>
            <a:chOff x="3541647" y="181442"/>
            <a:chExt cx="1055694" cy="817522"/>
          </a:xfrm>
          <a:solidFill>
            <a:schemeClr val="accent4"/>
          </a:solidFill>
        </p:grpSpPr>
        <p:sp>
          <p:nvSpPr>
            <p:cNvPr id="74" name="Rectangle 28"/>
            <p:cNvSpPr/>
            <p:nvPr/>
          </p:nvSpPr>
          <p:spPr>
            <a:xfrm>
              <a:off x="3549536" y="181442"/>
              <a:ext cx="1028814" cy="473329"/>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latin typeface="微软雅黑" panose="020B0503020204020204" pitchFamily="34" charset="-122"/>
                <a:ea typeface="微软雅黑" panose="020B0503020204020204" pitchFamily="34" charset="-122"/>
                <a:cs typeface="Helvetica Neue"/>
              </a:endParaRPr>
            </a:p>
          </p:txBody>
        </p:sp>
        <p:sp>
          <p:nvSpPr>
            <p:cNvPr id="75" name="Isosceles Triangle 29"/>
            <p:cNvSpPr/>
            <p:nvPr/>
          </p:nvSpPr>
          <p:spPr>
            <a:xfrm rot="10800000">
              <a:off x="3541647" y="643968"/>
              <a:ext cx="1055694" cy="354996"/>
            </a:xfrm>
            <a:prstGeom prst="triangle">
              <a:avLst/>
            </a:prstGeom>
            <a:grp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latin typeface="微软雅黑" panose="020B0503020204020204" pitchFamily="34" charset="-122"/>
                <a:ea typeface="微软雅黑" panose="020B0503020204020204" pitchFamily="34" charset="-122"/>
                <a:cs typeface="Helvetica Neue"/>
              </a:endParaRPr>
            </a:p>
          </p:txBody>
        </p:sp>
      </p:grpSp>
      <p:sp>
        <p:nvSpPr>
          <p:cNvPr id="76" name="TextBox 75"/>
          <p:cNvSpPr txBox="1"/>
          <p:nvPr/>
        </p:nvSpPr>
        <p:spPr>
          <a:xfrm>
            <a:off x="4845448" y="3126193"/>
            <a:ext cx="298476" cy="138499"/>
          </a:xfrm>
          <a:prstGeom prst="rect">
            <a:avLst/>
          </a:prstGeom>
          <a:noFill/>
        </p:spPr>
        <p:txBody>
          <a:bodyPr wrap="square" lIns="0" rIns="0" bIns="0" rtlCol="0">
            <a:spAutoFit/>
          </a:bodyPr>
          <a:lstStyle/>
          <a:p>
            <a:pPr algn="ctr"/>
            <a:r>
              <a:rPr lang="en-US" sz="600" dirty="0" smtClean="0">
                <a:solidFill>
                  <a:schemeClr val="bg1"/>
                </a:solidFill>
                <a:latin typeface="微软雅黑" panose="020B0503020204020204" pitchFamily="34" charset="-122"/>
                <a:ea typeface="微软雅黑" panose="020B0503020204020204" pitchFamily="34" charset="-122"/>
                <a:cs typeface="Helvetica Neue"/>
              </a:rPr>
              <a:t>95%</a:t>
            </a:r>
            <a:endParaRPr lang="en-US" sz="600" dirty="0">
              <a:solidFill>
                <a:schemeClr val="bg1"/>
              </a:solidFill>
              <a:latin typeface="微软雅黑" panose="020B0503020204020204" pitchFamily="34" charset="-122"/>
              <a:ea typeface="微软雅黑" panose="020B0503020204020204" pitchFamily="34" charset="-122"/>
              <a:cs typeface="Helvetica Neue"/>
            </a:endParaRPr>
          </a:p>
        </p:txBody>
      </p:sp>
      <p:grpSp>
        <p:nvGrpSpPr>
          <p:cNvPr id="77" name="Group 31"/>
          <p:cNvGrpSpPr/>
          <p:nvPr/>
        </p:nvGrpSpPr>
        <p:grpSpPr>
          <a:xfrm>
            <a:off x="4996464" y="3622340"/>
            <a:ext cx="273690" cy="211944"/>
            <a:chOff x="3541647" y="181442"/>
            <a:chExt cx="1055694" cy="817522"/>
          </a:xfrm>
          <a:solidFill>
            <a:schemeClr val="accent5"/>
          </a:solidFill>
        </p:grpSpPr>
        <p:sp>
          <p:nvSpPr>
            <p:cNvPr id="78" name="Rectangle 32"/>
            <p:cNvSpPr/>
            <p:nvPr/>
          </p:nvSpPr>
          <p:spPr>
            <a:xfrm>
              <a:off x="3549536" y="181442"/>
              <a:ext cx="1028814" cy="473329"/>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latin typeface="微软雅黑" panose="020B0503020204020204" pitchFamily="34" charset="-122"/>
                <a:ea typeface="微软雅黑" panose="020B0503020204020204" pitchFamily="34" charset="-122"/>
                <a:cs typeface="Helvetica Neue"/>
              </a:endParaRPr>
            </a:p>
          </p:txBody>
        </p:sp>
        <p:sp>
          <p:nvSpPr>
            <p:cNvPr id="79" name="Isosceles Triangle 33"/>
            <p:cNvSpPr/>
            <p:nvPr/>
          </p:nvSpPr>
          <p:spPr>
            <a:xfrm rot="10800000">
              <a:off x="3541647" y="643968"/>
              <a:ext cx="1055694" cy="354996"/>
            </a:xfrm>
            <a:prstGeom prst="triangle">
              <a:avLst/>
            </a:prstGeom>
            <a:grp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latin typeface="微软雅黑" panose="020B0503020204020204" pitchFamily="34" charset="-122"/>
                <a:ea typeface="微软雅黑" panose="020B0503020204020204" pitchFamily="34" charset="-122"/>
                <a:cs typeface="Helvetica Neue"/>
              </a:endParaRPr>
            </a:p>
          </p:txBody>
        </p:sp>
      </p:grpSp>
      <p:sp>
        <p:nvSpPr>
          <p:cNvPr id="80" name="TextBox 79"/>
          <p:cNvSpPr txBox="1"/>
          <p:nvPr/>
        </p:nvSpPr>
        <p:spPr>
          <a:xfrm>
            <a:off x="4982262" y="3613711"/>
            <a:ext cx="298476" cy="138499"/>
          </a:xfrm>
          <a:prstGeom prst="rect">
            <a:avLst/>
          </a:prstGeom>
          <a:noFill/>
        </p:spPr>
        <p:txBody>
          <a:bodyPr wrap="square" lIns="0" rIns="0" bIns="0" rtlCol="0">
            <a:spAutoFit/>
          </a:bodyPr>
          <a:lstStyle/>
          <a:p>
            <a:pPr algn="ctr"/>
            <a:r>
              <a:rPr lang="en-US" sz="600" dirty="0" smtClean="0">
                <a:solidFill>
                  <a:schemeClr val="bg1"/>
                </a:solidFill>
                <a:latin typeface="微软雅黑" panose="020B0503020204020204" pitchFamily="34" charset="-122"/>
                <a:ea typeface="微软雅黑" panose="020B0503020204020204" pitchFamily="34" charset="-122"/>
                <a:cs typeface="Helvetica Neue"/>
              </a:rPr>
              <a:t>100%</a:t>
            </a:r>
            <a:endParaRPr lang="en-US" sz="600" dirty="0">
              <a:solidFill>
                <a:schemeClr val="bg1"/>
              </a:solidFill>
              <a:latin typeface="微软雅黑" panose="020B0503020204020204" pitchFamily="34" charset="-122"/>
              <a:ea typeface="微软雅黑" panose="020B0503020204020204" pitchFamily="34" charset="-122"/>
              <a:cs typeface="Helvetica Neue"/>
            </a:endParaRPr>
          </a:p>
        </p:txBody>
      </p:sp>
      <p:cxnSp>
        <p:nvCxnSpPr>
          <p:cNvPr id="81" name="Straight Connector 38"/>
          <p:cNvCxnSpPr/>
          <p:nvPr/>
        </p:nvCxnSpPr>
        <p:spPr>
          <a:xfrm>
            <a:off x="2787342" y="1902657"/>
            <a:ext cx="0" cy="2116309"/>
          </a:xfrm>
          <a:prstGeom prst="line">
            <a:avLst/>
          </a:prstGeom>
          <a:ln w="12700" cmpd="sng">
            <a:solidFill>
              <a:schemeClr val="bg1">
                <a:lumMod val="85000"/>
              </a:schemeClr>
            </a:solidFill>
          </a:ln>
          <a:effectLst/>
        </p:spPr>
        <p:style>
          <a:lnRef idx="2">
            <a:schemeClr val="accent1"/>
          </a:lnRef>
          <a:fillRef idx="0">
            <a:schemeClr val="accent1"/>
          </a:fillRef>
          <a:effectRef idx="1">
            <a:schemeClr val="accent1"/>
          </a:effectRef>
          <a:fontRef idx="minor">
            <a:schemeClr val="tx1"/>
          </a:fontRef>
        </p:style>
      </p:cxnSp>
      <p:pic>
        <p:nvPicPr>
          <p:cNvPr id="97" name="图片占位符 5" descr="C:\Users\Administrator\Desktop\QQ截图20170217142226.jpgQQ截图20170217142226"/>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971600" y="1984119"/>
            <a:ext cx="1436650" cy="1393190"/>
          </a:xfrm>
          <a:prstGeom prst="ellipse">
            <a:avLst/>
          </a:prstGeom>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sp>
        <p:nvSpPr>
          <p:cNvPr id="2" name="TextBox 59"/>
          <p:cNvSpPr txBox="1"/>
          <p:nvPr/>
        </p:nvSpPr>
        <p:spPr>
          <a:xfrm>
            <a:off x="1146582" y="3527611"/>
            <a:ext cx="881259" cy="306705"/>
          </a:xfrm>
          <a:prstGeom prst="rect">
            <a:avLst/>
          </a:prstGeom>
          <a:noFill/>
        </p:spPr>
        <p:txBody>
          <a:bodyPr wrap="square" lIns="0" rIns="0" bIns="0" rtlCol="0">
            <a:spAutoFit/>
          </a:bodyPr>
          <a:lstStyle/>
          <a:p>
            <a:pPr algn="ctr"/>
            <a:r>
              <a:rPr lang="zh-CN" altLang="en-US" sz="1600" dirty="0" smtClean="0">
                <a:solidFill>
                  <a:schemeClr val="accent2"/>
                </a:solidFill>
                <a:latin typeface="微软雅黑" panose="020B0503020204020204" pitchFamily="34" charset="-122"/>
                <a:ea typeface="微软雅黑" panose="020B0503020204020204" pitchFamily="34" charset="-122"/>
                <a:cs typeface="Helvetica Neue"/>
              </a:rPr>
              <a:t>添加标题</a:t>
            </a:r>
          </a:p>
        </p:txBody>
      </p:sp>
      <p:sp>
        <p:nvSpPr>
          <p:cNvPr id="3" name="TextBox 60"/>
          <p:cNvSpPr txBox="1"/>
          <p:nvPr/>
        </p:nvSpPr>
        <p:spPr>
          <a:xfrm>
            <a:off x="1146582" y="3854280"/>
            <a:ext cx="881259" cy="217170"/>
          </a:xfrm>
          <a:prstGeom prst="rect">
            <a:avLst/>
          </a:prstGeom>
          <a:noFill/>
        </p:spPr>
        <p:txBody>
          <a:bodyPr wrap="square" lIns="0" rIns="0" bIns="0" rtlCol="0">
            <a:spAutoFit/>
          </a:bodyPr>
          <a:lstStyle/>
          <a:p>
            <a:pPr algn="ctr"/>
            <a:r>
              <a:rPr lang="zh-CN" altLang="en-US" sz="1050" b="1" dirty="0" smtClean="0">
                <a:solidFill>
                  <a:schemeClr val="bg1">
                    <a:lumMod val="65000"/>
                  </a:schemeClr>
                </a:solidFill>
                <a:latin typeface="微软雅黑" panose="020B0503020204020204" pitchFamily="34" charset="-122"/>
                <a:ea typeface="微软雅黑" panose="020B0503020204020204" pitchFamily="34" charset="-122"/>
                <a:cs typeface="Helvetica Neue"/>
              </a:rPr>
              <a:t>添加标题</a:t>
            </a:r>
          </a:p>
        </p:txBody>
      </p:sp>
    </p:spTree>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97"/>
                                        </p:tgtEl>
                                        <p:attrNameLst>
                                          <p:attrName>style.visibility</p:attrName>
                                        </p:attrNameLst>
                                      </p:cBhvr>
                                      <p:to>
                                        <p:strVal val="visible"/>
                                      </p:to>
                                    </p:set>
                                    <p:animEffect transition="in" filter="fade">
                                      <p:cBhvr>
                                        <p:cTn id="7" dur="500"/>
                                        <p:tgtEl>
                                          <p:spTgt spid="97"/>
                                        </p:tgtEl>
                                      </p:cBhvr>
                                    </p:animEffect>
                                    <p:anim calcmode="lin" valueType="num">
                                      <p:cBhvr>
                                        <p:cTn id="8" dur="500" fill="hold"/>
                                        <p:tgtEl>
                                          <p:spTgt spid="97"/>
                                        </p:tgtEl>
                                        <p:attrNameLst>
                                          <p:attrName>ppt_x</p:attrName>
                                        </p:attrNameLst>
                                      </p:cBhvr>
                                      <p:tavLst>
                                        <p:tav tm="0">
                                          <p:val>
                                            <p:strVal val="#ppt_x"/>
                                          </p:val>
                                        </p:tav>
                                        <p:tav tm="100000">
                                          <p:val>
                                            <p:strVal val="#ppt_x"/>
                                          </p:val>
                                        </p:tav>
                                      </p:tavLst>
                                    </p:anim>
                                    <p:anim calcmode="lin" valueType="num">
                                      <p:cBhvr>
                                        <p:cTn id="9" dur="500" fill="hold"/>
                                        <p:tgtEl>
                                          <p:spTgt spid="97"/>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37" presetClass="entr" presetSubtype="0" fill="hold" nodeType="afterEffect">
                                  <p:stCondLst>
                                    <p:cond delay="0"/>
                                  </p:stCondLst>
                                  <p:childTnLst>
                                    <p:set>
                                      <p:cBhvr>
                                        <p:cTn id="12" dur="1" fill="hold">
                                          <p:stCondLst>
                                            <p:cond delay="0"/>
                                          </p:stCondLst>
                                        </p:cTn>
                                        <p:tgtEl>
                                          <p:spTgt spid="81"/>
                                        </p:tgtEl>
                                        <p:attrNameLst>
                                          <p:attrName>style.visibility</p:attrName>
                                        </p:attrNameLst>
                                      </p:cBhvr>
                                      <p:to>
                                        <p:strVal val="visible"/>
                                      </p:to>
                                    </p:set>
                                    <p:animEffect transition="in" filter="fade">
                                      <p:cBhvr>
                                        <p:cTn id="13" dur="500"/>
                                        <p:tgtEl>
                                          <p:spTgt spid="81"/>
                                        </p:tgtEl>
                                      </p:cBhvr>
                                    </p:animEffect>
                                    <p:anim calcmode="lin" valueType="num">
                                      <p:cBhvr>
                                        <p:cTn id="14" dur="500" fill="hold"/>
                                        <p:tgtEl>
                                          <p:spTgt spid="81"/>
                                        </p:tgtEl>
                                        <p:attrNameLst>
                                          <p:attrName>ppt_x</p:attrName>
                                        </p:attrNameLst>
                                      </p:cBhvr>
                                      <p:tavLst>
                                        <p:tav tm="0">
                                          <p:val>
                                            <p:strVal val="#ppt_x"/>
                                          </p:val>
                                        </p:tav>
                                        <p:tav tm="100000">
                                          <p:val>
                                            <p:strVal val="#ppt_x"/>
                                          </p:val>
                                        </p:tav>
                                      </p:tavLst>
                                    </p:anim>
                                    <p:anim calcmode="lin" valueType="num">
                                      <p:cBhvr>
                                        <p:cTn id="15" dur="450" decel="100000" fill="hold"/>
                                        <p:tgtEl>
                                          <p:spTgt spid="81"/>
                                        </p:tgtEl>
                                        <p:attrNameLst>
                                          <p:attrName>ppt_y</p:attrName>
                                        </p:attrNameLst>
                                      </p:cBhvr>
                                      <p:tavLst>
                                        <p:tav tm="0">
                                          <p:val>
                                            <p:strVal val="#ppt_y+1"/>
                                          </p:val>
                                        </p:tav>
                                        <p:tav tm="100000">
                                          <p:val>
                                            <p:strVal val="#ppt_y-.03"/>
                                          </p:val>
                                        </p:tav>
                                      </p:tavLst>
                                    </p:anim>
                                    <p:anim calcmode="lin" valueType="num">
                                      <p:cBhvr>
                                        <p:cTn id="16" dur="50" accel="100000" fill="hold">
                                          <p:stCondLst>
                                            <p:cond delay="450"/>
                                          </p:stCondLst>
                                        </p:cTn>
                                        <p:tgtEl>
                                          <p:spTgt spid="81"/>
                                        </p:tgtEl>
                                        <p:attrNameLst>
                                          <p:attrName>ppt_y</p:attrName>
                                        </p:attrNameLst>
                                      </p:cBhvr>
                                      <p:tavLst>
                                        <p:tav tm="0">
                                          <p:val>
                                            <p:strVal val="#ppt_y-.03"/>
                                          </p:val>
                                        </p:tav>
                                        <p:tav tm="100000">
                                          <p:val>
                                            <p:strVal val="#ppt_y"/>
                                          </p:val>
                                        </p:tav>
                                      </p:tavLst>
                                    </p:anim>
                                  </p:childTnLst>
                                </p:cTn>
                              </p:par>
                            </p:childTnLst>
                          </p:cTn>
                        </p:par>
                        <p:par>
                          <p:cTn id="17" fill="hold">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 calcmode="lin" valueType="num">
                                      <p:cBhvr>
                                        <p:cTn id="20" dur="500" fill="hold"/>
                                        <p:tgtEl>
                                          <p:spTgt spid="60"/>
                                        </p:tgtEl>
                                        <p:attrNameLst>
                                          <p:attrName>ppt_w</p:attrName>
                                        </p:attrNameLst>
                                      </p:cBhvr>
                                      <p:tavLst>
                                        <p:tav tm="0">
                                          <p:val>
                                            <p:fltVal val="0"/>
                                          </p:val>
                                        </p:tav>
                                        <p:tav tm="100000">
                                          <p:val>
                                            <p:strVal val="#ppt_w"/>
                                          </p:val>
                                        </p:tav>
                                      </p:tavLst>
                                    </p:anim>
                                    <p:anim calcmode="lin" valueType="num">
                                      <p:cBhvr>
                                        <p:cTn id="21" dur="500" fill="hold"/>
                                        <p:tgtEl>
                                          <p:spTgt spid="60"/>
                                        </p:tgtEl>
                                        <p:attrNameLst>
                                          <p:attrName>ppt_h</p:attrName>
                                        </p:attrNameLst>
                                      </p:cBhvr>
                                      <p:tavLst>
                                        <p:tav tm="0">
                                          <p:val>
                                            <p:fltVal val="0"/>
                                          </p:val>
                                        </p:tav>
                                        <p:tav tm="100000">
                                          <p:val>
                                            <p:strVal val="#ppt_h"/>
                                          </p:val>
                                        </p:tav>
                                      </p:tavLst>
                                    </p:anim>
                                    <p:animEffect transition="in" filter="fade">
                                      <p:cBhvr>
                                        <p:cTn id="22" dur="500"/>
                                        <p:tgtEl>
                                          <p:spTgt spid="60"/>
                                        </p:tgtEl>
                                      </p:cBhvr>
                                    </p:animEffect>
                                  </p:childTnLst>
                                </p:cTn>
                              </p:par>
                            </p:childTnLst>
                          </p:cTn>
                        </p:par>
                        <p:par>
                          <p:cTn id="23" fill="hold">
                            <p:stCondLst>
                              <p:cond delay="1500"/>
                            </p:stCondLst>
                            <p:childTnLst>
                              <p:par>
                                <p:cTn id="24" presetID="10" presetClass="entr" presetSubtype="0" fill="hold" grpId="0" nodeType="afterEffect">
                                  <p:stCondLst>
                                    <p:cond delay="0"/>
                                  </p:stCondLst>
                                  <p:childTnLst>
                                    <p:set>
                                      <p:cBhvr>
                                        <p:cTn id="25" dur="1" fill="hold">
                                          <p:stCondLst>
                                            <p:cond delay="0"/>
                                          </p:stCondLst>
                                        </p:cTn>
                                        <p:tgtEl>
                                          <p:spTgt spid="52"/>
                                        </p:tgtEl>
                                        <p:attrNameLst>
                                          <p:attrName>style.visibility</p:attrName>
                                        </p:attrNameLst>
                                      </p:cBhvr>
                                      <p:to>
                                        <p:strVal val="visible"/>
                                      </p:to>
                                    </p:set>
                                    <p:animEffect transition="in" filter="fade">
                                      <p:cBhvr>
                                        <p:cTn id="26" dur="250"/>
                                        <p:tgtEl>
                                          <p:spTgt spid="52"/>
                                        </p:tgtEl>
                                      </p:cBhvr>
                                    </p:animEffect>
                                  </p:childTnLst>
                                </p:cTn>
                              </p:par>
                            </p:childTnLst>
                          </p:cTn>
                        </p:par>
                        <p:par>
                          <p:cTn id="27" fill="hold">
                            <p:stCondLst>
                              <p:cond delay="2000"/>
                            </p:stCondLst>
                            <p:childTnLst>
                              <p:par>
                                <p:cTn id="28" presetID="10" presetClass="entr" presetSubtype="0" fill="hold" grpId="0" nodeType="afterEffect">
                                  <p:stCondLst>
                                    <p:cond delay="0"/>
                                  </p:stCondLst>
                                  <p:childTnLst>
                                    <p:set>
                                      <p:cBhvr>
                                        <p:cTn id="29" dur="1" fill="hold">
                                          <p:stCondLst>
                                            <p:cond delay="0"/>
                                          </p:stCondLst>
                                        </p:cTn>
                                        <p:tgtEl>
                                          <p:spTgt spid="53"/>
                                        </p:tgtEl>
                                        <p:attrNameLst>
                                          <p:attrName>style.visibility</p:attrName>
                                        </p:attrNameLst>
                                      </p:cBhvr>
                                      <p:to>
                                        <p:strVal val="visible"/>
                                      </p:to>
                                    </p:set>
                                    <p:animEffect transition="in" filter="fade">
                                      <p:cBhvr>
                                        <p:cTn id="30" dur="250"/>
                                        <p:tgtEl>
                                          <p:spTgt spid="53"/>
                                        </p:tgtEl>
                                      </p:cBhvr>
                                    </p:animEffect>
                                  </p:childTnLst>
                                </p:cTn>
                              </p:par>
                            </p:childTnLst>
                          </p:cTn>
                        </p:par>
                        <p:par>
                          <p:cTn id="31" fill="hold">
                            <p:stCondLst>
                              <p:cond delay="2500"/>
                            </p:stCondLst>
                            <p:childTnLst>
                              <p:par>
                                <p:cTn id="32" presetID="10" presetClass="entr" presetSubtype="0" fill="hold" grpId="0" nodeType="afterEffect">
                                  <p:stCondLst>
                                    <p:cond delay="0"/>
                                  </p:stCondLst>
                                  <p:childTnLst>
                                    <p:set>
                                      <p:cBhvr>
                                        <p:cTn id="33" dur="1" fill="hold">
                                          <p:stCondLst>
                                            <p:cond delay="0"/>
                                          </p:stCondLst>
                                        </p:cTn>
                                        <p:tgtEl>
                                          <p:spTgt spid="54"/>
                                        </p:tgtEl>
                                        <p:attrNameLst>
                                          <p:attrName>style.visibility</p:attrName>
                                        </p:attrNameLst>
                                      </p:cBhvr>
                                      <p:to>
                                        <p:strVal val="visible"/>
                                      </p:to>
                                    </p:set>
                                    <p:animEffect transition="in" filter="fade">
                                      <p:cBhvr>
                                        <p:cTn id="34" dur="250"/>
                                        <p:tgtEl>
                                          <p:spTgt spid="54"/>
                                        </p:tgtEl>
                                      </p:cBhvr>
                                    </p:animEffect>
                                  </p:childTnLst>
                                </p:cTn>
                              </p:par>
                            </p:childTnLst>
                          </p:cTn>
                        </p:par>
                        <p:par>
                          <p:cTn id="35" fill="hold">
                            <p:stCondLst>
                              <p:cond delay="3000"/>
                            </p:stCondLst>
                            <p:childTnLst>
                              <p:par>
                                <p:cTn id="36" presetID="10" presetClass="entr" presetSubtype="0" fill="hold" grpId="0" nodeType="afterEffect">
                                  <p:stCondLst>
                                    <p:cond delay="0"/>
                                  </p:stCondLst>
                                  <p:childTnLst>
                                    <p:set>
                                      <p:cBhvr>
                                        <p:cTn id="37" dur="1" fill="hold">
                                          <p:stCondLst>
                                            <p:cond delay="0"/>
                                          </p:stCondLst>
                                        </p:cTn>
                                        <p:tgtEl>
                                          <p:spTgt spid="55"/>
                                        </p:tgtEl>
                                        <p:attrNameLst>
                                          <p:attrName>style.visibility</p:attrName>
                                        </p:attrNameLst>
                                      </p:cBhvr>
                                      <p:to>
                                        <p:strVal val="visible"/>
                                      </p:to>
                                    </p:set>
                                    <p:animEffect transition="in" filter="fade">
                                      <p:cBhvr>
                                        <p:cTn id="38" dur="250"/>
                                        <p:tgtEl>
                                          <p:spTgt spid="55"/>
                                        </p:tgtEl>
                                      </p:cBhvr>
                                    </p:animEffect>
                                  </p:childTnLst>
                                </p:cTn>
                              </p:par>
                            </p:childTnLst>
                          </p:cTn>
                        </p:par>
                        <p:par>
                          <p:cTn id="39" fill="hold">
                            <p:stCondLst>
                              <p:cond delay="3500"/>
                            </p:stCondLst>
                            <p:childTnLst>
                              <p:par>
                                <p:cTn id="40" presetID="53" presetClass="entr" presetSubtype="16" fill="hold" grpId="0" nodeType="afterEffect">
                                  <p:stCondLst>
                                    <p:cond delay="0"/>
                                  </p:stCondLst>
                                  <p:childTnLst>
                                    <p:set>
                                      <p:cBhvr>
                                        <p:cTn id="41" dur="1" fill="hold">
                                          <p:stCondLst>
                                            <p:cond delay="0"/>
                                          </p:stCondLst>
                                        </p:cTn>
                                        <p:tgtEl>
                                          <p:spTgt spid="61"/>
                                        </p:tgtEl>
                                        <p:attrNameLst>
                                          <p:attrName>style.visibility</p:attrName>
                                        </p:attrNameLst>
                                      </p:cBhvr>
                                      <p:to>
                                        <p:strVal val="visible"/>
                                      </p:to>
                                    </p:set>
                                    <p:anim calcmode="lin" valueType="num">
                                      <p:cBhvr>
                                        <p:cTn id="42" dur="250" fill="hold"/>
                                        <p:tgtEl>
                                          <p:spTgt spid="61"/>
                                        </p:tgtEl>
                                        <p:attrNameLst>
                                          <p:attrName>ppt_w</p:attrName>
                                        </p:attrNameLst>
                                      </p:cBhvr>
                                      <p:tavLst>
                                        <p:tav tm="0">
                                          <p:val>
                                            <p:fltVal val="0"/>
                                          </p:val>
                                        </p:tav>
                                        <p:tav tm="100000">
                                          <p:val>
                                            <p:strVal val="#ppt_w"/>
                                          </p:val>
                                        </p:tav>
                                      </p:tavLst>
                                    </p:anim>
                                    <p:anim calcmode="lin" valueType="num">
                                      <p:cBhvr>
                                        <p:cTn id="43" dur="250" fill="hold"/>
                                        <p:tgtEl>
                                          <p:spTgt spid="61"/>
                                        </p:tgtEl>
                                        <p:attrNameLst>
                                          <p:attrName>ppt_h</p:attrName>
                                        </p:attrNameLst>
                                      </p:cBhvr>
                                      <p:tavLst>
                                        <p:tav tm="0">
                                          <p:val>
                                            <p:fltVal val="0"/>
                                          </p:val>
                                        </p:tav>
                                        <p:tav tm="100000">
                                          <p:val>
                                            <p:strVal val="#ppt_h"/>
                                          </p:val>
                                        </p:tav>
                                      </p:tavLst>
                                    </p:anim>
                                    <p:animEffect transition="in" filter="fade">
                                      <p:cBhvr>
                                        <p:cTn id="44" dur="250"/>
                                        <p:tgtEl>
                                          <p:spTgt spid="61"/>
                                        </p:tgtEl>
                                      </p:cBhvr>
                                    </p:animEffect>
                                  </p:childTnLst>
                                </p:cTn>
                              </p:par>
                            </p:childTnLst>
                          </p:cTn>
                        </p:par>
                        <p:par>
                          <p:cTn id="45" fill="hold">
                            <p:stCondLst>
                              <p:cond delay="4000"/>
                            </p:stCondLst>
                            <p:childTnLst>
                              <p:par>
                                <p:cTn id="46" presetID="22" presetClass="entr" presetSubtype="8" fill="hold" grpId="0" nodeType="afterEffect">
                                  <p:stCondLst>
                                    <p:cond delay="0"/>
                                  </p:stCondLst>
                                  <p:childTnLst>
                                    <p:set>
                                      <p:cBhvr>
                                        <p:cTn id="47" dur="1" fill="hold">
                                          <p:stCondLst>
                                            <p:cond delay="0"/>
                                          </p:stCondLst>
                                        </p:cTn>
                                        <p:tgtEl>
                                          <p:spTgt spid="56"/>
                                        </p:tgtEl>
                                        <p:attrNameLst>
                                          <p:attrName>style.visibility</p:attrName>
                                        </p:attrNameLst>
                                      </p:cBhvr>
                                      <p:to>
                                        <p:strVal val="visible"/>
                                      </p:to>
                                    </p:set>
                                    <p:animEffect transition="in" filter="wipe(left)">
                                      <p:cBhvr>
                                        <p:cTn id="48" dur="250"/>
                                        <p:tgtEl>
                                          <p:spTgt spid="56"/>
                                        </p:tgtEl>
                                      </p:cBhvr>
                                    </p:animEffect>
                                  </p:childTnLst>
                                </p:cTn>
                              </p:par>
                            </p:childTnLst>
                          </p:cTn>
                        </p:par>
                        <p:par>
                          <p:cTn id="49" fill="hold">
                            <p:stCondLst>
                              <p:cond delay="4500"/>
                            </p:stCondLst>
                            <p:childTnLst>
                              <p:par>
                                <p:cTn id="50" presetID="53" presetClass="entr" presetSubtype="16" fill="hold" nodeType="afterEffect">
                                  <p:stCondLst>
                                    <p:cond delay="0"/>
                                  </p:stCondLst>
                                  <p:childTnLst>
                                    <p:set>
                                      <p:cBhvr>
                                        <p:cTn id="51" dur="1" fill="hold">
                                          <p:stCondLst>
                                            <p:cond delay="0"/>
                                          </p:stCondLst>
                                        </p:cTn>
                                        <p:tgtEl>
                                          <p:spTgt spid="65"/>
                                        </p:tgtEl>
                                        <p:attrNameLst>
                                          <p:attrName>style.visibility</p:attrName>
                                        </p:attrNameLst>
                                      </p:cBhvr>
                                      <p:to>
                                        <p:strVal val="visible"/>
                                      </p:to>
                                    </p:set>
                                    <p:anim calcmode="lin" valueType="num">
                                      <p:cBhvr>
                                        <p:cTn id="52" dur="250" fill="hold"/>
                                        <p:tgtEl>
                                          <p:spTgt spid="65"/>
                                        </p:tgtEl>
                                        <p:attrNameLst>
                                          <p:attrName>ppt_w</p:attrName>
                                        </p:attrNameLst>
                                      </p:cBhvr>
                                      <p:tavLst>
                                        <p:tav tm="0">
                                          <p:val>
                                            <p:fltVal val="0"/>
                                          </p:val>
                                        </p:tav>
                                        <p:tav tm="100000">
                                          <p:val>
                                            <p:strVal val="#ppt_w"/>
                                          </p:val>
                                        </p:tav>
                                      </p:tavLst>
                                    </p:anim>
                                    <p:anim calcmode="lin" valueType="num">
                                      <p:cBhvr>
                                        <p:cTn id="53" dur="250" fill="hold"/>
                                        <p:tgtEl>
                                          <p:spTgt spid="65"/>
                                        </p:tgtEl>
                                        <p:attrNameLst>
                                          <p:attrName>ppt_h</p:attrName>
                                        </p:attrNameLst>
                                      </p:cBhvr>
                                      <p:tavLst>
                                        <p:tav tm="0">
                                          <p:val>
                                            <p:fltVal val="0"/>
                                          </p:val>
                                        </p:tav>
                                        <p:tav tm="100000">
                                          <p:val>
                                            <p:strVal val="#ppt_h"/>
                                          </p:val>
                                        </p:tav>
                                      </p:tavLst>
                                    </p:anim>
                                    <p:animEffect transition="in" filter="fade">
                                      <p:cBhvr>
                                        <p:cTn id="54" dur="250"/>
                                        <p:tgtEl>
                                          <p:spTgt spid="65"/>
                                        </p:tgtEl>
                                      </p:cBhvr>
                                    </p:animEffect>
                                  </p:childTnLst>
                                </p:cTn>
                              </p:par>
                            </p:childTnLst>
                          </p:cTn>
                        </p:par>
                        <p:par>
                          <p:cTn id="55" fill="hold">
                            <p:stCondLst>
                              <p:cond delay="5000"/>
                            </p:stCondLst>
                            <p:childTnLst>
                              <p:par>
                                <p:cTn id="56" presetID="53" presetClass="entr" presetSubtype="16" fill="hold" grpId="0" nodeType="afterEffect">
                                  <p:stCondLst>
                                    <p:cond delay="0"/>
                                  </p:stCondLst>
                                  <p:childTnLst>
                                    <p:set>
                                      <p:cBhvr>
                                        <p:cTn id="57" dur="1" fill="hold">
                                          <p:stCondLst>
                                            <p:cond delay="0"/>
                                          </p:stCondLst>
                                        </p:cTn>
                                        <p:tgtEl>
                                          <p:spTgt spid="62"/>
                                        </p:tgtEl>
                                        <p:attrNameLst>
                                          <p:attrName>style.visibility</p:attrName>
                                        </p:attrNameLst>
                                      </p:cBhvr>
                                      <p:to>
                                        <p:strVal val="visible"/>
                                      </p:to>
                                    </p:set>
                                    <p:anim calcmode="lin" valueType="num">
                                      <p:cBhvr>
                                        <p:cTn id="58" dur="250" fill="hold"/>
                                        <p:tgtEl>
                                          <p:spTgt spid="62"/>
                                        </p:tgtEl>
                                        <p:attrNameLst>
                                          <p:attrName>ppt_w</p:attrName>
                                        </p:attrNameLst>
                                      </p:cBhvr>
                                      <p:tavLst>
                                        <p:tav tm="0">
                                          <p:val>
                                            <p:fltVal val="0"/>
                                          </p:val>
                                        </p:tav>
                                        <p:tav tm="100000">
                                          <p:val>
                                            <p:strVal val="#ppt_w"/>
                                          </p:val>
                                        </p:tav>
                                      </p:tavLst>
                                    </p:anim>
                                    <p:anim calcmode="lin" valueType="num">
                                      <p:cBhvr>
                                        <p:cTn id="59" dur="250" fill="hold"/>
                                        <p:tgtEl>
                                          <p:spTgt spid="62"/>
                                        </p:tgtEl>
                                        <p:attrNameLst>
                                          <p:attrName>ppt_h</p:attrName>
                                        </p:attrNameLst>
                                      </p:cBhvr>
                                      <p:tavLst>
                                        <p:tav tm="0">
                                          <p:val>
                                            <p:fltVal val="0"/>
                                          </p:val>
                                        </p:tav>
                                        <p:tav tm="100000">
                                          <p:val>
                                            <p:strVal val="#ppt_h"/>
                                          </p:val>
                                        </p:tav>
                                      </p:tavLst>
                                    </p:anim>
                                    <p:animEffect transition="in" filter="fade">
                                      <p:cBhvr>
                                        <p:cTn id="60" dur="250"/>
                                        <p:tgtEl>
                                          <p:spTgt spid="62"/>
                                        </p:tgtEl>
                                      </p:cBhvr>
                                    </p:animEffect>
                                  </p:childTnLst>
                                </p:cTn>
                              </p:par>
                            </p:childTnLst>
                          </p:cTn>
                        </p:par>
                        <p:par>
                          <p:cTn id="61" fill="hold">
                            <p:stCondLst>
                              <p:cond delay="5500"/>
                            </p:stCondLst>
                            <p:childTnLst>
                              <p:par>
                                <p:cTn id="62" presetID="22" presetClass="entr" presetSubtype="8" fill="hold" grpId="0" nodeType="afterEffect">
                                  <p:stCondLst>
                                    <p:cond delay="0"/>
                                  </p:stCondLst>
                                  <p:childTnLst>
                                    <p:set>
                                      <p:cBhvr>
                                        <p:cTn id="63" dur="1" fill="hold">
                                          <p:stCondLst>
                                            <p:cond delay="0"/>
                                          </p:stCondLst>
                                        </p:cTn>
                                        <p:tgtEl>
                                          <p:spTgt spid="57"/>
                                        </p:tgtEl>
                                        <p:attrNameLst>
                                          <p:attrName>style.visibility</p:attrName>
                                        </p:attrNameLst>
                                      </p:cBhvr>
                                      <p:to>
                                        <p:strVal val="visible"/>
                                      </p:to>
                                    </p:set>
                                    <p:animEffect transition="in" filter="wipe(left)">
                                      <p:cBhvr>
                                        <p:cTn id="64" dur="250"/>
                                        <p:tgtEl>
                                          <p:spTgt spid="57"/>
                                        </p:tgtEl>
                                      </p:cBhvr>
                                    </p:animEffect>
                                  </p:childTnLst>
                                </p:cTn>
                              </p:par>
                            </p:childTnLst>
                          </p:cTn>
                        </p:par>
                        <p:par>
                          <p:cTn id="65" fill="hold">
                            <p:stCondLst>
                              <p:cond delay="6000"/>
                            </p:stCondLst>
                            <p:childTnLst>
                              <p:par>
                                <p:cTn id="66" presetID="53" presetClass="entr" presetSubtype="16" fill="hold" nodeType="afterEffect">
                                  <p:stCondLst>
                                    <p:cond delay="0"/>
                                  </p:stCondLst>
                                  <p:childTnLst>
                                    <p:set>
                                      <p:cBhvr>
                                        <p:cTn id="67" dur="1" fill="hold">
                                          <p:stCondLst>
                                            <p:cond delay="0"/>
                                          </p:stCondLst>
                                        </p:cTn>
                                        <p:tgtEl>
                                          <p:spTgt spid="69"/>
                                        </p:tgtEl>
                                        <p:attrNameLst>
                                          <p:attrName>style.visibility</p:attrName>
                                        </p:attrNameLst>
                                      </p:cBhvr>
                                      <p:to>
                                        <p:strVal val="visible"/>
                                      </p:to>
                                    </p:set>
                                    <p:anim calcmode="lin" valueType="num">
                                      <p:cBhvr>
                                        <p:cTn id="68" dur="250" fill="hold"/>
                                        <p:tgtEl>
                                          <p:spTgt spid="69"/>
                                        </p:tgtEl>
                                        <p:attrNameLst>
                                          <p:attrName>ppt_w</p:attrName>
                                        </p:attrNameLst>
                                      </p:cBhvr>
                                      <p:tavLst>
                                        <p:tav tm="0">
                                          <p:val>
                                            <p:fltVal val="0"/>
                                          </p:val>
                                        </p:tav>
                                        <p:tav tm="100000">
                                          <p:val>
                                            <p:strVal val="#ppt_w"/>
                                          </p:val>
                                        </p:tav>
                                      </p:tavLst>
                                    </p:anim>
                                    <p:anim calcmode="lin" valueType="num">
                                      <p:cBhvr>
                                        <p:cTn id="69" dur="250" fill="hold"/>
                                        <p:tgtEl>
                                          <p:spTgt spid="69"/>
                                        </p:tgtEl>
                                        <p:attrNameLst>
                                          <p:attrName>ppt_h</p:attrName>
                                        </p:attrNameLst>
                                      </p:cBhvr>
                                      <p:tavLst>
                                        <p:tav tm="0">
                                          <p:val>
                                            <p:fltVal val="0"/>
                                          </p:val>
                                        </p:tav>
                                        <p:tav tm="100000">
                                          <p:val>
                                            <p:strVal val="#ppt_h"/>
                                          </p:val>
                                        </p:tav>
                                      </p:tavLst>
                                    </p:anim>
                                    <p:animEffect transition="in" filter="fade">
                                      <p:cBhvr>
                                        <p:cTn id="70" dur="250"/>
                                        <p:tgtEl>
                                          <p:spTgt spid="69"/>
                                        </p:tgtEl>
                                      </p:cBhvr>
                                    </p:animEffect>
                                  </p:childTnLst>
                                </p:cTn>
                              </p:par>
                            </p:childTnLst>
                          </p:cTn>
                        </p:par>
                        <p:par>
                          <p:cTn id="71" fill="hold">
                            <p:stCondLst>
                              <p:cond delay="6500"/>
                            </p:stCondLst>
                            <p:childTnLst>
                              <p:par>
                                <p:cTn id="72" presetID="53" presetClass="entr" presetSubtype="16" fill="hold" grpId="0" nodeType="afterEffect">
                                  <p:stCondLst>
                                    <p:cond delay="0"/>
                                  </p:stCondLst>
                                  <p:childTnLst>
                                    <p:set>
                                      <p:cBhvr>
                                        <p:cTn id="73" dur="1" fill="hold">
                                          <p:stCondLst>
                                            <p:cond delay="0"/>
                                          </p:stCondLst>
                                        </p:cTn>
                                        <p:tgtEl>
                                          <p:spTgt spid="63"/>
                                        </p:tgtEl>
                                        <p:attrNameLst>
                                          <p:attrName>style.visibility</p:attrName>
                                        </p:attrNameLst>
                                      </p:cBhvr>
                                      <p:to>
                                        <p:strVal val="visible"/>
                                      </p:to>
                                    </p:set>
                                    <p:anim calcmode="lin" valueType="num">
                                      <p:cBhvr>
                                        <p:cTn id="74" dur="250" fill="hold"/>
                                        <p:tgtEl>
                                          <p:spTgt spid="63"/>
                                        </p:tgtEl>
                                        <p:attrNameLst>
                                          <p:attrName>ppt_w</p:attrName>
                                        </p:attrNameLst>
                                      </p:cBhvr>
                                      <p:tavLst>
                                        <p:tav tm="0">
                                          <p:val>
                                            <p:fltVal val="0"/>
                                          </p:val>
                                        </p:tav>
                                        <p:tav tm="100000">
                                          <p:val>
                                            <p:strVal val="#ppt_w"/>
                                          </p:val>
                                        </p:tav>
                                      </p:tavLst>
                                    </p:anim>
                                    <p:anim calcmode="lin" valueType="num">
                                      <p:cBhvr>
                                        <p:cTn id="75" dur="250" fill="hold"/>
                                        <p:tgtEl>
                                          <p:spTgt spid="63"/>
                                        </p:tgtEl>
                                        <p:attrNameLst>
                                          <p:attrName>ppt_h</p:attrName>
                                        </p:attrNameLst>
                                      </p:cBhvr>
                                      <p:tavLst>
                                        <p:tav tm="0">
                                          <p:val>
                                            <p:fltVal val="0"/>
                                          </p:val>
                                        </p:tav>
                                        <p:tav tm="100000">
                                          <p:val>
                                            <p:strVal val="#ppt_h"/>
                                          </p:val>
                                        </p:tav>
                                      </p:tavLst>
                                    </p:anim>
                                    <p:animEffect transition="in" filter="fade">
                                      <p:cBhvr>
                                        <p:cTn id="76" dur="250"/>
                                        <p:tgtEl>
                                          <p:spTgt spid="63"/>
                                        </p:tgtEl>
                                      </p:cBhvr>
                                    </p:animEffect>
                                  </p:childTnLst>
                                </p:cTn>
                              </p:par>
                            </p:childTnLst>
                          </p:cTn>
                        </p:par>
                        <p:par>
                          <p:cTn id="77" fill="hold">
                            <p:stCondLst>
                              <p:cond delay="7000"/>
                            </p:stCondLst>
                            <p:childTnLst>
                              <p:par>
                                <p:cTn id="78" presetID="22" presetClass="entr" presetSubtype="8" fill="hold" grpId="0" nodeType="afterEffect">
                                  <p:stCondLst>
                                    <p:cond delay="0"/>
                                  </p:stCondLst>
                                  <p:childTnLst>
                                    <p:set>
                                      <p:cBhvr>
                                        <p:cTn id="79" dur="1" fill="hold">
                                          <p:stCondLst>
                                            <p:cond delay="0"/>
                                          </p:stCondLst>
                                        </p:cTn>
                                        <p:tgtEl>
                                          <p:spTgt spid="58"/>
                                        </p:tgtEl>
                                        <p:attrNameLst>
                                          <p:attrName>style.visibility</p:attrName>
                                        </p:attrNameLst>
                                      </p:cBhvr>
                                      <p:to>
                                        <p:strVal val="visible"/>
                                      </p:to>
                                    </p:set>
                                    <p:animEffect transition="in" filter="wipe(left)">
                                      <p:cBhvr>
                                        <p:cTn id="80" dur="250"/>
                                        <p:tgtEl>
                                          <p:spTgt spid="58"/>
                                        </p:tgtEl>
                                      </p:cBhvr>
                                    </p:animEffect>
                                  </p:childTnLst>
                                </p:cTn>
                              </p:par>
                            </p:childTnLst>
                          </p:cTn>
                        </p:par>
                        <p:par>
                          <p:cTn id="81" fill="hold">
                            <p:stCondLst>
                              <p:cond delay="7500"/>
                            </p:stCondLst>
                            <p:childTnLst>
                              <p:par>
                                <p:cTn id="82" presetID="53" presetClass="entr" presetSubtype="16" fill="hold" nodeType="afterEffect">
                                  <p:stCondLst>
                                    <p:cond delay="0"/>
                                  </p:stCondLst>
                                  <p:childTnLst>
                                    <p:set>
                                      <p:cBhvr>
                                        <p:cTn id="83" dur="1" fill="hold">
                                          <p:stCondLst>
                                            <p:cond delay="0"/>
                                          </p:stCondLst>
                                        </p:cTn>
                                        <p:tgtEl>
                                          <p:spTgt spid="73"/>
                                        </p:tgtEl>
                                        <p:attrNameLst>
                                          <p:attrName>style.visibility</p:attrName>
                                        </p:attrNameLst>
                                      </p:cBhvr>
                                      <p:to>
                                        <p:strVal val="visible"/>
                                      </p:to>
                                    </p:set>
                                    <p:anim calcmode="lin" valueType="num">
                                      <p:cBhvr>
                                        <p:cTn id="84" dur="250" fill="hold"/>
                                        <p:tgtEl>
                                          <p:spTgt spid="73"/>
                                        </p:tgtEl>
                                        <p:attrNameLst>
                                          <p:attrName>ppt_w</p:attrName>
                                        </p:attrNameLst>
                                      </p:cBhvr>
                                      <p:tavLst>
                                        <p:tav tm="0">
                                          <p:val>
                                            <p:fltVal val="0"/>
                                          </p:val>
                                        </p:tav>
                                        <p:tav tm="100000">
                                          <p:val>
                                            <p:strVal val="#ppt_w"/>
                                          </p:val>
                                        </p:tav>
                                      </p:tavLst>
                                    </p:anim>
                                    <p:anim calcmode="lin" valueType="num">
                                      <p:cBhvr>
                                        <p:cTn id="85" dur="250" fill="hold"/>
                                        <p:tgtEl>
                                          <p:spTgt spid="73"/>
                                        </p:tgtEl>
                                        <p:attrNameLst>
                                          <p:attrName>ppt_h</p:attrName>
                                        </p:attrNameLst>
                                      </p:cBhvr>
                                      <p:tavLst>
                                        <p:tav tm="0">
                                          <p:val>
                                            <p:fltVal val="0"/>
                                          </p:val>
                                        </p:tav>
                                        <p:tav tm="100000">
                                          <p:val>
                                            <p:strVal val="#ppt_h"/>
                                          </p:val>
                                        </p:tav>
                                      </p:tavLst>
                                    </p:anim>
                                    <p:animEffect transition="in" filter="fade">
                                      <p:cBhvr>
                                        <p:cTn id="86" dur="250"/>
                                        <p:tgtEl>
                                          <p:spTgt spid="73"/>
                                        </p:tgtEl>
                                      </p:cBhvr>
                                    </p:animEffect>
                                  </p:childTnLst>
                                </p:cTn>
                              </p:par>
                            </p:childTnLst>
                          </p:cTn>
                        </p:par>
                        <p:par>
                          <p:cTn id="87" fill="hold">
                            <p:stCondLst>
                              <p:cond delay="8000"/>
                            </p:stCondLst>
                            <p:childTnLst>
                              <p:par>
                                <p:cTn id="88" presetID="53" presetClass="entr" presetSubtype="16" fill="hold" grpId="0" nodeType="afterEffect">
                                  <p:stCondLst>
                                    <p:cond delay="0"/>
                                  </p:stCondLst>
                                  <p:childTnLst>
                                    <p:set>
                                      <p:cBhvr>
                                        <p:cTn id="89" dur="1" fill="hold">
                                          <p:stCondLst>
                                            <p:cond delay="0"/>
                                          </p:stCondLst>
                                        </p:cTn>
                                        <p:tgtEl>
                                          <p:spTgt spid="64"/>
                                        </p:tgtEl>
                                        <p:attrNameLst>
                                          <p:attrName>style.visibility</p:attrName>
                                        </p:attrNameLst>
                                      </p:cBhvr>
                                      <p:to>
                                        <p:strVal val="visible"/>
                                      </p:to>
                                    </p:set>
                                    <p:anim calcmode="lin" valueType="num">
                                      <p:cBhvr>
                                        <p:cTn id="90" dur="250" fill="hold"/>
                                        <p:tgtEl>
                                          <p:spTgt spid="64"/>
                                        </p:tgtEl>
                                        <p:attrNameLst>
                                          <p:attrName>ppt_w</p:attrName>
                                        </p:attrNameLst>
                                      </p:cBhvr>
                                      <p:tavLst>
                                        <p:tav tm="0">
                                          <p:val>
                                            <p:fltVal val="0"/>
                                          </p:val>
                                        </p:tav>
                                        <p:tav tm="100000">
                                          <p:val>
                                            <p:strVal val="#ppt_w"/>
                                          </p:val>
                                        </p:tav>
                                      </p:tavLst>
                                    </p:anim>
                                    <p:anim calcmode="lin" valueType="num">
                                      <p:cBhvr>
                                        <p:cTn id="91" dur="250" fill="hold"/>
                                        <p:tgtEl>
                                          <p:spTgt spid="64"/>
                                        </p:tgtEl>
                                        <p:attrNameLst>
                                          <p:attrName>ppt_h</p:attrName>
                                        </p:attrNameLst>
                                      </p:cBhvr>
                                      <p:tavLst>
                                        <p:tav tm="0">
                                          <p:val>
                                            <p:fltVal val="0"/>
                                          </p:val>
                                        </p:tav>
                                        <p:tav tm="100000">
                                          <p:val>
                                            <p:strVal val="#ppt_h"/>
                                          </p:val>
                                        </p:tav>
                                      </p:tavLst>
                                    </p:anim>
                                    <p:animEffect transition="in" filter="fade">
                                      <p:cBhvr>
                                        <p:cTn id="92" dur="250"/>
                                        <p:tgtEl>
                                          <p:spTgt spid="64"/>
                                        </p:tgtEl>
                                      </p:cBhvr>
                                    </p:animEffect>
                                  </p:childTnLst>
                                </p:cTn>
                              </p:par>
                            </p:childTnLst>
                          </p:cTn>
                        </p:par>
                        <p:par>
                          <p:cTn id="93" fill="hold">
                            <p:stCondLst>
                              <p:cond delay="8500"/>
                            </p:stCondLst>
                            <p:childTnLst>
                              <p:par>
                                <p:cTn id="94" presetID="22" presetClass="entr" presetSubtype="8" fill="hold" grpId="0" nodeType="afterEffect">
                                  <p:stCondLst>
                                    <p:cond delay="0"/>
                                  </p:stCondLst>
                                  <p:childTnLst>
                                    <p:set>
                                      <p:cBhvr>
                                        <p:cTn id="95" dur="1" fill="hold">
                                          <p:stCondLst>
                                            <p:cond delay="0"/>
                                          </p:stCondLst>
                                        </p:cTn>
                                        <p:tgtEl>
                                          <p:spTgt spid="59"/>
                                        </p:tgtEl>
                                        <p:attrNameLst>
                                          <p:attrName>style.visibility</p:attrName>
                                        </p:attrNameLst>
                                      </p:cBhvr>
                                      <p:to>
                                        <p:strVal val="visible"/>
                                      </p:to>
                                    </p:set>
                                    <p:animEffect transition="in" filter="wipe(left)">
                                      <p:cBhvr>
                                        <p:cTn id="96" dur="250"/>
                                        <p:tgtEl>
                                          <p:spTgt spid="59"/>
                                        </p:tgtEl>
                                      </p:cBhvr>
                                    </p:animEffect>
                                  </p:childTnLst>
                                </p:cTn>
                              </p:par>
                            </p:childTnLst>
                          </p:cTn>
                        </p:par>
                        <p:par>
                          <p:cTn id="97" fill="hold">
                            <p:stCondLst>
                              <p:cond delay="9000"/>
                            </p:stCondLst>
                            <p:childTnLst>
                              <p:par>
                                <p:cTn id="98" presetID="53" presetClass="entr" presetSubtype="16" fill="hold" nodeType="afterEffect">
                                  <p:stCondLst>
                                    <p:cond delay="0"/>
                                  </p:stCondLst>
                                  <p:childTnLst>
                                    <p:set>
                                      <p:cBhvr>
                                        <p:cTn id="99" dur="1" fill="hold">
                                          <p:stCondLst>
                                            <p:cond delay="0"/>
                                          </p:stCondLst>
                                        </p:cTn>
                                        <p:tgtEl>
                                          <p:spTgt spid="77"/>
                                        </p:tgtEl>
                                        <p:attrNameLst>
                                          <p:attrName>style.visibility</p:attrName>
                                        </p:attrNameLst>
                                      </p:cBhvr>
                                      <p:to>
                                        <p:strVal val="visible"/>
                                      </p:to>
                                    </p:set>
                                    <p:anim calcmode="lin" valueType="num">
                                      <p:cBhvr>
                                        <p:cTn id="100" dur="250" fill="hold"/>
                                        <p:tgtEl>
                                          <p:spTgt spid="77"/>
                                        </p:tgtEl>
                                        <p:attrNameLst>
                                          <p:attrName>ppt_w</p:attrName>
                                        </p:attrNameLst>
                                      </p:cBhvr>
                                      <p:tavLst>
                                        <p:tav tm="0">
                                          <p:val>
                                            <p:fltVal val="0"/>
                                          </p:val>
                                        </p:tav>
                                        <p:tav tm="100000">
                                          <p:val>
                                            <p:strVal val="#ppt_w"/>
                                          </p:val>
                                        </p:tav>
                                      </p:tavLst>
                                    </p:anim>
                                    <p:anim calcmode="lin" valueType="num">
                                      <p:cBhvr>
                                        <p:cTn id="101" dur="250" fill="hold"/>
                                        <p:tgtEl>
                                          <p:spTgt spid="77"/>
                                        </p:tgtEl>
                                        <p:attrNameLst>
                                          <p:attrName>ppt_h</p:attrName>
                                        </p:attrNameLst>
                                      </p:cBhvr>
                                      <p:tavLst>
                                        <p:tav tm="0">
                                          <p:val>
                                            <p:fltVal val="0"/>
                                          </p:val>
                                        </p:tav>
                                        <p:tav tm="100000">
                                          <p:val>
                                            <p:strVal val="#ppt_h"/>
                                          </p:val>
                                        </p:tav>
                                      </p:tavLst>
                                    </p:anim>
                                    <p:animEffect transition="in" filter="fade">
                                      <p:cBhvr>
                                        <p:cTn id="102" dur="250"/>
                                        <p:tgtEl>
                                          <p:spTgt spid="77"/>
                                        </p:tgtEl>
                                      </p:cBhvr>
                                    </p:animEffect>
                                  </p:childTnLst>
                                </p:cTn>
                              </p:par>
                            </p:childTnLst>
                          </p:cTn>
                        </p:par>
                        <p:par>
                          <p:cTn id="103" fill="hold">
                            <p:stCondLst>
                              <p:cond delay="9500"/>
                            </p:stCondLst>
                            <p:childTnLst>
                              <p:par>
                                <p:cTn id="104" presetID="37" presetClass="entr" presetSubtype="0" fill="hold" nodeType="afterEffect">
                                  <p:stCondLst>
                                    <p:cond delay="0"/>
                                  </p:stCondLst>
                                  <p:childTnLst>
                                    <p:set>
                                      <p:cBhvr>
                                        <p:cTn id="105" dur="1" fill="hold">
                                          <p:stCondLst>
                                            <p:cond delay="0"/>
                                          </p:stCondLst>
                                        </p:cTn>
                                        <p:tgtEl>
                                          <p:spTgt spid="38"/>
                                        </p:tgtEl>
                                        <p:attrNameLst>
                                          <p:attrName>style.visibility</p:attrName>
                                        </p:attrNameLst>
                                      </p:cBhvr>
                                      <p:to>
                                        <p:strVal val="visible"/>
                                      </p:to>
                                    </p:set>
                                    <p:animEffect transition="in" filter="fade">
                                      <p:cBhvr>
                                        <p:cTn id="106" dur="500"/>
                                        <p:tgtEl>
                                          <p:spTgt spid="38"/>
                                        </p:tgtEl>
                                      </p:cBhvr>
                                    </p:animEffect>
                                    <p:anim calcmode="lin" valueType="num">
                                      <p:cBhvr>
                                        <p:cTn id="107" dur="500" fill="hold"/>
                                        <p:tgtEl>
                                          <p:spTgt spid="38"/>
                                        </p:tgtEl>
                                        <p:attrNameLst>
                                          <p:attrName>ppt_x</p:attrName>
                                        </p:attrNameLst>
                                      </p:cBhvr>
                                      <p:tavLst>
                                        <p:tav tm="0">
                                          <p:val>
                                            <p:strVal val="#ppt_x"/>
                                          </p:val>
                                        </p:tav>
                                        <p:tav tm="100000">
                                          <p:val>
                                            <p:strVal val="#ppt_x"/>
                                          </p:val>
                                        </p:tav>
                                      </p:tavLst>
                                    </p:anim>
                                    <p:anim calcmode="lin" valueType="num">
                                      <p:cBhvr>
                                        <p:cTn id="108" dur="450" decel="100000" fill="hold"/>
                                        <p:tgtEl>
                                          <p:spTgt spid="38"/>
                                        </p:tgtEl>
                                        <p:attrNameLst>
                                          <p:attrName>ppt_y</p:attrName>
                                        </p:attrNameLst>
                                      </p:cBhvr>
                                      <p:tavLst>
                                        <p:tav tm="0">
                                          <p:val>
                                            <p:strVal val="#ppt_y+1"/>
                                          </p:val>
                                        </p:tav>
                                        <p:tav tm="100000">
                                          <p:val>
                                            <p:strVal val="#ppt_y-.03"/>
                                          </p:val>
                                        </p:tav>
                                      </p:tavLst>
                                    </p:anim>
                                    <p:anim calcmode="lin" valueType="num">
                                      <p:cBhvr>
                                        <p:cTn id="109" dur="50" accel="100000" fill="hold">
                                          <p:stCondLst>
                                            <p:cond delay="450"/>
                                          </p:stCondLst>
                                        </p:cTn>
                                        <p:tgtEl>
                                          <p:spTgt spid="38"/>
                                        </p:tgtEl>
                                        <p:attrNameLst>
                                          <p:attrName>ppt_y</p:attrName>
                                        </p:attrNameLst>
                                      </p:cBhvr>
                                      <p:tavLst>
                                        <p:tav tm="0">
                                          <p:val>
                                            <p:strVal val="#ppt_y-.03"/>
                                          </p:val>
                                        </p:tav>
                                        <p:tav tm="100000">
                                          <p:val>
                                            <p:strVal val="#ppt_y"/>
                                          </p:val>
                                        </p:tav>
                                      </p:tavLst>
                                    </p:anim>
                                  </p:childTnLst>
                                </p:cTn>
                              </p:par>
                            </p:childTnLst>
                          </p:cTn>
                        </p:par>
                        <p:par>
                          <p:cTn id="110" fill="hold">
                            <p:stCondLst>
                              <p:cond delay="10000"/>
                            </p:stCondLst>
                            <p:childTnLst>
                              <p:par>
                                <p:cTn id="111" presetID="37" presetClass="entr" presetSubtype="0" fill="hold" grpId="0" nodeType="afterEffect">
                                  <p:stCondLst>
                                    <p:cond delay="0"/>
                                  </p:stCondLst>
                                  <p:childTnLst>
                                    <p:set>
                                      <p:cBhvr>
                                        <p:cTn id="112" dur="1" fill="hold">
                                          <p:stCondLst>
                                            <p:cond delay="0"/>
                                          </p:stCondLst>
                                        </p:cTn>
                                        <p:tgtEl>
                                          <p:spTgt spid="39"/>
                                        </p:tgtEl>
                                        <p:attrNameLst>
                                          <p:attrName>style.visibility</p:attrName>
                                        </p:attrNameLst>
                                      </p:cBhvr>
                                      <p:to>
                                        <p:strVal val="visible"/>
                                      </p:to>
                                    </p:set>
                                    <p:animEffect transition="in" filter="fade">
                                      <p:cBhvr>
                                        <p:cTn id="113" dur="500"/>
                                        <p:tgtEl>
                                          <p:spTgt spid="39"/>
                                        </p:tgtEl>
                                      </p:cBhvr>
                                    </p:animEffect>
                                    <p:anim calcmode="lin" valueType="num">
                                      <p:cBhvr>
                                        <p:cTn id="114" dur="500" fill="hold"/>
                                        <p:tgtEl>
                                          <p:spTgt spid="39"/>
                                        </p:tgtEl>
                                        <p:attrNameLst>
                                          <p:attrName>ppt_x</p:attrName>
                                        </p:attrNameLst>
                                      </p:cBhvr>
                                      <p:tavLst>
                                        <p:tav tm="0">
                                          <p:val>
                                            <p:strVal val="#ppt_x"/>
                                          </p:val>
                                        </p:tav>
                                        <p:tav tm="100000">
                                          <p:val>
                                            <p:strVal val="#ppt_x"/>
                                          </p:val>
                                        </p:tav>
                                      </p:tavLst>
                                    </p:anim>
                                    <p:anim calcmode="lin" valueType="num">
                                      <p:cBhvr>
                                        <p:cTn id="115" dur="450" decel="100000" fill="hold"/>
                                        <p:tgtEl>
                                          <p:spTgt spid="39"/>
                                        </p:tgtEl>
                                        <p:attrNameLst>
                                          <p:attrName>ppt_y</p:attrName>
                                        </p:attrNameLst>
                                      </p:cBhvr>
                                      <p:tavLst>
                                        <p:tav tm="0">
                                          <p:val>
                                            <p:strVal val="#ppt_y+1"/>
                                          </p:val>
                                        </p:tav>
                                        <p:tav tm="100000">
                                          <p:val>
                                            <p:strVal val="#ppt_y-.03"/>
                                          </p:val>
                                        </p:tav>
                                      </p:tavLst>
                                    </p:anim>
                                    <p:anim calcmode="lin" valueType="num">
                                      <p:cBhvr>
                                        <p:cTn id="116" dur="50" accel="100000" fill="hold">
                                          <p:stCondLst>
                                            <p:cond delay="450"/>
                                          </p:stCondLst>
                                        </p:cTn>
                                        <p:tgtEl>
                                          <p:spTgt spid="39"/>
                                        </p:tgtEl>
                                        <p:attrNameLst>
                                          <p:attrName>ppt_y</p:attrName>
                                        </p:attrNameLst>
                                      </p:cBhvr>
                                      <p:tavLst>
                                        <p:tav tm="0">
                                          <p:val>
                                            <p:strVal val="#ppt_y-.03"/>
                                          </p:val>
                                        </p:tav>
                                        <p:tav tm="100000">
                                          <p:val>
                                            <p:strVal val="#ppt_y"/>
                                          </p:val>
                                        </p:tav>
                                      </p:tavLst>
                                    </p:anim>
                                  </p:childTnLst>
                                </p:cTn>
                              </p:par>
                            </p:childTnLst>
                          </p:cTn>
                        </p:par>
                        <p:par>
                          <p:cTn id="117" fill="hold">
                            <p:stCondLst>
                              <p:cond delay="10500"/>
                            </p:stCondLst>
                            <p:childTnLst>
                              <p:par>
                                <p:cTn id="118" presetID="37" presetClass="entr" presetSubtype="0" fill="hold" grpId="0" nodeType="afterEffect">
                                  <p:stCondLst>
                                    <p:cond delay="0"/>
                                  </p:stCondLst>
                                  <p:childTnLst>
                                    <p:set>
                                      <p:cBhvr>
                                        <p:cTn id="119" dur="1" fill="hold">
                                          <p:stCondLst>
                                            <p:cond delay="0"/>
                                          </p:stCondLst>
                                        </p:cTn>
                                        <p:tgtEl>
                                          <p:spTgt spid="51"/>
                                        </p:tgtEl>
                                        <p:attrNameLst>
                                          <p:attrName>style.visibility</p:attrName>
                                        </p:attrNameLst>
                                      </p:cBhvr>
                                      <p:to>
                                        <p:strVal val="visible"/>
                                      </p:to>
                                    </p:set>
                                    <p:animEffect transition="in" filter="fade">
                                      <p:cBhvr>
                                        <p:cTn id="120" dur="250"/>
                                        <p:tgtEl>
                                          <p:spTgt spid="51"/>
                                        </p:tgtEl>
                                      </p:cBhvr>
                                    </p:animEffect>
                                    <p:anim calcmode="lin" valueType="num">
                                      <p:cBhvr>
                                        <p:cTn id="121" dur="250" fill="hold"/>
                                        <p:tgtEl>
                                          <p:spTgt spid="51"/>
                                        </p:tgtEl>
                                        <p:attrNameLst>
                                          <p:attrName>ppt_x</p:attrName>
                                        </p:attrNameLst>
                                      </p:cBhvr>
                                      <p:tavLst>
                                        <p:tav tm="0">
                                          <p:val>
                                            <p:strVal val="#ppt_x"/>
                                          </p:val>
                                        </p:tav>
                                        <p:tav tm="100000">
                                          <p:val>
                                            <p:strVal val="#ppt_x"/>
                                          </p:val>
                                        </p:tav>
                                      </p:tavLst>
                                    </p:anim>
                                    <p:anim calcmode="lin" valueType="num">
                                      <p:cBhvr>
                                        <p:cTn id="122" dur="225" decel="100000" fill="hold"/>
                                        <p:tgtEl>
                                          <p:spTgt spid="51"/>
                                        </p:tgtEl>
                                        <p:attrNameLst>
                                          <p:attrName>ppt_y</p:attrName>
                                        </p:attrNameLst>
                                      </p:cBhvr>
                                      <p:tavLst>
                                        <p:tav tm="0">
                                          <p:val>
                                            <p:strVal val="#ppt_y+1"/>
                                          </p:val>
                                        </p:tav>
                                        <p:tav tm="100000">
                                          <p:val>
                                            <p:strVal val="#ppt_y-.03"/>
                                          </p:val>
                                        </p:tav>
                                      </p:tavLst>
                                    </p:anim>
                                    <p:anim calcmode="lin" valueType="num">
                                      <p:cBhvr>
                                        <p:cTn id="123" dur="25" accel="100000" fill="hold">
                                          <p:stCondLst>
                                            <p:cond delay="225"/>
                                          </p:stCondLst>
                                        </p:cTn>
                                        <p:tgtEl>
                                          <p:spTgt spid="51"/>
                                        </p:tgtEl>
                                        <p:attrNameLst>
                                          <p:attrName>ppt_y</p:attrName>
                                        </p:attrNameLst>
                                      </p:cBhvr>
                                      <p:tavLst>
                                        <p:tav tm="0">
                                          <p:val>
                                            <p:strVal val="#ppt_y-.03"/>
                                          </p:val>
                                        </p:tav>
                                        <p:tav tm="100000">
                                          <p:val>
                                            <p:strVal val="#ppt_y"/>
                                          </p:val>
                                        </p:tav>
                                      </p:tavLst>
                                    </p:anim>
                                  </p:childTnLst>
                                </p:cTn>
                              </p:par>
                            </p:childTnLst>
                          </p:cTn>
                        </p:par>
                        <p:par>
                          <p:cTn id="124" fill="hold">
                            <p:stCondLst>
                              <p:cond delay="11000"/>
                            </p:stCondLst>
                            <p:childTnLst>
                              <p:par>
                                <p:cTn id="125" presetID="9" presetClass="entr" presetSubtype="0" fill="hold" grpId="0" nodeType="afterEffect">
                                  <p:stCondLst>
                                    <p:cond delay="0"/>
                                  </p:stCondLst>
                                  <p:childTnLst>
                                    <p:set>
                                      <p:cBhvr>
                                        <p:cTn id="126" dur="1" fill="hold">
                                          <p:stCondLst>
                                            <p:cond delay="0"/>
                                          </p:stCondLst>
                                        </p:cTn>
                                        <p:tgtEl>
                                          <p:spTgt spid="40"/>
                                        </p:tgtEl>
                                        <p:attrNameLst>
                                          <p:attrName>style.visibility</p:attrName>
                                        </p:attrNameLst>
                                      </p:cBhvr>
                                      <p:to>
                                        <p:strVal val="visible"/>
                                      </p:to>
                                    </p:set>
                                    <p:animEffect transition="in" filter="dissolve">
                                      <p:cBhvr>
                                        <p:cTn id="127" dur="500"/>
                                        <p:tgtEl>
                                          <p:spTgt spid="40"/>
                                        </p:tgtEl>
                                      </p:cBhvr>
                                    </p:animEffect>
                                  </p:childTnLst>
                                </p:cTn>
                              </p:par>
                            </p:childTnLst>
                          </p:cTn>
                        </p:par>
                        <p:par>
                          <p:cTn id="128" fill="hold">
                            <p:stCondLst>
                              <p:cond delay="11500"/>
                            </p:stCondLst>
                            <p:childTnLst>
                              <p:par>
                                <p:cTn id="129" presetID="53" presetClass="entr" presetSubtype="16" fill="hold" grpId="0" nodeType="afterEffect">
                                  <p:stCondLst>
                                    <p:cond delay="0"/>
                                  </p:stCondLst>
                                  <p:childTnLst>
                                    <p:set>
                                      <p:cBhvr>
                                        <p:cTn id="130" dur="1" fill="hold">
                                          <p:stCondLst>
                                            <p:cond delay="0"/>
                                          </p:stCondLst>
                                        </p:cTn>
                                        <p:tgtEl>
                                          <p:spTgt spid="2"/>
                                        </p:tgtEl>
                                        <p:attrNameLst>
                                          <p:attrName>style.visibility</p:attrName>
                                        </p:attrNameLst>
                                      </p:cBhvr>
                                      <p:to>
                                        <p:strVal val="visible"/>
                                      </p:to>
                                    </p:set>
                                    <p:anim calcmode="lin" valueType="num">
                                      <p:cBhvr>
                                        <p:cTn id="131" dur="500" fill="hold"/>
                                        <p:tgtEl>
                                          <p:spTgt spid="2"/>
                                        </p:tgtEl>
                                        <p:attrNameLst>
                                          <p:attrName>ppt_w</p:attrName>
                                        </p:attrNameLst>
                                      </p:cBhvr>
                                      <p:tavLst>
                                        <p:tav tm="0">
                                          <p:val>
                                            <p:fltVal val="0"/>
                                          </p:val>
                                        </p:tav>
                                        <p:tav tm="100000">
                                          <p:val>
                                            <p:strVal val="#ppt_w"/>
                                          </p:val>
                                        </p:tav>
                                      </p:tavLst>
                                    </p:anim>
                                    <p:anim calcmode="lin" valueType="num">
                                      <p:cBhvr>
                                        <p:cTn id="132" dur="500" fill="hold"/>
                                        <p:tgtEl>
                                          <p:spTgt spid="2"/>
                                        </p:tgtEl>
                                        <p:attrNameLst>
                                          <p:attrName>ppt_h</p:attrName>
                                        </p:attrNameLst>
                                      </p:cBhvr>
                                      <p:tavLst>
                                        <p:tav tm="0">
                                          <p:val>
                                            <p:fltVal val="0"/>
                                          </p:val>
                                        </p:tav>
                                        <p:tav tm="100000">
                                          <p:val>
                                            <p:strVal val="#ppt_h"/>
                                          </p:val>
                                        </p:tav>
                                      </p:tavLst>
                                    </p:anim>
                                    <p:animEffect transition="in" filter="fade">
                                      <p:cBhvr>
                                        <p:cTn id="133" dur="500"/>
                                        <p:tgtEl>
                                          <p:spTgt spid="2"/>
                                        </p:tgtEl>
                                      </p:cBhvr>
                                    </p:animEffect>
                                  </p:childTnLst>
                                </p:cTn>
                              </p:par>
                            </p:childTnLst>
                          </p:cTn>
                        </p:par>
                        <p:par>
                          <p:cTn id="134" fill="hold">
                            <p:stCondLst>
                              <p:cond delay="12000"/>
                            </p:stCondLst>
                            <p:childTnLst>
                              <p:par>
                                <p:cTn id="135" presetID="53" presetClass="entr" presetSubtype="16" fill="hold" grpId="0" nodeType="afterEffect">
                                  <p:stCondLst>
                                    <p:cond delay="0"/>
                                  </p:stCondLst>
                                  <p:childTnLst>
                                    <p:set>
                                      <p:cBhvr>
                                        <p:cTn id="136" dur="1" fill="hold">
                                          <p:stCondLst>
                                            <p:cond delay="0"/>
                                          </p:stCondLst>
                                        </p:cTn>
                                        <p:tgtEl>
                                          <p:spTgt spid="3"/>
                                        </p:tgtEl>
                                        <p:attrNameLst>
                                          <p:attrName>style.visibility</p:attrName>
                                        </p:attrNameLst>
                                      </p:cBhvr>
                                      <p:to>
                                        <p:strVal val="visible"/>
                                      </p:to>
                                    </p:set>
                                    <p:anim calcmode="lin" valueType="num">
                                      <p:cBhvr>
                                        <p:cTn id="137" dur="250" fill="hold"/>
                                        <p:tgtEl>
                                          <p:spTgt spid="3"/>
                                        </p:tgtEl>
                                        <p:attrNameLst>
                                          <p:attrName>ppt_w</p:attrName>
                                        </p:attrNameLst>
                                      </p:cBhvr>
                                      <p:tavLst>
                                        <p:tav tm="0">
                                          <p:val>
                                            <p:fltVal val="0"/>
                                          </p:val>
                                        </p:tav>
                                        <p:tav tm="100000">
                                          <p:val>
                                            <p:strVal val="#ppt_w"/>
                                          </p:val>
                                        </p:tav>
                                      </p:tavLst>
                                    </p:anim>
                                    <p:anim calcmode="lin" valueType="num">
                                      <p:cBhvr>
                                        <p:cTn id="138" dur="250" fill="hold"/>
                                        <p:tgtEl>
                                          <p:spTgt spid="3"/>
                                        </p:tgtEl>
                                        <p:attrNameLst>
                                          <p:attrName>ppt_h</p:attrName>
                                        </p:attrNameLst>
                                      </p:cBhvr>
                                      <p:tavLst>
                                        <p:tav tm="0">
                                          <p:val>
                                            <p:fltVal val="0"/>
                                          </p:val>
                                        </p:tav>
                                        <p:tav tm="100000">
                                          <p:val>
                                            <p:strVal val="#ppt_h"/>
                                          </p:val>
                                        </p:tav>
                                      </p:tavLst>
                                    </p:anim>
                                    <p:animEffect transition="in" filter="fade">
                                      <p:cBhvr>
                                        <p:cTn id="139" dur="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51" grpId="0"/>
      <p:bldP spid="52" grpId="0" animBg="1"/>
      <p:bldP spid="53" grpId="0" animBg="1"/>
      <p:bldP spid="54" grpId="0" animBg="1"/>
      <p:bldP spid="55" grpId="0" animBg="1"/>
      <p:bldP spid="56" grpId="0" animBg="1"/>
      <p:bldP spid="57" grpId="0" animBg="1"/>
      <p:bldP spid="58" grpId="0" animBg="1"/>
      <p:bldP spid="59" grpId="0" animBg="1"/>
      <p:bldP spid="60" grpId="0"/>
      <p:bldP spid="61" grpId="0"/>
      <p:bldP spid="62" grpId="0"/>
      <p:bldP spid="63" grpId="0"/>
      <p:bldP spid="64" grpId="0"/>
      <p:bldP spid="2"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851922" y="1579722"/>
            <a:ext cx="3913251" cy="1077218"/>
          </a:xfrm>
          <a:prstGeom prst="rect">
            <a:avLst/>
          </a:prstGeom>
          <a:noFill/>
        </p:spPr>
        <p:txBody>
          <a:bodyPr wrap="none" rtlCol="0">
            <a:spAutoFit/>
          </a:bodyPr>
          <a:lstStyle/>
          <a:p>
            <a:pPr marL="0" lvl="1"/>
            <a:r>
              <a:rPr lang="zh-CN" altLang="en-US" sz="1400" b="1" dirty="0" smtClean="0">
                <a:solidFill>
                  <a:schemeClr val="tx1">
                    <a:lumMod val="50000"/>
                    <a:lumOff val="50000"/>
                  </a:schemeClr>
                </a:solidFill>
                <a:latin typeface="微软雅黑" panose="020B0503020204020204" pitchFamily="34" charset="-122"/>
                <a:ea typeface="微软雅黑" panose="020B0503020204020204" pitchFamily="34" charset="-122"/>
              </a:rPr>
              <a:t> </a:t>
            </a:r>
            <a:r>
              <a:rPr lang="zh-CN" altLang="en-US" sz="2800" b="1" dirty="0" smtClean="0">
                <a:solidFill>
                  <a:schemeClr val="tx1">
                    <a:lumMod val="50000"/>
                    <a:lumOff val="50000"/>
                  </a:schemeClr>
                </a:solidFill>
                <a:latin typeface="微软雅黑" panose="020B0503020204020204" pitchFamily="34" charset="-122"/>
                <a:ea typeface="微软雅黑" panose="020B0503020204020204" pitchFamily="34" charset="-122"/>
              </a:rPr>
              <a:t>第二部分</a:t>
            </a:r>
            <a:endParaRPr lang="en-US" altLang="zh-CN" sz="2800" b="1" dirty="0">
              <a:solidFill>
                <a:schemeClr val="tx1">
                  <a:lumMod val="50000"/>
                  <a:lumOff val="50000"/>
                </a:schemeClr>
              </a:solidFill>
              <a:latin typeface="微软雅黑" panose="020B0503020204020204" pitchFamily="34" charset="-122"/>
              <a:ea typeface="微软雅黑" panose="020B0503020204020204" pitchFamily="34" charset="-122"/>
            </a:endParaRPr>
          </a:p>
          <a:p>
            <a:pPr marL="0" lvl="1" algn="ctr"/>
            <a:r>
              <a:rPr lang="zh-CN" altLang="en-US" sz="3600" b="1" dirty="0" smtClean="0">
                <a:solidFill>
                  <a:schemeClr val="accent3"/>
                </a:solidFill>
                <a:latin typeface="微软雅黑" panose="020B0503020204020204" pitchFamily="34" charset="-122"/>
                <a:ea typeface="微软雅黑" panose="020B0503020204020204" pitchFamily="34" charset="-122"/>
              </a:rPr>
              <a:t>单击此处填加标题</a:t>
            </a:r>
            <a:endParaRPr lang="en-US" altLang="zh-CN" sz="3600" b="1" dirty="0" smtClean="0">
              <a:solidFill>
                <a:schemeClr val="accent3"/>
              </a:solidFill>
              <a:latin typeface="微软雅黑" panose="020B0503020204020204" pitchFamily="34" charset="-122"/>
              <a:ea typeface="微软雅黑" panose="020B0503020204020204" pitchFamily="34" charset="-122"/>
            </a:endParaRPr>
          </a:p>
        </p:txBody>
      </p:sp>
      <p:cxnSp>
        <p:nvCxnSpPr>
          <p:cNvPr id="7" name="直接连接符 6"/>
          <p:cNvCxnSpPr/>
          <p:nvPr/>
        </p:nvCxnSpPr>
        <p:spPr>
          <a:xfrm flipV="1">
            <a:off x="3635896" y="1507714"/>
            <a:ext cx="0" cy="192442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2317896" y="3101798"/>
            <a:ext cx="902846" cy="246221"/>
          </a:xfrm>
          <a:prstGeom prst="rect">
            <a:avLst/>
          </a:prstGeom>
          <a:noFill/>
        </p:spPr>
        <p:txBody>
          <a:bodyPr wrap="square" lIns="0" tIns="0" rIns="0" bIns="0" rtlCol="0">
            <a:spAutoFit/>
          </a:bodyPr>
          <a:lstStyle/>
          <a:p>
            <a:r>
              <a:rPr lang="en-US" altLang="zh-CN" sz="1600" dirty="0" smtClean="0">
                <a:latin typeface="微软雅黑" panose="020B0503020204020204" pitchFamily="34" charset="-122"/>
                <a:ea typeface="微软雅黑" panose="020B0503020204020204" pitchFamily="34" charset="-122"/>
              </a:rPr>
              <a:t>PART 02</a:t>
            </a:r>
            <a:endParaRPr lang="zh-CN" altLang="en-US" sz="1600" dirty="0" smtClean="0">
              <a:latin typeface="微软雅黑" panose="020B0503020204020204" pitchFamily="34" charset="-122"/>
              <a:ea typeface="微软雅黑" panose="020B0503020204020204" pitchFamily="34" charset="-122"/>
            </a:endParaRPr>
          </a:p>
        </p:txBody>
      </p:sp>
      <p:sp>
        <p:nvSpPr>
          <p:cNvPr id="21" name="文本框 9"/>
          <p:cNvSpPr txBox="1"/>
          <p:nvPr/>
        </p:nvSpPr>
        <p:spPr>
          <a:xfrm>
            <a:off x="4058338" y="2875866"/>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dirty="0" smtClean="0">
                <a:solidFill>
                  <a:schemeClr val="tx1">
                    <a:lumMod val="75000"/>
                    <a:lumOff val="25000"/>
                  </a:schemeClr>
                </a:solidFill>
                <a:latin typeface="微软雅黑" panose="020B0503020204020204" pitchFamily="34" charset="-122"/>
                <a:ea typeface="微软雅黑" panose="020B0503020204020204" pitchFamily="34" charset="-122"/>
              </a:rPr>
              <a:t>填加标题</a:t>
            </a:r>
            <a:endPar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文本框 9"/>
          <p:cNvSpPr txBox="1"/>
          <p:nvPr/>
        </p:nvSpPr>
        <p:spPr>
          <a:xfrm>
            <a:off x="4058337" y="3201306"/>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填加标题</a:t>
            </a:r>
          </a:p>
        </p:txBody>
      </p:sp>
      <p:sp>
        <p:nvSpPr>
          <p:cNvPr id="24" name="文本框 9"/>
          <p:cNvSpPr txBox="1"/>
          <p:nvPr/>
        </p:nvSpPr>
        <p:spPr>
          <a:xfrm>
            <a:off x="5761554" y="2879124"/>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填加标题</a:t>
            </a:r>
          </a:p>
        </p:txBody>
      </p:sp>
      <p:sp>
        <p:nvSpPr>
          <p:cNvPr id="25" name="文本框 9"/>
          <p:cNvSpPr txBox="1"/>
          <p:nvPr/>
        </p:nvSpPr>
        <p:spPr>
          <a:xfrm>
            <a:off x="5761555" y="3205014"/>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填加标题</a:t>
            </a:r>
          </a:p>
        </p:txBody>
      </p:sp>
      <p:grpSp>
        <p:nvGrpSpPr>
          <p:cNvPr id="5" name="组合 4"/>
          <p:cNvGrpSpPr/>
          <p:nvPr/>
        </p:nvGrpSpPr>
        <p:grpSpPr>
          <a:xfrm>
            <a:off x="2123728" y="1579724"/>
            <a:ext cx="1197175" cy="1197175"/>
            <a:chOff x="2123728" y="1579722"/>
            <a:chExt cx="1197175" cy="1197175"/>
          </a:xfrm>
        </p:grpSpPr>
        <p:grpSp>
          <p:nvGrpSpPr>
            <p:cNvPr id="15" name="组合 14"/>
            <p:cNvGrpSpPr/>
            <p:nvPr/>
          </p:nvGrpSpPr>
          <p:grpSpPr>
            <a:xfrm>
              <a:off x="2123728" y="1579722"/>
              <a:ext cx="1197175" cy="1197175"/>
              <a:chOff x="304800" y="673100"/>
              <a:chExt cx="4000500" cy="4000500"/>
            </a:xfrm>
            <a:effectLst>
              <a:outerShdw blurRad="444500" dist="2540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椭圆 1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KSO_Shape"/>
            <p:cNvSpPr/>
            <p:nvPr/>
          </p:nvSpPr>
          <p:spPr bwMode="auto">
            <a:xfrm>
              <a:off x="2378606" y="1885587"/>
              <a:ext cx="687417" cy="585444"/>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accent3"/>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anose="020B0503020204020204" pitchFamily="34" charset="-122"/>
              </a:endParaRPr>
            </a:p>
          </p:txBody>
        </p:sp>
      </p:grpSp>
      <p:grpSp>
        <p:nvGrpSpPr>
          <p:cNvPr id="18" name="Group 7"/>
          <p:cNvGrpSpPr/>
          <p:nvPr/>
        </p:nvGrpSpPr>
        <p:grpSpPr bwMode="auto">
          <a:xfrm>
            <a:off x="6447204" y="4701002"/>
            <a:ext cx="285036" cy="285091"/>
            <a:chOff x="0" y="0"/>
            <a:chExt cx="965499" cy="965499"/>
          </a:xfrm>
        </p:grpSpPr>
        <p:sp>
          <p:nvSpPr>
            <p:cNvPr id="19" name="AutoShape 8" descr="tile_paper_medgray.png"/>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bg1">
                <a:lumMod val="65000"/>
              </a:schemeClr>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20" name="AutoShape 9"/>
            <p:cNvSpPr/>
            <p:nvPr/>
          </p:nvSpPr>
          <p:spPr bwMode="auto">
            <a:xfrm>
              <a:off x="293394" y="283328"/>
              <a:ext cx="393981" cy="393980"/>
            </a:xfrm>
            <a:custGeom>
              <a:avLst/>
              <a:gdLst>
                <a:gd name="T0" fmla="*/ 196991 w 21600"/>
                <a:gd name="T1" fmla="*/ 196990 h 21588"/>
                <a:gd name="T2" fmla="*/ 196991 w 21600"/>
                <a:gd name="T3" fmla="*/ 196990 h 21588"/>
                <a:gd name="T4" fmla="*/ 196991 w 21600"/>
                <a:gd name="T5" fmla="*/ 196990 h 21588"/>
                <a:gd name="T6" fmla="*/ 196991 w 21600"/>
                <a:gd name="T7" fmla="*/ 196990 h 2158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88">
                  <a:moveTo>
                    <a:pt x="10794" y="0"/>
                  </a:moveTo>
                  <a:cubicBezTo>
                    <a:pt x="12288" y="0"/>
                    <a:pt x="13689" y="251"/>
                    <a:pt x="14997" y="750"/>
                  </a:cubicBezTo>
                  <a:cubicBezTo>
                    <a:pt x="16304" y="1249"/>
                    <a:pt x="17445" y="1929"/>
                    <a:pt x="18422" y="2781"/>
                  </a:cubicBezTo>
                  <a:cubicBezTo>
                    <a:pt x="19399" y="3639"/>
                    <a:pt x="20173" y="4640"/>
                    <a:pt x="20743" y="5783"/>
                  </a:cubicBezTo>
                  <a:cubicBezTo>
                    <a:pt x="21315" y="6926"/>
                    <a:pt x="21600" y="8156"/>
                    <a:pt x="21600" y="9468"/>
                  </a:cubicBezTo>
                  <a:cubicBezTo>
                    <a:pt x="21600" y="10774"/>
                    <a:pt x="21315" y="12002"/>
                    <a:pt x="20743" y="13141"/>
                  </a:cubicBezTo>
                  <a:cubicBezTo>
                    <a:pt x="20173" y="14287"/>
                    <a:pt x="19399" y="15288"/>
                    <a:pt x="18422" y="16149"/>
                  </a:cubicBezTo>
                  <a:cubicBezTo>
                    <a:pt x="17445" y="17007"/>
                    <a:pt x="16304" y="17686"/>
                    <a:pt x="14997" y="18180"/>
                  </a:cubicBezTo>
                  <a:cubicBezTo>
                    <a:pt x="13689" y="18677"/>
                    <a:pt x="12288" y="18922"/>
                    <a:pt x="10794" y="18922"/>
                  </a:cubicBezTo>
                  <a:cubicBezTo>
                    <a:pt x="10104" y="18922"/>
                    <a:pt x="9426" y="18869"/>
                    <a:pt x="8767" y="18761"/>
                  </a:cubicBezTo>
                  <a:cubicBezTo>
                    <a:pt x="7444" y="20014"/>
                    <a:pt x="5900" y="20877"/>
                    <a:pt x="4135" y="21354"/>
                  </a:cubicBezTo>
                  <a:cubicBezTo>
                    <a:pt x="3947" y="21391"/>
                    <a:pt x="3758" y="21430"/>
                    <a:pt x="3565" y="21467"/>
                  </a:cubicBezTo>
                  <a:cubicBezTo>
                    <a:pt x="3375" y="21509"/>
                    <a:pt x="3170" y="21549"/>
                    <a:pt x="2951" y="21583"/>
                  </a:cubicBezTo>
                  <a:cubicBezTo>
                    <a:pt x="2831" y="21599"/>
                    <a:pt x="2727" y="21571"/>
                    <a:pt x="2643" y="21495"/>
                  </a:cubicBezTo>
                  <a:cubicBezTo>
                    <a:pt x="2556" y="21419"/>
                    <a:pt x="2497" y="21309"/>
                    <a:pt x="2466" y="21165"/>
                  </a:cubicBezTo>
                  <a:cubicBezTo>
                    <a:pt x="2438" y="21021"/>
                    <a:pt x="2457" y="20900"/>
                    <a:pt x="2523" y="20807"/>
                  </a:cubicBezTo>
                  <a:cubicBezTo>
                    <a:pt x="2591" y="20714"/>
                    <a:pt x="2666" y="20621"/>
                    <a:pt x="2749" y="20530"/>
                  </a:cubicBezTo>
                  <a:cubicBezTo>
                    <a:pt x="2920" y="20324"/>
                    <a:pt x="3083" y="20124"/>
                    <a:pt x="3233" y="19929"/>
                  </a:cubicBezTo>
                  <a:cubicBezTo>
                    <a:pt x="3384" y="19737"/>
                    <a:pt x="3521" y="19506"/>
                    <a:pt x="3645" y="19241"/>
                  </a:cubicBezTo>
                  <a:cubicBezTo>
                    <a:pt x="3768" y="18976"/>
                    <a:pt x="3881" y="18662"/>
                    <a:pt x="3982" y="18301"/>
                  </a:cubicBezTo>
                  <a:cubicBezTo>
                    <a:pt x="4083" y="17940"/>
                    <a:pt x="4173" y="17506"/>
                    <a:pt x="4248" y="16992"/>
                  </a:cubicBezTo>
                  <a:cubicBezTo>
                    <a:pt x="2942" y="16109"/>
                    <a:pt x="1906" y="15020"/>
                    <a:pt x="1143" y="13731"/>
                  </a:cubicBezTo>
                  <a:cubicBezTo>
                    <a:pt x="381" y="12436"/>
                    <a:pt x="0" y="11017"/>
                    <a:pt x="0" y="9468"/>
                  </a:cubicBezTo>
                  <a:cubicBezTo>
                    <a:pt x="0" y="8164"/>
                    <a:pt x="284" y="6937"/>
                    <a:pt x="856" y="5789"/>
                  </a:cubicBezTo>
                  <a:cubicBezTo>
                    <a:pt x="1428" y="4640"/>
                    <a:pt x="2200" y="3639"/>
                    <a:pt x="3177" y="2781"/>
                  </a:cubicBezTo>
                  <a:cubicBezTo>
                    <a:pt x="4154" y="1929"/>
                    <a:pt x="5293" y="1249"/>
                    <a:pt x="6597" y="750"/>
                  </a:cubicBezTo>
                  <a:cubicBezTo>
                    <a:pt x="7901" y="251"/>
                    <a:pt x="9299" y="0"/>
                    <a:pt x="10794" y="0"/>
                  </a:cubicBezTo>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grpSp>
        <p:nvGrpSpPr>
          <p:cNvPr id="23" name="Group 10"/>
          <p:cNvGrpSpPr/>
          <p:nvPr/>
        </p:nvGrpSpPr>
        <p:grpSpPr bwMode="auto">
          <a:xfrm>
            <a:off x="6850355" y="4701002"/>
            <a:ext cx="285036" cy="285091"/>
            <a:chOff x="0" y="0"/>
            <a:chExt cx="965499" cy="965499"/>
          </a:xfrm>
        </p:grpSpPr>
        <p:sp>
          <p:nvSpPr>
            <p:cNvPr id="26" name="AutoShape 11"/>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bg1">
                <a:lumMod val="65000"/>
              </a:schemeClr>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27" name="AutoShape 12"/>
            <p:cNvSpPr/>
            <p:nvPr/>
          </p:nvSpPr>
          <p:spPr bwMode="auto">
            <a:xfrm>
              <a:off x="285759" y="283328"/>
              <a:ext cx="393981" cy="393980"/>
            </a:xfrm>
            <a:custGeom>
              <a:avLst/>
              <a:gdLst>
                <a:gd name="T0" fmla="*/ 196991 w 21376"/>
                <a:gd name="T1" fmla="*/ 196990 h 21600"/>
                <a:gd name="T2" fmla="*/ 196991 w 21376"/>
                <a:gd name="T3" fmla="*/ 196990 h 21600"/>
                <a:gd name="T4" fmla="*/ 196991 w 21376"/>
                <a:gd name="T5" fmla="*/ 196990 h 21600"/>
                <a:gd name="T6" fmla="*/ 196991 w 21376"/>
                <a:gd name="T7" fmla="*/ 19699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76" h="21600">
                  <a:moveTo>
                    <a:pt x="21036" y="18604"/>
                  </a:moveTo>
                  <a:cubicBezTo>
                    <a:pt x="21454" y="19261"/>
                    <a:pt x="21486" y="19922"/>
                    <a:pt x="21134" y="20586"/>
                  </a:cubicBezTo>
                  <a:cubicBezTo>
                    <a:pt x="20969" y="20915"/>
                    <a:pt x="20731" y="21168"/>
                    <a:pt x="20427" y="21338"/>
                  </a:cubicBezTo>
                  <a:cubicBezTo>
                    <a:pt x="20122" y="21514"/>
                    <a:pt x="19797" y="21600"/>
                    <a:pt x="19455" y="21600"/>
                  </a:cubicBezTo>
                  <a:lnTo>
                    <a:pt x="1928" y="21600"/>
                  </a:lnTo>
                  <a:cubicBezTo>
                    <a:pt x="1585" y="21600"/>
                    <a:pt x="1263" y="21514"/>
                    <a:pt x="965" y="21338"/>
                  </a:cubicBezTo>
                  <a:cubicBezTo>
                    <a:pt x="663" y="21168"/>
                    <a:pt x="425" y="20915"/>
                    <a:pt x="248" y="20586"/>
                  </a:cubicBezTo>
                  <a:cubicBezTo>
                    <a:pt x="-114" y="19914"/>
                    <a:pt x="-80" y="19250"/>
                    <a:pt x="344" y="18604"/>
                  </a:cubicBezTo>
                  <a:lnTo>
                    <a:pt x="7509" y="7313"/>
                  </a:lnTo>
                  <a:lnTo>
                    <a:pt x="7509" y="2167"/>
                  </a:lnTo>
                  <a:lnTo>
                    <a:pt x="6427" y="2167"/>
                  </a:lnTo>
                  <a:cubicBezTo>
                    <a:pt x="6122" y="2167"/>
                    <a:pt x="5870" y="2061"/>
                    <a:pt x="5670" y="1850"/>
                  </a:cubicBezTo>
                  <a:cubicBezTo>
                    <a:pt x="5473" y="1638"/>
                    <a:pt x="5371" y="1380"/>
                    <a:pt x="5371" y="1072"/>
                  </a:cubicBezTo>
                  <a:cubicBezTo>
                    <a:pt x="5371" y="778"/>
                    <a:pt x="5473" y="528"/>
                    <a:pt x="5670" y="320"/>
                  </a:cubicBezTo>
                  <a:cubicBezTo>
                    <a:pt x="5870" y="108"/>
                    <a:pt x="6122" y="0"/>
                    <a:pt x="6427" y="0"/>
                  </a:cubicBezTo>
                  <a:lnTo>
                    <a:pt x="14953" y="0"/>
                  </a:lnTo>
                  <a:cubicBezTo>
                    <a:pt x="15260" y="0"/>
                    <a:pt x="15515" y="108"/>
                    <a:pt x="15724" y="320"/>
                  </a:cubicBezTo>
                  <a:cubicBezTo>
                    <a:pt x="15933" y="528"/>
                    <a:pt x="16038" y="778"/>
                    <a:pt x="16038" y="1072"/>
                  </a:cubicBezTo>
                  <a:cubicBezTo>
                    <a:pt x="16038" y="1380"/>
                    <a:pt x="15933" y="1638"/>
                    <a:pt x="15724" y="1850"/>
                  </a:cubicBezTo>
                  <a:cubicBezTo>
                    <a:pt x="15515" y="2061"/>
                    <a:pt x="15260" y="2167"/>
                    <a:pt x="14953" y="2167"/>
                  </a:cubicBezTo>
                  <a:lnTo>
                    <a:pt x="13900" y="2167"/>
                  </a:lnTo>
                  <a:lnTo>
                    <a:pt x="13900" y="7339"/>
                  </a:lnTo>
                  <a:lnTo>
                    <a:pt x="21036" y="18604"/>
                  </a:lnTo>
                  <a:close/>
                  <a:moveTo>
                    <a:pt x="5261" y="14865"/>
                  </a:moveTo>
                  <a:lnTo>
                    <a:pt x="16122" y="14865"/>
                  </a:lnTo>
                  <a:lnTo>
                    <a:pt x="11773" y="7974"/>
                  </a:lnTo>
                  <a:lnTo>
                    <a:pt x="11773" y="2167"/>
                  </a:lnTo>
                  <a:lnTo>
                    <a:pt x="9635" y="2167"/>
                  </a:lnTo>
                  <a:lnTo>
                    <a:pt x="9635" y="7947"/>
                  </a:lnTo>
                  <a:lnTo>
                    <a:pt x="5261" y="14865"/>
                  </a:lnTo>
                  <a:close/>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grpSp>
        <p:nvGrpSpPr>
          <p:cNvPr id="28" name="Group 13"/>
          <p:cNvGrpSpPr/>
          <p:nvPr/>
        </p:nvGrpSpPr>
        <p:grpSpPr bwMode="auto">
          <a:xfrm>
            <a:off x="7253506" y="4701002"/>
            <a:ext cx="285505" cy="285091"/>
            <a:chOff x="0" y="0"/>
            <a:chExt cx="965499" cy="965499"/>
          </a:xfrm>
        </p:grpSpPr>
        <p:sp>
          <p:nvSpPr>
            <p:cNvPr id="29" name="AutoShape 14"/>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bg1">
                <a:lumMod val="65000"/>
              </a:schemeClr>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30" name="AutoShape 15"/>
            <p:cNvSpPr/>
            <p:nvPr/>
          </p:nvSpPr>
          <p:spPr bwMode="auto">
            <a:xfrm>
              <a:off x="285759" y="283328"/>
              <a:ext cx="393981" cy="393980"/>
            </a:xfrm>
            <a:custGeom>
              <a:avLst/>
              <a:gdLst>
                <a:gd name="T0" fmla="*/ 196991 w 21600"/>
                <a:gd name="T1" fmla="*/ 196990 h 21600"/>
                <a:gd name="T2" fmla="*/ 196991 w 21600"/>
                <a:gd name="T3" fmla="*/ 196990 h 21600"/>
                <a:gd name="T4" fmla="*/ 196991 w 21600"/>
                <a:gd name="T5" fmla="*/ 196990 h 21600"/>
                <a:gd name="T6" fmla="*/ 196991 w 21600"/>
                <a:gd name="T7" fmla="*/ 19699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28" y="11543"/>
                  </a:moveTo>
                  <a:cubicBezTo>
                    <a:pt x="21492" y="11930"/>
                    <a:pt x="21571" y="12337"/>
                    <a:pt x="21571" y="12758"/>
                  </a:cubicBezTo>
                  <a:cubicBezTo>
                    <a:pt x="21571" y="13464"/>
                    <a:pt x="21388" y="14105"/>
                    <a:pt x="21017" y="14678"/>
                  </a:cubicBezTo>
                  <a:cubicBezTo>
                    <a:pt x="21111" y="15215"/>
                    <a:pt x="21077" y="15745"/>
                    <a:pt x="20924" y="16285"/>
                  </a:cubicBezTo>
                  <a:cubicBezTo>
                    <a:pt x="20769" y="16819"/>
                    <a:pt x="20512" y="17287"/>
                    <a:pt x="20141" y="17697"/>
                  </a:cubicBezTo>
                  <a:cubicBezTo>
                    <a:pt x="20105" y="18451"/>
                    <a:pt x="19901" y="19081"/>
                    <a:pt x="19531" y="19580"/>
                  </a:cubicBezTo>
                  <a:cubicBezTo>
                    <a:pt x="19161" y="20080"/>
                    <a:pt x="18700" y="20481"/>
                    <a:pt x="18146" y="20783"/>
                  </a:cubicBezTo>
                  <a:cubicBezTo>
                    <a:pt x="17593" y="21088"/>
                    <a:pt x="16982" y="21297"/>
                    <a:pt x="16321" y="21419"/>
                  </a:cubicBezTo>
                  <a:cubicBezTo>
                    <a:pt x="15660" y="21540"/>
                    <a:pt x="15010" y="21599"/>
                    <a:pt x="14380" y="21599"/>
                  </a:cubicBezTo>
                  <a:cubicBezTo>
                    <a:pt x="13730" y="21599"/>
                    <a:pt x="13077" y="21554"/>
                    <a:pt x="12424" y="21461"/>
                  </a:cubicBezTo>
                  <a:cubicBezTo>
                    <a:pt x="11772" y="21362"/>
                    <a:pt x="11127" y="21235"/>
                    <a:pt x="10497" y="21074"/>
                  </a:cubicBezTo>
                  <a:cubicBezTo>
                    <a:pt x="9864" y="20894"/>
                    <a:pt x="9237" y="20702"/>
                    <a:pt x="8610" y="20493"/>
                  </a:cubicBezTo>
                  <a:cubicBezTo>
                    <a:pt x="7982" y="20286"/>
                    <a:pt x="7341" y="20182"/>
                    <a:pt x="6680" y="20182"/>
                  </a:cubicBezTo>
                  <a:lnTo>
                    <a:pt x="1607" y="20182"/>
                  </a:lnTo>
                  <a:cubicBezTo>
                    <a:pt x="1167" y="20182"/>
                    <a:pt x="785" y="20029"/>
                    <a:pt x="471" y="19713"/>
                  </a:cubicBezTo>
                  <a:cubicBezTo>
                    <a:pt x="158" y="19405"/>
                    <a:pt x="0" y="19024"/>
                    <a:pt x="0" y="18572"/>
                  </a:cubicBezTo>
                  <a:lnTo>
                    <a:pt x="0" y="9880"/>
                  </a:lnTo>
                  <a:cubicBezTo>
                    <a:pt x="0" y="9440"/>
                    <a:pt x="158" y="9064"/>
                    <a:pt x="471" y="8754"/>
                  </a:cubicBezTo>
                  <a:cubicBezTo>
                    <a:pt x="785" y="8440"/>
                    <a:pt x="1167" y="8285"/>
                    <a:pt x="1607" y="8285"/>
                  </a:cubicBezTo>
                  <a:lnTo>
                    <a:pt x="6315" y="8285"/>
                  </a:lnTo>
                  <a:cubicBezTo>
                    <a:pt x="6558" y="8160"/>
                    <a:pt x="6750" y="8022"/>
                    <a:pt x="6897" y="7872"/>
                  </a:cubicBezTo>
                  <a:cubicBezTo>
                    <a:pt x="7041" y="7723"/>
                    <a:pt x="7197" y="7548"/>
                    <a:pt x="7369" y="7342"/>
                  </a:cubicBezTo>
                  <a:cubicBezTo>
                    <a:pt x="7513" y="7161"/>
                    <a:pt x="7663" y="6986"/>
                    <a:pt x="7810" y="6819"/>
                  </a:cubicBezTo>
                  <a:cubicBezTo>
                    <a:pt x="7957" y="6653"/>
                    <a:pt x="8112" y="6483"/>
                    <a:pt x="8276" y="6311"/>
                  </a:cubicBezTo>
                  <a:cubicBezTo>
                    <a:pt x="8570" y="5997"/>
                    <a:pt x="8918" y="5690"/>
                    <a:pt x="9302" y="5385"/>
                  </a:cubicBezTo>
                  <a:cubicBezTo>
                    <a:pt x="9692" y="5085"/>
                    <a:pt x="9989" y="4749"/>
                    <a:pt x="10195" y="4379"/>
                  </a:cubicBezTo>
                  <a:cubicBezTo>
                    <a:pt x="10339" y="4117"/>
                    <a:pt x="10443" y="3826"/>
                    <a:pt x="10506" y="3507"/>
                  </a:cubicBezTo>
                  <a:cubicBezTo>
                    <a:pt x="10565" y="3188"/>
                    <a:pt x="10627" y="2866"/>
                    <a:pt x="10675" y="2538"/>
                  </a:cubicBezTo>
                  <a:cubicBezTo>
                    <a:pt x="10726" y="2216"/>
                    <a:pt x="10780" y="1900"/>
                    <a:pt x="10845" y="1592"/>
                  </a:cubicBezTo>
                  <a:cubicBezTo>
                    <a:pt x="10907" y="1287"/>
                    <a:pt x="11014" y="1016"/>
                    <a:pt x="11161" y="776"/>
                  </a:cubicBezTo>
                  <a:cubicBezTo>
                    <a:pt x="11311" y="536"/>
                    <a:pt x="11523" y="350"/>
                    <a:pt x="11800" y="208"/>
                  </a:cubicBezTo>
                  <a:cubicBezTo>
                    <a:pt x="12074" y="67"/>
                    <a:pt x="12441" y="0"/>
                    <a:pt x="12902" y="0"/>
                  </a:cubicBezTo>
                  <a:cubicBezTo>
                    <a:pt x="13450" y="0"/>
                    <a:pt x="13956" y="112"/>
                    <a:pt x="14411" y="344"/>
                  </a:cubicBezTo>
                  <a:cubicBezTo>
                    <a:pt x="14869" y="573"/>
                    <a:pt x="15250" y="881"/>
                    <a:pt x="15567" y="1270"/>
                  </a:cubicBezTo>
                  <a:cubicBezTo>
                    <a:pt x="15880" y="1657"/>
                    <a:pt x="16126" y="2101"/>
                    <a:pt x="16304" y="2600"/>
                  </a:cubicBezTo>
                  <a:cubicBezTo>
                    <a:pt x="16479" y="3103"/>
                    <a:pt x="16570" y="3609"/>
                    <a:pt x="16570" y="4123"/>
                  </a:cubicBezTo>
                  <a:cubicBezTo>
                    <a:pt x="16570" y="4653"/>
                    <a:pt x="16491" y="5162"/>
                    <a:pt x="16332" y="5645"/>
                  </a:cubicBezTo>
                  <a:cubicBezTo>
                    <a:pt x="16174" y="6125"/>
                    <a:pt x="15982" y="6610"/>
                    <a:pt x="15759" y="7096"/>
                  </a:cubicBezTo>
                  <a:cubicBezTo>
                    <a:pt x="16072" y="7079"/>
                    <a:pt x="16389" y="7057"/>
                    <a:pt x="16705" y="7034"/>
                  </a:cubicBezTo>
                  <a:cubicBezTo>
                    <a:pt x="17019" y="7011"/>
                    <a:pt x="17335" y="7000"/>
                    <a:pt x="17652" y="7000"/>
                  </a:cubicBezTo>
                  <a:cubicBezTo>
                    <a:pt x="18149" y="7000"/>
                    <a:pt x="18630" y="7048"/>
                    <a:pt x="19099" y="7144"/>
                  </a:cubicBezTo>
                  <a:cubicBezTo>
                    <a:pt x="19568" y="7237"/>
                    <a:pt x="19986" y="7395"/>
                    <a:pt x="20356" y="7616"/>
                  </a:cubicBezTo>
                  <a:cubicBezTo>
                    <a:pt x="20726" y="7839"/>
                    <a:pt x="21026" y="8144"/>
                    <a:pt x="21255" y="8528"/>
                  </a:cubicBezTo>
                  <a:cubicBezTo>
                    <a:pt x="21486" y="8918"/>
                    <a:pt x="21600" y="9409"/>
                    <a:pt x="21600" y="10002"/>
                  </a:cubicBezTo>
                  <a:cubicBezTo>
                    <a:pt x="21600" y="10265"/>
                    <a:pt x="21580" y="10519"/>
                    <a:pt x="21535" y="10773"/>
                  </a:cubicBezTo>
                  <a:cubicBezTo>
                    <a:pt x="21484" y="11030"/>
                    <a:pt x="21419" y="11284"/>
                    <a:pt x="21328" y="11543"/>
                  </a:cubicBezTo>
                  <a:moveTo>
                    <a:pt x="4258" y="18519"/>
                  </a:moveTo>
                  <a:cubicBezTo>
                    <a:pt x="4555" y="18519"/>
                    <a:pt x="4809" y="18417"/>
                    <a:pt x="5024" y="18214"/>
                  </a:cubicBezTo>
                  <a:cubicBezTo>
                    <a:pt x="5233" y="18013"/>
                    <a:pt x="5340" y="17759"/>
                    <a:pt x="5340" y="17454"/>
                  </a:cubicBezTo>
                  <a:cubicBezTo>
                    <a:pt x="5340" y="17155"/>
                    <a:pt x="5233" y="16900"/>
                    <a:pt x="5024" y="16686"/>
                  </a:cubicBezTo>
                  <a:cubicBezTo>
                    <a:pt x="4812" y="16477"/>
                    <a:pt x="4557" y="16372"/>
                    <a:pt x="4258" y="16372"/>
                  </a:cubicBezTo>
                  <a:cubicBezTo>
                    <a:pt x="3941" y="16372"/>
                    <a:pt x="3684" y="16477"/>
                    <a:pt x="3486" y="16686"/>
                  </a:cubicBezTo>
                  <a:cubicBezTo>
                    <a:pt x="3289" y="16900"/>
                    <a:pt x="3190" y="17155"/>
                    <a:pt x="3190" y="17454"/>
                  </a:cubicBezTo>
                  <a:cubicBezTo>
                    <a:pt x="3190" y="17767"/>
                    <a:pt x="3289" y="18024"/>
                    <a:pt x="3486" y="18222"/>
                  </a:cubicBezTo>
                  <a:cubicBezTo>
                    <a:pt x="3681" y="18420"/>
                    <a:pt x="3939" y="18519"/>
                    <a:pt x="4258" y="18519"/>
                  </a:cubicBezTo>
                  <a:moveTo>
                    <a:pt x="19164" y="14342"/>
                  </a:moveTo>
                  <a:cubicBezTo>
                    <a:pt x="19703" y="13901"/>
                    <a:pt x="19975" y="13345"/>
                    <a:pt x="19975" y="12679"/>
                  </a:cubicBezTo>
                  <a:cubicBezTo>
                    <a:pt x="19975" y="12473"/>
                    <a:pt x="19918" y="12281"/>
                    <a:pt x="19805" y="12097"/>
                  </a:cubicBezTo>
                  <a:cubicBezTo>
                    <a:pt x="19695" y="11919"/>
                    <a:pt x="19576" y="11761"/>
                    <a:pt x="19446" y="11623"/>
                  </a:cubicBezTo>
                  <a:cubicBezTo>
                    <a:pt x="19590" y="11363"/>
                    <a:pt x="19720" y="11106"/>
                    <a:pt x="19833" y="10849"/>
                  </a:cubicBezTo>
                  <a:cubicBezTo>
                    <a:pt x="19944" y="10592"/>
                    <a:pt x="20003" y="10312"/>
                    <a:pt x="20003" y="10002"/>
                  </a:cubicBezTo>
                  <a:cubicBezTo>
                    <a:pt x="20003" y="9688"/>
                    <a:pt x="19924" y="9440"/>
                    <a:pt x="19766" y="9251"/>
                  </a:cubicBezTo>
                  <a:cubicBezTo>
                    <a:pt x="19607" y="9070"/>
                    <a:pt x="19415" y="8929"/>
                    <a:pt x="19184" y="8833"/>
                  </a:cubicBezTo>
                  <a:cubicBezTo>
                    <a:pt x="18955" y="8739"/>
                    <a:pt x="18698" y="8683"/>
                    <a:pt x="18418" y="8663"/>
                  </a:cubicBezTo>
                  <a:cubicBezTo>
                    <a:pt x="18138" y="8643"/>
                    <a:pt x="17884" y="8635"/>
                    <a:pt x="17649" y="8635"/>
                  </a:cubicBezTo>
                  <a:cubicBezTo>
                    <a:pt x="17242" y="8635"/>
                    <a:pt x="16835" y="8649"/>
                    <a:pt x="16423" y="8677"/>
                  </a:cubicBezTo>
                  <a:cubicBezTo>
                    <a:pt x="16010" y="8706"/>
                    <a:pt x="15606" y="8720"/>
                    <a:pt x="15199" y="8720"/>
                  </a:cubicBezTo>
                  <a:cubicBezTo>
                    <a:pt x="14917" y="8720"/>
                    <a:pt x="14643" y="8706"/>
                    <a:pt x="14366" y="8677"/>
                  </a:cubicBezTo>
                  <a:cubicBezTo>
                    <a:pt x="14089" y="8649"/>
                    <a:pt x="13829" y="8584"/>
                    <a:pt x="13574" y="8474"/>
                  </a:cubicBezTo>
                  <a:cubicBezTo>
                    <a:pt x="13574" y="8104"/>
                    <a:pt x="13645" y="7754"/>
                    <a:pt x="13792" y="7421"/>
                  </a:cubicBezTo>
                  <a:cubicBezTo>
                    <a:pt x="13936" y="7087"/>
                    <a:pt x="14094" y="6751"/>
                    <a:pt x="14275" y="6413"/>
                  </a:cubicBezTo>
                  <a:cubicBezTo>
                    <a:pt x="14448" y="6074"/>
                    <a:pt x="14606" y="5721"/>
                    <a:pt x="14747" y="5351"/>
                  </a:cubicBezTo>
                  <a:cubicBezTo>
                    <a:pt x="14886" y="4984"/>
                    <a:pt x="14953" y="4574"/>
                    <a:pt x="14953" y="4122"/>
                  </a:cubicBezTo>
                  <a:cubicBezTo>
                    <a:pt x="14953" y="3823"/>
                    <a:pt x="14905" y="3529"/>
                    <a:pt x="14812" y="3236"/>
                  </a:cubicBezTo>
                  <a:cubicBezTo>
                    <a:pt x="14716" y="2945"/>
                    <a:pt x="14583" y="2677"/>
                    <a:pt x="14411" y="2439"/>
                  </a:cubicBezTo>
                  <a:cubicBezTo>
                    <a:pt x="14238" y="2199"/>
                    <a:pt x="14027" y="2002"/>
                    <a:pt x="13775" y="1843"/>
                  </a:cubicBezTo>
                  <a:cubicBezTo>
                    <a:pt x="13521" y="1688"/>
                    <a:pt x="13230" y="1606"/>
                    <a:pt x="12893" y="1606"/>
                  </a:cubicBezTo>
                  <a:lnTo>
                    <a:pt x="12744" y="1606"/>
                  </a:lnTo>
                  <a:cubicBezTo>
                    <a:pt x="12681" y="1606"/>
                    <a:pt x="12631" y="1617"/>
                    <a:pt x="12594" y="1634"/>
                  </a:cubicBezTo>
                  <a:cubicBezTo>
                    <a:pt x="12523" y="1671"/>
                    <a:pt x="12481" y="1705"/>
                    <a:pt x="12472" y="1742"/>
                  </a:cubicBezTo>
                  <a:cubicBezTo>
                    <a:pt x="12464" y="1778"/>
                    <a:pt x="12450" y="1838"/>
                    <a:pt x="12430" y="1920"/>
                  </a:cubicBezTo>
                  <a:cubicBezTo>
                    <a:pt x="12323" y="2450"/>
                    <a:pt x="12221" y="3007"/>
                    <a:pt x="12128" y="3586"/>
                  </a:cubicBezTo>
                  <a:cubicBezTo>
                    <a:pt x="12034" y="4167"/>
                    <a:pt x="11854" y="4698"/>
                    <a:pt x="11596" y="5176"/>
                  </a:cubicBezTo>
                  <a:cubicBezTo>
                    <a:pt x="11334" y="5636"/>
                    <a:pt x="11000" y="6034"/>
                    <a:pt x="10596" y="6367"/>
                  </a:cubicBezTo>
                  <a:cubicBezTo>
                    <a:pt x="10189" y="6701"/>
                    <a:pt x="9802" y="7051"/>
                    <a:pt x="9432" y="7421"/>
                  </a:cubicBezTo>
                  <a:cubicBezTo>
                    <a:pt x="9169" y="7700"/>
                    <a:pt x="8949" y="7954"/>
                    <a:pt x="8771" y="8183"/>
                  </a:cubicBezTo>
                  <a:cubicBezTo>
                    <a:pt x="8593" y="8412"/>
                    <a:pt x="8403" y="8632"/>
                    <a:pt x="8211" y="8833"/>
                  </a:cubicBezTo>
                  <a:cubicBezTo>
                    <a:pt x="8016" y="9036"/>
                    <a:pt x="7799" y="9222"/>
                    <a:pt x="7556" y="9400"/>
                  </a:cubicBezTo>
                  <a:cubicBezTo>
                    <a:pt x="7313" y="9575"/>
                    <a:pt x="7019" y="9736"/>
                    <a:pt x="6674" y="9880"/>
                  </a:cubicBezTo>
                  <a:lnTo>
                    <a:pt x="6646" y="9880"/>
                  </a:lnTo>
                  <a:lnTo>
                    <a:pt x="6646" y="18572"/>
                  </a:lnTo>
                  <a:cubicBezTo>
                    <a:pt x="7279" y="18572"/>
                    <a:pt x="7889" y="18649"/>
                    <a:pt x="8485" y="18795"/>
                  </a:cubicBezTo>
                  <a:cubicBezTo>
                    <a:pt x="9081" y="18945"/>
                    <a:pt x="9683" y="19103"/>
                    <a:pt x="10294" y="19270"/>
                  </a:cubicBezTo>
                  <a:cubicBezTo>
                    <a:pt x="10901" y="19439"/>
                    <a:pt x="11537" y="19592"/>
                    <a:pt x="12207" y="19741"/>
                  </a:cubicBezTo>
                  <a:cubicBezTo>
                    <a:pt x="12874" y="19891"/>
                    <a:pt x="13594" y="19965"/>
                    <a:pt x="14374" y="19965"/>
                  </a:cubicBezTo>
                  <a:cubicBezTo>
                    <a:pt x="14781" y="19965"/>
                    <a:pt x="15222" y="19939"/>
                    <a:pt x="15699" y="19885"/>
                  </a:cubicBezTo>
                  <a:cubicBezTo>
                    <a:pt x="16177" y="19829"/>
                    <a:pt x="16626" y="19710"/>
                    <a:pt x="17047" y="19527"/>
                  </a:cubicBezTo>
                  <a:cubicBezTo>
                    <a:pt x="17468" y="19343"/>
                    <a:pt x="17816" y="19086"/>
                    <a:pt x="18101" y="18762"/>
                  </a:cubicBezTo>
                  <a:cubicBezTo>
                    <a:pt x="18387" y="18440"/>
                    <a:pt x="18525" y="18010"/>
                    <a:pt x="18525" y="17477"/>
                  </a:cubicBezTo>
                  <a:cubicBezTo>
                    <a:pt x="18525" y="17386"/>
                    <a:pt x="18522" y="17304"/>
                    <a:pt x="18517" y="17225"/>
                  </a:cubicBezTo>
                  <a:cubicBezTo>
                    <a:pt x="18503" y="17152"/>
                    <a:pt x="18488" y="17070"/>
                    <a:pt x="18471" y="16980"/>
                  </a:cubicBezTo>
                  <a:cubicBezTo>
                    <a:pt x="18785" y="16836"/>
                    <a:pt x="19028" y="16596"/>
                    <a:pt x="19195" y="16262"/>
                  </a:cubicBezTo>
                  <a:cubicBezTo>
                    <a:pt x="19364" y="15929"/>
                    <a:pt x="19446" y="15593"/>
                    <a:pt x="19446" y="15263"/>
                  </a:cubicBezTo>
                  <a:cubicBezTo>
                    <a:pt x="19449" y="14912"/>
                    <a:pt x="19350" y="14605"/>
                    <a:pt x="19164" y="14342"/>
                  </a:cubicBezTo>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grpSp>
        <p:nvGrpSpPr>
          <p:cNvPr id="31" name="Group 16"/>
          <p:cNvGrpSpPr/>
          <p:nvPr/>
        </p:nvGrpSpPr>
        <p:grpSpPr bwMode="auto">
          <a:xfrm>
            <a:off x="7657126" y="4701002"/>
            <a:ext cx="285036" cy="285091"/>
            <a:chOff x="0" y="0"/>
            <a:chExt cx="965499" cy="965499"/>
          </a:xfrm>
        </p:grpSpPr>
        <p:sp>
          <p:nvSpPr>
            <p:cNvPr id="32" name="AutoShape 17"/>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bg1">
                <a:lumMod val="65000"/>
              </a:schemeClr>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33" name="AutoShape 18"/>
            <p:cNvSpPr/>
            <p:nvPr/>
          </p:nvSpPr>
          <p:spPr bwMode="auto">
            <a:xfrm>
              <a:off x="293617" y="264823"/>
              <a:ext cx="393980" cy="393980"/>
            </a:xfrm>
            <a:custGeom>
              <a:avLst/>
              <a:gdLst>
                <a:gd name="T0" fmla="*/ 196990 w 21600"/>
                <a:gd name="T1" fmla="*/ 196990 h 21600"/>
                <a:gd name="T2" fmla="*/ 196990 w 21600"/>
                <a:gd name="T3" fmla="*/ 196990 h 21600"/>
                <a:gd name="T4" fmla="*/ 196990 w 21600"/>
                <a:gd name="T5" fmla="*/ 196990 h 21600"/>
                <a:gd name="T6" fmla="*/ 196990 w 21600"/>
                <a:gd name="T7" fmla="*/ 19699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6949"/>
                  </a:moveTo>
                  <a:cubicBezTo>
                    <a:pt x="21600"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lnTo>
                    <a:pt x="21600"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grpSp>
        <p:nvGrpSpPr>
          <p:cNvPr id="34" name="Group 19"/>
          <p:cNvGrpSpPr/>
          <p:nvPr/>
        </p:nvGrpSpPr>
        <p:grpSpPr bwMode="auto">
          <a:xfrm>
            <a:off x="8060277" y="4701002"/>
            <a:ext cx="285036" cy="285091"/>
            <a:chOff x="0" y="0"/>
            <a:chExt cx="965499" cy="965499"/>
          </a:xfrm>
        </p:grpSpPr>
        <p:sp>
          <p:nvSpPr>
            <p:cNvPr id="35" name="AutoShape 20"/>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bg1">
                <a:lumMod val="65000"/>
              </a:schemeClr>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36" name="AutoShape 21"/>
            <p:cNvSpPr/>
            <p:nvPr/>
          </p:nvSpPr>
          <p:spPr bwMode="auto">
            <a:xfrm>
              <a:off x="292545" y="314566"/>
              <a:ext cx="380408" cy="307104"/>
            </a:xfrm>
            <a:custGeom>
              <a:avLst/>
              <a:gdLst>
                <a:gd name="T0" fmla="*/ 190204 w 21600"/>
                <a:gd name="T1" fmla="*/ 153552 h 21600"/>
                <a:gd name="T2" fmla="*/ 190204 w 21600"/>
                <a:gd name="T3" fmla="*/ 153552 h 21600"/>
                <a:gd name="T4" fmla="*/ 190204 w 21600"/>
                <a:gd name="T5" fmla="*/ 153552 h 21600"/>
                <a:gd name="T6" fmla="*/ 190204 w 21600"/>
                <a:gd name="T7" fmla="*/ 15355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3222"/>
                  </a:moveTo>
                  <a:cubicBezTo>
                    <a:pt x="20632" y="3222"/>
                    <a:pt x="20946" y="3384"/>
                    <a:pt x="21208" y="3713"/>
                  </a:cubicBezTo>
                  <a:cubicBezTo>
                    <a:pt x="21470" y="4042"/>
                    <a:pt x="21600" y="4427"/>
                    <a:pt x="21600" y="4865"/>
                  </a:cubicBezTo>
                  <a:lnTo>
                    <a:pt x="21600" y="19984"/>
                  </a:lnTo>
                  <a:cubicBezTo>
                    <a:pt x="21600" y="20421"/>
                    <a:pt x="21470" y="20803"/>
                    <a:pt x="21208" y="21121"/>
                  </a:cubicBezTo>
                  <a:cubicBezTo>
                    <a:pt x="20946" y="21441"/>
                    <a:pt x="20632" y="21600"/>
                    <a:pt x="20263" y="21600"/>
                  </a:cubicBezTo>
                  <a:lnTo>
                    <a:pt x="1348" y="21600"/>
                  </a:lnTo>
                  <a:cubicBezTo>
                    <a:pt x="981" y="21600"/>
                    <a:pt x="663" y="21441"/>
                    <a:pt x="399" y="21121"/>
                  </a:cubicBezTo>
                  <a:cubicBezTo>
                    <a:pt x="134" y="20803"/>
                    <a:pt x="0" y="20421"/>
                    <a:pt x="0" y="19984"/>
                  </a:cubicBezTo>
                  <a:lnTo>
                    <a:pt x="0" y="4865"/>
                  </a:lnTo>
                  <a:cubicBezTo>
                    <a:pt x="0" y="4427"/>
                    <a:pt x="134" y="4042"/>
                    <a:pt x="399" y="3713"/>
                  </a:cubicBezTo>
                  <a:cubicBezTo>
                    <a:pt x="663" y="3384"/>
                    <a:pt x="981" y="3222"/>
                    <a:pt x="1348" y="3222"/>
                  </a:cubicBezTo>
                  <a:lnTo>
                    <a:pt x="5638" y="3222"/>
                  </a:lnTo>
                  <a:lnTo>
                    <a:pt x="6318" y="1460"/>
                  </a:lnTo>
                  <a:cubicBezTo>
                    <a:pt x="6458" y="1057"/>
                    <a:pt x="6717" y="713"/>
                    <a:pt x="7089" y="425"/>
                  </a:cubicBezTo>
                  <a:cubicBezTo>
                    <a:pt x="7466" y="143"/>
                    <a:pt x="7838" y="0"/>
                    <a:pt x="8203" y="0"/>
                  </a:cubicBezTo>
                  <a:lnTo>
                    <a:pt x="13396" y="0"/>
                  </a:lnTo>
                  <a:cubicBezTo>
                    <a:pt x="13763" y="0"/>
                    <a:pt x="14135" y="143"/>
                    <a:pt x="14510" y="425"/>
                  </a:cubicBezTo>
                  <a:cubicBezTo>
                    <a:pt x="14884" y="713"/>
                    <a:pt x="15146" y="1057"/>
                    <a:pt x="15293" y="1460"/>
                  </a:cubicBezTo>
                  <a:lnTo>
                    <a:pt x="15961" y="3222"/>
                  </a:lnTo>
                  <a:lnTo>
                    <a:pt x="20263" y="3222"/>
                  </a:lnTo>
                  <a:close/>
                  <a:moveTo>
                    <a:pt x="10806" y="19185"/>
                  </a:moveTo>
                  <a:cubicBezTo>
                    <a:pt x="11572" y="19185"/>
                    <a:pt x="12299" y="19002"/>
                    <a:pt x="12987" y="18650"/>
                  </a:cubicBezTo>
                  <a:cubicBezTo>
                    <a:pt x="13672" y="18294"/>
                    <a:pt x="14270" y="17810"/>
                    <a:pt x="14774" y="17196"/>
                  </a:cubicBezTo>
                  <a:cubicBezTo>
                    <a:pt x="15278" y="16582"/>
                    <a:pt x="15677" y="15862"/>
                    <a:pt x="15974" y="15048"/>
                  </a:cubicBezTo>
                  <a:cubicBezTo>
                    <a:pt x="16270" y="14234"/>
                    <a:pt x="16419" y="13356"/>
                    <a:pt x="16419" y="12421"/>
                  </a:cubicBezTo>
                  <a:cubicBezTo>
                    <a:pt x="16419" y="11499"/>
                    <a:pt x="16270" y="10623"/>
                    <a:pt x="15974" y="9795"/>
                  </a:cubicBezTo>
                  <a:cubicBezTo>
                    <a:pt x="15677" y="8966"/>
                    <a:pt x="15278" y="8249"/>
                    <a:pt x="14774" y="7644"/>
                  </a:cubicBezTo>
                  <a:cubicBezTo>
                    <a:pt x="14270" y="7036"/>
                    <a:pt x="13672" y="6557"/>
                    <a:pt x="12987" y="6199"/>
                  </a:cubicBezTo>
                  <a:cubicBezTo>
                    <a:pt x="12299" y="5843"/>
                    <a:pt x="11572" y="5667"/>
                    <a:pt x="10806" y="5667"/>
                  </a:cubicBezTo>
                  <a:cubicBezTo>
                    <a:pt x="10039" y="5667"/>
                    <a:pt x="9312" y="5846"/>
                    <a:pt x="8619" y="6199"/>
                  </a:cubicBezTo>
                  <a:cubicBezTo>
                    <a:pt x="7929" y="6557"/>
                    <a:pt x="7332" y="7036"/>
                    <a:pt x="6827" y="7644"/>
                  </a:cubicBezTo>
                  <a:cubicBezTo>
                    <a:pt x="6323" y="8249"/>
                    <a:pt x="5922" y="8963"/>
                    <a:pt x="5625" y="9789"/>
                  </a:cubicBezTo>
                  <a:cubicBezTo>
                    <a:pt x="5329" y="10612"/>
                    <a:pt x="5180" y="11490"/>
                    <a:pt x="5180" y="12421"/>
                  </a:cubicBezTo>
                  <a:cubicBezTo>
                    <a:pt x="5180" y="13356"/>
                    <a:pt x="5329" y="14234"/>
                    <a:pt x="5625" y="15048"/>
                  </a:cubicBezTo>
                  <a:cubicBezTo>
                    <a:pt x="5922" y="15862"/>
                    <a:pt x="6323" y="16582"/>
                    <a:pt x="6827" y="17196"/>
                  </a:cubicBezTo>
                  <a:cubicBezTo>
                    <a:pt x="7332" y="17810"/>
                    <a:pt x="7929" y="18294"/>
                    <a:pt x="8619" y="18650"/>
                  </a:cubicBezTo>
                  <a:cubicBezTo>
                    <a:pt x="9312" y="19005"/>
                    <a:pt x="10039" y="19185"/>
                    <a:pt x="10806" y="19185"/>
                  </a:cubicBezTo>
                  <a:moveTo>
                    <a:pt x="10806" y="7832"/>
                  </a:moveTo>
                  <a:cubicBezTo>
                    <a:pt x="11337" y="7832"/>
                    <a:pt x="11834" y="7953"/>
                    <a:pt x="12294" y="8191"/>
                  </a:cubicBezTo>
                  <a:cubicBezTo>
                    <a:pt x="12754" y="8432"/>
                    <a:pt x="13158" y="8755"/>
                    <a:pt x="13501" y="9169"/>
                  </a:cubicBezTo>
                  <a:cubicBezTo>
                    <a:pt x="13846" y="9583"/>
                    <a:pt x="14118" y="10068"/>
                    <a:pt x="14316" y="10623"/>
                  </a:cubicBezTo>
                  <a:cubicBezTo>
                    <a:pt x="14515" y="11184"/>
                    <a:pt x="14615" y="11781"/>
                    <a:pt x="14615" y="12421"/>
                  </a:cubicBezTo>
                  <a:cubicBezTo>
                    <a:pt x="14615" y="13056"/>
                    <a:pt x="14515" y="13649"/>
                    <a:pt x="14316" y="14205"/>
                  </a:cubicBezTo>
                  <a:cubicBezTo>
                    <a:pt x="14118" y="14757"/>
                    <a:pt x="13846" y="15245"/>
                    <a:pt x="13501" y="15668"/>
                  </a:cubicBezTo>
                  <a:cubicBezTo>
                    <a:pt x="13158" y="16091"/>
                    <a:pt x="12752" y="16420"/>
                    <a:pt x="12289" y="16661"/>
                  </a:cubicBezTo>
                  <a:cubicBezTo>
                    <a:pt x="11824" y="16899"/>
                    <a:pt x="11330" y="17016"/>
                    <a:pt x="10806" y="17016"/>
                  </a:cubicBezTo>
                  <a:cubicBezTo>
                    <a:pt x="10274" y="17016"/>
                    <a:pt x="9777" y="16899"/>
                    <a:pt x="9312" y="16661"/>
                  </a:cubicBezTo>
                  <a:cubicBezTo>
                    <a:pt x="8847" y="16420"/>
                    <a:pt x="8443" y="16091"/>
                    <a:pt x="8100" y="15668"/>
                  </a:cubicBezTo>
                  <a:cubicBezTo>
                    <a:pt x="7755" y="15245"/>
                    <a:pt x="7483" y="14754"/>
                    <a:pt x="7285" y="14199"/>
                  </a:cubicBezTo>
                  <a:cubicBezTo>
                    <a:pt x="7084" y="13641"/>
                    <a:pt x="6984" y="13044"/>
                    <a:pt x="6984" y="12421"/>
                  </a:cubicBezTo>
                  <a:cubicBezTo>
                    <a:pt x="6984" y="11781"/>
                    <a:pt x="7084" y="11184"/>
                    <a:pt x="7285" y="10623"/>
                  </a:cubicBezTo>
                  <a:cubicBezTo>
                    <a:pt x="7483" y="10068"/>
                    <a:pt x="7755" y="9583"/>
                    <a:pt x="8100" y="9169"/>
                  </a:cubicBezTo>
                  <a:cubicBezTo>
                    <a:pt x="8443" y="8755"/>
                    <a:pt x="8847" y="8431"/>
                    <a:pt x="9312" y="8191"/>
                  </a:cubicBezTo>
                  <a:cubicBezTo>
                    <a:pt x="9777" y="7953"/>
                    <a:pt x="10274" y="7832"/>
                    <a:pt x="10806" y="7832"/>
                  </a:cubicBezTo>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grpSp>
        <p:nvGrpSpPr>
          <p:cNvPr id="37" name="Group 22"/>
          <p:cNvGrpSpPr/>
          <p:nvPr/>
        </p:nvGrpSpPr>
        <p:grpSpPr bwMode="auto">
          <a:xfrm>
            <a:off x="8463428" y="4701002"/>
            <a:ext cx="285036" cy="285091"/>
            <a:chOff x="0" y="0"/>
            <a:chExt cx="965499" cy="965499"/>
          </a:xfrm>
        </p:grpSpPr>
        <p:sp>
          <p:nvSpPr>
            <p:cNvPr id="38" name="AutoShape 23"/>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bg1">
                <a:lumMod val="65000"/>
              </a:schemeClr>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39" name="AutoShape 24"/>
            <p:cNvSpPr/>
            <p:nvPr/>
          </p:nvSpPr>
          <p:spPr bwMode="auto">
            <a:xfrm>
              <a:off x="293617" y="331589"/>
              <a:ext cx="380408" cy="296161"/>
            </a:xfrm>
            <a:custGeom>
              <a:avLst/>
              <a:gdLst>
                <a:gd name="T0" fmla="*/ 190204 w 21600"/>
                <a:gd name="T1" fmla="*/ 148081 h 21600"/>
                <a:gd name="T2" fmla="*/ 190204 w 21600"/>
                <a:gd name="T3" fmla="*/ 148081 h 21600"/>
                <a:gd name="T4" fmla="*/ 190204 w 21600"/>
                <a:gd name="T5" fmla="*/ 148081 h 21600"/>
                <a:gd name="T6" fmla="*/ 190204 w 21600"/>
                <a:gd name="T7" fmla="*/ 14808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782" y="15633"/>
                  </a:moveTo>
                  <a:cubicBezTo>
                    <a:pt x="11211" y="15633"/>
                    <a:pt x="11622" y="15565"/>
                    <a:pt x="12011" y="15416"/>
                  </a:cubicBezTo>
                  <a:cubicBezTo>
                    <a:pt x="12403" y="15272"/>
                    <a:pt x="12778" y="15084"/>
                    <a:pt x="13138" y="14855"/>
                  </a:cubicBezTo>
                  <a:cubicBezTo>
                    <a:pt x="13498" y="14626"/>
                    <a:pt x="13845" y="14361"/>
                    <a:pt x="14181" y="14073"/>
                  </a:cubicBezTo>
                  <a:cubicBezTo>
                    <a:pt x="14516" y="13774"/>
                    <a:pt x="14844" y="13471"/>
                    <a:pt x="15168" y="13160"/>
                  </a:cubicBezTo>
                  <a:cubicBezTo>
                    <a:pt x="16142" y="12226"/>
                    <a:pt x="17126" y="11306"/>
                    <a:pt x="18120" y="10410"/>
                  </a:cubicBezTo>
                  <a:cubicBezTo>
                    <a:pt x="19112" y="9515"/>
                    <a:pt x="20113" y="8616"/>
                    <a:pt x="21120" y="7714"/>
                  </a:cubicBezTo>
                  <a:cubicBezTo>
                    <a:pt x="21198" y="7640"/>
                    <a:pt x="21279" y="7570"/>
                    <a:pt x="21360" y="7496"/>
                  </a:cubicBezTo>
                  <a:cubicBezTo>
                    <a:pt x="21443" y="7429"/>
                    <a:pt x="21524" y="7347"/>
                    <a:pt x="21600" y="7250"/>
                  </a:cubicBezTo>
                  <a:lnTo>
                    <a:pt x="21600" y="19981"/>
                  </a:lnTo>
                  <a:cubicBezTo>
                    <a:pt x="21600" y="20416"/>
                    <a:pt x="21470" y="20800"/>
                    <a:pt x="21208" y="21118"/>
                  </a:cubicBezTo>
                  <a:cubicBezTo>
                    <a:pt x="20946" y="21438"/>
                    <a:pt x="20632" y="21600"/>
                    <a:pt x="20265" y="21600"/>
                  </a:cubicBezTo>
                  <a:lnTo>
                    <a:pt x="1346" y="21600"/>
                  </a:lnTo>
                  <a:cubicBezTo>
                    <a:pt x="979" y="21600"/>
                    <a:pt x="663" y="21438"/>
                    <a:pt x="396" y="21118"/>
                  </a:cubicBezTo>
                  <a:cubicBezTo>
                    <a:pt x="132" y="20803"/>
                    <a:pt x="0" y="20419"/>
                    <a:pt x="0" y="19981"/>
                  </a:cubicBezTo>
                  <a:lnTo>
                    <a:pt x="0" y="7250"/>
                  </a:lnTo>
                  <a:cubicBezTo>
                    <a:pt x="75" y="7347"/>
                    <a:pt x="156" y="7429"/>
                    <a:pt x="239" y="7496"/>
                  </a:cubicBezTo>
                  <a:cubicBezTo>
                    <a:pt x="320" y="7570"/>
                    <a:pt x="401" y="7640"/>
                    <a:pt x="479" y="7714"/>
                  </a:cubicBezTo>
                  <a:cubicBezTo>
                    <a:pt x="1488" y="8616"/>
                    <a:pt x="2487" y="9514"/>
                    <a:pt x="3481" y="10410"/>
                  </a:cubicBezTo>
                  <a:cubicBezTo>
                    <a:pt x="4473" y="11306"/>
                    <a:pt x="5457" y="12223"/>
                    <a:pt x="6434" y="13160"/>
                  </a:cubicBezTo>
                  <a:cubicBezTo>
                    <a:pt x="6738" y="13454"/>
                    <a:pt x="7058" y="13744"/>
                    <a:pt x="7394" y="14038"/>
                  </a:cubicBezTo>
                  <a:cubicBezTo>
                    <a:pt x="7729" y="14338"/>
                    <a:pt x="8079" y="14599"/>
                    <a:pt x="8437" y="14840"/>
                  </a:cubicBezTo>
                  <a:cubicBezTo>
                    <a:pt x="8797" y="15075"/>
                    <a:pt x="9174" y="15269"/>
                    <a:pt x="9568" y="15413"/>
                  </a:cubicBezTo>
                  <a:cubicBezTo>
                    <a:pt x="9965" y="15563"/>
                    <a:pt x="10371" y="15633"/>
                    <a:pt x="10782" y="15633"/>
                  </a:cubicBezTo>
                  <a:moveTo>
                    <a:pt x="10782" y="12413"/>
                  </a:moveTo>
                  <a:cubicBezTo>
                    <a:pt x="10540" y="12413"/>
                    <a:pt x="10278" y="12334"/>
                    <a:pt x="9996" y="12167"/>
                  </a:cubicBezTo>
                  <a:cubicBezTo>
                    <a:pt x="9715" y="12005"/>
                    <a:pt x="9441" y="11806"/>
                    <a:pt x="9171" y="11576"/>
                  </a:cubicBezTo>
                  <a:cubicBezTo>
                    <a:pt x="8900" y="11347"/>
                    <a:pt x="8638" y="11106"/>
                    <a:pt x="8380" y="10854"/>
                  </a:cubicBezTo>
                  <a:cubicBezTo>
                    <a:pt x="8121" y="10601"/>
                    <a:pt x="7896" y="10390"/>
                    <a:pt x="7700" y="10222"/>
                  </a:cubicBezTo>
                  <a:cubicBezTo>
                    <a:pt x="6752" y="9356"/>
                    <a:pt x="5819" y="8507"/>
                    <a:pt x="4891" y="7664"/>
                  </a:cubicBezTo>
                  <a:cubicBezTo>
                    <a:pt x="3966" y="6815"/>
                    <a:pt x="3023" y="5960"/>
                    <a:pt x="2061" y="5087"/>
                  </a:cubicBezTo>
                  <a:cubicBezTo>
                    <a:pt x="1882" y="4920"/>
                    <a:pt x="1672" y="4691"/>
                    <a:pt x="1434" y="4406"/>
                  </a:cubicBezTo>
                  <a:cubicBezTo>
                    <a:pt x="1194" y="4118"/>
                    <a:pt x="974" y="3804"/>
                    <a:pt x="766" y="3460"/>
                  </a:cubicBezTo>
                  <a:cubicBezTo>
                    <a:pt x="560" y="3110"/>
                    <a:pt x="384" y="2761"/>
                    <a:pt x="239" y="2405"/>
                  </a:cubicBezTo>
                  <a:cubicBezTo>
                    <a:pt x="95" y="2050"/>
                    <a:pt x="22" y="1724"/>
                    <a:pt x="22" y="1436"/>
                  </a:cubicBezTo>
                  <a:cubicBezTo>
                    <a:pt x="22" y="1051"/>
                    <a:pt x="164" y="713"/>
                    <a:pt x="443" y="425"/>
                  </a:cubicBezTo>
                  <a:cubicBezTo>
                    <a:pt x="727" y="143"/>
                    <a:pt x="1025" y="0"/>
                    <a:pt x="1346" y="0"/>
                  </a:cubicBezTo>
                  <a:lnTo>
                    <a:pt x="20265" y="0"/>
                  </a:lnTo>
                  <a:cubicBezTo>
                    <a:pt x="20583" y="0"/>
                    <a:pt x="20882" y="143"/>
                    <a:pt x="21161" y="425"/>
                  </a:cubicBezTo>
                  <a:cubicBezTo>
                    <a:pt x="21438" y="713"/>
                    <a:pt x="21577" y="1051"/>
                    <a:pt x="21577" y="1436"/>
                  </a:cubicBezTo>
                  <a:cubicBezTo>
                    <a:pt x="21577" y="1724"/>
                    <a:pt x="21504" y="2050"/>
                    <a:pt x="21360" y="2405"/>
                  </a:cubicBezTo>
                  <a:cubicBezTo>
                    <a:pt x="21215" y="2761"/>
                    <a:pt x="21039" y="3110"/>
                    <a:pt x="20833" y="3460"/>
                  </a:cubicBezTo>
                  <a:cubicBezTo>
                    <a:pt x="20627" y="3804"/>
                    <a:pt x="20402" y="4121"/>
                    <a:pt x="20165" y="4406"/>
                  </a:cubicBezTo>
                  <a:cubicBezTo>
                    <a:pt x="19927" y="4691"/>
                    <a:pt x="19717" y="4923"/>
                    <a:pt x="19538" y="5087"/>
                  </a:cubicBezTo>
                  <a:cubicBezTo>
                    <a:pt x="18578" y="5948"/>
                    <a:pt x="17633" y="6803"/>
                    <a:pt x="16708" y="7652"/>
                  </a:cubicBezTo>
                  <a:cubicBezTo>
                    <a:pt x="15782" y="8501"/>
                    <a:pt x="14844" y="9356"/>
                    <a:pt x="13899" y="10222"/>
                  </a:cubicBezTo>
                  <a:cubicBezTo>
                    <a:pt x="13703" y="10390"/>
                    <a:pt x="13481" y="10601"/>
                    <a:pt x="13226" y="10854"/>
                  </a:cubicBezTo>
                  <a:cubicBezTo>
                    <a:pt x="12971" y="11106"/>
                    <a:pt x="12709" y="11347"/>
                    <a:pt x="12435" y="11576"/>
                  </a:cubicBezTo>
                  <a:cubicBezTo>
                    <a:pt x="12161" y="11806"/>
                    <a:pt x="11884" y="12005"/>
                    <a:pt x="11603" y="12167"/>
                  </a:cubicBezTo>
                  <a:cubicBezTo>
                    <a:pt x="11321" y="12334"/>
                    <a:pt x="11064" y="12413"/>
                    <a:pt x="10829" y="12413"/>
                  </a:cubicBezTo>
                  <a:lnTo>
                    <a:pt x="10804" y="12413"/>
                  </a:lnTo>
                  <a:lnTo>
                    <a:pt x="10782" y="12413"/>
                  </a:lnTo>
                  <a:close/>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spTree>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p:tgtEl>
                                          <p:spTgt spid="5"/>
                                        </p:tgtEl>
                                        <p:attrNameLst>
                                          <p:attrName>ppt_x</p:attrName>
                                        </p:attrNameLst>
                                      </p:cBhvr>
                                      <p:tavLst>
                                        <p:tav tm="0">
                                          <p:val>
                                            <p:strVal val="#ppt_x+#ppt_w*1.125000"/>
                                          </p:val>
                                        </p:tav>
                                        <p:tav tm="100000">
                                          <p:val>
                                            <p:strVal val="#ppt_x"/>
                                          </p:val>
                                        </p:tav>
                                      </p:tavLst>
                                    </p:anim>
                                    <p:animEffect transition="in" filter="wipe(left)">
                                      <p:cBhvr>
                                        <p:cTn id="12" dur="500"/>
                                        <p:tgtEl>
                                          <p:spTgt spid="5"/>
                                        </p:tgtEl>
                                      </p:cBhvr>
                                    </p:animEffect>
                                  </p:childTnLst>
                                </p:cTn>
                              </p:par>
                            </p:childTnLst>
                          </p:cTn>
                        </p:par>
                        <p:par>
                          <p:cTn id="13" fill="hold">
                            <p:stCondLst>
                              <p:cond delay="1000"/>
                            </p:stCondLst>
                            <p:childTnLst>
                              <p:par>
                                <p:cTn id="14" presetID="12" presetClass="entr" presetSubtype="8" fill="hold" grpId="0"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right)">
                                      <p:cBhvr>
                                        <p:cTn id="17" dur="500"/>
                                        <p:tgtEl>
                                          <p:spTgt spid="2"/>
                                        </p:tgtEl>
                                      </p:cBhvr>
                                    </p:animEffect>
                                  </p:childTnLst>
                                </p:cTn>
                              </p:par>
                            </p:childTnLst>
                          </p:cTn>
                        </p:par>
                        <p:par>
                          <p:cTn id="18" fill="hold">
                            <p:stCondLst>
                              <p:cond delay="1500"/>
                            </p:stCondLst>
                            <p:childTnLst>
                              <p:par>
                                <p:cTn id="19" presetID="47" presetClass="entr" presetSubtype="0"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anim calcmode="lin" valueType="num">
                                      <p:cBhvr>
                                        <p:cTn id="22" dur="500" fill="hold"/>
                                        <p:tgtEl>
                                          <p:spTgt spid="3"/>
                                        </p:tgtEl>
                                        <p:attrNameLst>
                                          <p:attrName>ppt_x</p:attrName>
                                        </p:attrNameLst>
                                      </p:cBhvr>
                                      <p:tavLst>
                                        <p:tav tm="0">
                                          <p:val>
                                            <p:strVal val="#ppt_x"/>
                                          </p:val>
                                        </p:tav>
                                        <p:tav tm="100000">
                                          <p:val>
                                            <p:strVal val="#ppt_x"/>
                                          </p:val>
                                        </p:tav>
                                      </p:tavLst>
                                    </p:anim>
                                    <p:anim calcmode="lin" valueType="num">
                                      <p:cBhvr>
                                        <p:cTn id="23" dur="500" fill="hold"/>
                                        <p:tgtEl>
                                          <p:spTgt spid="3"/>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ppt_x"/>
                                          </p:val>
                                        </p:tav>
                                        <p:tav tm="100000">
                                          <p:val>
                                            <p:strVal val="#ppt_x"/>
                                          </p:val>
                                        </p:tav>
                                      </p:tavLst>
                                    </p:anim>
                                    <p:anim calcmode="lin" valueType="num">
                                      <p:cBhvr additive="base">
                                        <p:cTn id="28" dur="500" fill="hold"/>
                                        <p:tgtEl>
                                          <p:spTgt spid="2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fill="hold"/>
                                        <p:tgtEl>
                                          <p:spTgt spid="22"/>
                                        </p:tgtEl>
                                        <p:attrNameLst>
                                          <p:attrName>ppt_x</p:attrName>
                                        </p:attrNameLst>
                                      </p:cBhvr>
                                      <p:tavLst>
                                        <p:tav tm="0">
                                          <p:val>
                                            <p:strVal val="#ppt_x"/>
                                          </p:val>
                                        </p:tav>
                                        <p:tav tm="100000">
                                          <p:val>
                                            <p:strVal val="#ppt_x"/>
                                          </p:val>
                                        </p:tav>
                                      </p:tavLst>
                                    </p:anim>
                                    <p:anim calcmode="lin" valueType="num">
                                      <p:cBhvr additive="base">
                                        <p:cTn id="32" dur="500" fill="hold"/>
                                        <p:tgtEl>
                                          <p:spTgt spid="2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20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ppt_x"/>
                                          </p:val>
                                        </p:tav>
                                        <p:tav tm="100000">
                                          <p:val>
                                            <p:strVal val="#ppt_x"/>
                                          </p:val>
                                        </p:tav>
                                      </p:tavLst>
                                    </p:anim>
                                    <p:anim calcmode="lin" valueType="num">
                                      <p:cBhvr additive="base">
                                        <p:cTn id="36" dur="500" fill="hold"/>
                                        <p:tgtEl>
                                          <p:spTgt spid="24"/>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400"/>
                                  </p:stCondLst>
                                  <p:childTnLst>
                                    <p:set>
                                      <p:cBhvr>
                                        <p:cTn id="38" dur="1" fill="hold">
                                          <p:stCondLst>
                                            <p:cond delay="0"/>
                                          </p:stCondLst>
                                        </p:cTn>
                                        <p:tgtEl>
                                          <p:spTgt spid="25"/>
                                        </p:tgtEl>
                                        <p:attrNameLst>
                                          <p:attrName>style.visibility</p:attrName>
                                        </p:attrNameLst>
                                      </p:cBhvr>
                                      <p:to>
                                        <p:strVal val="visible"/>
                                      </p:to>
                                    </p:set>
                                    <p:anim calcmode="lin" valueType="num">
                                      <p:cBhvr additive="base">
                                        <p:cTn id="39" dur="500" fill="hold"/>
                                        <p:tgtEl>
                                          <p:spTgt spid="25"/>
                                        </p:tgtEl>
                                        <p:attrNameLst>
                                          <p:attrName>ppt_x</p:attrName>
                                        </p:attrNameLst>
                                      </p:cBhvr>
                                      <p:tavLst>
                                        <p:tav tm="0">
                                          <p:val>
                                            <p:strVal val="#ppt_x"/>
                                          </p:val>
                                        </p:tav>
                                        <p:tav tm="100000">
                                          <p:val>
                                            <p:strVal val="#ppt_x"/>
                                          </p:val>
                                        </p:tav>
                                      </p:tavLst>
                                    </p:anim>
                                    <p:anim calcmode="lin" valueType="num">
                                      <p:cBhvr additive="base">
                                        <p:cTn id="40"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21" grpId="0"/>
      <p:bldP spid="22" grpId="0"/>
      <p:bldP spid="24" grpId="0"/>
      <p:bldP spid="2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53" name="Straight Connector 24"/>
          <p:cNvCxnSpPr>
            <a:stCxn id="351" idx="4"/>
            <a:endCxn id="347" idx="0"/>
          </p:cNvCxnSpPr>
          <p:nvPr/>
        </p:nvCxnSpPr>
        <p:spPr>
          <a:xfrm>
            <a:off x="2179320" y="3074516"/>
            <a:ext cx="0" cy="872490"/>
          </a:xfrm>
          <a:prstGeom prst="line">
            <a:avLst/>
          </a:prstGeom>
          <a:ln w="3175" cmpd="sng"/>
          <a:effectLst/>
        </p:spPr>
        <p:style>
          <a:lnRef idx="2">
            <a:schemeClr val="accent1"/>
          </a:lnRef>
          <a:fillRef idx="0">
            <a:schemeClr val="accent1"/>
          </a:fillRef>
          <a:effectRef idx="1">
            <a:schemeClr val="accent1"/>
          </a:effectRef>
          <a:fontRef idx="minor">
            <a:schemeClr val="tx1"/>
          </a:fontRef>
        </p:style>
      </p:cxnSp>
      <p:cxnSp>
        <p:nvCxnSpPr>
          <p:cNvPr id="357" name="Straight Connector 30"/>
          <p:cNvCxnSpPr>
            <a:stCxn id="354" idx="4"/>
            <a:endCxn id="356" idx="0"/>
          </p:cNvCxnSpPr>
          <p:nvPr/>
        </p:nvCxnSpPr>
        <p:spPr>
          <a:xfrm>
            <a:off x="4018280" y="2067406"/>
            <a:ext cx="0" cy="814070"/>
          </a:xfrm>
          <a:prstGeom prst="line">
            <a:avLst/>
          </a:prstGeom>
          <a:ln w="3175" cmpd="sng"/>
          <a:effectLst/>
        </p:spPr>
        <p:style>
          <a:lnRef idx="2">
            <a:schemeClr val="accent1"/>
          </a:lnRef>
          <a:fillRef idx="0">
            <a:schemeClr val="accent1"/>
          </a:fillRef>
          <a:effectRef idx="1">
            <a:schemeClr val="accent1"/>
          </a:effectRef>
          <a:fontRef idx="minor">
            <a:schemeClr val="tx1"/>
          </a:fontRef>
        </p:style>
      </p:cxnSp>
      <p:cxnSp>
        <p:nvCxnSpPr>
          <p:cNvPr id="361" name="Straight Connector 35"/>
          <p:cNvCxnSpPr>
            <a:stCxn id="360" idx="4"/>
            <a:endCxn id="358" idx="0"/>
          </p:cNvCxnSpPr>
          <p:nvPr/>
        </p:nvCxnSpPr>
        <p:spPr>
          <a:xfrm>
            <a:off x="3561080" y="3074516"/>
            <a:ext cx="0" cy="201930"/>
          </a:xfrm>
          <a:prstGeom prst="line">
            <a:avLst/>
          </a:prstGeom>
          <a:ln w="3175" cmpd="sng"/>
          <a:effectLst/>
        </p:spPr>
        <p:style>
          <a:lnRef idx="2">
            <a:schemeClr val="accent1"/>
          </a:lnRef>
          <a:fillRef idx="0">
            <a:schemeClr val="accent1"/>
          </a:fillRef>
          <a:effectRef idx="1">
            <a:schemeClr val="accent1"/>
          </a:effectRef>
          <a:fontRef idx="minor">
            <a:schemeClr val="tx1"/>
          </a:fontRef>
        </p:style>
      </p:cxnSp>
      <p:cxnSp>
        <p:nvCxnSpPr>
          <p:cNvPr id="365" name="Straight Connector 40"/>
          <p:cNvCxnSpPr>
            <a:stCxn id="362" idx="4"/>
            <a:endCxn id="364" idx="0"/>
          </p:cNvCxnSpPr>
          <p:nvPr/>
        </p:nvCxnSpPr>
        <p:spPr>
          <a:xfrm>
            <a:off x="5542280" y="2717646"/>
            <a:ext cx="0" cy="163830"/>
          </a:xfrm>
          <a:prstGeom prst="line">
            <a:avLst/>
          </a:prstGeom>
          <a:ln w="3175" cmpd="sng"/>
          <a:effectLst/>
        </p:spPr>
        <p:style>
          <a:lnRef idx="2">
            <a:schemeClr val="accent1"/>
          </a:lnRef>
          <a:fillRef idx="0">
            <a:schemeClr val="accent1"/>
          </a:fillRef>
          <a:effectRef idx="1">
            <a:schemeClr val="accent1"/>
          </a:effectRef>
          <a:fontRef idx="minor">
            <a:schemeClr val="tx1"/>
          </a:fontRef>
        </p:style>
      </p:cxnSp>
      <p:cxnSp>
        <p:nvCxnSpPr>
          <p:cNvPr id="369" name="Straight Connector 45"/>
          <p:cNvCxnSpPr>
            <a:stCxn id="368" idx="4"/>
            <a:endCxn id="366" idx="0"/>
          </p:cNvCxnSpPr>
          <p:nvPr/>
        </p:nvCxnSpPr>
        <p:spPr>
          <a:xfrm>
            <a:off x="6878320" y="3074516"/>
            <a:ext cx="0" cy="201930"/>
          </a:xfrm>
          <a:prstGeom prst="line">
            <a:avLst/>
          </a:prstGeom>
          <a:ln w="3175" cmpd="sng">
            <a:solidFill>
              <a:schemeClr val="accent5"/>
            </a:solidFill>
          </a:ln>
          <a:effectLst/>
        </p:spPr>
        <p:style>
          <a:lnRef idx="2">
            <a:schemeClr val="accent1"/>
          </a:lnRef>
          <a:fillRef idx="0">
            <a:schemeClr val="accent1"/>
          </a:fillRef>
          <a:effectRef idx="1">
            <a:schemeClr val="accent1"/>
          </a:effectRef>
          <a:fontRef idx="minor">
            <a:schemeClr val="tx1"/>
          </a:fontRef>
        </p:style>
      </p:cxnSp>
      <p:cxnSp>
        <p:nvCxnSpPr>
          <p:cNvPr id="352" name="Straight Connector 23"/>
          <p:cNvCxnSpPr>
            <a:stCxn id="346" idx="4"/>
            <a:endCxn id="350" idx="0"/>
          </p:cNvCxnSpPr>
          <p:nvPr/>
        </p:nvCxnSpPr>
        <p:spPr>
          <a:xfrm>
            <a:off x="1046480" y="2067406"/>
            <a:ext cx="0" cy="814070"/>
          </a:xfrm>
          <a:prstGeom prst="line">
            <a:avLst/>
          </a:prstGeom>
          <a:ln w="3175" cmpd="sng"/>
          <a:effectLst/>
        </p:spPr>
        <p:style>
          <a:lnRef idx="2">
            <a:schemeClr val="accent1"/>
          </a:lnRef>
          <a:fillRef idx="0">
            <a:schemeClr val="accent1"/>
          </a:fillRef>
          <a:effectRef idx="1">
            <a:schemeClr val="accent1"/>
          </a:effectRef>
          <a:fontRef idx="minor">
            <a:schemeClr val="tx1"/>
          </a:fontRef>
        </p:style>
      </p:cxnSp>
      <p:sp>
        <p:nvSpPr>
          <p:cNvPr id="31" name="TextBox 30"/>
          <p:cNvSpPr txBox="1"/>
          <p:nvPr/>
        </p:nvSpPr>
        <p:spPr>
          <a:xfrm>
            <a:off x="3563888" y="339504"/>
            <a:ext cx="2016224" cy="326390"/>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anose="020B0503020204020204" pitchFamily="34" charset="-122"/>
                <a:ea typeface="微软雅黑" panose="020B0503020204020204" pitchFamily="34" charset="-122"/>
              </a:rPr>
              <a:t>添加标题</a:t>
            </a:r>
          </a:p>
        </p:txBody>
      </p:sp>
      <p:sp>
        <p:nvSpPr>
          <p:cNvPr id="33"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cxnSp>
        <p:nvCxnSpPr>
          <p:cNvPr id="345" name="Straight Connector 14"/>
          <p:cNvCxnSpPr/>
          <p:nvPr/>
        </p:nvCxnSpPr>
        <p:spPr>
          <a:xfrm>
            <a:off x="0" y="2977996"/>
            <a:ext cx="9144000" cy="0"/>
          </a:xfrm>
          <a:prstGeom prst="line">
            <a:avLst/>
          </a:prstGeom>
          <a:ln w="47625" cap="rnd">
            <a:solidFill>
              <a:schemeClr val="tx1"/>
            </a:solidFill>
            <a:prstDash val="sysDot"/>
          </a:ln>
          <a:effectLst/>
        </p:spPr>
        <p:style>
          <a:lnRef idx="2">
            <a:schemeClr val="accent1"/>
          </a:lnRef>
          <a:fillRef idx="0">
            <a:schemeClr val="accent1"/>
          </a:fillRef>
          <a:effectRef idx="1">
            <a:schemeClr val="accent1"/>
          </a:effectRef>
          <a:fontRef idx="minor">
            <a:schemeClr val="tx1"/>
          </a:fontRef>
        </p:style>
      </p:cxnSp>
      <p:sp>
        <p:nvSpPr>
          <p:cNvPr id="346" name="Oval 16"/>
          <p:cNvSpPr/>
          <p:nvPr/>
        </p:nvSpPr>
        <p:spPr>
          <a:xfrm>
            <a:off x="762000" y="1498446"/>
            <a:ext cx="568960" cy="568960"/>
          </a:xfrm>
          <a:prstGeom prst="ellipse">
            <a:avLst/>
          </a:prstGeom>
          <a:solidFill>
            <a:schemeClr val="accent1"/>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algn="ctr">
              <a:lnSpc>
                <a:spcPts val="1320"/>
              </a:lnSpc>
            </a:pPr>
            <a:r>
              <a:rPr sz="1200" dirty="0">
                <a:solidFill>
                  <a:schemeClr val="bg1"/>
                </a:solidFill>
                <a:latin typeface="微软雅黑" panose="020B0503020204020204" pitchFamily="34" charset="-122"/>
                <a:ea typeface="微软雅黑" panose="020B0503020204020204" pitchFamily="34" charset="-122"/>
                <a:cs typeface="Gotham Light"/>
              </a:rPr>
              <a:t>添加</a:t>
            </a:r>
          </a:p>
          <a:p>
            <a:pPr algn="ctr">
              <a:lnSpc>
                <a:spcPts val="1320"/>
              </a:lnSpc>
            </a:pPr>
            <a:r>
              <a:rPr sz="1200" dirty="0">
                <a:solidFill>
                  <a:schemeClr val="bg1"/>
                </a:solidFill>
                <a:latin typeface="微软雅黑" panose="020B0503020204020204" pitchFamily="34" charset="-122"/>
                <a:ea typeface="微软雅黑" panose="020B0503020204020204" pitchFamily="34" charset="-122"/>
                <a:cs typeface="Gotham Light"/>
              </a:rPr>
              <a:t>标题</a:t>
            </a:r>
          </a:p>
        </p:txBody>
      </p:sp>
      <p:sp>
        <p:nvSpPr>
          <p:cNvPr id="347" name="Oval 17"/>
          <p:cNvSpPr/>
          <p:nvPr/>
        </p:nvSpPr>
        <p:spPr>
          <a:xfrm>
            <a:off x="1894840" y="3947006"/>
            <a:ext cx="568960" cy="568960"/>
          </a:xfrm>
          <a:prstGeom prst="ellipse">
            <a:avLst/>
          </a:prstGeom>
          <a:solidFill>
            <a:schemeClr val="accent2"/>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algn="ctr">
              <a:lnSpc>
                <a:spcPts val="1320"/>
              </a:lnSpc>
            </a:pPr>
            <a:r>
              <a:rPr sz="1200" dirty="0">
                <a:solidFill>
                  <a:schemeClr val="bg1"/>
                </a:solidFill>
                <a:latin typeface="微软雅黑" panose="020B0503020204020204" pitchFamily="34" charset="-122"/>
                <a:ea typeface="微软雅黑" panose="020B0503020204020204" pitchFamily="34" charset="-122"/>
                <a:cs typeface="Gotham Light"/>
              </a:rPr>
              <a:t>添加</a:t>
            </a:r>
          </a:p>
          <a:p>
            <a:pPr algn="ctr">
              <a:lnSpc>
                <a:spcPts val="1320"/>
              </a:lnSpc>
            </a:pPr>
            <a:r>
              <a:rPr sz="1200" dirty="0">
                <a:solidFill>
                  <a:schemeClr val="bg1"/>
                </a:solidFill>
                <a:latin typeface="微软雅黑" panose="020B0503020204020204" pitchFamily="34" charset="-122"/>
                <a:ea typeface="微软雅黑" panose="020B0503020204020204" pitchFamily="34" charset="-122"/>
                <a:cs typeface="Gotham Light"/>
              </a:rPr>
              <a:t>标题</a:t>
            </a:r>
          </a:p>
        </p:txBody>
      </p:sp>
      <p:sp>
        <p:nvSpPr>
          <p:cNvPr id="348" name="Rectangle 18"/>
          <p:cNvSpPr/>
          <p:nvPr/>
        </p:nvSpPr>
        <p:spPr>
          <a:xfrm>
            <a:off x="1373523" y="1572242"/>
            <a:ext cx="2302473" cy="675005"/>
          </a:xfrm>
          <a:prstGeom prst="rect">
            <a:avLst/>
          </a:prstGeom>
        </p:spPr>
        <p:txBody>
          <a:bodyPr wrap="square">
            <a:spAutoFit/>
          </a:bodyPr>
          <a:lstStyle/>
          <a:p>
            <a:pPr>
              <a:lnSpc>
                <a:spcPts val="132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cs typeface="Gotham Medium"/>
              </a:rPr>
              <a:t>此处添加标题</a:t>
            </a:r>
          </a:p>
          <a:p>
            <a:pPr>
              <a:lnSpc>
                <a:spcPts val="132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Gotham Light"/>
              </a:rPr>
              <a:t>单击此处添加副标题或详细文本描述</a:t>
            </a:r>
            <a:endParaRPr lang="en-US" sz="1200" dirty="0">
              <a:solidFill>
                <a:schemeClr val="tx1">
                  <a:lumMod val="75000"/>
                  <a:lumOff val="25000"/>
                </a:schemeClr>
              </a:solidFill>
              <a:latin typeface="微软雅黑" panose="020B0503020204020204" pitchFamily="34" charset="-122"/>
              <a:ea typeface="微软雅黑" panose="020B0503020204020204" pitchFamily="34" charset="-122"/>
              <a:cs typeface="Gotham Light"/>
            </a:endParaRPr>
          </a:p>
        </p:txBody>
      </p:sp>
      <p:sp>
        <p:nvSpPr>
          <p:cNvPr id="349" name="Rectangle 19"/>
          <p:cNvSpPr/>
          <p:nvPr/>
        </p:nvSpPr>
        <p:spPr>
          <a:xfrm>
            <a:off x="2524760" y="4019396"/>
            <a:ext cx="2667000" cy="507365"/>
          </a:xfrm>
          <a:prstGeom prst="rect">
            <a:avLst/>
          </a:prstGeom>
        </p:spPr>
        <p:txBody>
          <a:bodyPr wrap="square">
            <a:spAutoFit/>
          </a:bodyPr>
          <a:lstStyle/>
          <a:p>
            <a:pPr>
              <a:lnSpc>
                <a:spcPts val="1320"/>
              </a:lnSpc>
            </a:pPr>
            <a:r>
              <a:rPr sz="1600" dirty="0" smtClean="0">
                <a:solidFill>
                  <a:schemeClr val="tx1">
                    <a:lumMod val="75000"/>
                    <a:lumOff val="25000"/>
                  </a:schemeClr>
                </a:solidFill>
                <a:latin typeface="微软雅黑" panose="020B0503020204020204" pitchFamily="34" charset="-122"/>
                <a:ea typeface="微软雅黑" panose="020B0503020204020204" pitchFamily="34" charset="-122"/>
                <a:cs typeface="Gotham Medium"/>
              </a:rPr>
              <a:t>此处添加标题</a:t>
            </a:r>
          </a:p>
          <a:p>
            <a:pPr>
              <a:lnSpc>
                <a:spcPts val="132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Gotham Light"/>
              </a:rPr>
              <a:t>单击此处添加副标题或详细文本描述</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Gotham Light"/>
            </a:endParaRPr>
          </a:p>
        </p:txBody>
      </p:sp>
      <p:sp>
        <p:nvSpPr>
          <p:cNvPr id="350" name="Oval 20"/>
          <p:cNvSpPr/>
          <p:nvPr/>
        </p:nvSpPr>
        <p:spPr>
          <a:xfrm>
            <a:off x="949960" y="2881476"/>
            <a:ext cx="193040" cy="193040"/>
          </a:xfrm>
          <a:prstGeom prst="ellipse">
            <a:avLst/>
          </a:prstGeom>
          <a:solidFill>
            <a:schemeClr val="bg1"/>
          </a:solidFill>
          <a:ln w="28575" cmpd="sng">
            <a:solidFill>
              <a:schemeClr val="accent1"/>
            </a:solidFill>
          </a:ln>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algn="ctr">
              <a:lnSpc>
                <a:spcPts val="1320"/>
              </a:lnSpc>
            </a:pPr>
            <a:endParaRPr lang="en-US" sz="1200" dirty="0">
              <a:solidFill>
                <a:schemeClr val="tx2"/>
              </a:solidFill>
              <a:latin typeface="微软雅黑" panose="020B0503020204020204" pitchFamily="34" charset="-122"/>
              <a:ea typeface="微软雅黑" panose="020B0503020204020204" pitchFamily="34" charset="-122"/>
              <a:cs typeface="Gotham Light"/>
            </a:endParaRPr>
          </a:p>
        </p:txBody>
      </p:sp>
      <p:sp>
        <p:nvSpPr>
          <p:cNvPr id="351" name="Oval 21"/>
          <p:cNvSpPr/>
          <p:nvPr/>
        </p:nvSpPr>
        <p:spPr>
          <a:xfrm>
            <a:off x="2082800" y="2881476"/>
            <a:ext cx="193040" cy="193040"/>
          </a:xfrm>
          <a:prstGeom prst="ellipse">
            <a:avLst/>
          </a:prstGeom>
          <a:solidFill>
            <a:schemeClr val="bg1"/>
          </a:solidFill>
          <a:ln w="28575" cmpd="sng">
            <a:solidFill>
              <a:schemeClr val="accent2"/>
            </a:solidFill>
          </a:ln>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algn="ctr">
              <a:lnSpc>
                <a:spcPts val="1320"/>
              </a:lnSpc>
            </a:pPr>
            <a:endParaRPr lang="en-US" sz="1200" dirty="0">
              <a:solidFill>
                <a:schemeClr val="tx2"/>
              </a:solidFill>
              <a:latin typeface="微软雅黑" panose="020B0503020204020204" pitchFamily="34" charset="-122"/>
              <a:ea typeface="微软雅黑" panose="020B0503020204020204" pitchFamily="34" charset="-122"/>
              <a:cs typeface="Gotham Light"/>
            </a:endParaRPr>
          </a:p>
        </p:txBody>
      </p:sp>
      <p:sp>
        <p:nvSpPr>
          <p:cNvPr id="354" name="Oval 27"/>
          <p:cNvSpPr/>
          <p:nvPr/>
        </p:nvSpPr>
        <p:spPr>
          <a:xfrm>
            <a:off x="3733800" y="1498446"/>
            <a:ext cx="568960" cy="568960"/>
          </a:xfrm>
          <a:prstGeom prst="ellipse">
            <a:avLst/>
          </a:prstGeom>
          <a:solidFill>
            <a:schemeClr val="accent2"/>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algn="ctr">
              <a:lnSpc>
                <a:spcPts val="1320"/>
              </a:lnSpc>
            </a:pPr>
            <a:r>
              <a:rPr sz="1200" dirty="0">
                <a:solidFill>
                  <a:schemeClr val="bg1"/>
                </a:solidFill>
                <a:latin typeface="微软雅黑" panose="020B0503020204020204" pitchFamily="34" charset="-122"/>
                <a:ea typeface="微软雅黑" panose="020B0503020204020204" pitchFamily="34" charset="-122"/>
                <a:cs typeface="Gotham Light"/>
              </a:rPr>
              <a:t>添加</a:t>
            </a:r>
          </a:p>
          <a:p>
            <a:pPr algn="ctr">
              <a:lnSpc>
                <a:spcPts val="1320"/>
              </a:lnSpc>
            </a:pPr>
            <a:r>
              <a:rPr sz="1200" dirty="0">
                <a:solidFill>
                  <a:schemeClr val="bg1"/>
                </a:solidFill>
                <a:latin typeface="微软雅黑" panose="020B0503020204020204" pitchFamily="34" charset="-122"/>
                <a:ea typeface="微软雅黑" panose="020B0503020204020204" pitchFamily="34" charset="-122"/>
                <a:cs typeface="Gotham Light"/>
              </a:rPr>
              <a:t>标题</a:t>
            </a:r>
          </a:p>
        </p:txBody>
      </p:sp>
      <p:sp>
        <p:nvSpPr>
          <p:cNvPr id="355" name="Rectangle 28"/>
          <p:cNvSpPr/>
          <p:nvPr/>
        </p:nvSpPr>
        <p:spPr>
          <a:xfrm>
            <a:off x="4345323" y="1572242"/>
            <a:ext cx="2634597" cy="507365"/>
          </a:xfrm>
          <a:prstGeom prst="rect">
            <a:avLst/>
          </a:prstGeom>
        </p:spPr>
        <p:txBody>
          <a:bodyPr wrap="square">
            <a:spAutoFit/>
          </a:bodyPr>
          <a:lstStyle/>
          <a:p>
            <a:pPr>
              <a:lnSpc>
                <a:spcPts val="132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cs typeface="Gotham Medium"/>
              </a:rPr>
              <a:t>此处添加标题</a:t>
            </a:r>
          </a:p>
          <a:p>
            <a:pPr>
              <a:lnSpc>
                <a:spcPts val="132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Gotham Light"/>
              </a:rPr>
              <a:t>单击此处添加副标题或详细文本描述</a:t>
            </a:r>
            <a:endParaRPr lang="en-US" sz="1200" dirty="0">
              <a:solidFill>
                <a:schemeClr val="tx1">
                  <a:lumMod val="75000"/>
                  <a:lumOff val="25000"/>
                </a:schemeClr>
              </a:solidFill>
              <a:latin typeface="微软雅黑" panose="020B0503020204020204" pitchFamily="34" charset="-122"/>
              <a:ea typeface="微软雅黑" panose="020B0503020204020204" pitchFamily="34" charset="-122"/>
              <a:cs typeface="Gotham Light"/>
            </a:endParaRPr>
          </a:p>
        </p:txBody>
      </p:sp>
      <p:sp>
        <p:nvSpPr>
          <p:cNvPr id="356" name="Oval 29"/>
          <p:cNvSpPr/>
          <p:nvPr/>
        </p:nvSpPr>
        <p:spPr>
          <a:xfrm>
            <a:off x="3921760" y="2881476"/>
            <a:ext cx="193040" cy="193040"/>
          </a:xfrm>
          <a:prstGeom prst="ellipse">
            <a:avLst/>
          </a:prstGeom>
          <a:solidFill>
            <a:schemeClr val="bg1"/>
          </a:solidFill>
          <a:ln w="28575" cmpd="sng">
            <a:solidFill>
              <a:schemeClr val="accent2"/>
            </a:solidFill>
          </a:ln>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algn="ctr">
              <a:lnSpc>
                <a:spcPts val="1320"/>
              </a:lnSpc>
            </a:pPr>
            <a:endParaRPr lang="en-US" sz="1200" dirty="0">
              <a:solidFill>
                <a:schemeClr val="tx2"/>
              </a:solidFill>
              <a:latin typeface="微软雅黑" panose="020B0503020204020204" pitchFamily="34" charset="-122"/>
              <a:ea typeface="微软雅黑" panose="020B0503020204020204" pitchFamily="34" charset="-122"/>
              <a:cs typeface="Gotham Light"/>
            </a:endParaRPr>
          </a:p>
        </p:txBody>
      </p:sp>
      <p:sp>
        <p:nvSpPr>
          <p:cNvPr id="358" name="Oval 32"/>
          <p:cNvSpPr/>
          <p:nvPr/>
        </p:nvSpPr>
        <p:spPr>
          <a:xfrm>
            <a:off x="3276600" y="3276446"/>
            <a:ext cx="568960" cy="568960"/>
          </a:xfrm>
          <a:prstGeom prst="ellipse">
            <a:avLst/>
          </a:prstGeom>
          <a:solidFill>
            <a:schemeClr val="accent3"/>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algn="ctr">
              <a:lnSpc>
                <a:spcPts val="1320"/>
              </a:lnSpc>
            </a:pPr>
            <a:r>
              <a:rPr sz="1200" dirty="0">
                <a:solidFill>
                  <a:schemeClr val="bg1"/>
                </a:solidFill>
                <a:latin typeface="微软雅黑" panose="020B0503020204020204" pitchFamily="34" charset="-122"/>
                <a:ea typeface="微软雅黑" panose="020B0503020204020204" pitchFamily="34" charset="-122"/>
                <a:cs typeface="Gotham Light"/>
              </a:rPr>
              <a:t>添加</a:t>
            </a:r>
          </a:p>
          <a:p>
            <a:pPr algn="ctr">
              <a:lnSpc>
                <a:spcPts val="1320"/>
              </a:lnSpc>
            </a:pPr>
            <a:r>
              <a:rPr sz="1200" dirty="0">
                <a:solidFill>
                  <a:schemeClr val="bg1"/>
                </a:solidFill>
                <a:latin typeface="微软雅黑" panose="020B0503020204020204" pitchFamily="34" charset="-122"/>
                <a:ea typeface="微软雅黑" panose="020B0503020204020204" pitchFamily="34" charset="-122"/>
                <a:cs typeface="Gotham Light"/>
              </a:rPr>
              <a:t>标题</a:t>
            </a:r>
          </a:p>
        </p:txBody>
      </p:sp>
      <p:sp>
        <p:nvSpPr>
          <p:cNvPr id="359" name="Rectangle 33"/>
          <p:cNvSpPr/>
          <p:nvPr/>
        </p:nvSpPr>
        <p:spPr>
          <a:xfrm>
            <a:off x="3906520" y="3348836"/>
            <a:ext cx="2302473" cy="675005"/>
          </a:xfrm>
          <a:prstGeom prst="rect">
            <a:avLst/>
          </a:prstGeom>
        </p:spPr>
        <p:txBody>
          <a:bodyPr wrap="square">
            <a:spAutoFit/>
          </a:bodyPr>
          <a:lstStyle/>
          <a:p>
            <a:pPr>
              <a:lnSpc>
                <a:spcPts val="132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cs typeface="Gotham Medium"/>
              </a:rPr>
              <a:t>此处添加标题</a:t>
            </a:r>
          </a:p>
          <a:p>
            <a:pPr>
              <a:lnSpc>
                <a:spcPts val="132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Gotham Light"/>
              </a:rPr>
              <a:t>单击此处添加副标题或详细文本描述</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Gotham Light"/>
            </a:endParaRPr>
          </a:p>
        </p:txBody>
      </p:sp>
      <p:sp>
        <p:nvSpPr>
          <p:cNvPr id="360" name="Oval 34"/>
          <p:cNvSpPr/>
          <p:nvPr/>
        </p:nvSpPr>
        <p:spPr>
          <a:xfrm>
            <a:off x="3464560" y="2881476"/>
            <a:ext cx="193040" cy="193040"/>
          </a:xfrm>
          <a:prstGeom prst="ellipse">
            <a:avLst/>
          </a:prstGeom>
          <a:solidFill>
            <a:schemeClr val="bg1"/>
          </a:solidFill>
          <a:ln w="28575" cmpd="sng">
            <a:solidFill>
              <a:schemeClr val="accent3"/>
            </a:solidFill>
          </a:ln>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algn="ctr">
              <a:lnSpc>
                <a:spcPts val="1320"/>
              </a:lnSpc>
            </a:pPr>
            <a:endParaRPr lang="en-US" sz="1200" dirty="0">
              <a:solidFill>
                <a:schemeClr val="tx2"/>
              </a:solidFill>
              <a:latin typeface="微软雅黑" panose="020B0503020204020204" pitchFamily="34" charset="-122"/>
              <a:ea typeface="微软雅黑" panose="020B0503020204020204" pitchFamily="34" charset="-122"/>
              <a:cs typeface="Gotham Light"/>
            </a:endParaRPr>
          </a:p>
        </p:txBody>
      </p:sp>
      <p:sp>
        <p:nvSpPr>
          <p:cNvPr id="362" name="Oval 37"/>
          <p:cNvSpPr/>
          <p:nvPr/>
        </p:nvSpPr>
        <p:spPr>
          <a:xfrm>
            <a:off x="5257800" y="2148686"/>
            <a:ext cx="568960" cy="568960"/>
          </a:xfrm>
          <a:prstGeom prst="ellipse">
            <a:avLst/>
          </a:prstGeom>
          <a:solidFill>
            <a:schemeClr val="accent2"/>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algn="ctr">
              <a:lnSpc>
                <a:spcPts val="1320"/>
              </a:lnSpc>
            </a:pPr>
            <a:r>
              <a:rPr sz="1200" dirty="0">
                <a:solidFill>
                  <a:schemeClr val="bg1"/>
                </a:solidFill>
                <a:latin typeface="微软雅黑" panose="020B0503020204020204" pitchFamily="34" charset="-122"/>
                <a:ea typeface="微软雅黑" panose="020B0503020204020204" pitchFamily="34" charset="-122"/>
                <a:cs typeface="Gotham Light"/>
              </a:rPr>
              <a:t>添加</a:t>
            </a:r>
          </a:p>
          <a:p>
            <a:pPr algn="ctr">
              <a:lnSpc>
                <a:spcPts val="1320"/>
              </a:lnSpc>
            </a:pPr>
            <a:r>
              <a:rPr sz="1200" dirty="0">
                <a:solidFill>
                  <a:schemeClr val="bg1"/>
                </a:solidFill>
                <a:latin typeface="微软雅黑" panose="020B0503020204020204" pitchFamily="34" charset="-122"/>
                <a:ea typeface="微软雅黑" panose="020B0503020204020204" pitchFamily="34" charset="-122"/>
                <a:cs typeface="Gotham Light"/>
              </a:rPr>
              <a:t>标题</a:t>
            </a:r>
          </a:p>
        </p:txBody>
      </p:sp>
      <p:sp>
        <p:nvSpPr>
          <p:cNvPr id="363" name="Rectangle 38"/>
          <p:cNvSpPr/>
          <p:nvPr/>
        </p:nvSpPr>
        <p:spPr>
          <a:xfrm>
            <a:off x="5869323" y="2222482"/>
            <a:ext cx="2634597" cy="507365"/>
          </a:xfrm>
          <a:prstGeom prst="rect">
            <a:avLst/>
          </a:prstGeom>
        </p:spPr>
        <p:txBody>
          <a:bodyPr wrap="square">
            <a:spAutoFit/>
          </a:bodyPr>
          <a:lstStyle/>
          <a:p>
            <a:pPr>
              <a:lnSpc>
                <a:spcPts val="1320"/>
              </a:lnSpc>
            </a:pPr>
            <a:r>
              <a:rPr lang="en-US" sz="1600" dirty="0" smtClean="0">
                <a:solidFill>
                  <a:schemeClr val="tx1">
                    <a:lumMod val="75000"/>
                    <a:lumOff val="25000"/>
                  </a:schemeClr>
                </a:solidFill>
                <a:latin typeface="微软雅黑" panose="020B0503020204020204" pitchFamily="34" charset="-122"/>
                <a:ea typeface="微软雅黑" panose="020B0503020204020204" pitchFamily="34" charset="-122"/>
                <a:cs typeface="Gotham Medium"/>
              </a:rPr>
              <a:t>此处添加标题</a:t>
            </a:r>
          </a:p>
          <a:p>
            <a:pPr>
              <a:lnSpc>
                <a:spcPts val="132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Gotham Light"/>
              </a:rPr>
              <a:t>单击此处添加副标题或详细文本描述</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Gotham Light"/>
            </a:endParaRPr>
          </a:p>
        </p:txBody>
      </p:sp>
      <p:sp>
        <p:nvSpPr>
          <p:cNvPr id="364" name="Oval 39"/>
          <p:cNvSpPr/>
          <p:nvPr/>
        </p:nvSpPr>
        <p:spPr>
          <a:xfrm>
            <a:off x="5445760" y="2881476"/>
            <a:ext cx="193040" cy="193040"/>
          </a:xfrm>
          <a:prstGeom prst="ellipse">
            <a:avLst/>
          </a:prstGeom>
          <a:solidFill>
            <a:schemeClr val="bg1"/>
          </a:solidFill>
          <a:ln w="28575" cmpd="sng">
            <a:solidFill>
              <a:schemeClr val="accent2"/>
            </a:solidFill>
          </a:ln>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algn="ctr">
              <a:lnSpc>
                <a:spcPts val="1320"/>
              </a:lnSpc>
            </a:pPr>
            <a:endParaRPr lang="en-US" sz="1200" dirty="0">
              <a:solidFill>
                <a:schemeClr val="tx2"/>
              </a:solidFill>
              <a:latin typeface="微软雅黑" panose="020B0503020204020204" pitchFamily="34" charset="-122"/>
              <a:ea typeface="微软雅黑" panose="020B0503020204020204" pitchFamily="34" charset="-122"/>
              <a:cs typeface="Gotham Light"/>
            </a:endParaRPr>
          </a:p>
        </p:txBody>
      </p:sp>
      <p:sp>
        <p:nvSpPr>
          <p:cNvPr id="366" name="Oval 42"/>
          <p:cNvSpPr/>
          <p:nvPr/>
        </p:nvSpPr>
        <p:spPr>
          <a:xfrm>
            <a:off x="6593840" y="3276446"/>
            <a:ext cx="568960" cy="568960"/>
          </a:xfrm>
          <a:prstGeom prst="ellipse">
            <a:avLst/>
          </a:prstGeom>
          <a:solidFill>
            <a:schemeClr val="accent5"/>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algn="ctr">
              <a:lnSpc>
                <a:spcPts val="1320"/>
              </a:lnSpc>
            </a:pPr>
            <a:r>
              <a:rPr sz="1200" dirty="0" smtClean="0">
                <a:solidFill>
                  <a:schemeClr val="bg1"/>
                </a:solidFill>
                <a:latin typeface="微软雅黑" panose="020B0503020204020204" pitchFamily="34" charset="-122"/>
                <a:ea typeface="微软雅黑" panose="020B0503020204020204" pitchFamily="34" charset="-122"/>
                <a:cs typeface="Gotham Light"/>
              </a:rPr>
              <a:t>添加</a:t>
            </a:r>
          </a:p>
          <a:p>
            <a:pPr algn="ctr">
              <a:lnSpc>
                <a:spcPts val="1320"/>
              </a:lnSpc>
            </a:pPr>
            <a:r>
              <a:rPr sz="1200" dirty="0" smtClean="0">
                <a:solidFill>
                  <a:schemeClr val="bg1"/>
                </a:solidFill>
                <a:latin typeface="微软雅黑" panose="020B0503020204020204" pitchFamily="34" charset="-122"/>
                <a:ea typeface="微软雅黑" panose="020B0503020204020204" pitchFamily="34" charset="-122"/>
                <a:cs typeface="Gotham Light"/>
              </a:rPr>
              <a:t>标题</a:t>
            </a:r>
          </a:p>
        </p:txBody>
      </p:sp>
      <p:sp>
        <p:nvSpPr>
          <p:cNvPr id="367" name="Rectangle 43"/>
          <p:cNvSpPr/>
          <p:nvPr/>
        </p:nvSpPr>
        <p:spPr>
          <a:xfrm>
            <a:off x="7223761" y="3348836"/>
            <a:ext cx="1788160" cy="675005"/>
          </a:xfrm>
          <a:prstGeom prst="rect">
            <a:avLst/>
          </a:prstGeom>
        </p:spPr>
        <p:txBody>
          <a:bodyPr wrap="square">
            <a:spAutoFit/>
          </a:bodyPr>
          <a:lstStyle/>
          <a:p>
            <a:pPr>
              <a:lnSpc>
                <a:spcPts val="1320"/>
              </a:lnSpc>
            </a:pPr>
            <a:r>
              <a:rPr sz="1600" dirty="0" smtClean="0">
                <a:solidFill>
                  <a:schemeClr val="tx1">
                    <a:lumMod val="75000"/>
                    <a:lumOff val="25000"/>
                  </a:schemeClr>
                </a:solidFill>
                <a:latin typeface="微软雅黑" panose="020B0503020204020204" pitchFamily="34" charset="-122"/>
                <a:ea typeface="微软雅黑" panose="020B0503020204020204" pitchFamily="34" charset="-122"/>
                <a:cs typeface="Gotham Medium"/>
              </a:rPr>
              <a:t>此处添加标题</a:t>
            </a:r>
          </a:p>
          <a:p>
            <a:pPr>
              <a:lnSpc>
                <a:spcPts val="132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Gotham Light"/>
              </a:rPr>
              <a:t>单击此处添加副标题或详细文本描述</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Gotham Light"/>
            </a:endParaRPr>
          </a:p>
        </p:txBody>
      </p:sp>
      <p:sp>
        <p:nvSpPr>
          <p:cNvPr id="368" name="Oval 44"/>
          <p:cNvSpPr/>
          <p:nvPr/>
        </p:nvSpPr>
        <p:spPr>
          <a:xfrm>
            <a:off x="6781800" y="2881476"/>
            <a:ext cx="193040" cy="193040"/>
          </a:xfrm>
          <a:prstGeom prst="ellipse">
            <a:avLst/>
          </a:prstGeom>
          <a:solidFill>
            <a:schemeClr val="bg1"/>
          </a:solidFill>
          <a:ln w="28575" cmpd="sng">
            <a:solidFill>
              <a:schemeClr val="accent5"/>
            </a:solidFill>
          </a:ln>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algn="ctr">
              <a:lnSpc>
                <a:spcPts val="1320"/>
              </a:lnSpc>
            </a:pPr>
            <a:endParaRPr lang="en-US" sz="1200" dirty="0">
              <a:solidFill>
                <a:schemeClr val="accent5"/>
              </a:solidFill>
              <a:latin typeface="微软雅黑" panose="020B0503020204020204" pitchFamily="34" charset="-122"/>
              <a:ea typeface="微软雅黑" panose="020B0503020204020204" pitchFamily="34" charset="-122"/>
              <a:cs typeface="Gotham Light"/>
            </a:endParaRPr>
          </a:p>
        </p:txBody>
      </p:sp>
    </p:spTree>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45"/>
                                        </p:tgtEl>
                                        <p:attrNameLst>
                                          <p:attrName>style.visibility</p:attrName>
                                        </p:attrNameLst>
                                      </p:cBhvr>
                                      <p:to>
                                        <p:strVal val="visible"/>
                                      </p:to>
                                    </p:set>
                                    <p:animEffect transition="in" filter="wipe(left)">
                                      <p:cBhvr>
                                        <p:cTn id="7" dur="500"/>
                                        <p:tgtEl>
                                          <p:spTgt spid="34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50"/>
                                        </p:tgtEl>
                                        <p:attrNameLst>
                                          <p:attrName>style.visibility</p:attrName>
                                        </p:attrNameLst>
                                      </p:cBhvr>
                                      <p:to>
                                        <p:strVal val="visible"/>
                                      </p:to>
                                    </p:set>
                                    <p:animEffect transition="in" filter="fade">
                                      <p:cBhvr>
                                        <p:cTn id="12" dur="250"/>
                                        <p:tgtEl>
                                          <p:spTgt spid="350"/>
                                        </p:tgtEl>
                                      </p:cBhvr>
                                    </p:animEffect>
                                  </p:childTnLst>
                                </p:cTn>
                              </p:par>
                              <p:par>
                                <p:cTn id="13" presetID="10" presetClass="entr" presetSubtype="0" fill="hold" nodeType="withEffect">
                                  <p:stCondLst>
                                    <p:cond delay="100"/>
                                  </p:stCondLst>
                                  <p:childTnLst>
                                    <p:set>
                                      <p:cBhvr>
                                        <p:cTn id="14" dur="1" fill="hold">
                                          <p:stCondLst>
                                            <p:cond delay="0"/>
                                          </p:stCondLst>
                                        </p:cTn>
                                        <p:tgtEl>
                                          <p:spTgt spid="352"/>
                                        </p:tgtEl>
                                        <p:attrNameLst>
                                          <p:attrName>style.visibility</p:attrName>
                                        </p:attrNameLst>
                                      </p:cBhvr>
                                      <p:to>
                                        <p:strVal val="visible"/>
                                      </p:to>
                                    </p:set>
                                    <p:animEffect transition="in" filter="fade">
                                      <p:cBhvr>
                                        <p:cTn id="15" dur="250"/>
                                        <p:tgtEl>
                                          <p:spTgt spid="35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46"/>
                                        </p:tgtEl>
                                        <p:attrNameLst>
                                          <p:attrName>style.visibility</p:attrName>
                                        </p:attrNameLst>
                                      </p:cBhvr>
                                      <p:to>
                                        <p:strVal val="visible"/>
                                      </p:to>
                                    </p:set>
                                    <p:animEffect transition="in" filter="fade">
                                      <p:cBhvr>
                                        <p:cTn id="18" dur="250"/>
                                        <p:tgtEl>
                                          <p:spTgt spid="34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48"/>
                                        </p:tgtEl>
                                        <p:attrNameLst>
                                          <p:attrName>style.visibility</p:attrName>
                                        </p:attrNameLst>
                                      </p:cBhvr>
                                      <p:to>
                                        <p:strVal val="visible"/>
                                      </p:to>
                                    </p:set>
                                    <p:animEffect transition="in" filter="fade">
                                      <p:cBhvr>
                                        <p:cTn id="21" dur="250"/>
                                        <p:tgtEl>
                                          <p:spTgt spid="348"/>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51"/>
                                        </p:tgtEl>
                                        <p:attrNameLst>
                                          <p:attrName>style.visibility</p:attrName>
                                        </p:attrNameLst>
                                      </p:cBhvr>
                                      <p:to>
                                        <p:strVal val="visible"/>
                                      </p:to>
                                    </p:set>
                                    <p:animEffect transition="in" filter="fade">
                                      <p:cBhvr>
                                        <p:cTn id="26" dur="250"/>
                                        <p:tgtEl>
                                          <p:spTgt spid="351"/>
                                        </p:tgtEl>
                                      </p:cBhvr>
                                    </p:animEffect>
                                  </p:childTnLst>
                                </p:cTn>
                              </p:par>
                              <p:par>
                                <p:cTn id="27" presetID="10" presetClass="entr" presetSubtype="0" fill="hold" nodeType="withEffect">
                                  <p:stCondLst>
                                    <p:cond delay="100"/>
                                  </p:stCondLst>
                                  <p:childTnLst>
                                    <p:set>
                                      <p:cBhvr>
                                        <p:cTn id="28" dur="1" fill="hold">
                                          <p:stCondLst>
                                            <p:cond delay="0"/>
                                          </p:stCondLst>
                                        </p:cTn>
                                        <p:tgtEl>
                                          <p:spTgt spid="353"/>
                                        </p:tgtEl>
                                        <p:attrNameLst>
                                          <p:attrName>style.visibility</p:attrName>
                                        </p:attrNameLst>
                                      </p:cBhvr>
                                      <p:to>
                                        <p:strVal val="visible"/>
                                      </p:to>
                                    </p:set>
                                    <p:animEffect transition="in" filter="fade">
                                      <p:cBhvr>
                                        <p:cTn id="29" dur="250"/>
                                        <p:tgtEl>
                                          <p:spTgt spid="353"/>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47"/>
                                        </p:tgtEl>
                                        <p:attrNameLst>
                                          <p:attrName>style.visibility</p:attrName>
                                        </p:attrNameLst>
                                      </p:cBhvr>
                                      <p:to>
                                        <p:strVal val="visible"/>
                                      </p:to>
                                    </p:set>
                                    <p:animEffect transition="in" filter="fade">
                                      <p:cBhvr>
                                        <p:cTn id="32" dur="250"/>
                                        <p:tgtEl>
                                          <p:spTgt spid="34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49"/>
                                        </p:tgtEl>
                                        <p:attrNameLst>
                                          <p:attrName>style.visibility</p:attrName>
                                        </p:attrNameLst>
                                      </p:cBhvr>
                                      <p:to>
                                        <p:strVal val="visible"/>
                                      </p:to>
                                    </p:set>
                                    <p:animEffect transition="in" filter="fade">
                                      <p:cBhvr>
                                        <p:cTn id="35" dur="250"/>
                                        <p:tgtEl>
                                          <p:spTgt spid="349"/>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360"/>
                                        </p:tgtEl>
                                        <p:attrNameLst>
                                          <p:attrName>style.visibility</p:attrName>
                                        </p:attrNameLst>
                                      </p:cBhvr>
                                      <p:to>
                                        <p:strVal val="visible"/>
                                      </p:to>
                                    </p:set>
                                    <p:animEffect transition="in" filter="fade">
                                      <p:cBhvr>
                                        <p:cTn id="40" dur="250"/>
                                        <p:tgtEl>
                                          <p:spTgt spid="360"/>
                                        </p:tgtEl>
                                      </p:cBhvr>
                                    </p:animEffect>
                                  </p:childTnLst>
                                </p:cTn>
                              </p:par>
                              <p:par>
                                <p:cTn id="41" presetID="10" presetClass="entr" presetSubtype="0" fill="hold" nodeType="withEffect">
                                  <p:stCondLst>
                                    <p:cond delay="100"/>
                                  </p:stCondLst>
                                  <p:childTnLst>
                                    <p:set>
                                      <p:cBhvr>
                                        <p:cTn id="42" dur="1" fill="hold">
                                          <p:stCondLst>
                                            <p:cond delay="0"/>
                                          </p:stCondLst>
                                        </p:cTn>
                                        <p:tgtEl>
                                          <p:spTgt spid="361"/>
                                        </p:tgtEl>
                                        <p:attrNameLst>
                                          <p:attrName>style.visibility</p:attrName>
                                        </p:attrNameLst>
                                      </p:cBhvr>
                                      <p:to>
                                        <p:strVal val="visible"/>
                                      </p:to>
                                    </p:set>
                                    <p:animEffect transition="in" filter="fade">
                                      <p:cBhvr>
                                        <p:cTn id="43" dur="250"/>
                                        <p:tgtEl>
                                          <p:spTgt spid="36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58"/>
                                        </p:tgtEl>
                                        <p:attrNameLst>
                                          <p:attrName>style.visibility</p:attrName>
                                        </p:attrNameLst>
                                      </p:cBhvr>
                                      <p:to>
                                        <p:strVal val="visible"/>
                                      </p:to>
                                    </p:set>
                                    <p:animEffect transition="in" filter="fade">
                                      <p:cBhvr>
                                        <p:cTn id="46" dur="250"/>
                                        <p:tgtEl>
                                          <p:spTgt spid="358"/>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359"/>
                                        </p:tgtEl>
                                        <p:attrNameLst>
                                          <p:attrName>style.visibility</p:attrName>
                                        </p:attrNameLst>
                                      </p:cBhvr>
                                      <p:to>
                                        <p:strVal val="visible"/>
                                      </p:to>
                                    </p:set>
                                    <p:animEffect transition="in" filter="fade">
                                      <p:cBhvr>
                                        <p:cTn id="49" dur="250"/>
                                        <p:tgtEl>
                                          <p:spTgt spid="359"/>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356"/>
                                        </p:tgtEl>
                                        <p:attrNameLst>
                                          <p:attrName>style.visibility</p:attrName>
                                        </p:attrNameLst>
                                      </p:cBhvr>
                                      <p:to>
                                        <p:strVal val="visible"/>
                                      </p:to>
                                    </p:set>
                                    <p:animEffect transition="in" filter="fade">
                                      <p:cBhvr>
                                        <p:cTn id="54" dur="250"/>
                                        <p:tgtEl>
                                          <p:spTgt spid="356"/>
                                        </p:tgtEl>
                                      </p:cBhvr>
                                    </p:animEffect>
                                  </p:childTnLst>
                                </p:cTn>
                              </p:par>
                              <p:par>
                                <p:cTn id="55" presetID="10" presetClass="entr" presetSubtype="0" fill="hold" nodeType="withEffect">
                                  <p:stCondLst>
                                    <p:cond delay="100"/>
                                  </p:stCondLst>
                                  <p:childTnLst>
                                    <p:set>
                                      <p:cBhvr>
                                        <p:cTn id="56" dur="1" fill="hold">
                                          <p:stCondLst>
                                            <p:cond delay="0"/>
                                          </p:stCondLst>
                                        </p:cTn>
                                        <p:tgtEl>
                                          <p:spTgt spid="357"/>
                                        </p:tgtEl>
                                        <p:attrNameLst>
                                          <p:attrName>style.visibility</p:attrName>
                                        </p:attrNameLst>
                                      </p:cBhvr>
                                      <p:to>
                                        <p:strVal val="visible"/>
                                      </p:to>
                                    </p:set>
                                    <p:animEffect transition="in" filter="fade">
                                      <p:cBhvr>
                                        <p:cTn id="57" dur="250"/>
                                        <p:tgtEl>
                                          <p:spTgt spid="357"/>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354"/>
                                        </p:tgtEl>
                                        <p:attrNameLst>
                                          <p:attrName>style.visibility</p:attrName>
                                        </p:attrNameLst>
                                      </p:cBhvr>
                                      <p:to>
                                        <p:strVal val="visible"/>
                                      </p:to>
                                    </p:set>
                                    <p:animEffect transition="in" filter="fade">
                                      <p:cBhvr>
                                        <p:cTn id="60" dur="250"/>
                                        <p:tgtEl>
                                          <p:spTgt spid="354"/>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55"/>
                                        </p:tgtEl>
                                        <p:attrNameLst>
                                          <p:attrName>style.visibility</p:attrName>
                                        </p:attrNameLst>
                                      </p:cBhvr>
                                      <p:to>
                                        <p:strVal val="visible"/>
                                      </p:to>
                                    </p:set>
                                    <p:animEffect transition="in" filter="fade">
                                      <p:cBhvr>
                                        <p:cTn id="63" dur="250"/>
                                        <p:tgtEl>
                                          <p:spTgt spid="355"/>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364"/>
                                        </p:tgtEl>
                                        <p:attrNameLst>
                                          <p:attrName>style.visibility</p:attrName>
                                        </p:attrNameLst>
                                      </p:cBhvr>
                                      <p:to>
                                        <p:strVal val="visible"/>
                                      </p:to>
                                    </p:set>
                                    <p:animEffect transition="in" filter="fade">
                                      <p:cBhvr>
                                        <p:cTn id="68" dur="250"/>
                                        <p:tgtEl>
                                          <p:spTgt spid="364"/>
                                        </p:tgtEl>
                                      </p:cBhvr>
                                    </p:animEffect>
                                  </p:childTnLst>
                                </p:cTn>
                              </p:par>
                              <p:par>
                                <p:cTn id="69" presetID="10" presetClass="entr" presetSubtype="0" fill="hold" nodeType="withEffect">
                                  <p:stCondLst>
                                    <p:cond delay="100"/>
                                  </p:stCondLst>
                                  <p:childTnLst>
                                    <p:set>
                                      <p:cBhvr>
                                        <p:cTn id="70" dur="1" fill="hold">
                                          <p:stCondLst>
                                            <p:cond delay="0"/>
                                          </p:stCondLst>
                                        </p:cTn>
                                        <p:tgtEl>
                                          <p:spTgt spid="365"/>
                                        </p:tgtEl>
                                        <p:attrNameLst>
                                          <p:attrName>style.visibility</p:attrName>
                                        </p:attrNameLst>
                                      </p:cBhvr>
                                      <p:to>
                                        <p:strVal val="visible"/>
                                      </p:to>
                                    </p:set>
                                    <p:animEffect transition="in" filter="fade">
                                      <p:cBhvr>
                                        <p:cTn id="71" dur="250"/>
                                        <p:tgtEl>
                                          <p:spTgt spid="365"/>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362"/>
                                        </p:tgtEl>
                                        <p:attrNameLst>
                                          <p:attrName>style.visibility</p:attrName>
                                        </p:attrNameLst>
                                      </p:cBhvr>
                                      <p:to>
                                        <p:strVal val="visible"/>
                                      </p:to>
                                    </p:set>
                                    <p:animEffect transition="in" filter="fade">
                                      <p:cBhvr>
                                        <p:cTn id="74" dur="250"/>
                                        <p:tgtEl>
                                          <p:spTgt spid="362"/>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363"/>
                                        </p:tgtEl>
                                        <p:attrNameLst>
                                          <p:attrName>style.visibility</p:attrName>
                                        </p:attrNameLst>
                                      </p:cBhvr>
                                      <p:to>
                                        <p:strVal val="visible"/>
                                      </p:to>
                                    </p:set>
                                    <p:animEffect transition="in" filter="fade">
                                      <p:cBhvr>
                                        <p:cTn id="77" dur="250"/>
                                        <p:tgtEl>
                                          <p:spTgt spid="363"/>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368"/>
                                        </p:tgtEl>
                                        <p:attrNameLst>
                                          <p:attrName>style.visibility</p:attrName>
                                        </p:attrNameLst>
                                      </p:cBhvr>
                                      <p:to>
                                        <p:strVal val="visible"/>
                                      </p:to>
                                    </p:set>
                                    <p:animEffect transition="in" filter="fade">
                                      <p:cBhvr>
                                        <p:cTn id="82" dur="250"/>
                                        <p:tgtEl>
                                          <p:spTgt spid="368"/>
                                        </p:tgtEl>
                                      </p:cBhvr>
                                    </p:animEffect>
                                  </p:childTnLst>
                                </p:cTn>
                              </p:par>
                              <p:par>
                                <p:cTn id="83" presetID="10" presetClass="entr" presetSubtype="0" fill="hold" nodeType="withEffect">
                                  <p:stCondLst>
                                    <p:cond delay="100"/>
                                  </p:stCondLst>
                                  <p:childTnLst>
                                    <p:set>
                                      <p:cBhvr>
                                        <p:cTn id="84" dur="1" fill="hold">
                                          <p:stCondLst>
                                            <p:cond delay="0"/>
                                          </p:stCondLst>
                                        </p:cTn>
                                        <p:tgtEl>
                                          <p:spTgt spid="369"/>
                                        </p:tgtEl>
                                        <p:attrNameLst>
                                          <p:attrName>style.visibility</p:attrName>
                                        </p:attrNameLst>
                                      </p:cBhvr>
                                      <p:to>
                                        <p:strVal val="visible"/>
                                      </p:to>
                                    </p:set>
                                    <p:animEffect transition="in" filter="fade">
                                      <p:cBhvr>
                                        <p:cTn id="85" dur="250"/>
                                        <p:tgtEl>
                                          <p:spTgt spid="369"/>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366"/>
                                        </p:tgtEl>
                                        <p:attrNameLst>
                                          <p:attrName>style.visibility</p:attrName>
                                        </p:attrNameLst>
                                      </p:cBhvr>
                                      <p:to>
                                        <p:strVal val="visible"/>
                                      </p:to>
                                    </p:set>
                                    <p:animEffect transition="in" filter="fade">
                                      <p:cBhvr>
                                        <p:cTn id="88" dur="250"/>
                                        <p:tgtEl>
                                          <p:spTgt spid="366"/>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367"/>
                                        </p:tgtEl>
                                        <p:attrNameLst>
                                          <p:attrName>style.visibility</p:attrName>
                                        </p:attrNameLst>
                                      </p:cBhvr>
                                      <p:to>
                                        <p:strVal val="visible"/>
                                      </p:to>
                                    </p:set>
                                    <p:animEffect transition="in" filter="fade">
                                      <p:cBhvr>
                                        <p:cTn id="91" dur="250"/>
                                        <p:tgtEl>
                                          <p:spTgt spid="3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6" grpId="0" animBg="1"/>
      <p:bldP spid="347" grpId="0" animBg="1"/>
      <p:bldP spid="348" grpId="0"/>
      <p:bldP spid="349" grpId="0"/>
      <p:bldP spid="350" grpId="0" animBg="1"/>
      <p:bldP spid="351" grpId="0" animBg="1"/>
      <p:bldP spid="354" grpId="0" animBg="1"/>
      <p:bldP spid="355" grpId="0"/>
      <p:bldP spid="356" grpId="0" animBg="1"/>
      <p:bldP spid="358" grpId="0" animBg="1"/>
      <p:bldP spid="359" grpId="0"/>
      <p:bldP spid="360" grpId="0" animBg="1"/>
      <p:bldP spid="362" grpId="0" animBg="1"/>
      <p:bldP spid="363" grpId="0"/>
      <p:bldP spid="364" grpId="0" animBg="1"/>
      <p:bldP spid="366" grpId="0" animBg="1"/>
      <p:bldP spid="367" grpId="0"/>
      <p:bldP spid="36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3563888" y="339504"/>
            <a:ext cx="2016224" cy="326390"/>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anose="020B0503020204020204" pitchFamily="34" charset="-122"/>
                <a:ea typeface="微软雅黑" panose="020B0503020204020204" pitchFamily="34" charset="-122"/>
              </a:rPr>
              <a:t>添加标题</a:t>
            </a:r>
          </a:p>
        </p:txBody>
      </p:sp>
      <p:sp>
        <p:nvSpPr>
          <p:cNvPr id="33"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sp>
        <p:nvSpPr>
          <p:cNvPr id="393" name="椭圆 392"/>
          <p:cNvSpPr/>
          <p:nvPr/>
        </p:nvSpPr>
        <p:spPr>
          <a:xfrm>
            <a:off x="755576" y="2194703"/>
            <a:ext cx="1423450" cy="1423450"/>
          </a:xfrm>
          <a:prstGeom prst="ellipse">
            <a:avLst/>
          </a:prstGeom>
          <a:solidFill>
            <a:schemeClr val="accent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394" name="组合 393"/>
          <p:cNvGrpSpPr/>
          <p:nvPr/>
        </p:nvGrpSpPr>
        <p:grpSpPr>
          <a:xfrm>
            <a:off x="2788781" y="1525592"/>
            <a:ext cx="2846358" cy="2846358"/>
            <a:chOff x="304800" y="673100"/>
            <a:chExt cx="4000500" cy="4000500"/>
          </a:xfrm>
          <a:effectLst>
            <a:outerShdw blurRad="444500" dist="254000" dir="8100000" algn="tr" rotWithShape="0">
              <a:prstClr val="black">
                <a:alpha val="50000"/>
              </a:prstClr>
            </a:outerShdw>
          </a:effectLst>
        </p:grpSpPr>
        <p:sp>
          <p:nvSpPr>
            <p:cNvPr id="398" name="同心圆 39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06" name="椭圆 40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07" name="组合 406"/>
          <p:cNvGrpSpPr/>
          <p:nvPr/>
        </p:nvGrpSpPr>
        <p:grpSpPr>
          <a:xfrm>
            <a:off x="4716016" y="1554586"/>
            <a:ext cx="623903" cy="623903"/>
            <a:chOff x="304800" y="673100"/>
            <a:chExt cx="4000500" cy="4000500"/>
          </a:xfrm>
          <a:effectLst>
            <a:outerShdw blurRad="317500" dist="190500" dir="8100000" algn="tr" rotWithShape="0">
              <a:prstClr val="black">
                <a:alpha val="50000"/>
              </a:prstClr>
            </a:outerShdw>
          </a:effectLst>
        </p:grpSpPr>
        <p:sp>
          <p:nvSpPr>
            <p:cNvPr id="408" name="同心圆 40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a:solidFill>
                  <a:srgbClr val="C00000"/>
                </a:solidFill>
                <a:latin typeface="微软雅黑" panose="020B0503020204020204" pitchFamily="34" charset="-122"/>
                <a:ea typeface="微软雅黑" panose="020B0503020204020204" pitchFamily="34" charset="-122"/>
              </a:endParaRPr>
            </a:p>
          </p:txBody>
        </p:sp>
        <p:sp>
          <p:nvSpPr>
            <p:cNvPr id="409" name="椭圆 40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smtClean="0">
                  <a:solidFill>
                    <a:srgbClr val="C00000"/>
                  </a:solidFill>
                  <a:latin typeface="微软雅黑" panose="020B0503020204020204" pitchFamily="34" charset="-122"/>
                  <a:ea typeface="微软雅黑" panose="020B0503020204020204" pitchFamily="34" charset="-122"/>
                </a:rPr>
                <a:t>1</a:t>
              </a:r>
              <a:endParaRPr lang="zh-CN" altLang="en-US" sz="2500" b="1" dirty="0">
                <a:solidFill>
                  <a:srgbClr val="C00000"/>
                </a:solidFill>
                <a:latin typeface="微软雅黑" panose="020B0503020204020204" pitchFamily="34" charset="-122"/>
                <a:ea typeface="微软雅黑" panose="020B0503020204020204" pitchFamily="34" charset="-122"/>
              </a:endParaRPr>
            </a:p>
          </p:txBody>
        </p:sp>
      </p:grpSp>
      <p:grpSp>
        <p:nvGrpSpPr>
          <p:cNvPr id="410" name="组合 409"/>
          <p:cNvGrpSpPr/>
          <p:nvPr/>
        </p:nvGrpSpPr>
        <p:grpSpPr>
          <a:xfrm>
            <a:off x="5261064" y="2594476"/>
            <a:ext cx="623903" cy="623903"/>
            <a:chOff x="304800" y="673100"/>
            <a:chExt cx="4000500" cy="4000500"/>
          </a:xfrm>
          <a:effectLst>
            <a:outerShdw blurRad="317500" dist="190500" dir="8100000" algn="tr" rotWithShape="0">
              <a:prstClr val="black">
                <a:alpha val="50000"/>
              </a:prstClr>
            </a:outerShdw>
          </a:effectLst>
        </p:grpSpPr>
        <p:sp>
          <p:nvSpPr>
            <p:cNvPr id="411" name="同心圆 4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a:solidFill>
                  <a:srgbClr val="C00000"/>
                </a:solidFill>
                <a:latin typeface="微软雅黑" panose="020B0503020204020204" pitchFamily="34" charset="-122"/>
                <a:ea typeface="微软雅黑" panose="020B0503020204020204" pitchFamily="34" charset="-122"/>
              </a:endParaRPr>
            </a:p>
          </p:txBody>
        </p:sp>
        <p:sp>
          <p:nvSpPr>
            <p:cNvPr id="412" name="椭圆 41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smtClean="0">
                  <a:solidFill>
                    <a:srgbClr val="C00000"/>
                  </a:solidFill>
                  <a:latin typeface="微软雅黑" panose="020B0503020204020204" pitchFamily="34" charset="-122"/>
                  <a:ea typeface="微软雅黑" panose="020B0503020204020204" pitchFamily="34" charset="-122"/>
                </a:rPr>
                <a:t>2</a:t>
              </a:r>
              <a:endParaRPr lang="zh-CN" altLang="en-US" sz="2500" b="1" dirty="0">
                <a:solidFill>
                  <a:srgbClr val="C00000"/>
                </a:solidFill>
                <a:latin typeface="微软雅黑" panose="020B0503020204020204" pitchFamily="34" charset="-122"/>
                <a:ea typeface="微软雅黑" panose="020B0503020204020204" pitchFamily="34" charset="-122"/>
              </a:endParaRPr>
            </a:p>
          </p:txBody>
        </p:sp>
      </p:grpSp>
      <p:grpSp>
        <p:nvGrpSpPr>
          <p:cNvPr id="413" name="组合 412"/>
          <p:cNvGrpSpPr/>
          <p:nvPr/>
        </p:nvGrpSpPr>
        <p:grpSpPr>
          <a:xfrm>
            <a:off x="4716016" y="3685924"/>
            <a:ext cx="623903" cy="623903"/>
            <a:chOff x="304800" y="673100"/>
            <a:chExt cx="4000500" cy="4000500"/>
          </a:xfrm>
          <a:effectLst>
            <a:outerShdw blurRad="317500" dist="190500" dir="8100000" algn="tr" rotWithShape="0">
              <a:prstClr val="black">
                <a:alpha val="50000"/>
              </a:prstClr>
            </a:outerShdw>
          </a:effectLst>
        </p:grpSpPr>
        <p:sp>
          <p:nvSpPr>
            <p:cNvPr id="414" name="同心圆 4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a:solidFill>
                  <a:srgbClr val="C00000"/>
                </a:solidFill>
                <a:latin typeface="微软雅黑" panose="020B0503020204020204" pitchFamily="34" charset="-122"/>
                <a:ea typeface="微软雅黑" panose="020B0503020204020204" pitchFamily="34" charset="-122"/>
              </a:endParaRPr>
            </a:p>
          </p:txBody>
        </p:sp>
        <p:sp>
          <p:nvSpPr>
            <p:cNvPr id="415" name="椭圆 41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smtClean="0">
                  <a:solidFill>
                    <a:srgbClr val="C00000"/>
                  </a:solidFill>
                  <a:latin typeface="微软雅黑" panose="020B0503020204020204" pitchFamily="34" charset="-122"/>
                  <a:ea typeface="微软雅黑" panose="020B0503020204020204" pitchFamily="34" charset="-122"/>
                </a:rPr>
                <a:t>3</a:t>
              </a:r>
              <a:endParaRPr lang="zh-CN" altLang="en-US" sz="2500" b="1" dirty="0">
                <a:solidFill>
                  <a:srgbClr val="C00000"/>
                </a:solidFill>
                <a:latin typeface="微软雅黑" panose="020B0503020204020204" pitchFamily="34" charset="-122"/>
                <a:ea typeface="微软雅黑" panose="020B0503020204020204" pitchFamily="34" charset="-122"/>
              </a:endParaRPr>
            </a:p>
          </p:txBody>
        </p:sp>
      </p:grpSp>
      <p:sp>
        <p:nvSpPr>
          <p:cNvPr id="416" name="TextBox 415"/>
          <p:cNvSpPr txBox="1"/>
          <p:nvPr/>
        </p:nvSpPr>
        <p:spPr>
          <a:xfrm>
            <a:off x="1213300" y="2604269"/>
            <a:ext cx="508000" cy="631190"/>
          </a:xfrm>
          <a:prstGeom prst="rect">
            <a:avLst/>
          </a:prstGeom>
          <a:noFill/>
        </p:spPr>
        <p:txBody>
          <a:bodyPr wrap="none" lIns="0" tIns="0" rIns="0" bIns="0" rtlCol="0">
            <a:spAutoFit/>
          </a:bodyPr>
          <a:lstStyle/>
          <a:p>
            <a:pPr algn="ctr"/>
            <a:r>
              <a:rPr lang="zh-CN" altLang="en-US" sz="2000" b="1" dirty="0" smtClean="0">
                <a:solidFill>
                  <a:schemeClr val="bg1"/>
                </a:solidFill>
                <a:latin typeface="微软雅黑" panose="020B0503020204020204" pitchFamily="34" charset="-122"/>
                <a:ea typeface="微软雅黑" panose="020B0503020204020204" pitchFamily="34" charset="-122"/>
              </a:rPr>
              <a:t>添加</a:t>
            </a:r>
          </a:p>
          <a:p>
            <a:pPr algn="ctr"/>
            <a:r>
              <a:rPr lang="zh-CN" altLang="en-US" sz="2000" b="1" dirty="0" smtClean="0">
                <a:solidFill>
                  <a:schemeClr val="bg1"/>
                </a:solidFill>
                <a:latin typeface="微软雅黑" panose="020B0503020204020204" pitchFamily="34" charset="-122"/>
                <a:ea typeface="微软雅黑" panose="020B0503020204020204" pitchFamily="34" charset="-122"/>
              </a:rPr>
              <a:t>标题</a:t>
            </a:r>
          </a:p>
        </p:txBody>
      </p:sp>
      <p:sp>
        <p:nvSpPr>
          <p:cNvPr id="417" name="TextBox 416"/>
          <p:cNvSpPr txBox="1"/>
          <p:nvPr/>
        </p:nvSpPr>
        <p:spPr>
          <a:xfrm>
            <a:off x="5611772" y="1582833"/>
            <a:ext cx="2200588" cy="577081"/>
          </a:xfrm>
          <a:prstGeom prst="rect">
            <a:avLst/>
          </a:prstGeom>
          <a:noFill/>
        </p:spPr>
        <p:txBody>
          <a:bodyPr wrap="square" lIns="0" tIns="0" rIns="0" bIns="0" rtlCol="0">
            <a:spAutoFit/>
          </a:bodyPr>
          <a:lstStyle/>
          <a:p>
            <a:pPr algn="just">
              <a:lnSpc>
                <a:spcPts val="1500"/>
              </a:lnSpc>
            </a:pPr>
            <a:r>
              <a:rPr lang="zh-CN" altLang="en-US" sz="1000" dirty="0" smtClean="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000" dirty="0" smtClean="0">
                <a:latin typeface="微软雅黑" panose="020B0503020204020204" pitchFamily="34" charset="-122"/>
                <a:ea typeface="微软雅黑" panose="020B0503020204020204" pitchFamily="34" charset="-122"/>
              </a:rPr>
              <a:t>……</a:t>
            </a:r>
            <a:r>
              <a:rPr lang="zh-CN" altLang="en-US" sz="1000" dirty="0" smtClean="0">
                <a:latin typeface="微软雅黑" panose="020B0503020204020204" pitchFamily="34" charset="-122"/>
                <a:ea typeface="微软雅黑" panose="020B0503020204020204" pitchFamily="34" charset="-122"/>
              </a:rPr>
              <a:t>。</a:t>
            </a:r>
            <a:endParaRPr lang="en-US" altLang="zh-CN" sz="1000" dirty="0" smtClean="0">
              <a:latin typeface="微软雅黑" panose="020B0503020204020204" pitchFamily="34" charset="-122"/>
              <a:ea typeface="微软雅黑" panose="020B0503020204020204" pitchFamily="34" charset="-122"/>
            </a:endParaRPr>
          </a:p>
        </p:txBody>
      </p:sp>
      <p:sp>
        <p:nvSpPr>
          <p:cNvPr id="418" name="TextBox 417"/>
          <p:cNvSpPr txBox="1"/>
          <p:nvPr/>
        </p:nvSpPr>
        <p:spPr>
          <a:xfrm>
            <a:off x="6043820" y="2622901"/>
            <a:ext cx="2200588" cy="577081"/>
          </a:xfrm>
          <a:prstGeom prst="rect">
            <a:avLst/>
          </a:prstGeom>
          <a:noFill/>
        </p:spPr>
        <p:txBody>
          <a:bodyPr wrap="square" lIns="0" tIns="0" rIns="0" bIns="0" rtlCol="0">
            <a:spAutoFit/>
          </a:bodyPr>
          <a:lstStyle/>
          <a:p>
            <a:pPr algn="just">
              <a:lnSpc>
                <a:spcPts val="1500"/>
              </a:lnSpc>
            </a:pPr>
            <a:r>
              <a:rPr lang="zh-CN" altLang="en-US" sz="1000" dirty="0" smtClean="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000" dirty="0" smtClean="0">
                <a:latin typeface="微软雅黑" panose="020B0503020204020204" pitchFamily="34" charset="-122"/>
                <a:ea typeface="微软雅黑" panose="020B0503020204020204" pitchFamily="34" charset="-122"/>
              </a:rPr>
              <a:t>……</a:t>
            </a:r>
            <a:r>
              <a:rPr lang="zh-CN" altLang="en-US" sz="1000" dirty="0" smtClean="0">
                <a:latin typeface="微软雅黑" panose="020B0503020204020204" pitchFamily="34" charset="-122"/>
                <a:ea typeface="微软雅黑" panose="020B0503020204020204" pitchFamily="34" charset="-122"/>
              </a:rPr>
              <a:t>。</a:t>
            </a:r>
            <a:endParaRPr lang="en-US" altLang="zh-CN" sz="1000" dirty="0" smtClean="0">
              <a:latin typeface="微软雅黑" panose="020B0503020204020204" pitchFamily="34" charset="-122"/>
              <a:ea typeface="微软雅黑" panose="020B0503020204020204" pitchFamily="34" charset="-122"/>
            </a:endParaRPr>
          </a:p>
        </p:txBody>
      </p:sp>
      <p:sp>
        <p:nvSpPr>
          <p:cNvPr id="419" name="TextBox 418"/>
          <p:cNvSpPr txBox="1"/>
          <p:nvPr/>
        </p:nvSpPr>
        <p:spPr>
          <a:xfrm>
            <a:off x="5558416" y="3737215"/>
            <a:ext cx="2200588" cy="577081"/>
          </a:xfrm>
          <a:prstGeom prst="rect">
            <a:avLst/>
          </a:prstGeom>
          <a:noFill/>
        </p:spPr>
        <p:txBody>
          <a:bodyPr wrap="square" lIns="0" tIns="0" rIns="0" bIns="0" rtlCol="0">
            <a:spAutoFit/>
          </a:bodyPr>
          <a:lstStyle/>
          <a:p>
            <a:pPr algn="just">
              <a:lnSpc>
                <a:spcPts val="1500"/>
              </a:lnSpc>
            </a:pPr>
            <a:r>
              <a:rPr lang="zh-CN" altLang="en-US" sz="1000" dirty="0" smtClean="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000" dirty="0" smtClean="0">
                <a:latin typeface="微软雅黑" panose="020B0503020204020204" pitchFamily="34" charset="-122"/>
                <a:ea typeface="微软雅黑" panose="020B0503020204020204" pitchFamily="34" charset="-122"/>
              </a:rPr>
              <a:t>……</a:t>
            </a:r>
            <a:r>
              <a:rPr lang="zh-CN" altLang="en-US" sz="1000" dirty="0" smtClean="0">
                <a:latin typeface="微软雅黑" panose="020B0503020204020204" pitchFamily="34" charset="-122"/>
                <a:ea typeface="微软雅黑" panose="020B0503020204020204" pitchFamily="34" charset="-122"/>
              </a:rPr>
              <a:t>。</a:t>
            </a:r>
            <a:endParaRPr lang="en-US" altLang="zh-CN" sz="1000" dirty="0" smtClean="0">
              <a:latin typeface="微软雅黑" panose="020B0503020204020204" pitchFamily="34" charset="-122"/>
              <a:ea typeface="微软雅黑" panose="020B0503020204020204" pitchFamily="34" charset="-122"/>
            </a:endParaRPr>
          </a:p>
        </p:txBody>
      </p:sp>
      <p:sp>
        <p:nvSpPr>
          <p:cNvPr id="420" name="TextBox 419"/>
          <p:cNvSpPr txBox="1"/>
          <p:nvPr/>
        </p:nvSpPr>
        <p:spPr>
          <a:xfrm>
            <a:off x="3275855" y="2213441"/>
            <a:ext cx="1752111" cy="1373068"/>
          </a:xfrm>
          <a:prstGeom prst="rect">
            <a:avLst/>
          </a:prstGeom>
          <a:noFill/>
        </p:spPr>
        <p:txBody>
          <a:bodyPr wrap="square" lIns="0" tIns="0" rIns="0" bIns="0" rtlCol="0">
            <a:spAutoFit/>
          </a:bodyPr>
          <a:lstStyle/>
          <a:p>
            <a:pPr algn="just">
              <a:lnSpc>
                <a:spcPct val="130000"/>
              </a:lnSpc>
            </a:pPr>
            <a:r>
              <a:rPr lang="zh-CN" altLang="en-US" sz="1400"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400" dirty="0" smtClean="0">
                <a:latin typeface="微软雅黑" panose="020B0503020204020204" pitchFamily="34" charset="-122"/>
                <a:ea typeface="微软雅黑" panose="020B0503020204020204" pitchFamily="34" charset="-122"/>
              </a:rPr>
              <a:t>……</a:t>
            </a:r>
            <a:endParaRPr lang="en-US" altLang="zh-CN" sz="1400" dirty="0">
              <a:latin typeface="微软雅黑" panose="020B0503020204020204" pitchFamily="34" charset="-122"/>
              <a:ea typeface="微软雅黑" panose="020B0503020204020204" pitchFamily="34" charset="-122"/>
            </a:endParaRPr>
          </a:p>
        </p:txBody>
      </p:sp>
      <p:sp>
        <p:nvSpPr>
          <p:cNvPr id="421" name="Half Frame 12"/>
          <p:cNvSpPr/>
          <p:nvPr/>
        </p:nvSpPr>
        <p:spPr>
          <a:xfrm rot="8097294">
            <a:off x="2212685" y="2713543"/>
            <a:ext cx="360168" cy="395798"/>
          </a:xfrm>
          <a:prstGeom prst="halfFrame">
            <a:avLst/>
          </a:prstGeom>
          <a:solidFill>
            <a:schemeClr val="tx1">
              <a:lumMod val="65000"/>
              <a:lumOff val="35000"/>
            </a:schemeClr>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Tree>
  </p:cSld>
  <p:clrMapOvr>
    <a:masterClrMapping/>
  </p:clrMapOvr>
  <p:transition spd="slow" advClick="0" advTm="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14:presetBounceEnd="44000">
                                      <p:stCondLst>
                                        <p:cond delay="0"/>
                                      </p:stCondLst>
                                      <p:childTnLst>
                                        <p:set>
                                          <p:cBhvr>
                                            <p:cTn id="6" dur="1" fill="hold">
                                              <p:stCondLst>
                                                <p:cond delay="0"/>
                                              </p:stCondLst>
                                            </p:cTn>
                                            <p:tgtEl>
                                              <p:spTgt spid="393"/>
                                            </p:tgtEl>
                                            <p:attrNameLst>
                                              <p:attrName>style.visibility</p:attrName>
                                            </p:attrNameLst>
                                          </p:cBhvr>
                                          <p:to>
                                            <p:strVal val="visible"/>
                                          </p:to>
                                        </p:set>
                                        <p:anim calcmode="lin" valueType="num" p14:bounceEnd="44000">
                                          <p:cBhvr additive="base">
                                            <p:cTn id="7" dur="500" fill="hold"/>
                                            <p:tgtEl>
                                              <p:spTgt spid="393"/>
                                            </p:tgtEl>
                                            <p:attrNameLst>
                                              <p:attrName>ppt_x</p:attrName>
                                            </p:attrNameLst>
                                          </p:cBhvr>
                                          <p:tavLst>
                                            <p:tav tm="0">
                                              <p:val>
                                                <p:strVal val="#ppt_x"/>
                                              </p:val>
                                            </p:tav>
                                            <p:tav tm="100000">
                                              <p:val>
                                                <p:strVal val="#ppt_x"/>
                                              </p:val>
                                            </p:tav>
                                          </p:tavLst>
                                        </p:anim>
                                        <p:anim calcmode="lin" valueType="num" p14:bounceEnd="44000">
                                          <p:cBhvr additive="base">
                                            <p:cTn id="8" dur="500" fill="hold"/>
                                            <p:tgtEl>
                                              <p:spTgt spid="39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421"/>
                                            </p:tgtEl>
                                            <p:attrNameLst>
                                              <p:attrName>style.visibility</p:attrName>
                                            </p:attrNameLst>
                                          </p:cBhvr>
                                          <p:to>
                                            <p:strVal val="visible"/>
                                          </p:to>
                                        </p:set>
                                        <p:animEffect transition="in" filter="wipe(left)">
                                          <p:cBhvr>
                                            <p:cTn id="12" dur="500"/>
                                            <p:tgtEl>
                                              <p:spTgt spid="421"/>
                                            </p:tgtEl>
                                          </p:cBhvr>
                                        </p:animEffect>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416"/>
                                            </p:tgtEl>
                                            <p:attrNameLst>
                                              <p:attrName>style.visibility</p:attrName>
                                            </p:attrNameLst>
                                          </p:cBhvr>
                                          <p:to>
                                            <p:strVal val="visible"/>
                                          </p:to>
                                        </p:set>
                                        <p:anim calcmode="lin" valueType="num">
                                          <p:cBhvr>
                                            <p:cTn id="16" dur="500" fill="hold"/>
                                            <p:tgtEl>
                                              <p:spTgt spid="416"/>
                                            </p:tgtEl>
                                            <p:attrNameLst>
                                              <p:attrName>ppt_w</p:attrName>
                                            </p:attrNameLst>
                                          </p:cBhvr>
                                          <p:tavLst>
                                            <p:tav tm="0">
                                              <p:val>
                                                <p:fltVal val="0"/>
                                              </p:val>
                                            </p:tav>
                                            <p:tav tm="100000">
                                              <p:val>
                                                <p:strVal val="#ppt_w"/>
                                              </p:val>
                                            </p:tav>
                                          </p:tavLst>
                                        </p:anim>
                                        <p:anim calcmode="lin" valueType="num">
                                          <p:cBhvr>
                                            <p:cTn id="17" dur="500" fill="hold"/>
                                            <p:tgtEl>
                                              <p:spTgt spid="416"/>
                                            </p:tgtEl>
                                            <p:attrNameLst>
                                              <p:attrName>ppt_h</p:attrName>
                                            </p:attrNameLst>
                                          </p:cBhvr>
                                          <p:tavLst>
                                            <p:tav tm="0">
                                              <p:val>
                                                <p:fltVal val="0"/>
                                              </p:val>
                                            </p:tav>
                                            <p:tav tm="100000">
                                              <p:val>
                                                <p:strVal val="#ppt_h"/>
                                              </p:val>
                                            </p:tav>
                                          </p:tavLst>
                                        </p:anim>
                                        <p:animEffect transition="in" filter="fade">
                                          <p:cBhvr>
                                            <p:cTn id="18" dur="500"/>
                                            <p:tgtEl>
                                              <p:spTgt spid="416"/>
                                            </p:tgtEl>
                                          </p:cBhvr>
                                        </p:animEffect>
                                      </p:childTnLst>
                                    </p:cTn>
                                  </p:par>
                                </p:childTnLst>
                              </p:cTn>
                            </p:par>
                            <p:par>
                              <p:cTn id="19" fill="hold">
                                <p:stCondLst>
                                  <p:cond delay="1500"/>
                                </p:stCondLst>
                                <p:childTnLst>
                                  <p:par>
                                    <p:cTn id="20" presetID="2" presetClass="entr" presetSubtype="1" fill="hold" nodeType="afterEffect" p14:presetBounceEnd="44000">
                                      <p:stCondLst>
                                        <p:cond delay="0"/>
                                      </p:stCondLst>
                                      <p:childTnLst>
                                        <p:set>
                                          <p:cBhvr>
                                            <p:cTn id="21" dur="1" fill="hold">
                                              <p:stCondLst>
                                                <p:cond delay="0"/>
                                              </p:stCondLst>
                                            </p:cTn>
                                            <p:tgtEl>
                                              <p:spTgt spid="394"/>
                                            </p:tgtEl>
                                            <p:attrNameLst>
                                              <p:attrName>style.visibility</p:attrName>
                                            </p:attrNameLst>
                                          </p:cBhvr>
                                          <p:to>
                                            <p:strVal val="visible"/>
                                          </p:to>
                                        </p:set>
                                        <p:anim calcmode="lin" valueType="num" p14:bounceEnd="44000">
                                          <p:cBhvr additive="base">
                                            <p:cTn id="22" dur="500" fill="hold"/>
                                            <p:tgtEl>
                                              <p:spTgt spid="394"/>
                                            </p:tgtEl>
                                            <p:attrNameLst>
                                              <p:attrName>ppt_x</p:attrName>
                                            </p:attrNameLst>
                                          </p:cBhvr>
                                          <p:tavLst>
                                            <p:tav tm="0">
                                              <p:val>
                                                <p:strVal val="#ppt_x"/>
                                              </p:val>
                                            </p:tav>
                                            <p:tav tm="100000">
                                              <p:val>
                                                <p:strVal val="#ppt_x"/>
                                              </p:val>
                                            </p:tav>
                                          </p:tavLst>
                                        </p:anim>
                                        <p:anim calcmode="lin" valueType="num" p14:bounceEnd="44000">
                                          <p:cBhvr additive="base">
                                            <p:cTn id="23" dur="500" fill="hold"/>
                                            <p:tgtEl>
                                              <p:spTgt spid="394"/>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2" presetClass="entr" presetSubtype="1" fill="hold" grpId="0" nodeType="afterEffect">
                                      <p:stCondLst>
                                        <p:cond delay="0"/>
                                      </p:stCondLst>
                                      <p:childTnLst>
                                        <p:set>
                                          <p:cBhvr>
                                            <p:cTn id="26" dur="1" fill="hold">
                                              <p:stCondLst>
                                                <p:cond delay="0"/>
                                              </p:stCondLst>
                                            </p:cTn>
                                            <p:tgtEl>
                                              <p:spTgt spid="420"/>
                                            </p:tgtEl>
                                            <p:attrNameLst>
                                              <p:attrName>style.visibility</p:attrName>
                                            </p:attrNameLst>
                                          </p:cBhvr>
                                          <p:to>
                                            <p:strVal val="visible"/>
                                          </p:to>
                                        </p:set>
                                        <p:animEffect transition="in" filter="wipe(up)">
                                          <p:cBhvr>
                                            <p:cTn id="27" dur="500"/>
                                            <p:tgtEl>
                                              <p:spTgt spid="420"/>
                                            </p:tgtEl>
                                          </p:cBhvr>
                                        </p:animEffect>
                                      </p:childTnLst>
                                    </p:cTn>
                                  </p:par>
                                </p:childTnLst>
                              </p:cTn>
                            </p:par>
                            <p:par>
                              <p:cTn id="28" fill="hold">
                                <p:stCondLst>
                                  <p:cond delay="2500"/>
                                </p:stCondLst>
                                <p:childTnLst>
                                  <p:par>
                                    <p:cTn id="29" presetID="52" presetClass="entr" presetSubtype="0" fill="hold" nodeType="afterEffect">
                                      <p:stCondLst>
                                        <p:cond delay="0"/>
                                      </p:stCondLst>
                                      <p:childTnLst>
                                        <p:set>
                                          <p:cBhvr>
                                            <p:cTn id="30" dur="1" fill="hold">
                                              <p:stCondLst>
                                                <p:cond delay="0"/>
                                              </p:stCondLst>
                                            </p:cTn>
                                            <p:tgtEl>
                                              <p:spTgt spid="407"/>
                                            </p:tgtEl>
                                            <p:attrNameLst>
                                              <p:attrName>style.visibility</p:attrName>
                                            </p:attrNameLst>
                                          </p:cBhvr>
                                          <p:to>
                                            <p:strVal val="visible"/>
                                          </p:to>
                                        </p:set>
                                        <p:animScale>
                                          <p:cBhvr>
                                            <p:cTn id="31" dur="500" decel="50000" fill="hold">
                                              <p:stCondLst>
                                                <p:cond delay="0"/>
                                              </p:stCondLst>
                                            </p:cTn>
                                            <p:tgtEl>
                                              <p:spTgt spid="40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500" decel="50000" fill="hold">
                                              <p:stCondLst>
                                                <p:cond delay="0"/>
                                              </p:stCondLst>
                                            </p:cTn>
                                            <p:tgtEl>
                                              <p:spTgt spid="407"/>
                                            </p:tgtEl>
                                            <p:attrNameLst>
                                              <p:attrName>ppt_x</p:attrName>
                                              <p:attrName>ppt_y</p:attrName>
                                            </p:attrNameLst>
                                          </p:cBhvr>
                                        </p:animMotion>
                                        <p:animEffect transition="in" filter="fade">
                                          <p:cBhvr>
                                            <p:cTn id="33" dur="500"/>
                                            <p:tgtEl>
                                              <p:spTgt spid="407"/>
                                            </p:tgtEl>
                                          </p:cBhvr>
                                        </p:animEffect>
                                      </p:childTnLst>
                                    </p:cTn>
                                  </p:par>
                                </p:childTnLst>
                              </p:cTn>
                            </p:par>
                            <p:par>
                              <p:cTn id="34" fill="hold">
                                <p:stCondLst>
                                  <p:cond delay="3000"/>
                                </p:stCondLst>
                                <p:childTnLst>
                                  <p:par>
                                    <p:cTn id="35" presetID="52" presetClass="entr" presetSubtype="0" fill="hold" nodeType="afterEffect">
                                      <p:stCondLst>
                                        <p:cond delay="0"/>
                                      </p:stCondLst>
                                      <p:childTnLst>
                                        <p:set>
                                          <p:cBhvr>
                                            <p:cTn id="36" dur="1" fill="hold">
                                              <p:stCondLst>
                                                <p:cond delay="0"/>
                                              </p:stCondLst>
                                            </p:cTn>
                                            <p:tgtEl>
                                              <p:spTgt spid="410"/>
                                            </p:tgtEl>
                                            <p:attrNameLst>
                                              <p:attrName>style.visibility</p:attrName>
                                            </p:attrNameLst>
                                          </p:cBhvr>
                                          <p:to>
                                            <p:strVal val="visible"/>
                                          </p:to>
                                        </p:set>
                                        <p:animScale>
                                          <p:cBhvr>
                                            <p:cTn id="37" dur="500" decel="50000" fill="hold">
                                              <p:stCondLst>
                                                <p:cond delay="0"/>
                                              </p:stCondLst>
                                            </p:cTn>
                                            <p:tgtEl>
                                              <p:spTgt spid="4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500" decel="50000" fill="hold">
                                              <p:stCondLst>
                                                <p:cond delay="0"/>
                                              </p:stCondLst>
                                            </p:cTn>
                                            <p:tgtEl>
                                              <p:spTgt spid="410"/>
                                            </p:tgtEl>
                                            <p:attrNameLst>
                                              <p:attrName>ppt_x</p:attrName>
                                              <p:attrName>ppt_y</p:attrName>
                                            </p:attrNameLst>
                                          </p:cBhvr>
                                        </p:animMotion>
                                        <p:animEffect transition="in" filter="fade">
                                          <p:cBhvr>
                                            <p:cTn id="39" dur="500"/>
                                            <p:tgtEl>
                                              <p:spTgt spid="410"/>
                                            </p:tgtEl>
                                          </p:cBhvr>
                                        </p:animEffect>
                                      </p:childTnLst>
                                    </p:cTn>
                                  </p:par>
                                </p:childTnLst>
                              </p:cTn>
                            </p:par>
                            <p:par>
                              <p:cTn id="40" fill="hold">
                                <p:stCondLst>
                                  <p:cond delay="3500"/>
                                </p:stCondLst>
                                <p:childTnLst>
                                  <p:par>
                                    <p:cTn id="41" presetID="52" presetClass="entr" presetSubtype="0" fill="hold" nodeType="afterEffect">
                                      <p:stCondLst>
                                        <p:cond delay="0"/>
                                      </p:stCondLst>
                                      <p:childTnLst>
                                        <p:set>
                                          <p:cBhvr>
                                            <p:cTn id="42" dur="1" fill="hold">
                                              <p:stCondLst>
                                                <p:cond delay="0"/>
                                              </p:stCondLst>
                                            </p:cTn>
                                            <p:tgtEl>
                                              <p:spTgt spid="413"/>
                                            </p:tgtEl>
                                            <p:attrNameLst>
                                              <p:attrName>style.visibility</p:attrName>
                                            </p:attrNameLst>
                                          </p:cBhvr>
                                          <p:to>
                                            <p:strVal val="visible"/>
                                          </p:to>
                                        </p:set>
                                        <p:animScale>
                                          <p:cBhvr>
                                            <p:cTn id="43" dur="500" decel="50000" fill="hold">
                                              <p:stCondLst>
                                                <p:cond delay="0"/>
                                              </p:stCondLst>
                                            </p:cTn>
                                            <p:tgtEl>
                                              <p:spTgt spid="4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500" decel="50000" fill="hold">
                                              <p:stCondLst>
                                                <p:cond delay="0"/>
                                              </p:stCondLst>
                                            </p:cTn>
                                            <p:tgtEl>
                                              <p:spTgt spid="413"/>
                                            </p:tgtEl>
                                            <p:attrNameLst>
                                              <p:attrName>ppt_x</p:attrName>
                                              <p:attrName>ppt_y</p:attrName>
                                            </p:attrNameLst>
                                          </p:cBhvr>
                                        </p:animMotion>
                                        <p:animEffect transition="in" filter="fade">
                                          <p:cBhvr>
                                            <p:cTn id="45" dur="500"/>
                                            <p:tgtEl>
                                              <p:spTgt spid="413"/>
                                            </p:tgtEl>
                                          </p:cBhvr>
                                        </p:animEffect>
                                      </p:childTnLst>
                                    </p:cTn>
                                  </p:par>
                                </p:childTnLst>
                              </p:cTn>
                            </p:par>
                            <p:par>
                              <p:cTn id="46" fill="hold">
                                <p:stCondLst>
                                  <p:cond delay="4000"/>
                                </p:stCondLst>
                                <p:childTnLst>
                                  <p:par>
                                    <p:cTn id="47" presetID="22" presetClass="entr" presetSubtype="8" fill="hold" grpId="0" nodeType="afterEffect">
                                      <p:stCondLst>
                                        <p:cond delay="0"/>
                                      </p:stCondLst>
                                      <p:childTnLst>
                                        <p:set>
                                          <p:cBhvr>
                                            <p:cTn id="48" dur="1" fill="hold">
                                              <p:stCondLst>
                                                <p:cond delay="0"/>
                                              </p:stCondLst>
                                            </p:cTn>
                                            <p:tgtEl>
                                              <p:spTgt spid="417"/>
                                            </p:tgtEl>
                                            <p:attrNameLst>
                                              <p:attrName>style.visibility</p:attrName>
                                            </p:attrNameLst>
                                          </p:cBhvr>
                                          <p:to>
                                            <p:strVal val="visible"/>
                                          </p:to>
                                        </p:set>
                                        <p:animEffect transition="in" filter="wipe(left)">
                                          <p:cBhvr>
                                            <p:cTn id="49" dur="500"/>
                                            <p:tgtEl>
                                              <p:spTgt spid="417"/>
                                            </p:tgtEl>
                                          </p:cBhvr>
                                        </p:animEffect>
                                      </p:childTnLst>
                                    </p:cTn>
                                  </p:par>
                                  <p:par>
                                    <p:cTn id="50" presetID="22" presetClass="entr" presetSubtype="8" fill="hold" grpId="0" nodeType="withEffect">
                                      <p:stCondLst>
                                        <p:cond delay="200"/>
                                      </p:stCondLst>
                                      <p:childTnLst>
                                        <p:set>
                                          <p:cBhvr>
                                            <p:cTn id="51" dur="1" fill="hold">
                                              <p:stCondLst>
                                                <p:cond delay="0"/>
                                              </p:stCondLst>
                                            </p:cTn>
                                            <p:tgtEl>
                                              <p:spTgt spid="418"/>
                                            </p:tgtEl>
                                            <p:attrNameLst>
                                              <p:attrName>style.visibility</p:attrName>
                                            </p:attrNameLst>
                                          </p:cBhvr>
                                          <p:to>
                                            <p:strVal val="visible"/>
                                          </p:to>
                                        </p:set>
                                        <p:animEffect transition="in" filter="wipe(left)">
                                          <p:cBhvr>
                                            <p:cTn id="52" dur="500"/>
                                            <p:tgtEl>
                                              <p:spTgt spid="418"/>
                                            </p:tgtEl>
                                          </p:cBhvr>
                                        </p:animEffect>
                                      </p:childTnLst>
                                    </p:cTn>
                                  </p:par>
                                  <p:par>
                                    <p:cTn id="53" presetID="22" presetClass="entr" presetSubtype="8" fill="hold" grpId="0" nodeType="withEffect">
                                      <p:stCondLst>
                                        <p:cond delay="400"/>
                                      </p:stCondLst>
                                      <p:childTnLst>
                                        <p:set>
                                          <p:cBhvr>
                                            <p:cTn id="54" dur="1" fill="hold">
                                              <p:stCondLst>
                                                <p:cond delay="0"/>
                                              </p:stCondLst>
                                            </p:cTn>
                                            <p:tgtEl>
                                              <p:spTgt spid="419"/>
                                            </p:tgtEl>
                                            <p:attrNameLst>
                                              <p:attrName>style.visibility</p:attrName>
                                            </p:attrNameLst>
                                          </p:cBhvr>
                                          <p:to>
                                            <p:strVal val="visible"/>
                                          </p:to>
                                        </p:set>
                                        <p:animEffect transition="in" filter="wipe(left)">
                                          <p:cBhvr>
                                            <p:cTn id="55" dur="500"/>
                                            <p:tgtEl>
                                              <p:spTgt spid="4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3" grpId="0" animBg="1"/>
          <p:bldP spid="416" grpId="0"/>
          <p:bldP spid="417" grpId="0"/>
          <p:bldP spid="418" grpId="0"/>
          <p:bldP spid="419" grpId="0"/>
          <p:bldP spid="42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93"/>
                                            </p:tgtEl>
                                            <p:attrNameLst>
                                              <p:attrName>style.visibility</p:attrName>
                                            </p:attrNameLst>
                                          </p:cBhvr>
                                          <p:to>
                                            <p:strVal val="visible"/>
                                          </p:to>
                                        </p:set>
                                        <p:anim calcmode="lin" valueType="num">
                                          <p:cBhvr additive="base">
                                            <p:cTn id="7" dur="500" fill="hold"/>
                                            <p:tgtEl>
                                              <p:spTgt spid="393"/>
                                            </p:tgtEl>
                                            <p:attrNameLst>
                                              <p:attrName>ppt_x</p:attrName>
                                            </p:attrNameLst>
                                          </p:cBhvr>
                                          <p:tavLst>
                                            <p:tav tm="0">
                                              <p:val>
                                                <p:strVal val="#ppt_x"/>
                                              </p:val>
                                            </p:tav>
                                            <p:tav tm="100000">
                                              <p:val>
                                                <p:strVal val="#ppt_x"/>
                                              </p:val>
                                            </p:tav>
                                          </p:tavLst>
                                        </p:anim>
                                        <p:anim calcmode="lin" valueType="num">
                                          <p:cBhvr additive="base">
                                            <p:cTn id="8" dur="500" fill="hold"/>
                                            <p:tgtEl>
                                              <p:spTgt spid="39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421"/>
                                            </p:tgtEl>
                                            <p:attrNameLst>
                                              <p:attrName>style.visibility</p:attrName>
                                            </p:attrNameLst>
                                          </p:cBhvr>
                                          <p:to>
                                            <p:strVal val="visible"/>
                                          </p:to>
                                        </p:set>
                                        <p:animEffect transition="in" filter="wipe(left)">
                                          <p:cBhvr>
                                            <p:cTn id="12" dur="500"/>
                                            <p:tgtEl>
                                              <p:spTgt spid="421"/>
                                            </p:tgtEl>
                                          </p:cBhvr>
                                        </p:animEffect>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416"/>
                                            </p:tgtEl>
                                            <p:attrNameLst>
                                              <p:attrName>style.visibility</p:attrName>
                                            </p:attrNameLst>
                                          </p:cBhvr>
                                          <p:to>
                                            <p:strVal val="visible"/>
                                          </p:to>
                                        </p:set>
                                        <p:anim calcmode="lin" valueType="num">
                                          <p:cBhvr>
                                            <p:cTn id="16" dur="500" fill="hold"/>
                                            <p:tgtEl>
                                              <p:spTgt spid="416"/>
                                            </p:tgtEl>
                                            <p:attrNameLst>
                                              <p:attrName>ppt_w</p:attrName>
                                            </p:attrNameLst>
                                          </p:cBhvr>
                                          <p:tavLst>
                                            <p:tav tm="0">
                                              <p:val>
                                                <p:fltVal val="0"/>
                                              </p:val>
                                            </p:tav>
                                            <p:tav tm="100000">
                                              <p:val>
                                                <p:strVal val="#ppt_w"/>
                                              </p:val>
                                            </p:tav>
                                          </p:tavLst>
                                        </p:anim>
                                        <p:anim calcmode="lin" valueType="num">
                                          <p:cBhvr>
                                            <p:cTn id="17" dur="500" fill="hold"/>
                                            <p:tgtEl>
                                              <p:spTgt spid="416"/>
                                            </p:tgtEl>
                                            <p:attrNameLst>
                                              <p:attrName>ppt_h</p:attrName>
                                            </p:attrNameLst>
                                          </p:cBhvr>
                                          <p:tavLst>
                                            <p:tav tm="0">
                                              <p:val>
                                                <p:fltVal val="0"/>
                                              </p:val>
                                            </p:tav>
                                            <p:tav tm="100000">
                                              <p:val>
                                                <p:strVal val="#ppt_h"/>
                                              </p:val>
                                            </p:tav>
                                          </p:tavLst>
                                        </p:anim>
                                        <p:animEffect transition="in" filter="fade">
                                          <p:cBhvr>
                                            <p:cTn id="18" dur="500"/>
                                            <p:tgtEl>
                                              <p:spTgt spid="416"/>
                                            </p:tgtEl>
                                          </p:cBhvr>
                                        </p:animEffect>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394"/>
                                            </p:tgtEl>
                                            <p:attrNameLst>
                                              <p:attrName>style.visibility</p:attrName>
                                            </p:attrNameLst>
                                          </p:cBhvr>
                                          <p:to>
                                            <p:strVal val="visible"/>
                                          </p:to>
                                        </p:set>
                                        <p:anim calcmode="lin" valueType="num">
                                          <p:cBhvr additive="base">
                                            <p:cTn id="22" dur="500" fill="hold"/>
                                            <p:tgtEl>
                                              <p:spTgt spid="394"/>
                                            </p:tgtEl>
                                            <p:attrNameLst>
                                              <p:attrName>ppt_x</p:attrName>
                                            </p:attrNameLst>
                                          </p:cBhvr>
                                          <p:tavLst>
                                            <p:tav tm="0">
                                              <p:val>
                                                <p:strVal val="#ppt_x"/>
                                              </p:val>
                                            </p:tav>
                                            <p:tav tm="100000">
                                              <p:val>
                                                <p:strVal val="#ppt_x"/>
                                              </p:val>
                                            </p:tav>
                                          </p:tavLst>
                                        </p:anim>
                                        <p:anim calcmode="lin" valueType="num">
                                          <p:cBhvr additive="base">
                                            <p:cTn id="23" dur="500" fill="hold"/>
                                            <p:tgtEl>
                                              <p:spTgt spid="394"/>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2" presetClass="entr" presetSubtype="1" fill="hold" grpId="0" nodeType="afterEffect">
                                      <p:stCondLst>
                                        <p:cond delay="0"/>
                                      </p:stCondLst>
                                      <p:childTnLst>
                                        <p:set>
                                          <p:cBhvr>
                                            <p:cTn id="26" dur="1" fill="hold">
                                              <p:stCondLst>
                                                <p:cond delay="0"/>
                                              </p:stCondLst>
                                            </p:cTn>
                                            <p:tgtEl>
                                              <p:spTgt spid="420"/>
                                            </p:tgtEl>
                                            <p:attrNameLst>
                                              <p:attrName>style.visibility</p:attrName>
                                            </p:attrNameLst>
                                          </p:cBhvr>
                                          <p:to>
                                            <p:strVal val="visible"/>
                                          </p:to>
                                        </p:set>
                                        <p:animEffect transition="in" filter="wipe(up)">
                                          <p:cBhvr>
                                            <p:cTn id="27" dur="500"/>
                                            <p:tgtEl>
                                              <p:spTgt spid="420"/>
                                            </p:tgtEl>
                                          </p:cBhvr>
                                        </p:animEffect>
                                      </p:childTnLst>
                                    </p:cTn>
                                  </p:par>
                                </p:childTnLst>
                              </p:cTn>
                            </p:par>
                            <p:par>
                              <p:cTn id="28" fill="hold">
                                <p:stCondLst>
                                  <p:cond delay="2500"/>
                                </p:stCondLst>
                                <p:childTnLst>
                                  <p:par>
                                    <p:cTn id="29" presetID="52" presetClass="entr" presetSubtype="0" fill="hold" nodeType="afterEffect">
                                      <p:stCondLst>
                                        <p:cond delay="0"/>
                                      </p:stCondLst>
                                      <p:childTnLst>
                                        <p:set>
                                          <p:cBhvr>
                                            <p:cTn id="30" dur="1" fill="hold">
                                              <p:stCondLst>
                                                <p:cond delay="0"/>
                                              </p:stCondLst>
                                            </p:cTn>
                                            <p:tgtEl>
                                              <p:spTgt spid="407"/>
                                            </p:tgtEl>
                                            <p:attrNameLst>
                                              <p:attrName>style.visibility</p:attrName>
                                            </p:attrNameLst>
                                          </p:cBhvr>
                                          <p:to>
                                            <p:strVal val="visible"/>
                                          </p:to>
                                        </p:set>
                                        <p:animScale>
                                          <p:cBhvr>
                                            <p:cTn id="31" dur="500" decel="50000" fill="hold">
                                              <p:stCondLst>
                                                <p:cond delay="0"/>
                                              </p:stCondLst>
                                            </p:cTn>
                                            <p:tgtEl>
                                              <p:spTgt spid="40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500" decel="50000" fill="hold">
                                              <p:stCondLst>
                                                <p:cond delay="0"/>
                                              </p:stCondLst>
                                            </p:cTn>
                                            <p:tgtEl>
                                              <p:spTgt spid="407"/>
                                            </p:tgtEl>
                                            <p:attrNameLst>
                                              <p:attrName>ppt_x</p:attrName>
                                              <p:attrName>ppt_y</p:attrName>
                                            </p:attrNameLst>
                                          </p:cBhvr>
                                        </p:animMotion>
                                        <p:animEffect transition="in" filter="fade">
                                          <p:cBhvr>
                                            <p:cTn id="33" dur="500"/>
                                            <p:tgtEl>
                                              <p:spTgt spid="407"/>
                                            </p:tgtEl>
                                          </p:cBhvr>
                                        </p:animEffect>
                                      </p:childTnLst>
                                    </p:cTn>
                                  </p:par>
                                </p:childTnLst>
                              </p:cTn>
                            </p:par>
                            <p:par>
                              <p:cTn id="34" fill="hold">
                                <p:stCondLst>
                                  <p:cond delay="3000"/>
                                </p:stCondLst>
                                <p:childTnLst>
                                  <p:par>
                                    <p:cTn id="35" presetID="52" presetClass="entr" presetSubtype="0" fill="hold" nodeType="afterEffect">
                                      <p:stCondLst>
                                        <p:cond delay="0"/>
                                      </p:stCondLst>
                                      <p:childTnLst>
                                        <p:set>
                                          <p:cBhvr>
                                            <p:cTn id="36" dur="1" fill="hold">
                                              <p:stCondLst>
                                                <p:cond delay="0"/>
                                              </p:stCondLst>
                                            </p:cTn>
                                            <p:tgtEl>
                                              <p:spTgt spid="410"/>
                                            </p:tgtEl>
                                            <p:attrNameLst>
                                              <p:attrName>style.visibility</p:attrName>
                                            </p:attrNameLst>
                                          </p:cBhvr>
                                          <p:to>
                                            <p:strVal val="visible"/>
                                          </p:to>
                                        </p:set>
                                        <p:animScale>
                                          <p:cBhvr>
                                            <p:cTn id="37" dur="500" decel="50000" fill="hold">
                                              <p:stCondLst>
                                                <p:cond delay="0"/>
                                              </p:stCondLst>
                                            </p:cTn>
                                            <p:tgtEl>
                                              <p:spTgt spid="4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500" decel="50000" fill="hold">
                                              <p:stCondLst>
                                                <p:cond delay="0"/>
                                              </p:stCondLst>
                                            </p:cTn>
                                            <p:tgtEl>
                                              <p:spTgt spid="410"/>
                                            </p:tgtEl>
                                            <p:attrNameLst>
                                              <p:attrName>ppt_x</p:attrName>
                                              <p:attrName>ppt_y</p:attrName>
                                            </p:attrNameLst>
                                          </p:cBhvr>
                                        </p:animMotion>
                                        <p:animEffect transition="in" filter="fade">
                                          <p:cBhvr>
                                            <p:cTn id="39" dur="500"/>
                                            <p:tgtEl>
                                              <p:spTgt spid="410"/>
                                            </p:tgtEl>
                                          </p:cBhvr>
                                        </p:animEffect>
                                      </p:childTnLst>
                                    </p:cTn>
                                  </p:par>
                                </p:childTnLst>
                              </p:cTn>
                            </p:par>
                            <p:par>
                              <p:cTn id="40" fill="hold">
                                <p:stCondLst>
                                  <p:cond delay="3500"/>
                                </p:stCondLst>
                                <p:childTnLst>
                                  <p:par>
                                    <p:cTn id="41" presetID="52" presetClass="entr" presetSubtype="0" fill="hold" nodeType="afterEffect">
                                      <p:stCondLst>
                                        <p:cond delay="0"/>
                                      </p:stCondLst>
                                      <p:childTnLst>
                                        <p:set>
                                          <p:cBhvr>
                                            <p:cTn id="42" dur="1" fill="hold">
                                              <p:stCondLst>
                                                <p:cond delay="0"/>
                                              </p:stCondLst>
                                            </p:cTn>
                                            <p:tgtEl>
                                              <p:spTgt spid="413"/>
                                            </p:tgtEl>
                                            <p:attrNameLst>
                                              <p:attrName>style.visibility</p:attrName>
                                            </p:attrNameLst>
                                          </p:cBhvr>
                                          <p:to>
                                            <p:strVal val="visible"/>
                                          </p:to>
                                        </p:set>
                                        <p:animScale>
                                          <p:cBhvr>
                                            <p:cTn id="43" dur="500" decel="50000" fill="hold">
                                              <p:stCondLst>
                                                <p:cond delay="0"/>
                                              </p:stCondLst>
                                            </p:cTn>
                                            <p:tgtEl>
                                              <p:spTgt spid="4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500" decel="50000" fill="hold">
                                              <p:stCondLst>
                                                <p:cond delay="0"/>
                                              </p:stCondLst>
                                            </p:cTn>
                                            <p:tgtEl>
                                              <p:spTgt spid="413"/>
                                            </p:tgtEl>
                                            <p:attrNameLst>
                                              <p:attrName>ppt_x</p:attrName>
                                              <p:attrName>ppt_y</p:attrName>
                                            </p:attrNameLst>
                                          </p:cBhvr>
                                        </p:animMotion>
                                        <p:animEffect transition="in" filter="fade">
                                          <p:cBhvr>
                                            <p:cTn id="45" dur="500"/>
                                            <p:tgtEl>
                                              <p:spTgt spid="413"/>
                                            </p:tgtEl>
                                          </p:cBhvr>
                                        </p:animEffect>
                                      </p:childTnLst>
                                    </p:cTn>
                                  </p:par>
                                </p:childTnLst>
                              </p:cTn>
                            </p:par>
                            <p:par>
                              <p:cTn id="46" fill="hold">
                                <p:stCondLst>
                                  <p:cond delay="4000"/>
                                </p:stCondLst>
                                <p:childTnLst>
                                  <p:par>
                                    <p:cTn id="47" presetID="22" presetClass="entr" presetSubtype="8" fill="hold" grpId="0" nodeType="afterEffect">
                                      <p:stCondLst>
                                        <p:cond delay="0"/>
                                      </p:stCondLst>
                                      <p:childTnLst>
                                        <p:set>
                                          <p:cBhvr>
                                            <p:cTn id="48" dur="1" fill="hold">
                                              <p:stCondLst>
                                                <p:cond delay="0"/>
                                              </p:stCondLst>
                                            </p:cTn>
                                            <p:tgtEl>
                                              <p:spTgt spid="417"/>
                                            </p:tgtEl>
                                            <p:attrNameLst>
                                              <p:attrName>style.visibility</p:attrName>
                                            </p:attrNameLst>
                                          </p:cBhvr>
                                          <p:to>
                                            <p:strVal val="visible"/>
                                          </p:to>
                                        </p:set>
                                        <p:animEffect transition="in" filter="wipe(left)">
                                          <p:cBhvr>
                                            <p:cTn id="49" dur="500"/>
                                            <p:tgtEl>
                                              <p:spTgt spid="417"/>
                                            </p:tgtEl>
                                          </p:cBhvr>
                                        </p:animEffect>
                                      </p:childTnLst>
                                    </p:cTn>
                                  </p:par>
                                  <p:par>
                                    <p:cTn id="50" presetID="22" presetClass="entr" presetSubtype="8" fill="hold" grpId="0" nodeType="withEffect">
                                      <p:stCondLst>
                                        <p:cond delay="200"/>
                                      </p:stCondLst>
                                      <p:childTnLst>
                                        <p:set>
                                          <p:cBhvr>
                                            <p:cTn id="51" dur="1" fill="hold">
                                              <p:stCondLst>
                                                <p:cond delay="0"/>
                                              </p:stCondLst>
                                            </p:cTn>
                                            <p:tgtEl>
                                              <p:spTgt spid="418"/>
                                            </p:tgtEl>
                                            <p:attrNameLst>
                                              <p:attrName>style.visibility</p:attrName>
                                            </p:attrNameLst>
                                          </p:cBhvr>
                                          <p:to>
                                            <p:strVal val="visible"/>
                                          </p:to>
                                        </p:set>
                                        <p:animEffect transition="in" filter="wipe(left)">
                                          <p:cBhvr>
                                            <p:cTn id="52" dur="500"/>
                                            <p:tgtEl>
                                              <p:spTgt spid="418"/>
                                            </p:tgtEl>
                                          </p:cBhvr>
                                        </p:animEffect>
                                      </p:childTnLst>
                                    </p:cTn>
                                  </p:par>
                                  <p:par>
                                    <p:cTn id="53" presetID="22" presetClass="entr" presetSubtype="8" fill="hold" grpId="0" nodeType="withEffect">
                                      <p:stCondLst>
                                        <p:cond delay="400"/>
                                      </p:stCondLst>
                                      <p:childTnLst>
                                        <p:set>
                                          <p:cBhvr>
                                            <p:cTn id="54" dur="1" fill="hold">
                                              <p:stCondLst>
                                                <p:cond delay="0"/>
                                              </p:stCondLst>
                                            </p:cTn>
                                            <p:tgtEl>
                                              <p:spTgt spid="419"/>
                                            </p:tgtEl>
                                            <p:attrNameLst>
                                              <p:attrName>style.visibility</p:attrName>
                                            </p:attrNameLst>
                                          </p:cBhvr>
                                          <p:to>
                                            <p:strVal val="visible"/>
                                          </p:to>
                                        </p:set>
                                        <p:animEffect transition="in" filter="wipe(left)">
                                          <p:cBhvr>
                                            <p:cTn id="55" dur="500"/>
                                            <p:tgtEl>
                                              <p:spTgt spid="4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3" grpId="0" animBg="1"/>
          <p:bldP spid="416" grpId="0"/>
          <p:bldP spid="417" grpId="0"/>
          <p:bldP spid="418" grpId="0"/>
          <p:bldP spid="419" grpId="0"/>
          <p:bldP spid="420"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a:off x="3284062" y="1707654"/>
            <a:ext cx="1197175" cy="1197175"/>
            <a:chOff x="304800" y="673100"/>
            <a:chExt cx="4000500" cy="4000500"/>
          </a:xfrm>
          <a:effectLst>
            <a:outerShdw blurRad="444500" dist="254000" dir="8100000" algn="tr" rotWithShape="0">
              <a:prstClr val="black">
                <a:alpha val="50000"/>
              </a:prstClr>
            </a:outerShdw>
          </a:effectLst>
        </p:grpSpPr>
        <p:sp>
          <p:nvSpPr>
            <p:cNvPr id="54" name="同心圆 5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5" name="椭圆 5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6" name="TextBox 55"/>
          <p:cNvSpPr txBox="1"/>
          <p:nvPr/>
        </p:nvSpPr>
        <p:spPr>
          <a:xfrm>
            <a:off x="3280173" y="1952145"/>
            <a:ext cx="1257356" cy="782955"/>
          </a:xfrm>
          <a:prstGeom prst="rect">
            <a:avLst/>
          </a:prstGeom>
          <a:noFill/>
        </p:spPr>
        <p:txBody>
          <a:bodyPr wrap="square" lIns="0" tIns="0" rIns="0" bIns="0" rtlCol="0">
            <a:spAutoFit/>
          </a:bodyPr>
          <a:lstStyle/>
          <a:p>
            <a:pPr algn="ctr"/>
            <a:r>
              <a:rPr lang="en-US" altLang="zh-CN" sz="4800" b="1" dirty="0" smtClean="0">
                <a:solidFill>
                  <a:schemeClr val="accent1"/>
                </a:solidFill>
                <a:latin typeface="微软雅黑" panose="020B0503020204020204" pitchFamily="34" charset="-122"/>
                <a:ea typeface="微软雅黑" panose="020B0503020204020204" pitchFamily="34" charset="-122"/>
              </a:rPr>
              <a:t>添</a:t>
            </a:r>
          </a:p>
        </p:txBody>
      </p:sp>
      <p:sp>
        <p:nvSpPr>
          <p:cNvPr id="31" name="TextBox 30"/>
          <p:cNvSpPr txBox="1"/>
          <p:nvPr/>
        </p:nvSpPr>
        <p:spPr>
          <a:xfrm>
            <a:off x="3563888" y="339504"/>
            <a:ext cx="2016224" cy="326390"/>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anose="020B0503020204020204" pitchFamily="34" charset="-122"/>
                <a:ea typeface="微软雅黑" panose="020B0503020204020204" pitchFamily="34" charset="-122"/>
              </a:rPr>
              <a:t>添加标题</a:t>
            </a:r>
          </a:p>
        </p:txBody>
      </p:sp>
      <p:sp>
        <p:nvSpPr>
          <p:cNvPr id="33"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35" name="Group 21"/>
          <p:cNvGrpSpPr/>
          <p:nvPr/>
        </p:nvGrpSpPr>
        <p:grpSpPr>
          <a:xfrm>
            <a:off x="836516" y="1712895"/>
            <a:ext cx="2286016" cy="1116779"/>
            <a:chOff x="642910" y="1778920"/>
            <a:chExt cx="2286016" cy="1116779"/>
          </a:xfrm>
        </p:grpSpPr>
        <p:sp>
          <p:nvSpPr>
            <p:cNvPr id="36" name="Rectangle 88"/>
            <p:cNvSpPr/>
            <p:nvPr/>
          </p:nvSpPr>
          <p:spPr>
            <a:xfrm>
              <a:off x="642910" y="2076244"/>
              <a:ext cx="2286016" cy="819455"/>
            </a:xfrm>
            <a:prstGeom prst="rect">
              <a:avLst/>
            </a:prstGeom>
          </p:spPr>
          <p:txBody>
            <a:bodyPr wrap="square">
              <a:spAutoFit/>
            </a:bodyPr>
            <a:lstStyle/>
            <a:p>
              <a:pPr>
                <a:lnSpc>
                  <a:spcPct val="15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r>
                <a:rPr lang="zh-CN" altLang="en-US" sz="1050" dirty="0" smtClean="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a:t>
              </a:r>
              <a:endParaRPr lang="ms-MY" sz="1050" dirty="0" smtClean="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endParaRPr>
            </a:p>
          </p:txBody>
        </p:sp>
        <p:sp>
          <p:nvSpPr>
            <p:cNvPr id="37" name="Rectangle 89"/>
            <p:cNvSpPr/>
            <p:nvPr/>
          </p:nvSpPr>
          <p:spPr>
            <a:xfrm>
              <a:off x="642910" y="1778920"/>
              <a:ext cx="1928826" cy="384810"/>
            </a:xfrm>
            <a:prstGeom prst="rect">
              <a:avLst/>
            </a:prstGeom>
          </p:spPr>
          <p:txBody>
            <a:bodyPr wrap="square">
              <a:spAutoFit/>
            </a:bodyPr>
            <a:lstStyle/>
            <a:p>
              <a:r>
                <a:rPr lang="zh-CN" altLang="en-US" b="1" dirty="0" smtClean="0">
                  <a:solidFill>
                    <a:schemeClr val="accent2"/>
                  </a:solidFill>
                  <a:latin typeface="微软雅黑" panose="020B0503020204020204" pitchFamily="34" charset="-122"/>
                  <a:ea typeface="微软雅黑" panose="020B0503020204020204" pitchFamily="34" charset="-122"/>
                  <a:cs typeface="Open Sans" pitchFamily="34" charset="0"/>
                </a:rPr>
                <a:t>添加标题</a:t>
              </a:r>
            </a:p>
          </p:txBody>
        </p:sp>
      </p:grpSp>
      <p:grpSp>
        <p:nvGrpSpPr>
          <p:cNvPr id="38" name="Group 22"/>
          <p:cNvGrpSpPr/>
          <p:nvPr/>
        </p:nvGrpSpPr>
        <p:grpSpPr>
          <a:xfrm>
            <a:off x="836516" y="3148667"/>
            <a:ext cx="2286016" cy="1165808"/>
            <a:chOff x="642910" y="3214692"/>
            <a:chExt cx="2286016" cy="1165808"/>
          </a:xfrm>
        </p:grpSpPr>
        <p:sp>
          <p:nvSpPr>
            <p:cNvPr id="39" name="Rectangle 90"/>
            <p:cNvSpPr/>
            <p:nvPr/>
          </p:nvSpPr>
          <p:spPr>
            <a:xfrm>
              <a:off x="642910" y="3561045"/>
              <a:ext cx="2286016" cy="819455"/>
            </a:xfrm>
            <a:prstGeom prst="rect">
              <a:avLst/>
            </a:prstGeom>
          </p:spPr>
          <p:txBody>
            <a:bodyPr wrap="square">
              <a:spAutoFit/>
            </a:bodyPr>
            <a:lstStyle/>
            <a:p>
              <a:pPr>
                <a:lnSpc>
                  <a:spcPct val="15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r>
                <a:rPr lang="zh-CN" altLang="en-US" sz="1050" dirty="0" smtClean="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a:t>
              </a:r>
              <a:endParaRPr lang="ms-MY" altLang="zh-CN" sz="105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endParaRPr>
            </a:p>
          </p:txBody>
        </p:sp>
        <p:sp>
          <p:nvSpPr>
            <p:cNvPr id="40" name="Rectangle 91"/>
            <p:cNvSpPr/>
            <p:nvPr/>
          </p:nvSpPr>
          <p:spPr>
            <a:xfrm>
              <a:off x="642910" y="3214692"/>
              <a:ext cx="1928826" cy="384810"/>
            </a:xfrm>
            <a:prstGeom prst="rect">
              <a:avLst/>
            </a:prstGeom>
          </p:spPr>
          <p:txBody>
            <a:bodyPr wrap="square">
              <a:spAutoFit/>
            </a:bodyPr>
            <a:lstStyle/>
            <a:p>
              <a:r>
                <a:rPr lang="zh-CN" altLang="en-US" b="1" dirty="0" smtClean="0">
                  <a:solidFill>
                    <a:schemeClr val="accent4"/>
                  </a:solidFill>
                  <a:latin typeface="微软雅黑" panose="020B0503020204020204" pitchFamily="34" charset="-122"/>
                  <a:ea typeface="微软雅黑" panose="020B0503020204020204" pitchFamily="34" charset="-122"/>
                  <a:cs typeface="Open Sans" pitchFamily="34" charset="0"/>
                </a:rPr>
                <a:t>添加标题</a:t>
              </a:r>
            </a:p>
          </p:txBody>
        </p:sp>
      </p:grpSp>
      <p:grpSp>
        <p:nvGrpSpPr>
          <p:cNvPr id="41" name="Group 23"/>
          <p:cNvGrpSpPr/>
          <p:nvPr/>
        </p:nvGrpSpPr>
        <p:grpSpPr>
          <a:xfrm>
            <a:off x="6090250" y="3148667"/>
            <a:ext cx="2298174" cy="1165808"/>
            <a:chOff x="6202916" y="3214692"/>
            <a:chExt cx="2298174" cy="1165808"/>
          </a:xfrm>
        </p:grpSpPr>
        <p:sp>
          <p:nvSpPr>
            <p:cNvPr id="42" name="Rectangle 92"/>
            <p:cNvSpPr/>
            <p:nvPr/>
          </p:nvSpPr>
          <p:spPr>
            <a:xfrm>
              <a:off x="6215074" y="3561045"/>
              <a:ext cx="2286016" cy="819455"/>
            </a:xfrm>
            <a:prstGeom prst="rect">
              <a:avLst/>
            </a:prstGeom>
          </p:spPr>
          <p:txBody>
            <a:bodyPr wrap="square">
              <a:spAutoFit/>
            </a:bodyPr>
            <a:lstStyle/>
            <a:p>
              <a:pPr>
                <a:lnSpc>
                  <a:spcPct val="15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r>
                <a:rPr lang="zh-CN" altLang="en-US" sz="1050" dirty="0" smtClean="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a:t>
              </a:r>
              <a:endPar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endParaRPr>
            </a:p>
          </p:txBody>
        </p:sp>
        <p:sp>
          <p:nvSpPr>
            <p:cNvPr id="43" name="Rectangle 93"/>
            <p:cNvSpPr/>
            <p:nvPr/>
          </p:nvSpPr>
          <p:spPr>
            <a:xfrm>
              <a:off x="6202916" y="3214692"/>
              <a:ext cx="1928826" cy="384810"/>
            </a:xfrm>
            <a:prstGeom prst="rect">
              <a:avLst/>
            </a:prstGeom>
          </p:spPr>
          <p:txBody>
            <a:bodyPr wrap="square">
              <a:spAutoFit/>
            </a:bodyPr>
            <a:lstStyle/>
            <a:p>
              <a:r>
                <a:rPr lang="zh-CN" altLang="en-US" b="1" dirty="0" smtClean="0">
                  <a:solidFill>
                    <a:schemeClr val="accent5"/>
                  </a:solidFill>
                  <a:latin typeface="微软雅黑" panose="020B0503020204020204" pitchFamily="34" charset="-122"/>
                  <a:ea typeface="微软雅黑" panose="020B0503020204020204" pitchFamily="34" charset="-122"/>
                  <a:cs typeface="Open Sans" pitchFamily="34" charset="0"/>
                </a:rPr>
                <a:t>添加标题</a:t>
              </a:r>
            </a:p>
          </p:txBody>
        </p:sp>
      </p:grpSp>
      <p:grpSp>
        <p:nvGrpSpPr>
          <p:cNvPr id="44" name="Group 24"/>
          <p:cNvGrpSpPr/>
          <p:nvPr/>
        </p:nvGrpSpPr>
        <p:grpSpPr>
          <a:xfrm>
            <a:off x="6090250" y="1712895"/>
            <a:ext cx="2298174" cy="1112219"/>
            <a:chOff x="6202916" y="1778920"/>
            <a:chExt cx="2298174" cy="1112219"/>
          </a:xfrm>
        </p:grpSpPr>
        <p:sp>
          <p:nvSpPr>
            <p:cNvPr id="45" name="Rectangle 94"/>
            <p:cNvSpPr/>
            <p:nvPr/>
          </p:nvSpPr>
          <p:spPr>
            <a:xfrm>
              <a:off x="6215074" y="2071684"/>
              <a:ext cx="2286016" cy="819455"/>
            </a:xfrm>
            <a:prstGeom prst="rect">
              <a:avLst/>
            </a:prstGeom>
          </p:spPr>
          <p:txBody>
            <a:bodyPr wrap="square">
              <a:spAutoFit/>
            </a:bodyPr>
            <a:lstStyle/>
            <a:p>
              <a:pPr>
                <a:lnSpc>
                  <a:spcPct val="15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r>
                <a:rPr lang="zh-CN" altLang="en-US" sz="1050" dirty="0" smtClean="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a:t>
              </a:r>
              <a:endPar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endParaRPr>
            </a:p>
          </p:txBody>
        </p:sp>
        <p:sp>
          <p:nvSpPr>
            <p:cNvPr id="46" name="Rectangle 95"/>
            <p:cNvSpPr/>
            <p:nvPr/>
          </p:nvSpPr>
          <p:spPr>
            <a:xfrm>
              <a:off x="6202916" y="1778920"/>
              <a:ext cx="1928826" cy="384810"/>
            </a:xfrm>
            <a:prstGeom prst="rect">
              <a:avLst/>
            </a:prstGeom>
          </p:spPr>
          <p:txBody>
            <a:bodyPr wrap="square">
              <a:spAutoFit/>
            </a:bodyPr>
            <a:lstStyle/>
            <a:p>
              <a:r>
                <a:rPr lang="zh-CN" altLang="en-US" b="1" dirty="0" smtClean="0">
                  <a:solidFill>
                    <a:schemeClr val="accent3"/>
                  </a:solidFill>
                  <a:latin typeface="微软雅黑" panose="020B0503020204020204" pitchFamily="34" charset="-122"/>
                  <a:ea typeface="微软雅黑" panose="020B0503020204020204" pitchFamily="34" charset="-122"/>
                  <a:cs typeface="Open Sans" pitchFamily="34" charset="0"/>
                </a:rPr>
                <a:t>添加标题</a:t>
              </a:r>
            </a:p>
          </p:txBody>
        </p:sp>
      </p:grpSp>
      <p:grpSp>
        <p:nvGrpSpPr>
          <p:cNvPr id="61" name="组合 60"/>
          <p:cNvGrpSpPr/>
          <p:nvPr/>
        </p:nvGrpSpPr>
        <p:grpSpPr>
          <a:xfrm>
            <a:off x="4686685" y="1707654"/>
            <a:ext cx="1197175" cy="1197175"/>
            <a:chOff x="304800" y="673100"/>
            <a:chExt cx="4000500" cy="4000500"/>
          </a:xfrm>
          <a:effectLst>
            <a:outerShdw blurRad="444500" dist="254000" dir="8100000" algn="tr" rotWithShape="0">
              <a:prstClr val="black">
                <a:alpha val="50000"/>
              </a:prstClr>
            </a:outerShdw>
          </a:effectLst>
        </p:grpSpPr>
        <p:sp>
          <p:nvSpPr>
            <p:cNvPr id="62" name="同心圆 6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3" name="椭圆 6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4" name="TextBox 63"/>
          <p:cNvSpPr txBox="1"/>
          <p:nvPr/>
        </p:nvSpPr>
        <p:spPr>
          <a:xfrm>
            <a:off x="4682796" y="1952145"/>
            <a:ext cx="1257356" cy="782955"/>
          </a:xfrm>
          <a:prstGeom prst="rect">
            <a:avLst/>
          </a:prstGeom>
          <a:noFill/>
        </p:spPr>
        <p:txBody>
          <a:bodyPr wrap="square" lIns="0" tIns="0" rIns="0" bIns="0" rtlCol="0">
            <a:spAutoFit/>
          </a:bodyPr>
          <a:lstStyle/>
          <a:p>
            <a:pPr algn="ctr"/>
            <a:r>
              <a:rPr lang="en-US" altLang="zh-CN" sz="4800" b="1" dirty="0" smtClean="0">
                <a:solidFill>
                  <a:schemeClr val="accent3"/>
                </a:solidFill>
                <a:latin typeface="微软雅黑" panose="020B0503020204020204" pitchFamily="34" charset="-122"/>
                <a:ea typeface="微软雅黑" panose="020B0503020204020204" pitchFamily="34" charset="-122"/>
              </a:rPr>
              <a:t>加</a:t>
            </a:r>
          </a:p>
        </p:txBody>
      </p:sp>
      <p:grpSp>
        <p:nvGrpSpPr>
          <p:cNvPr id="65" name="组合 64"/>
          <p:cNvGrpSpPr/>
          <p:nvPr/>
        </p:nvGrpSpPr>
        <p:grpSpPr>
          <a:xfrm>
            <a:off x="3314076" y="3142665"/>
            <a:ext cx="1197175" cy="1197175"/>
            <a:chOff x="304800" y="673100"/>
            <a:chExt cx="4000500" cy="4000500"/>
          </a:xfrm>
          <a:effectLst>
            <a:outerShdw blurRad="444500" dist="254000" dir="8100000" algn="tr" rotWithShape="0">
              <a:prstClr val="black">
                <a:alpha val="50000"/>
              </a:prstClr>
            </a:outerShdw>
          </a:effectLst>
        </p:grpSpPr>
        <p:sp>
          <p:nvSpPr>
            <p:cNvPr id="66" name="同心圆 6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7" name="椭圆 6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8" name="TextBox 67"/>
          <p:cNvSpPr txBox="1"/>
          <p:nvPr/>
        </p:nvSpPr>
        <p:spPr>
          <a:xfrm>
            <a:off x="3276031" y="3384852"/>
            <a:ext cx="1257356" cy="782955"/>
          </a:xfrm>
          <a:prstGeom prst="rect">
            <a:avLst/>
          </a:prstGeom>
          <a:noFill/>
        </p:spPr>
        <p:txBody>
          <a:bodyPr wrap="square" lIns="0" tIns="0" rIns="0" bIns="0" rtlCol="0">
            <a:spAutoFit/>
          </a:bodyPr>
          <a:lstStyle/>
          <a:p>
            <a:pPr algn="ctr"/>
            <a:r>
              <a:rPr lang="en-US" altLang="zh-CN" sz="4800" b="1" dirty="0" smtClean="0">
                <a:solidFill>
                  <a:schemeClr val="accent4"/>
                </a:solidFill>
                <a:latin typeface="微软雅黑" panose="020B0503020204020204" pitchFamily="34" charset="-122"/>
                <a:ea typeface="微软雅黑" panose="020B0503020204020204" pitchFamily="34" charset="-122"/>
              </a:rPr>
              <a:t>标</a:t>
            </a:r>
          </a:p>
        </p:txBody>
      </p:sp>
      <p:grpSp>
        <p:nvGrpSpPr>
          <p:cNvPr id="69" name="组合 68"/>
          <p:cNvGrpSpPr/>
          <p:nvPr/>
        </p:nvGrpSpPr>
        <p:grpSpPr>
          <a:xfrm>
            <a:off x="4686685" y="3142665"/>
            <a:ext cx="1197175" cy="1197175"/>
            <a:chOff x="304800" y="673100"/>
            <a:chExt cx="4000500" cy="4000500"/>
          </a:xfrm>
          <a:effectLst>
            <a:outerShdw blurRad="444500" dist="254000" dir="8100000" algn="tr" rotWithShape="0">
              <a:prstClr val="black">
                <a:alpha val="50000"/>
              </a:prstClr>
            </a:outerShdw>
          </a:effectLst>
        </p:grpSpPr>
        <p:sp>
          <p:nvSpPr>
            <p:cNvPr id="70" name="同心圆 6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1" name="椭圆 7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2" name="TextBox 71"/>
          <p:cNvSpPr txBox="1"/>
          <p:nvPr/>
        </p:nvSpPr>
        <p:spPr>
          <a:xfrm>
            <a:off x="4665969" y="3387156"/>
            <a:ext cx="1257356" cy="782955"/>
          </a:xfrm>
          <a:prstGeom prst="rect">
            <a:avLst/>
          </a:prstGeom>
          <a:noFill/>
        </p:spPr>
        <p:txBody>
          <a:bodyPr wrap="square" lIns="0" tIns="0" rIns="0" bIns="0" rtlCol="0">
            <a:spAutoFit/>
          </a:bodyPr>
          <a:lstStyle/>
          <a:p>
            <a:pPr algn="ctr"/>
            <a:r>
              <a:rPr lang="en-US" altLang="zh-CN" sz="4800" b="1" dirty="0" smtClean="0">
                <a:solidFill>
                  <a:schemeClr val="accent5"/>
                </a:solidFill>
                <a:latin typeface="微软雅黑" panose="020B0503020204020204" pitchFamily="34" charset="-122"/>
                <a:ea typeface="微软雅黑" panose="020B0503020204020204" pitchFamily="34" charset="-122"/>
              </a:rPr>
              <a:t>题</a:t>
            </a:r>
          </a:p>
        </p:txBody>
      </p:sp>
    </p:spTree>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ppt_w</p:attrName>
                                        </p:attrNameLst>
                                      </p:cBhvr>
                                      <p:tavLst>
                                        <p:tav tm="0">
                                          <p:val>
                                            <p:fltVal val="0"/>
                                          </p:val>
                                        </p:tav>
                                        <p:tav tm="100000">
                                          <p:val>
                                            <p:strVal val="#ppt_w"/>
                                          </p:val>
                                        </p:tav>
                                      </p:tavLst>
                                    </p:anim>
                                    <p:anim calcmode="lin" valueType="num">
                                      <p:cBhvr>
                                        <p:cTn id="8" dur="500" fill="hold"/>
                                        <p:tgtEl>
                                          <p:spTgt spid="53"/>
                                        </p:tgtEl>
                                        <p:attrNameLst>
                                          <p:attrName>ppt_h</p:attrName>
                                        </p:attrNameLst>
                                      </p:cBhvr>
                                      <p:tavLst>
                                        <p:tav tm="0">
                                          <p:val>
                                            <p:fltVal val="0"/>
                                          </p:val>
                                        </p:tav>
                                        <p:tav tm="100000">
                                          <p:val>
                                            <p:strVal val="#ppt_h"/>
                                          </p:val>
                                        </p:tav>
                                      </p:tavLst>
                                    </p:anim>
                                    <p:animEffect transition="in" filter="fade">
                                      <p:cBhvr>
                                        <p:cTn id="9" dur="500"/>
                                        <p:tgtEl>
                                          <p:spTgt spid="53"/>
                                        </p:tgtEl>
                                      </p:cBhvr>
                                    </p:animEffect>
                                    <p:anim calcmode="lin" valueType="num">
                                      <p:cBhvr>
                                        <p:cTn id="10" dur="500" fill="hold"/>
                                        <p:tgtEl>
                                          <p:spTgt spid="53"/>
                                        </p:tgtEl>
                                        <p:attrNameLst>
                                          <p:attrName>ppt_x</p:attrName>
                                        </p:attrNameLst>
                                      </p:cBhvr>
                                      <p:tavLst>
                                        <p:tav tm="0">
                                          <p:val>
                                            <p:fltVal val="0.5"/>
                                          </p:val>
                                        </p:tav>
                                        <p:tav tm="100000">
                                          <p:val>
                                            <p:strVal val="#ppt_x"/>
                                          </p:val>
                                        </p:tav>
                                      </p:tavLst>
                                    </p:anim>
                                    <p:anim calcmode="lin" valueType="num">
                                      <p:cBhvr>
                                        <p:cTn id="11" dur="500" fill="hold"/>
                                        <p:tgtEl>
                                          <p:spTgt spid="53"/>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250"/>
                                  </p:stCondLst>
                                  <p:childTnLst>
                                    <p:set>
                                      <p:cBhvr>
                                        <p:cTn id="13" dur="1" fill="hold">
                                          <p:stCondLst>
                                            <p:cond delay="0"/>
                                          </p:stCondLst>
                                        </p:cTn>
                                        <p:tgtEl>
                                          <p:spTgt spid="61"/>
                                        </p:tgtEl>
                                        <p:attrNameLst>
                                          <p:attrName>style.visibility</p:attrName>
                                        </p:attrNameLst>
                                      </p:cBhvr>
                                      <p:to>
                                        <p:strVal val="visible"/>
                                      </p:to>
                                    </p:set>
                                    <p:anim calcmode="lin" valueType="num">
                                      <p:cBhvr>
                                        <p:cTn id="14" dur="500" fill="hold"/>
                                        <p:tgtEl>
                                          <p:spTgt spid="61"/>
                                        </p:tgtEl>
                                        <p:attrNameLst>
                                          <p:attrName>ppt_w</p:attrName>
                                        </p:attrNameLst>
                                      </p:cBhvr>
                                      <p:tavLst>
                                        <p:tav tm="0">
                                          <p:val>
                                            <p:fltVal val="0"/>
                                          </p:val>
                                        </p:tav>
                                        <p:tav tm="100000">
                                          <p:val>
                                            <p:strVal val="#ppt_w"/>
                                          </p:val>
                                        </p:tav>
                                      </p:tavLst>
                                    </p:anim>
                                    <p:anim calcmode="lin" valueType="num">
                                      <p:cBhvr>
                                        <p:cTn id="15" dur="500" fill="hold"/>
                                        <p:tgtEl>
                                          <p:spTgt spid="61"/>
                                        </p:tgtEl>
                                        <p:attrNameLst>
                                          <p:attrName>ppt_h</p:attrName>
                                        </p:attrNameLst>
                                      </p:cBhvr>
                                      <p:tavLst>
                                        <p:tav tm="0">
                                          <p:val>
                                            <p:fltVal val="0"/>
                                          </p:val>
                                        </p:tav>
                                        <p:tav tm="100000">
                                          <p:val>
                                            <p:strVal val="#ppt_h"/>
                                          </p:val>
                                        </p:tav>
                                      </p:tavLst>
                                    </p:anim>
                                    <p:animEffect transition="in" filter="fade">
                                      <p:cBhvr>
                                        <p:cTn id="16" dur="500"/>
                                        <p:tgtEl>
                                          <p:spTgt spid="61"/>
                                        </p:tgtEl>
                                      </p:cBhvr>
                                    </p:animEffect>
                                    <p:anim calcmode="lin" valueType="num">
                                      <p:cBhvr>
                                        <p:cTn id="17" dur="500" fill="hold"/>
                                        <p:tgtEl>
                                          <p:spTgt spid="61"/>
                                        </p:tgtEl>
                                        <p:attrNameLst>
                                          <p:attrName>ppt_x</p:attrName>
                                        </p:attrNameLst>
                                      </p:cBhvr>
                                      <p:tavLst>
                                        <p:tav tm="0">
                                          <p:val>
                                            <p:fltVal val="0.5"/>
                                          </p:val>
                                        </p:tav>
                                        <p:tav tm="100000">
                                          <p:val>
                                            <p:strVal val="#ppt_x"/>
                                          </p:val>
                                        </p:tav>
                                      </p:tavLst>
                                    </p:anim>
                                    <p:anim calcmode="lin" valueType="num">
                                      <p:cBhvr>
                                        <p:cTn id="18" dur="500" fill="hold"/>
                                        <p:tgtEl>
                                          <p:spTgt spid="61"/>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500"/>
                                  </p:stCondLst>
                                  <p:childTnLst>
                                    <p:set>
                                      <p:cBhvr>
                                        <p:cTn id="20" dur="1" fill="hold">
                                          <p:stCondLst>
                                            <p:cond delay="0"/>
                                          </p:stCondLst>
                                        </p:cTn>
                                        <p:tgtEl>
                                          <p:spTgt spid="65"/>
                                        </p:tgtEl>
                                        <p:attrNameLst>
                                          <p:attrName>style.visibility</p:attrName>
                                        </p:attrNameLst>
                                      </p:cBhvr>
                                      <p:to>
                                        <p:strVal val="visible"/>
                                      </p:to>
                                    </p:set>
                                    <p:anim calcmode="lin" valueType="num">
                                      <p:cBhvr>
                                        <p:cTn id="21" dur="500" fill="hold"/>
                                        <p:tgtEl>
                                          <p:spTgt spid="65"/>
                                        </p:tgtEl>
                                        <p:attrNameLst>
                                          <p:attrName>ppt_w</p:attrName>
                                        </p:attrNameLst>
                                      </p:cBhvr>
                                      <p:tavLst>
                                        <p:tav tm="0">
                                          <p:val>
                                            <p:fltVal val="0"/>
                                          </p:val>
                                        </p:tav>
                                        <p:tav tm="100000">
                                          <p:val>
                                            <p:strVal val="#ppt_w"/>
                                          </p:val>
                                        </p:tav>
                                      </p:tavLst>
                                    </p:anim>
                                    <p:anim calcmode="lin" valueType="num">
                                      <p:cBhvr>
                                        <p:cTn id="22" dur="500" fill="hold"/>
                                        <p:tgtEl>
                                          <p:spTgt spid="65"/>
                                        </p:tgtEl>
                                        <p:attrNameLst>
                                          <p:attrName>ppt_h</p:attrName>
                                        </p:attrNameLst>
                                      </p:cBhvr>
                                      <p:tavLst>
                                        <p:tav tm="0">
                                          <p:val>
                                            <p:fltVal val="0"/>
                                          </p:val>
                                        </p:tav>
                                        <p:tav tm="100000">
                                          <p:val>
                                            <p:strVal val="#ppt_h"/>
                                          </p:val>
                                        </p:tav>
                                      </p:tavLst>
                                    </p:anim>
                                    <p:animEffect transition="in" filter="fade">
                                      <p:cBhvr>
                                        <p:cTn id="23" dur="500"/>
                                        <p:tgtEl>
                                          <p:spTgt spid="65"/>
                                        </p:tgtEl>
                                      </p:cBhvr>
                                    </p:animEffect>
                                    <p:anim calcmode="lin" valueType="num">
                                      <p:cBhvr>
                                        <p:cTn id="24" dur="500" fill="hold"/>
                                        <p:tgtEl>
                                          <p:spTgt spid="65"/>
                                        </p:tgtEl>
                                        <p:attrNameLst>
                                          <p:attrName>ppt_x</p:attrName>
                                        </p:attrNameLst>
                                      </p:cBhvr>
                                      <p:tavLst>
                                        <p:tav tm="0">
                                          <p:val>
                                            <p:fltVal val="0.5"/>
                                          </p:val>
                                        </p:tav>
                                        <p:tav tm="100000">
                                          <p:val>
                                            <p:strVal val="#ppt_x"/>
                                          </p:val>
                                        </p:tav>
                                      </p:tavLst>
                                    </p:anim>
                                    <p:anim calcmode="lin" valueType="num">
                                      <p:cBhvr>
                                        <p:cTn id="25" dur="500" fill="hold"/>
                                        <p:tgtEl>
                                          <p:spTgt spid="65"/>
                                        </p:tgtEl>
                                        <p:attrNameLst>
                                          <p:attrName>ppt_y</p:attrName>
                                        </p:attrNameLst>
                                      </p:cBhvr>
                                      <p:tavLst>
                                        <p:tav tm="0">
                                          <p:val>
                                            <p:fltVal val="0.5"/>
                                          </p:val>
                                        </p:tav>
                                        <p:tav tm="100000">
                                          <p:val>
                                            <p:strVal val="#ppt_y"/>
                                          </p:val>
                                        </p:tav>
                                      </p:tavLst>
                                    </p:anim>
                                  </p:childTnLst>
                                </p:cTn>
                              </p:par>
                              <p:par>
                                <p:cTn id="26" presetID="53" presetClass="entr" presetSubtype="528" fill="hold" nodeType="withEffect">
                                  <p:stCondLst>
                                    <p:cond delay="750"/>
                                  </p:stCondLst>
                                  <p:childTnLst>
                                    <p:set>
                                      <p:cBhvr>
                                        <p:cTn id="27" dur="1" fill="hold">
                                          <p:stCondLst>
                                            <p:cond delay="0"/>
                                          </p:stCondLst>
                                        </p:cTn>
                                        <p:tgtEl>
                                          <p:spTgt spid="69"/>
                                        </p:tgtEl>
                                        <p:attrNameLst>
                                          <p:attrName>style.visibility</p:attrName>
                                        </p:attrNameLst>
                                      </p:cBhvr>
                                      <p:to>
                                        <p:strVal val="visible"/>
                                      </p:to>
                                    </p:set>
                                    <p:anim calcmode="lin" valueType="num">
                                      <p:cBhvr>
                                        <p:cTn id="28" dur="500" fill="hold"/>
                                        <p:tgtEl>
                                          <p:spTgt spid="69"/>
                                        </p:tgtEl>
                                        <p:attrNameLst>
                                          <p:attrName>ppt_w</p:attrName>
                                        </p:attrNameLst>
                                      </p:cBhvr>
                                      <p:tavLst>
                                        <p:tav tm="0">
                                          <p:val>
                                            <p:fltVal val="0"/>
                                          </p:val>
                                        </p:tav>
                                        <p:tav tm="100000">
                                          <p:val>
                                            <p:strVal val="#ppt_w"/>
                                          </p:val>
                                        </p:tav>
                                      </p:tavLst>
                                    </p:anim>
                                    <p:anim calcmode="lin" valueType="num">
                                      <p:cBhvr>
                                        <p:cTn id="29" dur="500" fill="hold"/>
                                        <p:tgtEl>
                                          <p:spTgt spid="69"/>
                                        </p:tgtEl>
                                        <p:attrNameLst>
                                          <p:attrName>ppt_h</p:attrName>
                                        </p:attrNameLst>
                                      </p:cBhvr>
                                      <p:tavLst>
                                        <p:tav tm="0">
                                          <p:val>
                                            <p:fltVal val="0"/>
                                          </p:val>
                                        </p:tav>
                                        <p:tav tm="100000">
                                          <p:val>
                                            <p:strVal val="#ppt_h"/>
                                          </p:val>
                                        </p:tav>
                                      </p:tavLst>
                                    </p:anim>
                                    <p:animEffect transition="in" filter="fade">
                                      <p:cBhvr>
                                        <p:cTn id="30" dur="500"/>
                                        <p:tgtEl>
                                          <p:spTgt spid="69"/>
                                        </p:tgtEl>
                                      </p:cBhvr>
                                    </p:animEffect>
                                    <p:anim calcmode="lin" valueType="num">
                                      <p:cBhvr>
                                        <p:cTn id="31" dur="500" fill="hold"/>
                                        <p:tgtEl>
                                          <p:spTgt spid="69"/>
                                        </p:tgtEl>
                                        <p:attrNameLst>
                                          <p:attrName>ppt_x</p:attrName>
                                        </p:attrNameLst>
                                      </p:cBhvr>
                                      <p:tavLst>
                                        <p:tav tm="0">
                                          <p:val>
                                            <p:fltVal val="0.5"/>
                                          </p:val>
                                        </p:tav>
                                        <p:tav tm="100000">
                                          <p:val>
                                            <p:strVal val="#ppt_x"/>
                                          </p:val>
                                        </p:tav>
                                      </p:tavLst>
                                    </p:anim>
                                    <p:anim calcmode="lin" valueType="num">
                                      <p:cBhvr>
                                        <p:cTn id="32" dur="500" fill="hold"/>
                                        <p:tgtEl>
                                          <p:spTgt spid="69"/>
                                        </p:tgtEl>
                                        <p:attrNameLst>
                                          <p:attrName>ppt_y</p:attrName>
                                        </p:attrNameLst>
                                      </p:cBhvr>
                                      <p:tavLst>
                                        <p:tav tm="0">
                                          <p:val>
                                            <p:fltVal val="0.5"/>
                                          </p:val>
                                        </p:tav>
                                        <p:tav tm="100000">
                                          <p:val>
                                            <p:strVal val="#ppt_y"/>
                                          </p:val>
                                        </p:tav>
                                      </p:tavLst>
                                    </p:anim>
                                  </p:childTnLst>
                                </p:cTn>
                              </p:par>
                            </p:childTnLst>
                          </p:cTn>
                        </p:par>
                        <p:par>
                          <p:cTn id="33" fill="hold">
                            <p:stCondLst>
                              <p:cond delay="500"/>
                            </p:stCondLst>
                            <p:childTnLst>
                              <p:par>
                                <p:cTn id="34" presetID="42" presetClass="entr" presetSubtype="0" fill="hold" grpId="0" nodeType="afterEffect">
                                  <p:stCondLst>
                                    <p:cond delay="0"/>
                                  </p:stCondLst>
                                  <p:childTnLst>
                                    <p:set>
                                      <p:cBhvr>
                                        <p:cTn id="35" dur="1" fill="hold">
                                          <p:stCondLst>
                                            <p:cond delay="0"/>
                                          </p:stCondLst>
                                        </p:cTn>
                                        <p:tgtEl>
                                          <p:spTgt spid="56"/>
                                        </p:tgtEl>
                                        <p:attrNameLst>
                                          <p:attrName>style.visibility</p:attrName>
                                        </p:attrNameLst>
                                      </p:cBhvr>
                                      <p:to>
                                        <p:strVal val="visible"/>
                                      </p:to>
                                    </p:set>
                                    <p:animEffect transition="in" filter="fade">
                                      <p:cBhvr>
                                        <p:cTn id="36" dur="500"/>
                                        <p:tgtEl>
                                          <p:spTgt spid="56"/>
                                        </p:tgtEl>
                                      </p:cBhvr>
                                    </p:animEffect>
                                    <p:anim calcmode="lin" valueType="num">
                                      <p:cBhvr>
                                        <p:cTn id="37" dur="500" fill="hold"/>
                                        <p:tgtEl>
                                          <p:spTgt spid="56"/>
                                        </p:tgtEl>
                                        <p:attrNameLst>
                                          <p:attrName>ppt_x</p:attrName>
                                        </p:attrNameLst>
                                      </p:cBhvr>
                                      <p:tavLst>
                                        <p:tav tm="0">
                                          <p:val>
                                            <p:strVal val="#ppt_x"/>
                                          </p:val>
                                        </p:tav>
                                        <p:tav tm="100000">
                                          <p:val>
                                            <p:strVal val="#ppt_x"/>
                                          </p:val>
                                        </p:tav>
                                      </p:tavLst>
                                    </p:anim>
                                    <p:anim calcmode="lin" valueType="num">
                                      <p:cBhvr>
                                        <p:cTn id="38" dur="500" fill="hold"/>
                                        <p:tgtEl>
                                          <p:spTgt spid="56"/>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250"/>
                                  </p:stCondLst>
                                  <p:childTnLst>
                                    <p:set>
                                      <p:cBhvr>
                                        <p:cTn id="40" dur="1" fill="hold">
                                          <p:stCondLst>
                                            <p:cond delay="0"/>
                                          </p:stCondLst>
                                        </p:cTn>
                                        <p:tgtEl>
                                          <p:spTgt spid="64"/>
                                        </p:tgtEl>
                                        <p:attrNameLst>
                                          <p:attrName>style.visibility</p:attrName>
                                        </p:attrNameLst>
                                      </p:cBhvr>
                                      <p:to>
                                        <p:strVal val="visible"/>
                                      </p:to>
                                    </p:set>
                                    <p:animEffect transition="in" filter="fade">
                                      <p:cBhvr>
                                        <p:cTn id="41" dur="500"/>
                                        <p:tgtEl>
                                          <p:spTgt spid="64"/>
                                        </p:tgtEl>
                                      </p:cBhvr>
                                    </p:animEffect>
                                    <p:anim calcmode="lin" valueType="num">
                                      <p:cBhvr>
                                        <p:cTn id="42" dur="500" fill="hold"/>
                                        <p:tgtEl>
                                          <p:spTgt spid="64"/>
                                        </p:tgtEl>
                                        <p:attrNameLst>
                                          <p:attrName>ppt_x</p:attrName>
                                        </p:attrNameLst>
                                      </p:cBhvr>
                                      <p:tavLst>
                                        <p:tav tm="0">
                                          <p:val>
                                            <p:strVal val="#ppt_x"/>
                                          </p:val>
                                        </p:tav>
                                        <p:tav tm="100000">
                                          <p:val>
                                            <p:strVal val="#ppt_x"/>
                                          </p:val>
                                        </p:tav>
                                      </p:tavLst>
                                    </p:anim>
                                    <p:anim calcmode="lin" valueType="num">
                                      <p:cBhvr>
                                        <p:cTn id="43" dur="500" fill="hold"/>
                                        <p:tgtEl>
                                          <p:spTgt spid="64"/>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500"/>
                                  </p:stCondLst>
                                  <p:childTnLst>
                                    <p:set>
                                      <p:cBhvr>
                                        <p:cTn id="45" dur="1" fill="hold">
                                          <p:stCondLst>
                                            <p:cond delay="0"/>
                                          </p:stCondLst>
                                        </p:cTn>
                                        <p:tgtEl>
                                          <p:spTgt spid="68"/>
                                        </p:tgtEl>
                                        <p:attrNameLst>
                                          <p:attrName>style.visibility</p:attrName>
                                        </p:attrNameLst>
                                      </p:cBhvr>
                                      <p:to>
                                        <p:strVal val="visible"/>
                                      </p:to>
                                    </p:set>
                                    <p:animEffect transition="in" filter="fade">
                                      <p:cBhvr>
                                        <p:cTn id="46" dur="500"/>
                                        <p:tgtEl>
                                          <p:spTgt spid="68"/>
                                        </p:tgtEl>
                                      </p:cBhvr>
                                    </p:animEffect>
                                    <p:anim calcmode="lin" valueType="num">
                                      <p:cBhvr>
                                        <p:cTn id="47" dur="500" fill="hold"/>
                                        <p:tgtEl>
                                          <p:spTgt spid="68"/>
                                        </p:tgtEl>
                                        <p:attrNameLst>
                                          <p:attrName>ppt_x</p:attrName>
                                        </p:attrNameLst>
                                      </p:cBhvr>
                                      <p:tavLst>
                                        <p:tav tm="0">
                                          <p:val>
                                            <p:strVal val="#ppt_x"/>
                                          </p:val>
                                        </p:tav>
                                        <p:tav tm="100000">
                                          <p:val>
                                            <p:strVal val="#ppt_x"/>
                                          </p:val>
                                        </p:tav>
                                      </p:tavLst>
                                    </p:anim>
                                    <p:anim calcmode="lin" valueType="num">
                                      <p:cBhvr>
                                        <p:cTn id="48" dur="500" fill="hold"/>
                                        <p:tgtEl>
                                          <p:spTgt spid="68"/>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750"/>
                                  </p:stCondLst>
                                  <p:childTnLst>
                                    <p:set>
                                      <p:cBhvr>
                                        <p:cTn id="50" dur="1" fill="hold">
                                          <p:stCondLst>
                                            <p:cond delay="0"/>
                                          </p:stCondLst>
                                        </p:cTn>
                                        <p:tgtEl>
                                          <p:spTgt spid="72"/>
                                        </p:tgtEl>
                                        <p:attrNameLst>
                                          <p:attrName>style.visibility</p:attrName>
                                        </p:attrNameLst>
                                      </p:cBhvr>
                                      <p:to>
                                        <p:strVal val="visible"/>
                                      </p:to>
                                    </p:set>
                                    <p:animEffect transition="in" filter="fade">
                                      <p:cBhvr>
                                        <p:cTn id="51" dur="500"/>
                                        <p:tgtEl>
                                          <p:spTgt spid="72"/>
                                        </p:tgtEl>
                                      </p:cBhvr>
                                    </p:animEffect>
                                    <p:anim calcmode="lin" valueType="num">
                                      <p:cBhvr>
                                        <p:cTn id="52" dur="500" fill="hold"/>
                                        <p:tgtEl>
                                          <p:spTgt spid="72"/>
                                        </p:tgtEl>
                                        <p:attrNameLst>
                                          <p:attrName>ppt_x</p:attrName>
                                        </p:attrNameLst>
                                      </p:cBhvr>
                                      <p:tavLst>
                                        <p:tav tm="0">
                                          <p:val>
                                            <p:strVal val="#ppt_x"/>
                                          </p:val>
                                        </p:tav>
                                        <p:tav tm="100000">
                                          <p:val>
                                            <p:strVal val="#ppt_x"/>
                                          </p:val>
                                        </p:tav>
                                      </p:tavLst>
                                    </p:anim>
                                    <p:anim calcmode="lin" valueType="num">
                                      <p:cBhvr>
                                        <p:cTn id="53" dur="500" fill="hold"/>
                                        <p:tgtEl>
                                          <p:spTgt spid="72"/>
                                        </p:tgtEl>
                                        <p:attrNameLst>
                                          <p:attrName>ppt_y</p:attrName>
                                        </p:attrNameLst>
                                      </p:cBhvr>
                                      <p:tavLst>
                                        <p:tav tm="0">
                                          <p:val>
                                            <p:strVal val="#ppt_y+.1"/>
                                          </p:val>
                                        </p:tav>
                                        <p:tav tm="100000">
                                          <p:val>
                                            <p:strVal val="#ppt_y"/>
                                          </p:val>
                                        </p:tav>
                                      </p:tavLst>
                                    </p:anim>
                                  </p:childTnLst>
                                </p:cTn>
                              </p:par>
                            </p:childTnLst>
                          </p:cTn>
                        </p:par>
                        <p:par>
                          <p:cTn id="54" fill="hold">
                            <p:stCondLst>
                              <p:cond delay="1000"/>
                            </p:stCondLst>
                            <p:childTnLst>
                              <p:par>
                                <p:cTn id="55" presetID="12" presetClass="entr" presetSubtype="2" fill="hold" nodeType="after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slide(fromRight)">
                                      <p:cBhvr>
                                        <p:cTn id="57" dur="500"/>
                                        <p:tgtEl>
                                          <p:spTgt spid="35"/>
                                        </p:tgtEl>
                                      </p:cBhvr>
                                    </p:animEffect>
                                  </p:childTnLst>
                                </p:cTn>
                              </p:par>
                              <p:par>
                                <p:cTn id="58" presetID="12" presetClass="entr" presetSubtype="8" fill="hold" nodeType="withEffect">
                                  <p:stCondLst>
                                    <p:cond delay="0"/>
                                  </p:stCondLst>
                                  <p:childTnLst>
                                    <p:set>
                                      <p:cBhvr>
                                        <p:cTn id="59" dur="1" fill="hold">
                                          <p:stCondLst>
                                            <p:cond delay="0"/>
                                          </p:stCondLst>
                                        </p:cTn>
                                        <p:tgtEl>
                                          <p:spTgt spid="44"/>
                                        </p:tgtEl>
                                        <p:attrNameLst>
                                          <p:attrName>style.visibility</p:attrName>
                                        </p:attrNameLst>
                                      </p:cBhvr>
                                      <p:to>
                                        <p:strVal val="visible"/>
                                      </p:to>
                                    </p:set>
                                    <p:animEffect transition="in" filter="slide(fromLeft)">
                                      <p:cBhvr>
                                        <p:cTn id="60" dur="500"/>
                                        <p:tgtEl>
                                          <p:spTgt spid="44"/>
                                        </p:tgtEl>
                                      </p:cBhvr>
                                    </p:animEffect>
                                  </p:childTnLst>
                                </p:cTn>
                              </p:par>
                              <p:par>
                                <p:cTn id="61" presetID="12" presetClass="entr" presetSubtype="2" fill="hold" nodeType="withEffect">
                                  <p:stCondLst>
                                    <p:cond delay="0"/>
                                  </p:stCondLst>
                                  <p:childTnLst>
                                    <p:set>
                                      <p:cBhvr>
                                        <p:cTn id="62" dur="1" fill="hold">
                                          <p:stCondLst>
                                            <p:cond delay="0"/>
                                          </p:stCondLst>
                                        </p:cTn>
                                        <p:tgtEl>
                                          <p:spTgt spid="38"/>
                                        </p:tgtEl>
                                        <p:attrNameLst>
                                          <p:attrName>style.visibility</p:attrName>
                                        </p:attrNameLst>
                                      </p:cBhvr>
                                      <p:to>
                                        <p:strVal val="visible"/>
                                      </p:to>
                                    </p:set>
                                    <p:animEffect transition="in" filter="slide(fromRight)">
                                      <p:cBhvr>
                                        <p:cTn id="63" dur="500"/>
                                        <p:tgtEl>
                                          <p:spTgt spid="38"/>
                                        </p:tgtEl>
                                      </p:cBhvr>
                                    </p:animEffect>
                                  </p:childTnLst>
                                </p:cTn>
                              </p:par>
                              <p:par>
                                <p:cTn id="64" presetID="12" presetClass="entr" presetSubtype="8" fill="hold" nodeType="withEffect">
                                  <p:stCondLst>
                                    <p:cond delay="0"/>
                                  </p:stCondLst>
                                  <p:childTnLst>
                                    <p:set>
                                      <p:cBhvr>
                                        <p:cTn id="65" dur="1" fill="hold">
                                          <p:stCondLst>
                                            <p:cond delay="0"/>
                                          </p:stCondLst>
                                        </p:cTn>
                                        <p:tgtEl>
                                          <p:spTgt spid="41"/>
                                        </p:tgtEl>
                                        <p:attrNameLst>
                                          <p:attrName>style.visibility</p:attrName>
                                        </p:attrNameLst>
                                      </p:cBhvr>
                                      <p:to>
                                        <p:strVal val="visible"/>
                                      </p:to>
                                    </p:set>
                                    <p:animEffect transition="in" filter="slide(fromLeft)">
                                      <p:cBhvr>
                                        <p:cTn id="66"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p:bldP spid="64" grpId="0"/>
      <p:bldP spid="68" grpId="0"/>
      <p:bldP spid="7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3556264" y="339504"/>
            <a:ext cx="2016224" cy="326390"/>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anose="020B0503020204020204" pitchFamily="34" charset="-122"/>
                <a:ea typeface="微软雅黑" panose="020B0503020204020204" pitchFamily="34" charset="-122"/>
              </a:rPr>
              <a:t>添加标题</a:t>
            </a:r>
          </a:p>
        </p:txBody>
      </p:sp>
      <p:sp>
        <p:nvSpPr>
          <p:cNvPr id="33" name="ZoneTexte 17"/>
          <p:cNvSpPr txBox="1"/>
          <p:nvPr/>
        </p:nvSpPr>
        <p:spPr>
          <a:xfrm>
            <a:off x="3307263"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sp>
        <p:nvSpPr>
          <p:cNvPr id="6" name="FlexibleLine"/>
          <p:cNvSpPr/>
          <p:nvPr/>
        </p:nvSpPr>
        <p:spPr>
          <a:xfrm>
            <a:off x="2838883" y="2494894"/>
            <a:ext cx="1071877" cy="607832"/>
          </a:xfrm>
          <a:custGeom>
            <a:avLst/>
            <a:gdLst/>
            <a:ahLst/>
            <a:cxnLst/>
            <a:rect l="0" t="0" r="0" b="0"/>
            <a:pathLst>
              <a:path w="934800" h="530100" fill="none">
                <a:moveTo>
                  <a:pt x="0" y="0"/>
                </a:moveTo>
                <a:cubicBezTo>
                  <a:pt x="0" y="-238545"/>
                  <a:pt x="514140" y="-530100"/>
                  <a:pt x="934800" y="-530100"/>
                </a:cubicBezTo>
              </a:path>
            </a:pathLst>
          </a:custGeom>
          <a:noFill/>
          <a:ln w="7600" cap="flat">
            <a:solidFill>
              <a:schemeClr val="bg1">
                <a:lumMod val="50000"/>
              </a:schemeClr>
            </a:solidFill>
            <a:prstDash val="dash"/>
            <a:bevel/>
          </a:ln>
        </p:spPr>
      </p:sp>
      <p:sp>
        <p:nvSpPr>
          <p:cNvPr id="7" name="FlexibleLine"/>
          <p:cNvSpPr/>
          <p:nvPr/>
        </p:nvSpPr>
        <p:spPr>
          <a:xfrm>
            <a:off x="2838883" y="2494894"/>
            <a:ext cx="1071877" cy="498902"/>
          </a:xfrm>
          <a:custGeom>
            <a:avLst/>
            <a:gdLst/>
            <a:ahLst/>
            <a:cxnLst/>
            <a:rect l="0" t="0" r="0" b="0"/>
            <a:pathLst>
              <a:path w="934800" h="435100" fill="none">
                <a:moveTo>
                  <a:pt x="0" y="0"/>
                </a:moveTo>
                <a:cubicBezTo>
                  <a:pt x="0" y="195795"/>
                  <a:pt x="514140" y="435100"/>
                  <a:pt x="934800" y="435100"/>
                </a:cubicBezTo>
              </a:path>
            </a:pathLst>
          </a:custGeom>
          <a:noFill/>
          <a:ln w="7600" cap="flat">
            <a:solidFill>
              <a:schemeClr val="bg1">
                <a:lumMod val="50000"/>
              </a:schemeClr>
            </a:solidFill>
            <a:prstDash val="dash"/>
            <a:bevel/>
          </a:ln>
        </p:spPr>
      </p:sp>
      <p:sp>
        <p:nvSpPr>
          <p:cNvPr id="8" name="FlexibleLine"/>
          <p:cNvSpPr/>
          <p:nvPr/>
        </p:nvSpPr>
        <p:spPr>
          <a:xfrm rot="1800000" flipH="1">
            <a:off x="632881" y="1908850"/>
            <a:ext cx="1924089" cy="888874"/>
          </a:xfrm>
          <a:custGeom>
            <a:avLst/>
            <a:gdLst/>
            <a:ahLst/>
            <a:cxnLst/>
            <a:rect l="0" t="0" r="0" b="0"/>
            <a:pathLst>
              <a:path w="934800" h="775200" fill="none">
                <a:moveTo>
                  <a:pt x="0" y="0"/>
                </a:moveTo>
                <a:cubicBezTo>
                  <a:pt x="0" y="348840"/>
                  <a:pt x="-514140" y="775200"/>
                  <a:pt x="-934800" y="775200"/>
                </a:cubicBezTo>
              </a:path>
            </a:pathLst>
          </a:custGeom>
          <a:noFill/>
          <a:ln w="7600" cap="flat">
            <a:solidFill>
              <a:schemeClr val="bg1">
                <a:lumMod val="50000"/>
              </a:schemeClr>
            </a:solidFill>
            <a:prstDash val="dash"/>
            <a:bevel/>
          </a:ln>
        </p:spPr>
      </p:sp>
      <p:grpSp>
        <p:nvGrpSpPr>
          <p:cNvPr id="10" name="Group 8"/>
          <p:cNvGrpSpPr/>
          <p:nvPr/>
        </p:nvGrpSpPr>
        <p:grpSpPr>
          <a:xfrm>
            <a:off x="5113349" y="1887062"/>
            <a:ext cx="174290" cy="466223"/>
            <a:chOff x="9058971" y="3034893"/>
            <a:chExt cx="232386" cy="621631"/>
          </a:xfrm>
        </p:grpSpPr>
        <p:sp>
          <p:nvSpPr>
            <p:cNvPr id="11" name="FlexibleLine"/>
            <p:cNvSpPr/>
            <p:nvPr/>
          </p:nvSpPr>
          <p:spPr>
            <a:xfrm>
              <a:off x="9058971" y="3034893"/>
              <a:ext cx="232386" cy="284672"/>
            </a:xfrm>
            <a:custGeom>
              <a:avLst/>
              <a:gdLst/>
              <a:ahLst/>
              <a:cxnLst/>
              <a:rect l="0" t="0" r="0" b="0"/>
              <a:pathLst>
                <a:path w="152000" h="186200" fill="none">
                  <a:moveTo>
                    <a:pt x="0" y="0"/>
                  </a:moveTo>
                  <a:lnTo>
                    <a:pt x="60800" y="0"/>
                  </a:lnTo>
                  <a:lnTo>
                    <a:pt x="60800" y="-140600"/>
                  </a:lnTo>
                  <a:cubicBezTo>
                    <a:pt x="60800" y="-167960"/>
                    <a:pt x="79040" y="-186200"/>
                    <a:pt x="106400" y="-186200"/>
                  </a:cubicBezTo>
                  <a:lnTo>
                    <a:pt x="152000" y="-186200"/>
                  </a:lnTo>
                </a:path>
              </a:pathLst>
            </a:custGeom>
            <a:noFill/>
            <a:ln w="7600" cap="flat">
              <a:solidFill>
                <a:schemeClr val="bg1">
                  <a:lumMod val="50000"/>
                </a:schemeClr>
              </a:solidFill>
              <a:bevel/>
            </a:ln>
          </p:spPr>
        </p:sp>
        <p:sp>
          <p:nvSpPr>
            <p:cNvPr id="12" name="FlexibleLine"/>
            <p:cNvSpPr/>
            <p:nvPr/>
          </p:nvSpPr>
          <p:spPr>
            <a:xfrm>
              <a:off x="9058971" y="3034893"/>
              <a:ext cx="232386" cy="168480"/>
            </a:xfrm>
            <a:custGeom>
              <a:avLst/>
              <a:gdLst/>
              <a:ahLst/>
              <a:cxnLst/>
              <a:rect l="0" t="0" r="0" b="0"/>
              <a:pathLst>
                <a:path w="152000" h="110200" fill="none">
                  <a:moveTo>
                    <a:pt x="0" y="0"/>
                  </a:moveTo>
                  <a:lnTo>
                    <a:pt x="60800" y="0"/>
                  </a:lnTo>
                  <a:lnTo>
                    <a:pt x="60800" y="64600"/>
                  </a:lnTo>
                  <a:cubicBezTo>
                    <a:pt x="60800" y="91960"/>
                    <a:pt x="79040" y="110200"/>
                    <a:pt x="106400" y="110200"/>
                  </a:cubicBezTo>
                  <a:lnTo>
                    <a:pt x="152000" y="110200"/>
                  </a:lnTo>
                </a:path>
              </a:pathLst>
            </a:custGeom>
            <a:noFill/>
            <a:ln w="7600" cap="flat">
              <a:solidFill>
                <a:schemeClr val="bg1">
                  <a:lumMod val="50000"/>
                </a:schemeClr>
              </a:solidFill>
              <a:bevel/>
            </a:ln>
          </p:spPr>
        </p:sp>
        <p:sp>
          <p:nvSpPr>
            <p:cNvPr id="13" name="FlexibleLine"/>
            <p:cNvSpPr/>
            <p:nvPr/>
          </p:nvSpPr>
          <p:spPr>
            <a:xfrm>
              <a:off x="9058971" y="3034893"/>
              <a:ext cx="232386" cy="621631"/>
            </a:xfrm>
            <a:custGeom>
              <a:avLst/>
              <a:gdLst/>
              <a:ahLst/>
              <a:cxnLst/>
              <a:rect l="0" t="0" r="0" b="0"/>
              <a:pathLst>
                <a:path w="152000" h="406600" fill="none">
                  <a:moveTo>
                    <a:pt x="0" y="0"/>
                  </a:moveTo>
                  <a:lnTo>
                    <a:pt x="60800" y="0"/>
                  </a:lnTo>
                  <a:lnTo>
                    <a:pt x="60800" y="361000"/>
                  </a:lnTo>
                  <a:cubicBezTo>
                    <a:pt x="60800" y="388360"/>
                    <a:pt x="79040" y="406600"/>
                    <a:pt x="106400" y="406600"/>
                  </a:cubicBezTo>
                  <a:lnTo>
                    <a:pt x="152000" y="406600"/>
                  </a:lnTo>
                </a:path>
              </a:pathLst>
            </a:custGeom>
            <a:noFill/>
            <a:ln w="7600" cap="flat">
              <a:solidFill>
                <a:schemeClr val="bg1">
                  <a:lumMod val="50000"/>
                </a:schemeClr>
              </a:solidFill>
              <a:bevel/>
            </a:ln>
          </p:spPr>
        </p:sp>
      </p:grpSp>
      <p:grpSp>
        <p:nvGrpSpPr>
          <p:cNvPr id="14" name="Group 9"/>
          <p:cNvGrpSpPr/>
          <p:nvPr/>
        </p:nvGrpSpPr>
        <p:grpSpPr>
          <a:xfrm>
            <a:off x="5156921" y="2993798"/>
            <a:ext cx="174290" cy="466223"/>
            <a:chOff x="9117067" y="4510540"/>
            <a:chExt cx="232386" cy="621631"/>
          </a:xfrm>
        </p:grpSpPr>
        <p:sp>
          <p:nvSpPr>
            <p:cNvPr id="15" name="FlexibleLine"/>
            <p:cNvSpPr/>
            <p:nvPr/>
          </p:nvSpPr>
          <p:spPr>
            <a:xfrm>
              <a:off x="9117067" y="4510540"/>
              <a:ext cx="232386" cy="284672"/>
            </a:xfrm>
            <a:custGeom>
              <a:avLst/>
              <a:gdLst/>
              <a:ahLst/>
              <a:cxnLst/>
              <a:rect l="0" t="0" r="0" b="0"/>
              <a:pathLst>
                <a:path w="152000" h="186200" fill="none">
                  <a:moveTo>
                    <a:pt x="0" y="0"/>
                  </a:moveTo>
                  <a:lnTo>
                    <a:pt x="60800" y="0"/>
                  </a:lnTo>
                  <a:lnTo>
                    <a:pt x="60800" y="-140600"/>
                  </a:lnTo>
                  <a:cubicBezTo>
                    <a:pt x="60800" y="-167960"/>
                    <a:pt x="79040" y="-186200"/>
                    <a:pt x="106400" y="-186200"/>
                  </a:cubicBezTo>
                  <a:lnTo>
                    <a:pt x="152000" y="-186200"/>
                  </a:lnTo>
                </a:path>
              </a:pathLst>
            </a:custGeom>
            <a:noFill/>
            <a:ln w="7600" cap="flat">
              <a:solidFill>
                <a:schemeClr val="bg1">
                  <a:lumMod val="50000"/>
                </a:schemeClr>
              </a:solidFill>
              <a:bevel/>
            </a:ln>
          </p:spPr>
        </p:sp>
        <p:sp>
          <p:nvSpPr>
            <p:cNvPr id="16" name="FlexibleLine"/>
            <p:cNvSpPr/>
            <p:nvPr/>
          </p:nvSpPr>
          <p:spPr>
            <a:xfrm>
              <a:off x="9117067" y="4510540"/>
              <a:ext cx="232386" cy="168480"/>
            </a:xfrm>
            <a:custGeom>
              <a:avLst/>
              <a:gdLst/>
              <a:ahLst/>
              <a:cxnLst/>
              <a:rect l="0" t="0" r="0" b="0"/>
              <a:pathLst>
                <a:path w="152000" h="110200" fill="none">
                  <a:moveTo>
                    <a:pt x="0" y="0"/>
                  </a:moveTo>
                  <a:lnTo>
                    <a:pt x="60800" y="0"/>
                  </a:lnTo>
                  <a:lnTo>
                    <a:pt x="60800" y="64600"/>
                  </a:lnTo>
                  <a:cubicBezTo>
                    <a:pt x="60800" y="91960"/>
                    <a:pt x="79040" y="110200"/>
                    <a:pt x="106400" y="110200"/>
                  </a:cubicBezTo>
                  <a:lnTo>
                    <a:pt x="152000" y="110200"/>
                  </a:lnTo>
                </a:path>
              </a:pathLst>
            </a:custGeom>
            <a:noFill/>
            <a:ln w="7600" cap="flat">
              <a:solidFill>
                <a:schemeClr val="bg1">
                  <a:lumMod val="50000"/>
                </a:schemeClr>
              </a:solidFill>
              <a:bevel/>
            </a:ln>
          </p:spPr>
        </p:sp>
        <p:sp>
          <p:nvSpPr>
            <p:cNvPr id="17" name="FlexibleLine"/>
            <p:cNvSpPr/>
            <p:nvPr/>
          </p:nvSpPr>
          <p:spPr>
            <a:xfrm>
              <a:off x="9117067" y="4510540"/>
              <a:ext cx="232386" cy="621631"/>
            </a:xfrm>
            <a:custGeom>
              <a:avLst/>
              <a:gdLst/>
              <a:ahLst/>
              <a:cxnLst/>
              <a:rect l="0" t="0" r="0" b="0"/>
              <a:pathLst>
                <a:path w="152000" h="406600" fill="none">
                  <a:moveTo>
                    <a:pt x="0" y="0"/>
                  </a:moveTo>
                  <a:lnTo>
                    <a:pt x="60800" y="0"/>
                  </a:lnTo>
                  <a:lnTo>
                    <a:pt x="60800" y="361000"/>
                  </a:lnTo>
                  <a:cubicBezTo>
                    <a:pt x="60800" y="388360"/>
                    <a:pt x="79040" y="406600"/>
                    <a:pt x="106400" y="406600"/>
                  </a:cubicBezTo>
                  <a:lnTo>
                    <a:pt x="152000" y="406600"/>
                  </a:lnTo>
                </a:path>
              </a:pathLst>
            </a:custGeom>
            <a:noFill/>
            <a:ln w="7600" cap="flat">
              <a:solidFill>
                <a:schemeClr val="bg1">
                  <a:lumMod val="50000"/>
                </a:schemeClr>
              </a:solidFill>
              <a:bevel/>
            </a:ln>
          </p:spPr>
        </p:sp>
      </p:grpSp>
      <p:sp>
        <p:nvSpPr>
          <p:cNvPr id="51" name="Freeform 246"/>
          <p:cNvSpPr/>
          <p:nvPr/>
        </p:nvSpPr>
        <p:spPr>
          <a:xfrm>
            <a:off x="5287638" y="1420839"/>
            <a:ext cx="854016" cy="252719"/>
          </a:xfrm>
          <a:custGeom>
            <a:avLst/>
            <a:gdLst/>
            <a:ahLst/>
            <a:cxnLst/>
            <a:rect l="0" t="0" r="0" b="0"/>
            <a:pathLst>
              <a:path w="744800" h="220400" fill="none">
                <a:moveTo>
                  <a:pt x="0" y="220400"/>
                </a:moveTo>
                <a:lnTo>
                  <a:pt x="744800" y="220400"/>
                </a:lnTo>
              </a:path>
            </a:pathLst>
          </a:custGeom>
          <a:gradFill>
            <a:gsLst>
              <a:gs pos="0">
                <a:srgbClr val="E7F5FB"/>
              </a:gs>
              <a:gs pos="50000">
                <a:srgbClr val="CFEBF7"/>
              </a:gs>
              <a:gs pos="100000">
                <a:srgbClr val="B7E2F3"/>
              </a:gs>
            </a:gsLst>
            <a:lin ang="5400000" scaled="0"/>
          </a:gradFill>
          <a:ln w="22800" cap="flat">
            <a:solidFill>
              <a:schemeClr val="accent2"/>
            </a:solidFill>
            <a:bevel/>
            <a:tailEnd type="oval"/>
          </a:ln>
          <a:effectLst/>
        </p:spPr>
      </p:sp>
      <p:sp>
        <p:nvSpPr>
          <p:cNvPr id="52" name="Text 4673"/>
          <p:cNvSpPr txBox="1"/>
          <p:nvPr/>
        </p:nvSpPr>
        <p:spPr>
          <a:xfrm>
            <a:off x="5369266" y="1446982"/>
            <a:ext cx="677483" cy="217862"/>
          </a:xfrm>
          <a:prstGeom prst="rect">
            <a:avLst/>
          </a:prstGeom>
          <a:noFill/>
        </p:spPr>
        <p:txBody>
          <a:bodyPr wrap="square" lIns="27000" tIns="13500" rIns="27000" bIns="13500" rtlCol="0" anchor="ct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p>
        </p:txBody>
      </p:sp>
      <p:sp>
        <p:nvSpPr>
          <p:cNvPr id="53" name="Freeform 244"/>
          <p:cNvSpPr/>
          <p:nvPr/>
        </p:nvSpPr>
        <p:spPr>
          <a:xfrm>
            <a:off x="5287643" y="1760703"/>
            <a:ext cx="1385597" cy="252719"/>
          </a:xfrm>
          <a:custGeom>
            <a:avLst/>
            <a:gdLst/>
            <a:ahLst/>
            <a:cxnLst/>
            <a:rect l="0" t="0" r="0" b="0"/>
            <a:pathLst>
              <a:path w="1208400" h="220400" fill="none">
                <a:moveTo>
                  <a:pt x="0" y="220400"/>
                </a:moveTo>
                <a:lnTo>
                  <a:pt x="1208400" y="220400"/>
                </a:lnTo>
              </a:path>
            </a:pathLst>
          </a:custGeom>
          <a:gradFill>
            <a:gsLst>
              <a:gs pos="0">
                <a:srgbClr val="E7F5FB"/>
              </a:gs>
              <a:gs pos="50000">
                <a:srgbClr val="CFEBF7"/>
              </a:gs>
              <a:gs pos="100000">
                <a:srgbClr val="B7E2F3"/>
              </a:gs>
            </a:gsLst>
            <a:lin ang="5400000" scaled="0"/>
          </a:gradFill>
          <a:ln w="22800" cap="flat">
            <a:solidFill>
              <a:schemeClr val="accent2"/>
            </a:solidFill>
            <a:bevel/>
            <a:tailEnd type="oval"/>
          </a:ln>
          <a:effectLst/>
        </p:spPr>
      </p:sp>
      <p:sp>
        <p:nvSpPr>
          <p:cNvPr id="54" name="Text 4674"/>
          <p:cNvSpPr txBox="1"/>
          <p:nvPr/>
        </p:nvSpPr>
        <p:spPr>
          <a:xfrm>
            <a:off x="5369264" y="1786846"/>
            <a:ext cx="1087549" cy="217862"/>
          </a:xfrm>
          <a:prstGeom prst="rect">
            <a:avLst/>
          </a:prstGeom>
          <a:noFill/>
        </p:spPr>
        <p:txBody>
          <a:bodyPr wrap="square" lIns="27000" tIns="13500" rIns="27000" bIns="13500" rtlCol="0" anchor="ct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p>
        </p:txBody>
      </p:sp>
      <p:sp>
        <p:nvSpPr>
          <p:cNvPr id="55" name="Freeform 242"/>
          <p:cNvSpPr/>
          <p:nvPr/>
        </p:nvSpPr>
        <p:spPr>
          <a:xfrm>
            <a:off x="5287642" y="2100566"/>
            <a:ext cx="1272309" cy="252719"/>
          </a:xfrm>
          <a:custGeom>
            <a:avLst/>
            <a:gdLst/>
            <a:ahLst/>
            <a:cxnLst/>
            <a:rect l="0" t="0" r="0" b="0"/>
            <a:pathLst>
              <a:path w="1109600" h="220400" fill="none">
                <a:moveTo>
                  <a:pt x="0" y="220400"/>
                </a:moveTo>
                <a:lnTo>
                  <a:pt x="1109600" y="220400"/>
                </a:lnTo>
              </a:path>
            </a:pathLst>
          </a:custGeom>
          <a:gradFill>
            <a:gsLst>
              <a:gs pos="0">
                <a:srgbClr val="E7F5FB"/>
              </a:gs>
              <a:gs pos="50000">
                <a:srgbClr val="CFEBF7"/>
              </a:gs>
              <a:gs pos="100000">
                <a:srgbClr val="B7E2F3"/>
              </a:gs>
            </a:gsLst>
            <a:lin ang="5400000" scaled="0"/>
          </a:gradFill>
          <a:ln w="22800" cap="flat">
            <a:solidFill>
              <a:schemeClr val="accent2"/>
            </a:solidFill>
            <a:bevel/>
            <a:tailEnd type="oval"/>
          </a:ln>
          <a:effectLst/>
        </p:spPr>
      </p:sp>
      <p:sp>
        <p:nvSpPr>
          <p:cNvPr id="56" name="Text 4675"/>
          <p:cNvSpPr txBox="1"/>
          <p:nvPr/>
        </p:nvSpPr>
        <p:spPr>
          <a:xfrm>
            <a:off x="5369266" y="2126707"/>
            <a:ext cx="967357" cy="217862"/>
          </a:xfrm>
          <a:prstGeom prst="rect">
            <a:avLst/>
          </a:prstGeom>
          <a:noFill/>
        </p:spPr>
        <p:txBody>
          <a:bodyPr wrap="square" lIns="27000" tIns="13500" rIns="27000" bIns="13500" rtlCol="0" anchor="ct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p>
        </p:txBody>
      </p:sp>
      <p:sp>
        <p:nvSpPr>
          <p:cNvPr id="57" name="Freeform 240"/>
          <p:cNvSpPr/>
          <p:nvPr/>
        </p:nvSpPr>
        <p:spPr>
          <a:xfrm>
            <a:off x="5331215" y="2527574"/>
            <a:ext cx="1969465" cy="252719"/>
          </a:xfrm>
          <a:custGeom>
            <a:avLst/>
            <a:gdLst/>
            <a:ahLst/>
            <a:cxnLst/>
            <a:rect l="0" t="0" r="0" b="0"/>
            <a:pathLst>
              <a:path w="1717600" h="220400" fill="none">
                <a:moveTo>
                  <a:pt x="0" y="220400"/>
                </a:moveTo>
                <a:lnTo>
                  <a:pt x="1717600" y="220400"/>
                </a:lnTo>
              </a:path>
            </a:pathLst>
          </a:custGeom>
          <a:gradFill>
            <a:gsLst>
              <a:gs pos="0">
                <a:srgbClr val="E7F5FB"/>
              </a:gs>
              <a:gs pos="50000">
                <a:srgbClr val="CFEBF7"/>
              </a:gs>
              <a:gs pos="100000">
                <a:srgbClr val="B7E2F3"/>
              </a:gs>
            </a:gsLst>
            <a:lin ang="5400000" scaled="0"/>
          </a:gradFill>
          <a:ln w="22800" cap="flat">
            <a:solidFill>
              <a:schemeClr val="accent4"/>
            </a:solidFill>
            <a:bevel/>
            <a:tailEnd type="oval"/>
          </a:ln>
          <a:effectLst/>
        </p:spPr>
      </p:sp>
      <p:sp>
        <p:nvSpPr>
          <p:cNvPr id="58" name="Text 4676"/>
          <p:cNvSpPr txBox="1"/>
          <p:nvPr/>
        </p:nvSpPr>
        <p:spPr>
          <a:xfrm>
            <a:off x="5412839" y="2553715"/>
            <a:ext cx="1588373" cy="217862"/>
          </a:xfrm>
          <a:prstGeom prst="rect">
            <a:avLst/>
          </a:prstGeom>
          <a:noFill/>
        </p:spPr>
        <p:txBody>
          <a:bodyPr wrap="square" lIns="27000" tIns="13500" rIns="27000" bIns="13500" rtlCol="0" anchor="ct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p>
        </p:txBody>
      </p:sp>
      <p:sp>
        <p:nvSpPr>
          <p:cNvPr id="59" name="Freeform 238"/>
          <p:cNvSpPr/>
          <p:nvPr/>
        </p:nvSpPr>
        <p:spPr>
          <a:xfrm>
            <a:off x="5331211" y="2867438"/>
            <a:ext cx="1891036" cy="252719"/>
          </a:xfrm>
          <a:custGeom>
            <a:avLst/>
            <a:gdLst/>
            <a:ahLst/>
            <a:cxnLst/>
            <a:rect l="0" t="0" r="0" b="0"/>
            <a:pathLst>
              <a:path w="1649200" h="220400" fill="none">
                <a:moveTo>
                  <a:pt x="0" y="220400"/>
                </a:moveTo>
                <a:lnTo>
                  <a:pt x="1649200" y="220400"/>
                </a:lnTo>
              </a:path>
            </a:pathLst>
          </a:custGeom>
          <a:gradFill>
            <a:gsLst>
              <a:gs pos="0">
                <a:srgbClr val="E7F5FB"/>
              </a:gs>
              <a:gs pos="50000">
                <a:srgbClr val="CFEBF7"/>
              </a:gs>
              <a:gs pos="100000">
                <a:srgbClr val="B7E2F3"/>
              </a:gs>
            </a:gsLst>
            <a:lin ang="5400000" scaled="0"/>
          </a:gradFill>
          <a:ln w="22800" cap="flat">
            <a:solidFill>
              <a:schemeClr val="accent4"/>
            </a:solidFill>
            <a:bevel/>
            <a:tailEnd type="oval"/>
          </a:ln>
          <a:effectLst/>
        </p:spPr>
      </p:sp>
      <p:sp>
        <p:nvSpPr>
          <p:cNvPr id="60" name="Text 4677"/>
          <p:cNvSpPr txBox="1"/>
          <p:nvPr/>
        </p:nvSpPr>
        <p:spPr>
          <a:xfrm>
            <a:off x="5412836" y="2893579"/>
            <a:ext cx="1531813" cy="217862"/>
          </a:xfrm>
          <a:prstGeom prst="rect">
            <a:avLst/>
          </a:prstGeom>
          <a:noFill/>
        </p:spPr>
        <p:txBody>
          <a:bodyPr wrap="square" lIns="27000" tIns="13500" rIns="27000" bIns="13500" rtlCol="0" anchor="ct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p>
        </p:txBody>
      </p:sp>
      <p:sp>
        <p:nvSpPr>
          <p:cNvPr id="61" name="Freeform 236"/>
          <p:cNvSpPr/>
          <p:nvPr/>
        </p:nvSpPr>
        <p:spPr>
          <a:xfrm>
            <a:off x="5331211" y="3207301"/>
            <a:ext cx="1315882" cy="252719"/>
          </a:xfrm>
          <a:custGeom>
            <a:avLst/>
            <a:gdLst/>
            <a:ahLst/>
            <a:cxnLst/>
            <a:rect l="0" t="0" r="0" b="0"/>
            <a:pathLst>
              <a:path w="1147600" h="220400" fill="none">
                <a:moveTo>
                  <a:pt x="0" y="220400"/>
                </a:moveTo>
                <a:lnTo>
                  <a:pt x="1147600" y="220400"/>
                </a:lnTo>
              </a:path>
            </a:pathLst>
          </a:custGeom>
          <a:gradFill>
            <a:gsLst>
              <a:gs pos="0">
                <a:srgbClr val="E7F5FB"/>
              </a:gs>
              <a:gs pos="50000">
                <a:srgbClr val="CFEBF7"/>
              </a:gs>
              <a:gs pos="100000">
                <a:srgbClr val="B7E2F3"/>
              </a:gs>
            </a:gsLst>
            <a:lin ang="5400000" scaled="0"/>
          </a:gradFill>
          <a:ln w="22800" cap="flat">
            <a:solidFill>
              <a:schemeClr val="accent4"/>
            </a:solidFill>
            <a:bevel/>
            <a:tailEnd type="oval"/>
          </a:ln>
          <a:effectLst/>
        </p:spPr>
      </p:sp>
      <p:sp>
        <p:nvSpPr>
          <p:cNvPr id="62" name="Text 4678"/>
          <p:cNvSpPr txBox="1"/>
          <p:nvPr/>
        </p:nvSpPr>
        <p:spPr>
          <a:xfrm>
            <a:off x="5412834" y="3233443"/>
            <a:ext cx="990254" cy="217862"/>
          </a:xfrm>
          <a:prstGeom prst="rect">
            <a:avLst/>
          </a:prstGeom>
          <a:noFill/>
        </p:spPr>
        <p:txBody>
          <a:bodyPr wrap="square" lIns="27000" tIns="13500" rIns="27000" bIns="13500" rtlCol="0" anchor="ct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p>
        </p:txBody>
      </p:sp>
      <p:grpSp>
        <p:nvGrpSpPr>
          <p:cNvPr id="77" name="组合 76"/>
          <p:cNvGrpSpPr/>
          <p:nvPr/>
        </p:nvGrpSpPr>
        <p:grpSpPr>
          <a:xfrm>
            <a:off x="2968080" y="3655525"/>
            <a:ext cx="1062320" cy="1011474"/>
            <a:chOff x="2226588" y="2112361"/>
            <a:chExt cx="997900" cy="950136"/>
          </a:xfrm>
        </p:grpSpPr>
        <p:grpSp>
          <p:nvGrpSpPr>
            <p:cNvPr id="78" name="组合 77"/>
            <p:cNvGrpSpPr/>
            <p:nvPr/>
          </p:nvGrpSpPr>
          <p:grpSpPr>
            <a:xfrm>
              <a:off x="2258730" y="2112361"/>
              <a:ext cx="950138" cy="950136"/>
              <a:chOff x="304800" y="673100"/>
              <a:chExt cx="4000500" cy="4000500"/>
            </a:xfrm>
            <a:effectLst>
              <a:outerShdw blurRad="444500" dist="254000" dir="8100000" algn="tr" rotWithShape="0">
                <a:prstClr val="black">
                  <a:alpha val="50000"/>
                </a:prstClr>
              </a:outerShdw>
            </a:effectLst>
          </p:grpSpPr>
          <p:sp>
            <p:nvSpPr>
              <p:cNvPr id="80" name="同心圆 7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chemeClr val="tx1"/>
                  </a:solidFill>
                </a:endParaRPr>
              </a:p>
            </p:txBody>
          </p:sp>
          <p:sp>
            <p:nvSpPr>
              <p:cNvPr id="81" name="椭圆 8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p>
            </p:txBody>
          </p:sp>
        </p:grpSp>
        <p:sp>
          <p:nvSpPr>
            <p:cNvPr id="79" name="TextBox 78"/>
            <p:cNvSpPr txBox="1"/>
            <p:nvPr/>
          </p:nvSpPr>
          <p:spPr>
            <a:xfrm>
              <a:off x="2226588" y="2324683"/>
              <a:ext cx="997900" cy="533264"/>
            </a:xfrm>
            <a:prstGeom prst="rect">
              <a:avLst/>
            </a:prstGeom>
            <a:noFill/>
          </p:spPr>
          <p:txBody>
            <a:bodyPr wrap="square" lIns="0" tIns="0" rIns="0" bIns="0" rtlCol="0">
              <a:spAutoFit/>
            </a:bodyPr>
            <a:lstStyle/>
            <a:p>
              <a:pPr algn="ctr"/>
              <a:r>
                <a:rPr lang="zh-CN" altLang="en-US" b="1" dirty="0" smtClean="0">
                  <a:solidFill>
                    <a:schemeClr val="accent5"/>
                  </a:solidFill>
                  <a:latin typeface="微软雅黑" panose="020B0503020204020204" pitchFamily="34" charset="-122"/>
                  <a:ea typeface="微软雅黑" panose="020B0503020204020204" pitchFamily="34" charset="-122"/>
                </a:rPr>
                <a:t>添加</a:t>
              </a:r>
            </a:p>
            <a:p>
              <a:pPr algn="ctr"/>
              <a:r>
                <a:rPr lang="zh-CN" altLang="en-US" b="1" dirty="0" smtClean="0">
                  <a:solidFill>
                    <a:schemeClr val="accent5"/>
                  </a:solidFill>
                  <a:latin typeface="微软雅黑" panose="020B0503020204020204" pitchFamily="34" charset="-122"/>
                  <a:ea typeface="微软雅黑" panose="020B0503020204020204" pitchFamily="34" charset="-122"/>
                </a:rPr>
                <a:t>标题</a:t>
              </a:r>
            </a:p>
          </p:txBody>
        </p:sp>
      </p:grpSp>
      <p:grpSp>
        <p:nvGrpSpPr>
          <p:cNvPr id="82" name="组合 81"/>
          <p:cNvGrpSpPr/>
          <p:nvPr/>
        </p:nvGrpSpPr>
        <p:grpSpPr>
          <a:xfrm>
            <a:off x="1907704" y="1736000"/>
            <a:ext cx="1631493" cy="1631493"/>
            <a:chOff x="1403648" y="1115468"/>
            <a:chExt cx="1294414" cy="1294414"/>
          </a:xfrm>
        </p:grpSpPr>
        <p:sp>
          <p:nvSpPr>
            <p:cNvPr id="83" name="椭圆 82"/>
            <p:cNvSpPr/>
            <p:nvPr/>
          </p:nvSpPr>
          <p:spPr>
            <a:xfrm>
              <a:off x="1539485" y="1259632"/>
              <a:ext cx="1022740" cy="102274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latin typeface="微软雅黑" panose="020B0503020204020204" pitchFamily="34" charset="-122"/>
                <a:ea typeface="微软雅黑" panose="020B0503020204020204" pitchFamily="34" charset="-122"/>
              </a:endParaRPr>
            </a:p>
          </p:txBody>
        </p:sp>
        <p:grpSp>
          <p:nvGrpSpPr>
            <p:cNvPr id="84" name="组合 83"/>
            <p:cNvGrpSpPr/>
            <p:nvPr/>
          </p:nvGrpSpPr>
          <p:grpSpPr>
            <a:xfrm>
              <a:off x="1403648" y="1115468"/>
              <a:ext cx="1294414" cy="1294414"/>
              <a:chOff x="2555776" y="915566"/>
              <a:chExt cx="1944216" cy="1944216"/>
            </a:xfrm>
            <a:effectLst>
              <a:outerShdw blurRad="63500" dist="50800" dir="8100000" algn="tr" rotWithShape="0">
                <a:prstClr val="black">
                  <a:alpha val="35000"/>
                </a:prstClr>
              </a:outerShdw>
            </a:effectLst>
          </p:grpSpPr>
          <p:sp>
            <p:nvSpPr>
              <p:cNvPr id="86" name="同心圆 85"/>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latin typeface="微软雅黑" panose="020B0503020204020204" pitchFamily="34" charset="-122"/>
                  <a:ea typeface="微软雅黑" panose="020B0503020204020204" pitchFamily="34" charset="-122"/>
                </a:endParaRPr>
              </a:p>
            </p:txBody>
          </p:sp>
          <p:sp>
            <p:nvSpPr>
              <p:cNvPr id="87" name="同心圆 86"/>
              <p:cNvSpPr/>
              <p:nvPr/>
            </p:nvSpPr>
            <p:spPr>
              <a:xfrm>
                <a:off x="2733335" y="1093125"/>
                <a:ext cx="1589098" cy="1589098"/>
              </a:xfrm>
              <a:prstGeom prst="donut">
                <a:avLst>
                  <a:gd name="adj" fmla="val 12059"/>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latin typeface="微软雅黑" panose="020B0503020204020204" pitchFamily="34" charset="-122"/>
                  <a:ea typeface="微软雅黑" panose="020B0503020204020204" pitchFamily="34" charset="-122"/>
                </a:endParaRPr>
              </a:p>
            </p:txBody>
          </p:sp>
        </p:grpSp>
        <p:sp>
          <p:nvSpPr>
            <p:cNvPr id="85" name="TextBox 84"/>
            <p:cNvSpPr txBox="1"/>
            <p:nvPr/>
          </p:nvSpPr>
          <p:spPr>
            <a:xfrm>
              <a:off x="1680424" y="1418288"/>
              <a:ext cx="725958" cy="673586"/>
            </a:xfrm>
            <a:prstGeom prst="rect">
              <a:avLst/>
            </a:prstGeom>
            <a:noFill/>
          </p:spPr>
          <p:txBody>
            <a:bodyPr wrap="square" rtlCol="0">
              <a:spAutoFit/>
            </a:bodyPr>
            <a:lstStyle>
              <a:defPPr>
                <a:defRPr lang="zh-CN"/>
              </a:defPPr>
              <a:lvl1pPr algn="ctr">
                <a:defRPr sz="1600" b="1">
                  <a:solidFill>
                    <a:schemeClr val="tx1">
                      <a:lumMod val="65000"/>
                      <a:lumOff val="35000"/>
                    </a:schemeClr>
                  </a:solidFill>
                  <a:effectLst>
                    <a:innerShdw blurRad="63500" dist="50800" dir="13500000">
                      <a:prstClr val="black">
                        <a:alpha val="50000"/>
                      </a:prstClr>
                    </a:innerShdw>
                  </a:effectLst>
                </a:defRPr>
              </a:lvl1pPr>
            </a:lstStyle>
            <a:p>
              <a:r>
                <a:rPr lang="zh-CN" altLang="en-US" sz="2400" dirty="0" smtClean="0">
                  <a:solidFill>
                    <a:schemeClr val="bg1"/>
                  </a:solidFill>
                  <a:effectLst/>
                  <a:latin typeface="微软雅黑" panose="020B0503020204020204" pitchFamily="34" charset="-122"/>
                  <a:ea typeface="微软雅黑" panose="020B0503020204020204" pitchFamily="34" charset="-122"/>
                </a:rPr>
                <a:t>添加标题</a:t>
              </a:r>
            </a:p>
          </p:txBody>
        </p:sp>
      </p:grpSp>
      <p:grpSp>
        <p:nvGrpSpPr>
          <p:cNvPr id="93" name="组合 92"/>
          <p:cNvGrpSpPr/>
          <p:nvPr/>
        </p:nvGrpSpPr>
        <p:grpSpPr>
          <a:xfrm>
            <a:off x="4027491" y="1381070"/>
            <a:ext cx="951862" cy="906303"/>
            <a:chOff x="2226588" y="2112361"/>
            <a:chExt cx="997900" cy="950136"/>
          </a:xfrm>
        </p:grpSpPr>
        <p:grpSp>
          <p:nvGrpSpPr>
            <p:cNvPr id="94" name="组合 93"/>
            <p:cNvGrpSpPr/>
            <p:nvPr/>
          </p:nvGrpSpPr>
          <p:grpSpPr>
            <a:xfrm>
              <a:off x="2258730" y="2112361"/>
              <a:ext cx="950138" cy="950136"/>
              <a:chOff x="304800" y="673100"/>
              <a:chExt cx="4000500" cy="4000500"/>
            </a:xfrm>
            <a:effectLst>
              <a:outerShdw blurRad="444500" dist="254000" dir="8100000" algn="tr" rotWithShape="0">
                <a:prstClr val="black">
                  <a:alpha val="50000"/>
                </a:prstClr>
              </a:outerShdw>
            </a:effectLst>
          </p:grpSpPr>
          <p:sp>
            <p:nvSpPr>
              <p:cNvPr id="96" name="同心圆 9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chemeClr val="tx1"/>
                  </a:solidFill>
                </a:endParaRPr>
              </a:p>
            </p:txBody>
          </p:sp>
          <p:sp>
            <p:nvSpPr>
              <p:cNvPr id="97" name="椭圆 9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p>
            </p:txBody>
          </p:sp>
        </p:grpSp>
        <p:sp>
          <p:nvSpPr>
            <p:cNvPr id="95" name="TextBox 94"/>
            <p:cNvSpPr txBox="1"/>
            <p:nvPr/>
          </p:nvSpPr>
          <p:spPr>
            <a:xfrm>
              <a:off x="2226588" y="2324683"/>
              <a:ext cx="997900" cy="595146"/>
            </a:xfrm>
            <a:prstGeom prst="rect">
              <a:avLst/>
            </a:prstGeom>
            <a:noFill/>
          </p:spPr>
          <p:txBody>
            <a:bodyPr wrap="square" lIns="0" tIns="0" rIns="0" bIns="0" rtlCol="0">
              <a:spAutoFit/>
            </a:bodyPr>
            <a:lstStyle/>
            <a:p>
              <a:pPr algn="ctr"/>
              <a:r>
                <a:rPr lang="zh-CN" altLang="en-US" b="1" dirty="0" smtClean="0">
                  <a:solidFill>
                    <a:schemeClr val="accent2"/>
                  </a:solidFill>
                  <a:latin typeface="微软雅黑" panose="020B0503020204020204" pitchFamily="34" charset="-122"/>
                  <a:ea typeface="微软雅黑" panose="020B0503020204020204" pitchFamily="34" charset="-122"/>
                </a:rPr>
                <a:t>添加</a:t>
              </a:r>
            </a:p>
            <a:p>
              <a:pPr algn="ctr"/>
              <a:r>
                <a:rPr lang="zh-CN" altLang="en-US" b="1" dirty="0" smtClean="0">
                  <a:solidFill>
                    <a:schemeClr val="accent2"/>
                  </a:solidFill>
                  <a:latin typeface="微软雅黑" panose="020B0503020204020204" pitchFamily="34" charset="-122"/>
                  <a:ea typeface="微软雅黑" panose="020B0503020204020204" pitchFamily="34" charset="-122"/>
                </a:rPr>
                <a:t>标题</a:t>
              </a:r>
            </a:p>
          </p:txBody>
        </p:sp>
      </p:grpSp>
      <p:grpSp>
        <p:nvGrpSpPr>
          <p:cNvPr id="109" name="组合 108"/>
          <p:cNvGrpSpPr/>
          <p:nvPr/>
        </p:nvGrpSpPr>
        <p:grpSpPr>
          <a:xfrm>
            <a:off x="3803018" y="2577680"/>
            <a:ext cx="1062320" cy="1011474"/>
            <a:chOff x="2226588" y="2112361"/>
            <a:chExt cx="997900" cy="950136"/>
          </a:xfrm>
        </p:grpSpPr>
        <p:grpSp>
          <p:nvGrpSpPr>
            <p:cNvPr id="110" name="组合 109"/>
            <p:cNvGrpSpPr/>
            <p:nvPr/>
          </p:nvGrpSpPr>
          <p:grpSpPr>
            <a:xfrm>
              <a:off x="2258730" y="2112361"/>
              <a:ext cx="950138" cy="950136"/>
              <a:chOff x="304800" y="673100"/>
              <a:chExt cx="4000500" cy="4000500"/>
            </a:xfrm>
            <a:effectLst>
              <a:outerShdw blurRad="444500" dist="254000" dir="8100000" algn="tr" rotWithShape="0">
                <a:prstClr val="black">
                  <a:alpha val="50000"/>
                </a:prstClr>
              </a:outerShdw>
            </a:effectLst>
          </p:grpSpPr>
          <p:sp>
            <p:nvSpPr>
              <p:cNvPr id="112" name="同心圆 1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chemeClr val="tx1"/>
                  </a:solidFill>
                </a:endParaRPr>
              </a:p>
            </p:txBody>
          </p:sp>
          <p:sp>
            <p:nvSpPr>
              <p:cNvPr id="113" name="椭圆 11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p>
            </p:txBody>
          </p:sp>
        </p:grpSp>
        <p:sp>
          <p:nvSpPr>
            <p:cNvPr id="111" name="TextBox 110"/>
            <p:cNvSpPr txBox="1"/>
            <p:nvPr/>
          </p:nvSpPr>
          <p:spPr>
            <a:xfrm>
              <a:off x="2226588" y="2324683"/>
              <a:ext cx="997900" cy="533264"/>
            </a:xfrm>
            <a:prstGeom prst="rect">
              <a:avLst/>
            </a:prstGeom>
            <a:noFill/>
          </p:spPr>
          <p:txBody>
            <a:bodyPr wrap="square" lIns="0" tIns="0" rIns="0" bIns="0" rtlCol="0">
              <a:spAutoFit/>
            </a:bodyPr>
            <a:lstStyle/>
            <a:p>
              <a:pPr algn="ctr"/>
              <a:r>
                <a:rPr lang="zh-CN" altLang="en-US" b="1" dirty="0" smtClean="0">
                  <a:solidFill>
                    <a:schemeClr val="accent4"/>
                  </a:solidFill>
                  <a:latin typeface="微软雅黑" panose="020B0503020204020204" pitchFamily="34" charset="-122"/>
                  <a:ea typeface="微软雅黑" panose="020B0503020204020204" pitchFamily="34" charset="-122"/>
                </a:rPr>
                <a:t>添加</a:t>
              </a:r>
            </a:p>
            <a:p>
              <a:pPr algn="ctr"/>
              <a:r>
                <a:rPr lang="zh-CN" altLang="en-US" b="1" dirty="0" smtClean="0">
                  <a:solidFill>
                    <a:schemeClr val="accent4"/>
                  </a:solidFill>
                  <a:latin typeface="微软雅黑" panose="020B0503020204020204" pitchFamily="34" charset="-122"/>
                  <a:ea typeface="微软雅黑" panose="020B0503020204020204" pitchFamily="34" charset="-122"/>
                </a:rPr>
                <a:t>标题</a:t>
              </a:r>
            </a:p>
          </p:txBody>
        </p:sp>
      </p:grpSp>
      <p:grpSp>
        <p:nvGrpSpPr>
          <p:cNvPr id="129" name="Group 9"/>
          <p:cNvGrpSpPr/>
          <p:nvPr/>
        </p:nvGrpSpPr>
        <p:grpSpPr>
          <a:xfrm>
            <a:off x="4104120" y="4265767"/>
            <a:ext cx="174290" cy="466223"/>
            <a:chOff x="9117067" y="4510540"/>
            <a:chExt cx="232386" cy="621631"/>
          </a:xfrm>
        </p:grpSpPr>
        <p:sp>
          <p:nvSpPr>
            <p:cNvPr id="130" name="FlexibleLine"/>
            <p:cNvSpPr/>
            <p:nvPr/>
          </p:nvSpPr>
          <p:spPr>
            <a:xfrm>
              <a:off x="9117067" y="4510540"/>
              <a:ext cx="232386" cy="284672"/>
            </a:xfrm>
            <a:custGeom>
              <a:avLst/>
              <a:gdLst/>
              <a:ahLst/>
              <a:cxnLst/>
              <a:rect l="0" t="0" r="0" b="0"/>
              <a:pathLst>
                <a:path w="152000" h="186200" fill="none">
                  <a:moveTo>
                    <a:pt x="0" y="0"/>
                  </a:moveTo>
                  <a:lnTo>
                    <a:pt x="60800" y="0"/>
                  </a:lnTo>
                  <a:lnTo>
                    <a:pt x="60800" y="-140600"/>
                  </a:lnTo>
                  <a:cubicBezTo>
                    <a:pt x="60800" y="-167960"/>
                    <a:pt x="79040" y="-186200"/>
                    <a:pt x="106400" y="-186200"/>
                  </a:cubicBezTo>
                  <a:lnTo>
                    <a:pt x="152000" y="-186200"/>
                  </a:lnTo>
                </a:path>
              </a:pathLst>
            </a:custGeom>
            <a:noFill/>
            <a:ln w="7600" cap="flat">
              <a:solidFill>
                <a:schemeClr val="bg1">
                  <a:lumMod val="50000"/>
                </a:schemeClr>
              </a:solidFill>
              <a:bevel/>
            </a:ln>
          </p:spPr>
        </p:sp>
        <p:sp>
          <p:nvSpPr>
            <p:cNvPr id="131" name="FlexibleLine"/>
            <p:cNvSpPr/>
            <p:nvPr/>
          </p:nvSpPr>
          <p:spPr>
            <a:xfrm>
              <a:off x="9117067" y="4510540"/>
              <a:ext cx="232386" cy="168480"/>
            </a:xfrm>
            <a:custGeom>
              <a:avLst/>
              <a:gdLst/>
              <a:ahLst/>
              <a:cxnLst/>
              <a:rect l="0" t="0" r="0" b="0"/>
              <a:pathLst>
                <a:path w="152000" h="110200" fill="none">
                  <a:moveTo>
                    <a:pt x="0" y="0"/>
                  </a:moveTo>
                  <a:lnTo>
                    <a:pt x="60800" y="0"/>
                  </a:lnTo>
                  <a:lnTo>
                    <a:pt x="60800" y="64600"/>
                  </a:lnTo>
                  <a:cubicBezTo>
                    <a:pt x="60800" y="91960"/>
                    <a:pt x="79040" y="110200"/>
                    <a:pt x="106400" y="110200"/>
                  </a:cubicBezTo>
                  <a:lnTo>
                    <a:pt x="152000" y="110200"/>
                  </a:lnTo>
                </a:path>
              </a:pathLst>
            </a:custGeom>
            <a:noFill/>
            <a:ln w="7600" cap="flat">
              <a:solidFill>
                <a:schemeClr val="bg1">
                  <a:lumMod val="50000"/>
                </a:schemeClr>
              </a:solidFill>
              <a:bevel/>
            </a:ln>
          </p:spPr>
        </p:sp>
        <p:sp>
          <p:nvSpPr>
            <p:cNvPr id="132" name="FlexibleLine"/>
            <p:cNvSpPr/>
            <p:nvPr/>
          </p:nvSpPr>
          <p:spPr>
            <a:xfrm>
              <a:off x="9117067" y="4510540"/>
              <a:ext cx="232386" cy="621631"/>
            </a:xfrm>
            <a:custGeom>
              <a:avLst/>
              <a:gdLst/>
              <a:ahLst/>
              <a:cxnLst/>
              <a:rect l="0" t="0" r="0" b="0"/>
              <a:pathLst>
                <a:path w="152000" h="406600" fill="none">
                  <a:moveTo>
                    <a:pt x="0" y="0"/>
                  </a:moveTo>
                  <a:lnTo>
                    <a:pt x="60800" y="0"/>
                  </a:lnTo>
                  <a:lnTo>
                    <a:pt x="60800" y="361000"/>
                  </a:lnTo>
                  <a:cubicBezTo>
                    <a:pt x="60800" y="388360"/>
                    <a:pt x="79040" y="406600"/>
                    <a:pt x="106400" y="406600"/>
                  </a:cubicBezTo>
                  <a:lnTo>
                    <a:pt x="152000" y="406600"/>
                  </a:lnTo>
                </a:path>
              </a:pathLst>
            </a:custGeom>
            <a:noFill/>
            <a:ln w="7600" cap="flat">
              <a:solidFill>
                <a:schemeClr val="bg1">
                  <a:lumMod val="50000"/>
                </a:schemeClr>
              </a:solidFill>
              <a:bevel/>
            </a:ln>
          </p:spPr>
        </p:sp>
      </p:grpSp>
      <p:sp>
        <p:nvSpPr>
          <p:cNvPr id="133" name="Freeform 240"/>
          <p:cNvSpPr/>
          <p:nvPr/>
        </p:nvSpPr>
        <p:spPr>
          <a:xfrm>
            <a:off x="4278414" y="3799543"/>
            <a:ext cx="1969465" cy="252719"/>
          </a:xfrm>
          <a:custGeom>
            <a:avLst/>
            <a:gdLst/>
            <a:ahLst/>
            <a:cxnLst/>
            <a:rect l="0" t="0" r="0" b="0"/>
            <a:pathLst>
              <a:path w="1717600" h="220400" fill="none">
                <a:moveTo>
                  <a:pt x="0" y="220400"/>
                </a:moveTo>
                <a:lnTo>
                  <a:pt x="1717600" y="220400"/>
                </a:lnTo>
              </a:path>
            </a:pathLst>
          </a:custGeom>
          <a:gradFill>
            <a:gsLst>
              <a:gs pos="0">
                <a:srgbClr val="E7F5FB"/>
              </a:gs>
              <a:gs pos="50000">
                <a:srgbClr val="CFEBF7"/>
              </a:gs>
              <a:gs pos="100000">
                <a:srgbClr val="B7E2F3"/>
              </a:gs>
            </a:gsLst>
            <a:lin ang="5400000" scaled="0"/>
          </a:gradFill>
          <a:ln w="22800" cap="flat">
            <a:solidFill>
              <a:schemeClr val="accent5"/>
            </a:solidFill>
            <a:bevel/>
            <a:tailEnd type="oval"/>
          </a:ln>
          <a:effectLst/>
        </p:spPr>
      </p:sp>
      <p:sp>
        <p:nvSpPr>
          <p:cNvPr id="134" name="Text 4676"/>
          <p:cNvSpPr txBox="1"/>
          <p:nvPr/>
        </p:nvSpPr>
        <p:spPr>
          <a:xfrm>
            <a:off x="4360038" y="3825685"/>
            <a:ext cx="1588373" cy="217862"/>
          </a:xfrm>
          <a:prstGeom prst="rect">
            <a:avLst/>
          </a:prstGeom>
          <a:noFill/>
        </p:spPr>
        <p:txBody>
          <a:bodyPr wrap="square" lIns="27000" tIns="13500" rIns="27000" bIns="13500" rtlCol="0" anchor="ct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p>
        </p:txBody>
      </p:sp>
      <p:sp>
        <p:nvSpPr>
          <p:cNvPr id="135" name="Freeform 238"/>
          <p:cNvSpPr/>
          <p:nvPr/>
        </p:nvSpPr>
        <p:spPr>
          <a:xfrm>
            <a:off x="4278410" y="4139407"/>
            <a:ext cx="1891036" cy="252719"/>
          </a:xfrm>
          <a:custGeom>
            <a:avLst/>
            <a:gdLst/>
            <a:ahLst/>
            <a:cxnLst/>
            <a:rect l="0" t="0" r="0" b="0"/>
            <a:pathLst>
              <a:path w="1649200" h="220400" fill="none">
                <a:moveTo>
                  <a:pt x="0" y="220400"/>
                </a:moveTo>
                <a:lnTo>
                  <a:pt x="1649200" y="220400"/>
                </a:lnTo>
              </a:path>
            </a:pathLst>
          </a:custGeom>
          <a:gradFill>
            <a:gsLst>
              <a:gs pos="0">
                <a:srgbClr val="E7F5FB"/>
              </a:gs>
              <a:gs pos="50000">
                <a:srgbClr val="CFEBF7"/>
              </a:gs>
              <a:gs pos="100000">
                <a:srgbClr val="B7E2F3"/>
              </a:gs>
            </a:gsLst>
            <a:lin ang="5400000" scaled="0"/>
          </a:gradFill>
          <a:ln w="22800" cap="flat">
            <a:solidFill>
              <a:schemeClr val="accent5"/>
            </a:solidFill>
            <a:bevel/>
            <a:tailEnd type="oval"/>
          </a:ln>
          <a:effectLst/>
        </p:spPr>
      </p:sp>
      <p:sp>
        <p:nvSpPr>
          <p:cNvPr id="136" name="Text 4677"/>
          <p:cNvSpPr txBox="1"/>
          <p:nvPr/>
        </p:nvSpPr>
        <p:spPr>
          <a:xfrm>
            <a:off x="4360034" y="4165549"/>
            <a:ext cx="1531813" cy="217862"/>
          </a:xfrm>
          <a:prstGeom prst="rect">
            <a:avLst/>
          </a:prstGeom>
          <a:noFill/>
        </p:spPr>
        <p:txBody>
          <a:bodyPr wrap="square" lIns="27000" tIns="13500" rIns="27000" bIns="13500" rtlCol="0" anchor="ct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p>
        </p:txBody>
      </p:sp>
      <p:sp>
        <p:nvSpPr>
          <p:cNvPr id="137" name="Freeform 236"/>
          <p:cNvSpPr/>
          <p:nvPr/>
        </p:nvSpPr>
        <p:spPr>
          <a:xfrm>
            <a:off x="4278410" y="4479270"/>
            <a:ext cx="1315882" cy="252719"/>
          </a:xfrm>
          <a:custGeom>
            <a:avLst/>
            <a:gdLst/>
            <a:ahLst/>
            <a:cxnLst/>
            <a:rect l="0" t="0" r="0" b="0"/>
            <a:pathLst>
              <a:path w="1147600" h="220400" fill="none">
                <a:moveTo>
                  <a:pt x="0" y="220400"/>
                </a:moveTo>
                <a:lnTo>
                  <a:pt x="1147600" y="220400"/>
                </a:lnTo>
              </a:path>
            </a:pathLst>
          </a:custGeom>
          <a:gradFill>
            <a:gsLst>
              <a:gs pos="0">
                <a:srgbClr val="E7F5FB"/>
              </a:gs>
              <a:gs pos="50000">
                <a:srgbClr val="CFEBF7"/>
              </a:gs>
              <a:gs pos="100000">
                <a:srgbClr val="B7E2F3"/>
              </a:gs>
            </a:gsLst>
            <a:lin ang="5400000" scaled="0"/>
          </a:gradFill>
          <a:ln w="22800" cap="flat">
            <a:solidFill>
              <a:schemeClr val="accent5"/>
            </a:solidFill>
            <a:bevel/>
            <a:tailEnd type="oval"/>
          </a:ln>
          <a:effectLst/>
        </p:spPr>
      </p:sp>
      <p:sp>
        <p:nvSpPr>
          <p:cNvPr id="138" name="Text 4678"/>
          <p:cNvSpPr txBox="1"/>
          <p:nvPr/>
        </p:nvSpPr>
        <p:spPr>
          <a:xfrm>
            <a:off x="4360033" y="4505413"/>
            <a:ext cx="990254" cy="217862"/>
          </a:xfrm>
          <a:prstGeom prst="rect">
            <a:avLst/>
          </a:prstGeom>
          <a:noFill/>
        </p:spPr>
        <p:txBody>
          <a:bodyPr wrap="square" lIns="27000" tIns="13500" rIns="27000" bIns="13500" rtlCol="0" anchor="ct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p>
        </p:txBody>
      </p:sp>
      <p:pic>
        <p:nvPicPr>
          <p:cNvPr id="3074" name="Picture 2" descr="C:\Users\Administrator\Desktop\image 2787.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876256" y="2417394"/>
            <a:ext cx="2076450" cy="22288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2"/>
                                        </p:tgtEl>
                                        <p:attrNameLst>
                                          <p:attrName>style.visibility</p:attrName>
                                        </p:attrNameLst>
                                      </p:cBhvr>
                                      <p:to>
                                        <p:strVal val="visible"/>
                                      </p:to>
                                    </p:set>
                                    <p:anim calcmode="lin" valueType="num">
                                      <p:cBhvr>
                                        <p:cTn id="7" dur="500" fill="hold"/>
                                        <p:tgtEl>
                                          <p:spTgt spid="82"/>
                                        </p:tgtEl>
                                        <p:attrNameLst>
                                          <p:attrName>ppt_w</p:attrName>
                                        </p:attrNameLst>
                                      </p:cBhvr>
                                      <p:tavLst>
                                        <p:tav tm="0">
                                          <p:val>
                                            <p:fltVal val="0"/>
                                          </p:val>
                                        </p:tav>
                                        <p:tav tm="100000">
                                          <p:val>
                                            <p:strVal val="#ppt_w"/>
                                          </p:val>
                                        </p:tav>
                                      </p:tavLst>
                                    </p:anim>
                                    <p:anim calcmode="lin" valueType="num">
                                      <p:cBhvr>
                                        <p:cTn id="8" dur="500" fill="hold"/>
                                        <p:tgtEl>
                                          <p:spTgt spid="82"/>
                                        </p:tgtEl>
                                        <p:attrNameLst>
                                          <p:attrName>ppt_h</p:attrName>
                                        </p:attrNameLst>
                                      </p:cBhvr>
                                      <p:tavLst>
                                        <p:tav tm="0">
                                          <p:val>
                                            <p:fltVal val="0"/>
                                          </p:val>
                                        </p:tav>
                                        <p:tav tm="100000">
                                          <p:val>
                                            <p:strVal val="#ppt_h"/>
                                          </p:val>
                                        </p:tav>
                                      </p:tavLst>
                                    </p:anim>
                                    <p:animEffect transition="in" filter="fade">
                                      <p:cBhvr>
                                        <p:cTn id="9" dur="500"/>
                                        <p:tgtEl>
                                          <p:spTgt spid="82"/>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par>
                                <p:cTn id="14" presetID="53" presetClass="entr" presetSubtype="16" fill="hold" nodeType="withEffect">
                                  <p:stCondLst>
                                    <p:cond delay="0"/>
                                  </p:stCondLst>
                                  <p:childTnLst>
                                    <p:set>
                                      <p:cBhvr>
                                        <p:cTn id="15" dur="1" fill="hold">
                                          <p:stCondLst>
                                            <p:cond delay="0"/>
                                          </p:stCondLst>
                                        </p:cTn>
                                        <p:tgtEl>
                                          <p:spTgt spid="109"/>
                                        </p:tgtEl>
                                        <p:attrNameLst>
                                          <p:attrName>style.visibility</p:attrName>
                                        </p:attrNameLst>
                                      </p:cBhvr>
                                      <p:to>
                                        <p:strVal val="visible"/>
                                      </p:to>
                                    </p:set>
                                    <p:anim calcmode="lin" valueType="num">
                                      <p:cBhvr>
                                        <p:cTn id="16" dur="500" fill="hold"/>
                                        <p:tgtEl>
                                          <p:spTgt spid="109"/>
                                        </p:tgtEl>
                                        <p:attrNameLst>
                                          <p:attrName>ppt_w</p:attrName>
                                        </p:attrNameLst>
                                      </p:cBhvr>
                                      <p:tavLst>
                                        <p:tav tm="0">
                                          <p:val>
                                            <p:fltVal val="0"/>
                                          </p:val>
                                        </p:tav>
                                        <p:tav tm="100000">
                                          <p:val>
                                            <p:strVal val="#ppt_w"/>
                                          </p:val>
                                        </p:tav>
                                      </p:tavLst>
                                    </p:anim>
                                    <p:anim calcmode="lin" valueType="num">
                                      <p:cBhvr>
                                        <p:cTn id="17" dur="500" fill="hold"/>
                                        <p:tgtEl>
                                          <p:spTgt spid="109"/>
                                        </p:tgtEl>
                                        <p:attrNameLst>
                                          <p:attrName>ppt_h</p:attrName>
                                        </p:attrNameLst>
                                      </p:cBhvr>
                                      <p:tavLst>
                                        <p:tav tm="0">
                                          <p:val>
                                            <p:fltVal val="0"/>
                                          </p:val>
                                        </p:tav>
                                        <p:tav tm="100000">
                                          <p:val>
                                            <p:strVal val="#ppt_h"/>
                                          </p:val>
                                        </p:tav>
                                      </p:tavLst>
                                    </p:anim>
                                    <p:animEffect transition="in" filter="fade">
                                      <p:cBhvr>
                                        <p:cTn id="18" dur="500"/>
                                        <p:tgtEl>
                                          <p:spTgt spid="109"/>
                                        </p:tgtEl>
                                      </p:cBhvr>
                                    </p:animEffect>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500"/>
                                        <p:tgtEl>
                                          <p:spTgt spid="6"/>
                                        </p:tgtEl>
                                      </p:cBhvr>
                                    </p:animEffect>
                                  </p:childTnLst>
                                </p:cTn>
                              </p:par>
                              <p:par>
                                <p:cTn id="23" presetID="53" presetClass="entr" presetSubtype="16" fill="hold" nodeType="withEffect">
                                  <p:stCondLst>
                                    <p:cond delay="0"/>
                                  </p:stCondLst>
                                  <p:childTnLst>
                                    <p:set>
                                      <p:cBhvr>
                                        <p:cTn id="24" dur="1" fill="hold">
                                          <p:stCondLst>
                                            <p:cond delay="0"/>
                                          </p:stCondLst>
                                        </p:cTn>
                                        <p:tgtEl>
                                          <p:spTgt spid="93"/>
                                        </p:tgtEl>
                                        <p:attrNameLst>
                                          <p:attrName>style.visibility</p:attrName>
                                        </p:attrNameLst>
                                      </p:cBhvr>
                                      <p:to>
                                        <p:strVal val="visible"/>
                                      </p:to>
                                    </p:set>
                                    <p:anim calcmode="lin" valueType="num">
                                      <p:cBhvr>
                                        <p:cTn id="25" dur="500" fill="hold"/>
                                        <p:tgtEl>
                                          <p:spTgt spid="93"/>
                                        </p:tgtEl>
                                        <p:attrNameLst>
                                          <p:attrName>ppt_w</p:attrName>
                                        </p:attrNameLst>
                                      </p:cBhvr>
                                      <p:tavLst>
                                        <p:tav tm="0">
                                          <p:val>
                                            <p:fltVal val="0"/>
                                          </p:val>
                                        </p:tav>
                                        <p:tav tm="100000">
                                          <p:val>
                                            <p:strVal val="#ppt_w"/>
                                          </p:val>
                                        </p:tav>
                                      </p:tavLst>
                                    </p:anim>
                                    <p:anim calcmode="lin" valueType="num">
                                      <p:cBhvr>
                                        <p:cTn id="26" dur="500" fill="hold"/>
                                        <p:tgtEl>
                                          <p:spTgt spid="93"/>
                                        </p:tgtEl>
                                        <p:attrNameLst>
                                          <p:attrName>ppt_h</p:attrName>
                                        </p:attrNameLst>
                                      </p:cBhvr>
                                      <p:tavLst>
                                        <p:tav tm="0">
                                          <p:val>
                                            <p:fltVal val="0"/>
                                          </p:val>
                                        </p:tav>
                                        <p:tav tm="100000">
                                          <p:val>
                                            <p:strVal val="#ppt_h"/>
                                          </p:val>
                                        </p:tav>
                                      </p:tavLst>
                                    </p:anim>
                                    <p:animEffect transition="in" filter="fade">
                                      <p:cBhvr>
                                        <p:cTn id="27" dur="500"/>
                                        <p:tgtEl>
                                          <p:spTgt spid="93"/>
                                        </p:tgtEl>
                                      </p:cBhvr>
                                    </p:animEffect>
                                  </p:childTnLst>
                                </p:cTn>
                              </p:par>
                            </p:childTnLst>
                          </p:cTn>
                        </p:par>
                        <p:par>
                          <p:cTn id="28" fill="hold">
                            <p:stCondLst>
                              <p:cond delay="1500"/>
                            </p:stCondLst>
                            <p:childTnLst>
                              <p:par>
                                <p:cTn id="29" presetID="22" presetClass="entr" presetSubtype="2"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right)">
                                      <p:cBhvr>
                                        <p:cTn id="31" dur="500"/>
                                        <p:tgtEl>
                                          <p:spTgt spid="8"/>
                                        </p:tgtEl>
                                      </p:cBhvr>
                                    </p:animEffect>
                                  </p:childTnLst>
                                </p:cTn>
                              </p:par>
                              <p:par>
                                <p:cTn id="32" presetID="53" presetClass="entr" presetSubtype="16" fill="hold" nodeType="withEffect">
                                  <p:stCondLst>
                                    <p:cond delay="0"/>
                                  </p:stCondLst>
                                  <p:childTnLst>
                                    <p:set>
                                      <p:cBhvr>
                                        <p:cTn id="33" dur="1" fill="hold">
                                          <p:stCondLst>
                                            <p:cond delay="0"/>
                                          </p:stCondLst>
                                        </p:cTn>
                                        <p:tgtEl>
                                          <p:spTgt spid="77"/>
                                        </p:tgtEl>
                                        <p:attrNameLst>
                                          <p:attrName>style.visibility</p:attrName>
                                        </p:attrNameLst>
                                      </p:cBhvr>
                                      <p:to>
                                        <p:strVal val="visible"/>
                                      </p:to>
                                    </p:set>
                                    <p:anim calcmode="lin" valueType="num">
                                      <p:cBhvr>
                                        <p:cTn id="34" dur="500" fill="hold"/>
                                        <p:tgtEl>
                                          <p:spTgt spid="77"/>
                                        </p:tgtEl>
                                        <p:attrNameLst>
                                          <p:attrName>ppt_w</p:attrName>
                                        </p:attrNameLst>
                                      </p:cBhvr>
                                      <p:tavLst>
                                        <p:tav tm="0">
                                          <p:val>
                                            <p:fltVal val="0"/>
                                          </p:val>
                                        </p:tav>
                                        <p:tav tm="100000">
                                          <p:val>
                                            <p:strVal val="#ppt_w"/>
                                          </p:val>
                                        </p:tav>
                                      </p:tavLst>
                                    </p:anim>
                                    <p:anim calcmode="lin" valueType="num">
                                      <p:cBhvr>
                                        <p:cTn id="35" dur="500" fill="hold"/>
                                        <p:tgtEl>
                                          <p:spTgt spid="77"/>
                                        </p:tgtEl>
                                        <p:attrNameLst>
                                          <p:attrName>ppt_h</p:attrName>
                                        </p:attrNameLst>
                                      </p:cBhvr>
                                      <p:tavLst>
                                        <p:tav tm="0">
                                          <p:val>
                                            <p:fltVal val="0"/>
                                          </p:val>
                                        </p:tav>
                                        <p:tav tm="100000">
                                          <p:val>
                                            <p:strVal val="#ppt_h"/>
                                          </p:val>
                                        </p:tav>
                                      </p:tavLst>
                                    </p:anim>
                                    <p:animEffect transition="in" filter="fade">
                                      <p:cBhvr>
                                        <p:cTn id="36" dur="500"/>
                                        <p:tgtEl>
                                          <p:spTgt spid="77"/>
                                        </p:tgtEl>
                                      </p:cBhvr>
                                    </p:animEffect>
                                  </p:childTnLst>
                                </p:cTn>
                              </p:par>
                            </p:childTnLst>
                          </p:cTn>
                        </p:par>
                        <p:par>
                          <p:cTn id="37" fill="hold">
                            <p:stCondLst>
                              <p:cond delay="2000"/>
                            </p:stCondLst>
                            <p:childTnLst>
                              <p:par>
                                <p:cTn id="38" presetID="22" presetClass="entr" presetSubtype="8" fill="hold" nodeType="after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wipe(left)">
                                      <p:cBhvr>
                                        <p:cTn id="40" dur="500"/>
                                        <p:tgtEl>
                                          <p:spTgt spid="10"/>
                                        </p:tgtEl>
                                      </p:cBhvr>
                                    </p:animEffect>
                                  </p:childTnLst>
                                </p:cTn>
                              </p:par>
                              <p:par>
                                <p:cTn id="41" presetID="22" presetClass="entr" presetSubtype="8" fill="hold" nodeType="withEffect">
                                  <p:stCondLst>
                                    <p:cond delay="0"/>
                                  </p:stCondLst>
                                  <p:childTnLst>
                                    <p:set>
                                      <p:cBhvr>
                                        <p:cTn id="42" dur="1" fill="hold">
                                          <p:stCondLst>
                                            <p:cond delay="0"/>
                                          </p:stCondLst>
                                        </p:cTn>
                                        <p:tgtEl>
                                          <p:spTgt spid="51"/>
                                        </p:tgtEl>
                                        <p:attrNameLst>
                                          <p:attrName>style.visibility</p:attrName>
                                        </p:attrNameLst>
                                      </p:cBhvr>
                                      <p:to>
                                        <p:strVal val="visible"/>
                                      </p:to>
                                    </p:set>
                                    <p:animEffect transition="in" filter="wipe(left)">
                                      <p:cBhvr>
                                        <p:cTn id="43" dur="500"/>
                                        <p:tgtEl>
                                          <p:spTgt spid="5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52"/>
                                        </p:tgtEl>
                                        <p:attrNameLst>
                                          <p:attrName>style.visibility</p:attrName>
                                        </p:attrNameLst>
                                      </p:cBhvr>
                                      <p:to>
                                        <p:strVal val="visible"/>
                                      </p:to>
                                    </p:set>
                                    <p:animEffect transition="in" filter="fade">
                                      <p:cBhvr>
                                        <p:cTn id="46" dur="500"/>
                                        <p:tgtEl>
                                          <p:spTgt spid="52"/>
                                        </p:tgtEl>
                                      </p:cBhvr>
                                    </p:animEffect>
                                  </p:childTnLst>
                                </p:cTn>
                              </p:par>
                              <p:par>
                                <p:cTn id="47" presetID="22" presetClass="entr" presetSubtype="8" fill="hold" nodeType="withEffect">
                                  <p:stCondLst>
                                    <p:cond delay="0"/>
                                  </p:stCondLst>
                                  <p:childTnLst>
                                    <p:set>
                                      <p:cBhvr>
                                        <p:cTn id="48" dur="1" fill="hold">
                                          <p:stCondLst>
                                            <p:cond delay="0"/>
                                          </p:stCondLst>
                                        </p:cTn>
                                        <p:tgtEl>
                                          <p:spTgt spid="53"/>
                                        </p:tgtEl>
                                        <p:attrNameLst>
                                          <p:attrName>style.visibility</p:attrName>
                                        </p:attrNameLst>
                                      </p:cBhvr>
                                      <p:to>
                                        <p:strVal val="visible"/>
                                      </p:to>
                                    </p:set>
                                    <p:animEffect transition="in" filter="wipe(left)">
                                      <p:cBhvr>
                                        <p:cTn id="49" dur="500"/>
                                        <p:tgtEl>
                                          <p:spTgt spid="53"/>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54"/>
                                        </p:tgtEl>
                                        <p:attrNameLst>
                                          <p:attrName>style.visibility</p:attrName>
                                        </p:attrNameLst>
                                      </p:cBhvr>
                                      <p:to>
                                        <p:strVal val="visible"/>
                                      </p:to>
                                    </p:set>
                                    <p:animEffect transition="in" filter="fade">
                                      <p:cBhvr>
                                        <p:cTn id="52" dur="500"/>
                                        <p:tgtEl>
                                          <p:spTgt spid="54"/>
                                        </p:tgtEl>
                                      </p:cBhvr>
                                    </p:animEffect>
                                  </p:childTnLst>
                                </p:cTn>
                              </p:par>
                              <p:par>
                                <p:cTn id="53" presetID="22" presetClass="entr" presetSubtype="8" fill="hold" nodeType="withEffect">
                                  <p:stCondLst>
                                    <p:cond delay="0"/>
                                  </p:stCondLst>
                                  <p:childTnLst>
                                    <p:set>
                                      <p:cBhvr>
                                        <p:cTn id="54" dur="1" fill="hold">
                                          <p:stCondLst>
                                            <p:cond delay="0"/>
                                          </p:stCondLst>
                                        </p:cTn>
                                        <p:tgtEl>
                                          <p:spTgt spid="55"/>
                                        </p:tgtEl>
                                        <p:attrNameLst>
                                          <p:attrName>style.visibility</p:attrName>
                                        </p:attrNameLst>
                                      </p:cBhvr>
                                      <p:to>
                                        <p:strVal val="visible"/>
                                      </p:to>
                                    </p:set>
                                    <p:animEffect transition="in" filter="wipe(left)">
                                      <p:cBhvr>
                                        <p:cTn id="55" dur="500"/>
                                        <p:tgtEl>
                                          <p:spTgt spid="55"/>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56"/>
                                        </p:tgtEl>
                                        <p:attrNameLst>
                                          <p:attrName>style.visibility</p:attrName>
                                        </p:attrNameLst>
                                      </p:cBhvr>
                                      <p:to>
                                        <p:strVal val="visible"/>
                                      </p:to>
                                    </p:set>
                                    <p:animEffect transition="in" filter="fade">
                                      <p:cBhvr>
                                        <p:cTn id="58" dur="500"/>
                                        <p:tgtEl>
                                          <p:spTgt spid="56"/>
                                        </p:tgtEl>
                                      </p:cBhvr>
                                    </p:animEffect>
                                  </p:childTnLst>
                                </p:cTn>
                              </p:par>
                            </p:childTnLst>
                          </p:cTn>
                        </p:par>
                        <p:par>
                          <p:cTn id="59" fill="hold">
                            <p:stCondLst>
                              <p:cond delay="2500"/>
                            </p:stCondLst>
                            <p:childTnLst>
                              <p:par>
                                <p:cTn id="60" presetID="22" presetClass="entr" presetSubtype="8" fill="hold" nodeType="after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wipe(left)">
                                      <p:cBhvr>
                                        <p:cTn id="62" dur="500"/>
                                        <p:tgtEl>
                                          <p:spTgt spid="14"/>
                                        </p:tgtEl>
                                      </p:cBhvr>
                                    </p:animEffect>
                                  </p:childTnLst>
                                </p:cTn>
                              </p:par>
                              <p:par>
                                <p:cTn id="63" presetID="22" presetClass="entr" presetSubtype="8" fill="hold" nodeType="withEffect">
                                  <p:stCondLst>
                                    <p:cond delay="0"/>
                                  </p:stCondLst>
                                  <p:childTnLst>
                                    <p:set>
                                      <p:cBhvr>
                                        <p:cTn id="64" dur="1" fill="hold">
                                          <p:stCondLst>
                                            <p:cond delay="0"/>
                                          </p:stCondLst>
                                        </p:cTn>
                                        <p:tgtEl>
                                          <p:spTgt spid="57"/>
                                        </p:tgtEl>
                                        <p:attrNameLst>
                                          <p:attrName>style.visibility</p:attrName>
                                        </p:attrNameLst>
                                      </p:cBhvr>
                                      <p:to>
                                        <p:strVal val="visible"/>
                                      </p:to>
                                    </p:set>
                                    <p:animEffect transition="in" filter="wipe(left)">
                                      <p:cBhvr>
                                        <p:cTn id="65" dur="500"/>
                                        <p:tgtEl>
                                          <p:spTgt spid="57"/>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58"/>
                                        </p:tgtEl>
                                        <p:attrNameLst>
                                          <p:attrName>style.visibility</p:attrName>
                                        </p:attrNameLst>
                                      </p:cBhvr>
                                      <p:to>
                                        <p:strVal val="visible"/>
                                      </p:to>
                                    </p:set>
                                    <p:animEffect transition="in" filter="fade">
                                      <p:cBhvr>
                                        <p:cTn id="68" dur="500"/>
                                        <p:tgtEl>
                                          <p:spTgt spid="58"/>
                                        </p:tgtEl>
                                      </p:cBhvr>
                                    </p:animEffect>
                                  </p:childTnLst>
                                </p:cTn>
                              </p:par>
                              <p:par>
                                <p:cTn id="69" presetID="22" presetClass="entr" presetSubtype="8" fill="hold" nodeType="withEffect">
                                  <p:stCondLst>
                                    <p:cond delay="0"/>
                                  </p:stCondLst>
                                  <p:childTnLst>
                                    <p:set>
                                      <p:cBhvr>
                                        <p:cTn id="70" dur="1" fill="hold">
                                          <p:stCondLst>
                                            <p:cond delay="0"/>
                                          </p:stCondLst>
                                        </p:cTn>
                                        <p:tgtEl>
                                          <p:spTgt spid="59"/>
                                        </p:tgtEl>
                                        <p:attrNameLst>
                                          <p:attrName>style.visibility</p:attrName>
                                        </p:attrNameLst>
                                      </p:cBhvr>
                                      <p:to>
                                        <p:strVal val="visible"/>
                                      </p:to>
                                    </p:set>
                                    <p:animEffect transition="in" filter="wipe(left)">
                                      <p:cBhvr>
                                        <p:cTn id="71" dur="500"/>
                                        <p:tgtEl>
                                          <p:spTgt spid="59"/>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60"/>
                                        </p:tgtEl>
                                        <p:attrNameLst>
                                          <p:attrName>style.visibility</p:attrName>
                                        </p:attrNameLst>
                                      </p:cBhvr>
                                      <p:to>
                                        <p:strVal val="visible"/>
                                      </p:to>
                                    </p:set>
                                    <p:animEffect transition="in" filter="fade">
                                      <p:cBhvr>
                                        <p:cTn id="74" dur="500"/>
                                        <p:tgtEl>
                                          <p:spTgt spid="60"/>
                                        </p:tgtEl>
                                      </p:cBhvr>
                                    </p:animEffect>
                                  </p:childTnLst>
                                </p:cTn>
                              </p:par>
                              <p:par>
                                <p:cTn id="75" presetID="22" presetClass="entr" presetSubtype="8" fill="hold" nodeType="withEffect">
                                  <p:stCondLst>
                                    <p:cond delay="0"/>
                                  </p:stCondLst>
                                  <p:childTnLst>
                                    <p:set>
                                      <p:cBhvr>
                                        <p:cTn id="76" dur="1" fill="hold">
                                          <p:stCondLst>
                                            <p:cond delay="0"/>
                                          </p:stCondLst>
                                        </p:cTn>
                                        <p:tgtEl>
                                          <p:spTgt spid="61"/>
                                        </p:tgtEl>
                                        <p:attrNameLst>
                                          <p:attrName>style.visibility</p:attrName>
                                        </p:attrNameLst>
                                      </p:cBhvr>
                                      <p:to>
                                        <p:strVal val="visible"/>
                                      </p:to>
                                    </p:set>
                                    <p:animEffect transition="in" filter="wipe(left)">
                                      <p:cBhvr>
                                        <p:cTn id="77" dur="500"/>
                                        <p:tgtEl>
                                          <p:spTgt spid="61"/>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62"/>
                                        </p:tgtEl>
                                        <p:attrNameLst>
                                          <p:attrName>style.visibility</p:attrName>
                                        </p:attrNameLst>
                                      </p:cBhvr>
                                      <p:to>
                                        <p:strVal val="visible"/>
                                      </p:to>
                                    </p:set>
                                    <p:animEffect transition="in" filter="fade">
                                      <p:cBhvr>
                                        <p:cTn id="80" dur="500"/>
                                        <p:tgtEl>
                                          <p:spTgt spid="62"/>
                                        </p:tgtEl>
                                      </p:cBhvr>
                                    </p:animEffect>
                                  </p:childTnLst>
                                </p:cTn>
                              </p:par>
                            </p:childTnLst>
                          </p:cTn>
                        </p:par>
                        <p:par>
                          <p:cTn id="81" fill="hold">
                            <p:stCondLst>
                              <p:cond delay="3000"/>
                            </p:stCondLst>
                            <p:childTnLst>
                              <p:par>
                                <p:cTn id="82" presetID="22" presetClass="entr" presetSubtype="8" fill="hold" nodeType="afterEffect">
                                  <p:stCondLst>
                                    <p:cond delay="0"/>
                                  </p:stCondLst>
                                  <p:childTnLst>
                                    <p:set>
                                      <p:cBhvr>
                                        <p:cTn id="83" dur="1" fill="hold">
                                          <p:stCondLst>
                                            <p:cond delay="0"/>
                                          </p:stCondLst>
                                        </p:cTn>
                                        <p:tgtEl>
                                          <p:spTgt spid="129"/>
                                        </p:tgtEl>
                                        <p:attrNameLst>
                                          <p:attrName>style.visibility</p:attrName>
                                        </p:attrNameLst>
                                      </p:cBhvr>
                                      <p:to>
                                        <p:strVal val="visible"/>
                                      </p:to>
                                    </p:set>
                                    <p:animEffect transition="in" filter="wipe(left)">
                                      <p:cBhvr>
                                        <p:cTn id="84" dur="500"/>
                                        <p:tgtEl>
                                          <p:spTgt spid="129"/>
                                        </p:tgtEl>
                                      </p:cBhvr>
                                    </p:animEffect>
                                  </p:childTnLst>
                                </p:cTn>
                              </p:par>
                              <p:par>
                                <p:cTn id="85" presetID="22" presetClass="entr" presetSubtype="8" fill="hold" nodeType="withEffect">
                                  <p:stCondLst>
                                    <p:cond delay="0"/>
                                  </p:stCondLst>
                                  <p:childTnLst>
                                    <p:set>
                                      <p:cBhvr>
                                        <p:cTn id="86" dur="1" fill="hold">
                                          <p:stCondLst>
                                            <p:cond delay="0"/>
                                          </p:stCondLst>
                                        </p:cTn>
                                        <p:tgtEl>
                                          <p:spTgt spid="133"/>
                                        </p:tgtEl>
                                        <p:attrNameLst>
                                          <p:attrName>style.visibility</p:attrName>
                                        </p:attrNameLst>
                                      </p:cBhvr>
                                      <p:to>
                                        <p:strVal val="visible"/>
                                      </p:to>
                                    </p:set>
                                    <p:animEffect transition="in" filter="wipe(left)">
                                      <p:cBhvr>
                                        <p:cTn id="87" dur="500"/>
                                        <p:tgtEl>
                                          <p:spTgt spid="133"/>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134"/>
                                        </p:tgtEl>
                                        <p:attrNameLst>
                                          <p:attrName>style.visibility</p:attrName>
                                        </p:attrNameLst>
                                      </p:cBhvr>
                                      <p:to>
                                        <p:strVal val="visible"/>
                                      </p:to>
                                    </p:set>
                                    <p:animEffect transition="in" filter="fade">
                                      <p:cBhvr>
                                        <p:cTn id="90" dur="500"/>
                                        <p:tgtEl>
                                          <p:spTgt spid="134"/>
                                        </p:tgtEl>
                                      </p:cBhvr>
                                    </p:animEffect>
                                  </p:childTnLst>
                                </p:cTn>
                              </p:par>
                              <p:par>
                                <p:cTn id="91" presetID="22" presetClass="entr" presetSubtype="8" fill="hold" nodeType="withEffect">
                                  <p:stCondLst>
                                    <p:cond delay="0"/>
                                  </p:stCondLst>
                                  <p:childTnLst>
                                    <p:set>
                                      <p:cBhvr>
                                        <p:cTn id="92" dur="1" fill="hold">
                                          <p:stCondLst>
                                            <p:cond delay="0"/>
                                          </p:stCondLst>
                                        </p:cTn>
                                        <p:tgtEl>
                                          <p:spTgt spid="135"/>
                                        </p:tgtEl>
                                        <p:attrNameLst>
                                          <p:attrName>style.visibility</p:attrName>
                                        </p:attrNameLst>
                                      </p:cBhvr>
                                      <p:to>
                                        <p:strVal val="visible"/>
                                      </p:to>
                                    </p:set>
                                    <p:animEffect transition="in" filter="wipe(left)">
                                      <p:cBhvr>
                                        <p:cTn id="93" dur="500"/>
                                        <p:tgtEl>
                                          <p:spTgt spid="135"/>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136"/>
                                        </p:tgtEl>
                                        <p:attrNameLst>
                                          <p:attrName>style.visibility</p:attrName>
                                        </p:attrNameLst>
                                      </p:cBhvr>
                                      <p:to>
                                        <p:strVal val="visible"/>
                                      </p:to>
                                    </p:set>
                                    <p:animEffect transition="in" filter="fade">
                                      <p:cBhvr>
                                        <p:cTn id="96" dur="500"/>
                                        <p:tgtEl>
                                          <p:spTgt spid="136"/>
                                        </p:tgtEl>
                                      </p:cBhvr>
                                    </p:animEffect>
                                  </p:childTnLst>
                                </p:cTn>
                              </p:par>
                              <p:par>
                                <p:cTn id="97" presetID="22" presetClass="entr" presetSubtype="8" fill="hold" nodeType="withEffect">
                                  <p:stCondLst>
                                    <p:cond delay="0"/>
                                  </p:stCondLst>
                                  <p:childTnLst>
                                    <p:set>
                                      <p:cBhvr>
                                        <p:cTn id="98" dur="1" fill="hold">
                                          <p:stCondLst>
                                            <p:cond delay="0"/>
                                          </p:stCondLst>
                                        </p:cTn>
                                        <p:tgtEl>
                                          <p:spTgt spid="137"/>
                                        </p:tgtEl>
                                        <p:attrNameLst>
                                          <p:attrName>style.visibility</p:attrName>
                                        </p:attrNameLst>
                                      </p:cBhvr>
                                      <p:to>
                                        <p:strVal val="visible"/>
                                      </p:to>
                                    </p:set>
                                    <p:animEffect transition="in" filter="wipe(left)">
                                      <p:cBhvr>
                                        <p:cTn id="99" dur="500"/>
                                        <p:tgtEl>
                                          <p:spTgt spid="137"/>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138"/>
                                        </p:tgtEl>
                                        <p:attrNameLst>
                                          <p:attrName>style.visibility</p:attrName>
                                        </p:attrNameLst>
                                      </p:cBhvr>
                                      <p:to>
                                        <p:strVal val="visible"/>
                                      </p:to>
                                    </p:set>
                                    <p:animEffect transition="in" filter="fade">
                                      <p:cBhvr>
                                        <p:cTn id="102" dur="500"/>
                                        <p:tgtEl>
                                          <p:spTgt spid="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4" grpId="0"/>
      <p:bldP spid="56" grpId="0"/>
      <p:bldP spid="58" grpId="0"/>
      <p:bldP spid="60" grpId="0"/>
      <p:bldP spid="62" grpId="0"/>
      <p:bldP spid="134" grpId="0"/>
      <p:bldP spid="136" grpId="0"/>
      <p:bldP spid="13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3563888" y="339504"/>
            <a:ext cx="2016224" cy="326390"/>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anose="020B0503020204020204" pitchFamily="34" charset="-122"/>
                <a:ea typeface="微软雅黑" panose="020B0503020204020204" pitchFamily="34" charset="-122"/>
              </a:rPr>
              <a:t>添加标题</a:t>
            </a:r>
          </a:p>
        </p:txBody>
      </p:sp>
      <p:sp>
        <p:nvSpPr>
          <p:cNvPr id="33"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1162961" y="1594652"/>
            <a:ext cx="2011893" cy="2011893"/>
            <a:chOff x="304800" y="673100"/>
            <a:chExt cx="4000500" cy="4000500"/>
          </a:xfrm>
          <a:effectLst>
            <a:outerShdw blurRad="444500" dist="2540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椭圆 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nvGrpSpPr>
        <p:grpSpPr>
          <a:xfrm>
            <a:off x="2772694" y="1594652"/>
            <a:ext cx="2011893" cy="2011893"/>
            <a:chOff x="304800" y="673100"/>
            <a:chExt cx="4000500" cy="4000500"/>
          </a:xfrm>
          <a:effectLst>
            <a:outerShdw blurRad="444500" dist="254000" dir="8100000" algn="tr" rotWithShape="0">
              <a:prstClr val="black">
                <a:alpha val="50000"/>
              </a:prstClr>
            </a:outerShdw>
          </a:effectLst>
        </p:grpSpPr>
        <p:sp>
          <p:nvSpPr>
            <p:cNvPr id="10" name="同心圆 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椭圆 1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a:off x="4382427" y="1594652"/>
            <a:ext cx="2011893" cy="2011893"/>
            <a:chOff x="304800" y="673100"/>
            <a:chExt cx="4000500" cy="4000500"/>
          </a:xfrm>
          <a:effectLst>
            <a:outerShdw blurRad="444500" dist="2540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 name="椭圆 1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5992161" y="1594652"/>
            <a:ext cx="2011893" cy="2011893"/>
            <a:chOff x="304800" y="673100"/>
            <a:chExt cx="4000500" cy="4000500"/>
          </a:xfrm>
          <a:effectLst>
            <a:outerShdw blurRad="444500" dist="2540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椭圆 1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TextBox 14"/>
          <p:cNvSpPr>
            <a:spLocks noChangeArrowheads="1"/>
          </p:cNvSpPr>
          <p:nvPr/>
        </p:nvSpPr>
        <p:spPr bwMode="auto">
          <a:xfrm>
            <a:off x="1785272" y="2017989"/>
            <a:ext cx="7553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600" b="1" dirty="0">
                <a:solidFill>
                  <a:schemeClr val="accent2"/>
                </a:solidFill>
                <a:latin typeface="微软雅黑" panose="020B0503020204020204" pitchFamily="34" charset="-122"/>
                <a:ea typeface="微软雅黑" panose="020B0503020204020204" pitchFamily="34" charset="-122"/>
                <a:sym typeface="方正兰亭粗黑_GBK" charset="-122"/>
              </a:rPr>
              <a:t>01</a:t>
            </a:r>
          </a:p>
        </p:txBody>
      </p:sp>
      <p:sp>
        <p:nvSpPr>
          <p:cNvPr id="19" name="TextBox 15"/>
          <p:cNvSpPr>
            <a:spLocks noChangeArrowheads="1"/>
          </p:cNvSpPr>
          <p:nvPr/>
        </p:nvSpPr>
        <p:spPr bwMode="auto">
          <a:xfrm>
            <a:off x="3353573" y="2017989"/>
            <a:ext cx="7553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600" b="1" dirty="0">
                <a:solidFill>
                  <a:schemeClr val="accent3"/>
                </a:solidFill>
                <a:latin typeface="微软雅黑" panose="020B0503020204020204" pitchFamily="34" charset="-122"/>
                <a:ea typeface="微软雅黑" panose="020B0503020204020204" pitchFamily="34" charset="-122"/>
                <a:sym typeface="方正兰亭粗黑_GBK" charset="-122"/>
              </a:rPr>
              <a:t>02</a:t>
            </a:r>
          </a:p>
        </p:txBody>
      </p:sp>
      <p:sp>
        <p:nvSpPr>
          <p:cNvPr id="22" name="TextBox 22"/>
          <p:cNvSpPr>
            <a:spLocks noChangeArrowheads="1"/>
          </p:cNvSpPr>
          <p:nvPr/>
        </p:nvSpPr>
        <p:spPr bwMode="auto">
          <a:xfrm>
            <a:off x="1259636" y="2687472"/>
            <a:ext cx="1747837" cy="419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7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700" b="1" dirty="0" smtClean="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    输入</a:t>
            </a:r>
            <a:r>
              <a:rPr lang="zh-CN" altLang="en-US" sz="17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24" name="TextBox 24"/>
          <p:cNvSpPr>
            <a:spLocks noChangeArrowheads="1"/>
          </p:cNvSpPr>
          <p:nvPr/>
        </p:nvSpPr>
        <p:spPr bwMode="auto">
          <a:xfrm>
            <a:off x="2843808" y="2687472"/>
            <a:ext cx="1746250" cy="419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7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700" b="1" dirty="0" smtClean="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    输入</a:t>
            </a:r>
            <a:r>
              <a:rPr lang="zh-CN" altLang="en-US" sz="17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26" name="TextBox 16"/>
          <p:cNvSpPr>
            <a:spLocks noChangeArrowheads="1"/>
          </p:cNvSpPr>
          <p:nvPr/>
        </p:nvSpPr>
        <p:spPr bwMode="auto">
          <a:xfrm>
            <a:off x="5008616" y="2017989"/>
            <a:ext cx="7553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600" b="1" dirty="0">
                <a:solidFill>
                  <a:schemeClr val="accent4"/>
                </a:solidFill>
                <a:latin typeface="微软雅黑" panose="020B0503020204020204" pitchFamily="34" charset="-122"/>
                <a:ea typeface="微软雅黑" panose="020B0503020204020204" pitchFamily="34" charset="-122"/>
                <a:sym typeface="方正兰亭粗黑_GBK" charset="-122"/>
              </a:rPr>
              <a:t>03</a:t>
            </a:r>
          </a:p>
        </p:txBody>
      </p:sp>
      <p:sp>
        <p:nvSpPr>
          <p:cNvPr id="28" name="TextBox 26"/>
          <p:cNvSpPr>
            <a:spLocks noChangeArrowheads="1"/>
          </p:cNvSpPr>
          <p:nvPr/>
        </p:nvSpPr>
        <p:spPr bwMode="auto">
          <a:xfrm>
            <a:off x="4502204" y="2687472"/>
            <a:ext cx="1747837" cy="419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700" b="1" dirty="0" smtClean="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     输入</a:t>
            </a:r>
            <a:r>
              <a:rPr lang="zh-CN" altLang="en-US" sz="17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30" name="TextBox 17"/>
          <p:cNvSpPr>
            <a:spLocks noChangeArrowheads="1"/>
          </p:cNvSpPr>
          <p:nvPr/>
        </p:nvSpPr>
        <p:spPr bwMode="auto">
          <a:xfrm>
            <a:off x="6588228" y="2017989"/>
            <a:ext cx="7553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600" b="1" dirty="0">
                <a:solidFill>
                  <a:schemeClr val="accent5"/>
                </a:solidFill>
                <a:latin typeface="微软雅黑" panose="020B0503020204020204" pitchFamily="34" charset="-122"/>
                <a:ea typeface="微软雅黑" panose="020B0503020204020204" pitchFamily="34" charset="-122"/>
                <a:sym typeface="方正兰亭粗黑_GBK" charset="-122"/>
              </a:rPr>
              <a:t>04</a:t>
            </a:r>
          </a:p>
        </p:txBody>
      </p:sp>
      <p:sp>
        <p:nvSpPr>
          <p:cNvPr id="36" name="TextBox 28"/>
          <p:cNvSpPr>
            <a:spLocks noChangeArrowheads="1"/>
          </p:cNvSpPr>
          <p:nvPr/>
        </p:nvSpPr>
        <p:spPr bwMode="auto">
          <a:xfrm>
            <a:off x="6304012" y="2687472"/>
            <a:ext cx="1746250" cy="419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700" b="1" dirty="0" smtClean="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  输入</a:t>
            </a:r>
            <a:r>
              <a:rPr lang="zh-CN" altLang="en-US" sz="17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38" name="矩形 60"/>
          <p:cNvSpPr>
            <a:spLocks noChangeArrowheads="1"/>
          </p:cNvSpPr>
          <p:nvPr/>
        </p:nvSpPr>
        <p:spPr bwMode="auto">
          <a:xfrm>
            <a:off x="1061569" y="4038593"/>
            <a:ext cx="7254851" cy="549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文本单击此处</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添加文本单击此处添加</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文本</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添加</a:t>
            </a:r>
            <a:endParaRPr lang="en-US" altLang="zh-CN" sz="1200" dirty="0" smtClean="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单击</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此处添加文本单击此处添加文本单击此处添加文本单击此处添加文本单击此处添加</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39" name="Straight Connector 42"/>
          <p:cNvCxnSpPr/>
          <p:nvPr/>
        </p:nvCxnSpPr>
        <p:spPr>
          <a:xfrm>
            <a:off x="899596" y="3894575"/>
            <a:ext cx="7492057" cy="0"/>
          </a:xfrm>
          <a:prstGeom prst="line">
            <a:avLst/>
          </a:prstGeom>
          <a:ln w="12700">
            <a:solidFill>
              <a:schemeClr val="bg1">
                <a:lumMod val="65000"/>
              </a:schemeClr>
            </a:solidFill>
            <a:prstDash val="sysDot"/>
            <a:headEnd type="oval" w="med" len="med"/>
            <a:tailEnd type="ova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Click="0" advTm="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14:presetBounceEnd="40000">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14:bounceEnd="40000">
                                          <p:cBhvr additive="base">
                                            <p:cTn id="7" dur="500" fill="hold"/>
                                            <p:tgtEl>
                                              <p:spTgt spid="6"/>
                                            </p:tgtEl>
                                            <p:attrNameLst>
                                              <p:attrName>ppt_x</p:attrName>
                                            </p:attrNameLst>
                                          </p:cBhvr>
                                          <p:tavLst>
                                            <p:tav tm="0">
                                              <p:val>
                                                <p:strVal val="1+#ppt_w/2"/>
                                              </p:val>
                                            </p:tav>
                                            <p:tav tm="100000">
                                              <p:val>
                                                <p:strVal val="#ppt_x"/>
                                              </p:val>
                                            </p:tav>
                                          </p:tavLst>
                                        </p:anim>
                                        <p:anim calcmode="lin" valueType="num" p14:bounceEnd="40000">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40000">
                                      <p:stCondLst>
                                        <p:cond delay="300"/>
                                      </p:stCondLst>
                                      <p:childTnLst>
                                        <p:set>
                                          <p:cBhvr>
                                            <p:cTn id="10" dur="1" fill="hold">
                                              <p:stCondLst>
                                                <p:cond delay="0"/>
                                              </p:stCondLst>
                                            </p:cTn>
                                            <p:tgtEl>
                                              <p:spTgt spid="9"/>
                                            </p:tgtEl>
                                            <p:attrNameLst>
                                              <p:attrName>style.visibility</p:attrName>
                                            </p:attrNameLst>
                                          </p:cBhvr>
                                          <p:to>
                                            <p:strVal val="visible"/>
                                          </p:to>
                                        </p:set>
                                        <p:anim calcmode="lin" valueType="num" p14:bounceEnd="40000">
                                          <p:cBhvr additive="base">
                                            <p:cTn id="11" dur="500" fill="hold"/>
                                            <p:tgtEl>
                                              <p:spTgt spid="9"/>
                                            </p:tgtEl>
                                            <p:attrNameLst>
                                              <p:attrName>ppt_x</p:attrName>
                                            </p:attrNameLst>
                                          </p:cBhvr>
                                          <p:tavLst>
                                            <p:tav tm="0">
                                              <p:val>
                                                <p:strVal val="1+#ppt_w/2"/>
                                              </p:val>
                                            </p:tav>
                                            <p:tav tm="100000">
                                              <p:val>
                                                <p:strVal val="#ppt_x"/>
                                              </p:val>
                                            </p:tav>
                                          </p:tavLst>
                                        </p:anim>
                                        <p:anim calcmode="lin" valueType="num" p14:bounceEnd="40000">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40000">
                                      <p:stCondLst>
                                        <p:cond delay="600"/>
                                      </p:stCondLst>
                                      <p:childTnLst>
                                        <p:set>
                                          <p:cBhvr>
                                            <p:cTn id="14" dur="1" fill="hold">
                                              <p:stCondLst>
                                                <p:cond delay="0"/>
                                              </p:stCondLst>
                                            </p:cTn>
                                            <p:tgtEl>
                                              <p:spTgt spid="12"/>
                                            </p:tgtEl>
                                            <p:attrNameLst>
                                              <p:attrName>style.visibility</p:attrName>
                                            </p:attrNameLst>
                                          </p:cBhvr>
                                          <p:to>
                                            <p:strVal val="visible"/>
                                          </p:to>
                                        </p:set>
                                        <p:anim calcmode="lin" valueType="num" p14:bounceEnd="40000">
                                          <p:cBhvr additive="base">
                                            <p:cTn id="15" dur="500" fill="hold"/>
                                            <p:tgtEl>
                                              <p:spTgt spid="12"/>
                                            </p:tgtEl>
                                            <p:attrNameLst>
                                              <p:attrName>ppt_x</p:attrName>
                                            </p:attrNameLst>
                                          </p:cBhvr>
                                          <p:tavLst>
                                            <p:tav tm="0">
                                              <p:val>
                                                <p:strVal val="1+#ppt_w/2"/>
                                              </p:val>
                                            </p:tav>
                                            <p:tav tm="100000">
                                              <p:val>
                                                <p:strVal val="#ppt_x"/>
                                              </p:val>
                                            </p:tav>
                                          </p:tavLst>
                                        </p:anim>
                                        <p:anim calcmode="lin" valueType="num" p14:bounceEnd="40000">
                                          <p:cBhvr additive="base">
                                            <p:cTn id="16" dur="5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40000">
                                      <p:stCondLst>
                                        <p:cond delay="900"/>
                                      </p:stCondLst>
                                      <p:childTnLst>
                                        <p:set>
                                          <p:cBhvr>
                                            <p:cTn id="18" dur="1" fill="hold">
                                              <p:stCondLst>
                                                <p:cond delay="0"/>
                                              </p:stCondLst>
                                            </p:cTn>
                                            <p:tgtEl>
                                              <p:spTgt spid="15"/>
                                            </p:tgtEl>
                                            <p:attrNameLst>
                                              <p:attrName>style.visibility</p:attrName>
                                            </p:attrNameLst>
                                          </p:cBhvr>
                                          <p:to>
                                            <p:strVal val="visible"/>
                                          </p:to>
                                        </p:set>
                                        <p:anim calcmode="lin" valueType="num" p14:bounceEnd="40000">
                                          <p:cBhvr additive="base">
                                            <p:cTn id="19" dur="500" fill="hold"/>
                                            <p:tgtEl>
                                              <p:spTgt spid="15"/>
                                            </p:tgtEl>
                                            <p:attrNameLst>
                                              <p:attrName>ppt_x</p:attrName>
                                            </p:attrNameLst>
                                          </p:cBhvr>
                                          <p:tavLst>
                                            <p:tav tm="0">
                                              <p:val>
                                                <p:strVal val="1+#ppt_w/2"/>
                                              </p:val>
                                            </p:tav>
                                            <p:tav tm="100000">
                                              <p:val>
                                                <p:strVal val="#ppt_x"/>
                                              </p:val>
                                            </p:tav>
                                          </p:tavLst>
                                        </p:anim>
                                        <p:anim calcmode="lin" valueType="num" p14:bounceEnd="40000">
                                          <p:cBhvr additive="base">
                                            <p:cTn id="20" dur="500" fill="hold"/>
                                            <p:tgtEl>
                                              <p:spTgt spid="15"/>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500"/>
                                            <p:tgtEl>
                                              <p:spTgt spid="1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6"/>
                                            </p:tgtEl>
                                            <p:attrNameLst>
                                              <p:attrName>style.visibility</p:attrName>
                                            </p:attrNameLst>
                                          </p:cBhvr>
                                          <p:to>
                                            <p:strVal val="visible"/>
                                          </p:to>
                                        </p:set>
                                        <p:animEffect transition="in" filter="fade">
                                          <p:cBhvr>
                                            <p:cTn id="30" dur="500"/>
                                            <p:tgtEl>
                                              <p:spTgt spid="26"/>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41" presetClass="entr" presetSubtype="0" fill="hold" grpId="0" nodeType="withEffect">
                                      <p:stCondLst>
                                        <p:cond delay="0"/>
                                      </p:stCondLst>
                                      <p:iterate type="lt">
                                        <p:tmPct val="10000"/>
                                      </p:iterate>
                                      <p:childTnLst>
                                        <p:set>
                                          <p:cBhvr>
                                            <p:cTn id="35" dur="1" fill="hold">
                                              <p:stCondLst>
                                                <p:cond delay="0"/>
                                              </p:stCondLst>
                                            </p:cTn>
                                            <p:tgtEl>
                                              <p:spTgt spid="22"/>
                                            </p:tgtEl>
                                            <p:attrNameLst>
                                              <p:attrName>style.visibility</p:attrName>
                                            </p:attrNameLst>
                                          </p:cBhvr>
                                          <p:to>
                                            <p:strVal val="visible"/>
                                          </p:to>
                                        </p:set>
                                        <p:anim calcmode="lin" valueType="num">
                                          <p:cBhvr>
                                            <p:cTn id="36"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22"/>
                                            </p:tgtEl>
                                            <p:attrNameLst>
                                              <p:attrName>ppt_y</p:attrName>
                                            </p:attrNameLst>
                                          </p:cBhvr>
                                          <p:tavLst>
                                            <p:tav tm="0">
                                              <p:val>
                                                <p:strVal val="#ppt_y"/>
                                              </p:val>
                                            </p:tav>
                                            <p:tav tm="100000">
                                              <p:val>
                                                <p:strVal val="#ppt_y"/>
                                              </p:val>
                                            </p:tav>
                                          </p:tavLst>
                                        </p:anim>
                                        <p:anim calcmode="lin" valueType="num">
                                          <p:cBhvr>
                                            <p:cTn id="38"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22"/>
                                            </p:tgtEl>
                                            <p:attrNameLst>
                                              <p:attrName>ppt_w</p:attrName>
                                            </p:attrNameLst>
                                          </p:cBhvr>
                                          <p:tavLst>
                                            <p:tav tm="0">
                                              <p:val>
                                                <p:strVal val="#ppt_w/10"/>
                                              </p:val>
                                            </p:tav>
                                            <p:tav tm="50000">
                                              <p:val>
                                                <p:strVal val="#ppt_w+.01"/>
                                              </p:val>
                                            </p:tav>
                                            <p:tav tm="100000">
                                              <p:val>
                                                <p:strVal val="#ppt_w"/>
                                              </p:val>
                                            </p:tav>
                                          </p:tavLst>
                                        </p:anim>
                                        <p:animEffect>
                                          <p:cBhvr>
                                            <p:cTn id="40" dur="500" tmFilter="0,0; .5, 1; 1, 1"/>
                                            <p:tgtEl>
                                              <p:spTgt spid="22"/>
                                            </p:tgtEl>
                                          </p:cBhvr>
                                        </p:animEffect>
                                      </p:childTnLst>
                                    </p:cTn>
                                  </p:par>
                                  <p:par>
                                    <p:cTn id="41" presetID="41" presetClass="entr" presetSubtype="0" fill="hold" grpId="0" nodeType="withEffect">
                                      <p:stCondLst>
                                        <p:cond delay="0"/>
                                      </p:stCondLst>
                                      <p:iterate type="lt">
                                        <p:tmPct val="10000"/>
                                      </p:iterate>
                                      <p:childTnLst>
                                        <p:set>
                                          <p:cBhvr>
                                            <p:cTn id="42" dur="1" fill="hold">
                                              <p:stCondLst>
                                                <p:cond delay="0"/>
                                              </p:stCondLst>
                                            </p:cTn>
                                            <p:tgtEl>
                                              <p:spTgt spid="24"/>
                                            </p:tgtEl>
                                            <p:attrNameLst>
                                              <p:attrName>style.visibility</p:attrName>
                                            </p:attrNameLst>
                                          </p:cBhvr>
                                          <p:to>
                                            <p:strVal val="visible"/>
                                          </p:to>
                                        </p:set>
                                        <p:anim calcmode="lin" valueType="num">
                                          <p:cBhvr>
                                            <p:cTn id="43"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24"/>
                                            </p:tgtEl>
                                            <p:attrNameLst>
                                              <p:attrName>ppt_y</p:attrName>
                                            </p:attrNameLst>
                                          </p:cBhvr>
                                          <p:tavLst>
                                            <p:tav tm="0">
                                              <p:val>
                                                <p:strVal val="#ppt_y"/>
                                              </p:val>
                                            </p:tav>
                                            <p:tav tm="100000">
                                              <p:val>
                                                <p:strVal val="#ppt_y"/>
                                              </p:val>
                                            </p:tav>
                                          </p:tavLst>
                                        </p:anim>
                                        <p:anim calcmode="lin" valueType="num">
                                          <p:cBhvr>
                                            <p:cTn id="45"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24"/>
                                            </p:tgtEl>
                                            <p:attrNameLst>
                                              <p:attrName>ppt_w</p:attrName>
                                            </p:attrNameLst>
                                          </p:cBhvr>
                                          <p:tavLst>
                                            <p:tav tm="0">
                                              <p:val>
                                                <p:strVal val="#ppt_w/10"/>
                                              </p:val>
                                            </p:tav>
                                            <p:tav tm="50000">
                                              <p:val>
                                                <p:strVal val="#ppt_w+.01"/>
                                              </p:val>
                                            </p:tav>
                                            <p:tav tm="100000">
                                              <p:val>
                                                <p:strVal val="#ppt_w"/>
                                              </p:val>
                                            </p:tav>
                                          </p:tavLst>
                                        </p:anim>
                                        <p:animEffect>
                                          <p:cBhvr>
                                            <p:cTn id="47" dur="500" tmFilter="0,0; .5, 1; 1, 1"/>
                                            <p:tgtEl>
                                              <p:spTgt spid="24"/>
                                            </p:tgtEl>
                                          </p:cBhvr>
                                        </p:animEffect>
                                      </p:childTnLst>
                                    </p:cTn>
                                  </p:par>
                                  <p:par>
                                    <p:cTn id="48" presetID="41" presetClass="entr" presetSubtype="0" fill="hold" grpId="0" nodeType="withEffect">
                                      <p:stCondLst>
                                        <p:cond delay="0"/>
                                      </p:stCondLst>
                                      <p:iterate type="lt">
                                        <p:tmPct val="10000"/>
                                      </p:iterate>
                                      <p:childTnLst>
                                        <p:set>
                                          <p:cBhvr>
                                            <p:cTn id="49" dur="1" fill="hold">
                                              <p:stCondLst>
                                                <p:cond delay="0"/>
                                              </p:stCondLst>
                                            </p:cTn>
                                            <p:tgtEl>
                                              <p:spTgt spid="28"/>
                                            </p:tgtEl>
                                            <p:attrNameLst>
                                              <p:attrName>style.visibility</p:attrName>
                                            </p:attrNameLst>
                                          </p:cBhvr>
                                          <p:to>
                                            <p:strVal val="visible"/>
                                          </p:to>
                                        </p:set>
                                        <p:anim calcmode="lin" valueType="num">
                                          <p:cBhvr>
                                            <p:cTn id="50"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51" dur="500" fill="hold"/>
                                            <p:tgtEl>
                                              <p:spTgt spid="28"/>
                                            </p:tgtEl>
                                            <p:attrNameLst>
                                              <p:attrName>ppt_y</p:attrName>
                                            </p:attrNameLst>
                                          </p:cBhvr>
                                          <p:tavLst>
                                            <p:tav tm="0">
                                              <p:val>
                                                <p:strVal val="#ppt_y"/>
                                              </p:val>
                                            </p:tav>
                                            <p:tav tm="100000">
                                              <p:val>
                                                <p:strVal val="#ppt_y"/>
                                              </p:val>
                                            </p:tav>
                                          </p:tavLst>
                                        </p:anim>
                                        <p:anim calcmode="lin" valueType="num">
                                          <p:cBhvr>
                                            <p:cTn id="52"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53" dur="500" fill="hold"/>
                                            <p:tgtEl>
                                              <p:spTgt spid="28"/>
                                            </p:tgtEl>
                                            <p:attrNameLst>
                                              <p:attrName>ppt_w</p:attrName>
                                            </p:attrNameLst>
                                          </p:cBhvr>
                                          <p:tavLst>
                                            <p:tav tm="0">
                                              <p:val>
                                                <p:strVal val="#ppt_w/10"/>
                                              </p:val>
                                            </p:tav>
                                            <p:tav tm="50000">
                                              <p:val>
                                                <p:strVal val="#ppt_w+.01"/>
                                              </p:val>
                                            </p:tav>
                                            <p:tav tm="100000">
                                              <p:val>
                                                <p:strVal val="#ppt_w"/>
                                              </p:val>
                                            </p:tav>
                                          </p:tavLst>
                                        </p:anim>
                                        <p:animEffect>
                                          <p:cBhvr>
                                            <p:cTn id="54" dur="500" tmFilter="0,0; .5, 1; 1, 1"/>
                                            <p:tgtEl>
                                              <p:spTgt spid="28"/>
                                            </p:tgtEl>
                                          </p:cBhvr>
                                        </p:animEffect>
                                      </p:childTnLst>
                                    </p:cTn>
                                  </p:par>
                                  <p:par>
                                    <p:cTn id="55" presetID="41" presetClass="entr" presetSubtype="0" fill="hold" grpId="0" nodeType="withEffect">
                                      <p:stCondLst>
                                        <p:cond delay="0"/>
                                      </p:stCondLst>
                                      <p:iterate type="lt">
                                        <p:tmPct val="10000"/>
                                      </p:iterate>
                                      <p:childTnLst>
                                        <p:set>
                                          <p:cBhvr>
                                            <p:cTn id="56" dur="1" fill="hold">
                                              <p:stCondLst>
                                                <p:cond delay="0"/>
                                              </p:stCondLst>
                                            </p:cTn>
                                            <p:tgtEl>
                                              <p:spTgt spid="36"/>
                                            </p:tgtEl>
                                            <p:attrNameLst>
                                              <p:attrName>style.visibility</p:attrName>
                                            </p:attrNameLst>
                                          </p:cBhvr>
                                          <p:to>
                                            <p:strVal val="visible"/>
                                          </p:to>
                                        </p:set>
                                        <p:anim calcmode="lin" valueType="num">
                                          <p:cBhvr>
                                            <p:cTn id="57" dur="500" fill="hold"/>
                                            <p:tgtEl>
                                              <p:spTgt spid="36"/>
                                            </p:tgtEl>
                                            <p:attrNameLst>
                                              <p:attrName>ppt_x</p:attrName>
                                            </p:attrNameLst>
                                          </p:cBhvr>
                                          <p:tavLst>
                                            <p:tav tm="0">
                                              <p:val>
                                                <p:strVal val="#ppt_x"/>
                                              </p:val>
                                            </p:tav>
                                            <p:tav tm="50000">
                                              <p:val>
                                                <p:strVal val="#ppt_x+.1"/>
                                              </p:val>
                                            </p:tav>
                                            <p:tav tm="100000">
                                              <p:val>
                                                <p:strVal val="#ppt_x"/>
                                              </p:val>
                                            </p:tav>
                                          </p:tavLst>
                                        </p:anim>
                                        <p:anim calcmode="lin" valueType="num">
                                          <p:cBhvr>
                                            <p:cTn id="58" dur="500" fill="hold"/>
                                            <p:tgtEl>
                                              <p:spTgt spid="36"/>
                                            </p:tgtEl>
                                            <p:attrNameLst>
                                              <p:attrName>ppt_y</p:attrName>
                                            </p:attrNameLst>
                                          </p:cBhvr>
                                          <p:tavLst>
                                            <p:tav tm="0">
                                              <p:val>
                                                <p:strVal val="#ppt_y"/>
                                              </p:val>
                                            </p:tav>
                                            <p:tav tm="100000">
                                              <p:val>
                                                <p:strVal val="#ppt_y"/>
                                              </p:val>
                                            </p:tav>
                                          </p:tavLst>
                                        </p:anim>
                                        <p:anim calcmode="lin" valueType="num">
                                          <p:cBhvr>
                                            <p:cTn id="59" dur="500" fill="hold"/>
                                            <p:tgtEl>
                                              <p:spTgt spid="36"/>
                                            </p:tgtEl>
                                            <p:attrNameLst>
                                              <p:attrName>ppt_h</p:attrName>
                                            </p:attrNameLst>
                                          </p:cBhvr>
                                          <p:tavLst>
                                            <p:tav tm="0">
                                              <p:val>
                                                <p:strVal val="#ppt_h/10"/>
                                              </p:val>
                                            </p:tav>
                                            <p:tav tm="50000">
                                              <p:val>
                                                <p:strVal val="#ppt_h+.01"/>
                                              </p:val>
                                            </p:tav>
                                            <p:tav tm="100000">
                                              <p:val>
                                                <p:strVal val="#ppt_h"/>
                                              </p:val>
                                            </p:tav>
                                          </p:tavLst>
                                        </p:anim>
                                        <p:anim calcmode="lin" valueType="num">
                                          <p:cBhvr>
                                            <p:cTn id="60" dur="500" fill="hold"/>
                                            <p:tgtEl>
                                              <p:spTgt spid="36"/>
                                            </p:tgtEl>
                                            <p:attrNameLst>
                                              <p:attrName>ppt_w</p:attrName>
                                            </p:attrNameLst>
                                          </p:cBhvr>
                                          <p:tavLst>
                                            <p:tav tm="0">
                                              <p:val>
                                                <p:strVal val="#ppt_w/10"/>
                                              </p:val>
                                            </p:tav>
                                            <p:tav tm="50000">
                                              <p:val>
                                                <p:strVal val="#ppt_w+.01"/>
                                              </p:val>
                                            </p:tav>
                                            <p:tav tm="100000">
                                              <p:val>
                                                <p:strVal val="#ppt_w"/>
                                              </p:val>
                                            </p:tav>
                                          </p:tavLst>
                                        </p:anim>
                                        <p:animEffect>
                                          <p:cBhvr>
                                            <p:cTn id="61" dur="500" tmFilter="0,0; .5, 1; 1, 1"/>
                                            <p:tgtEl>
                                              <p:spTgt spid="36"/>
                                            </p:tgtEl>
                                          </p:cBhvr>
                                        </p:animEffect>
                                      </p:childTnLst>
                                    </p:cTn>
                                  </p:par>
                                </p:childTnLst>
                              </p:cTn>
                            </p:par>
                            <p:par>
                              <p:cTn id="62" fill="hold">
                                <p:stCondLst>
                                  <p:cond delay="2299"/>
                                </p:stCondLst>
                                <p:childTnLst>
                                  <p:par>
                                    <p:cTn id="63" presetID="2" presetClass="entr" presetSubtype="4" fill="hold" nodeType="afterEffect">
                                      <p:stCondLst>
                                        <p:cond delay="0"/>
                                      </p:stCondLst>
                                      <p:childTnLst>
                                        <p:set>
                                          <p:cBhvr>
                                            <p:cTn id="64" dur="1" fill="hold">
                                              <p:stCondLst>
                                                <p:cond delay="0"/>
                                              </p:stCondLst>
                                            </p:cTn>
                                            <p:tgtEl>
                                              <p:spTgt spid="39"/>
                                            </p:tgtEl>
                                            <p:attrNameLst>
                                              <p:attrName>style.visibility</p:attrName>
                                            </p:attrNameLst>
                                          </p:cBhvr>
                                          <p:to>
                                            <p:strVal val="visible"/>
                                          </p:to>
                                        </p:set>
                                        <p:anim calcmode="lin" valueType="num">
                                          <p:cBhvr additive="base">
                                            <p:cTn id="65" dur="500" fill="hold"/>
                                            <p:tgtEl>
                                              <p:spTgt spid="39"/>
                                            </p:tgtEl>
                                            <p:attrNameLst>
                                              <p:attrName>ppt_x</p:attrName>
                                            </p:attrNameLst>
                                          </p:cBhvr>
                                          <p:tavLst>
                                            <p:tav tm="0">
                                              <p:val>
                                                <p:strVal val="#ppt_x"/>
                                              </p:val>
                                            </p:tav>
                                            <p:tav tm="100000">
                                              <p:val>
                                                <p:strVal val="#ppt_x"/>
                                              </p:val>
                                            </p:tav>
                                          </p:tavLst>
                                        </p:anim>
                                        <p:anim calcmode="lin" valueType="num">
                                          <p:cBhvr additive="base">
                                            <p:cTn id="66" dur="500" fill="hold"/>
                                            <p:tgtEl>
                                              <p:spTgt spid="39"/>
                                            </p:tgtEl>
                                            <p:attrNameLst>
                                              <p:attrName>ppt_y</p:attrName>
                                            </p:attrNameLst>
                                          </p:cBhvr>
                                          <p:tavLst>
                                            <p:tav tm="0">
                                              <p:val>
                                                <p:strVal val="1+#ppt_h/2"/>
                                              </p:val>
                                            </p:tav>
                                            <p:tav tm="100000">
                                              <p:val>
                                                <p:strVal val="#ppt_y"/>
                                              </p:val>
                                            </p:tav>
                                          </p:tavLst>
                                        </p:anim>
                                      </p:childTnLst>
                                    </p:cTn>
                                  </p:par>
                                </p:childTnLst>
                              </p:cTn>
                            </p:par>
                            <p:par>
                              <p:cTn id="67" fill="hold">
                                <p:stCondLst>
                                  <p:cond delay="2799"/>
                                </p:stCondLst>
                                <p:childTnLst>
                                  <p:par>
                                    <p:cTn id="68" presetID="22" presetClass="entr" presetSubtype="8" fill="hold" grpId="0" nodeType="afterEffect">
                                      <p:stCondLst>
                                        <p:cond delay="0"/>
                                      </p:stCondLst>
                                      <p:childTnLst>
                                        <p:set>
                                          <p:cBhvr>
                                            <p:cTn id="69" dur="1" fill="hold">
                                              <p:stCondLst>
                                                <p:cond delay="0"/>
                                              </p:stCondLst>
                                            </p:cTn>
                                            <p:tgtEl>
                                              <p:spTgt spid="38"/>
                                            </p:tgtEl>
                                            <p:attrNameLst>
                                              <p:attrName>style.visibility</p:attrName>
                                            </p:attrNameLst>
                                          </p:cBhvr>
                                          <p:to>
                                            <p:strVal val="visible"/>
                                          </p:to>
                                        </p:set>
                                        <p:animEffect transition="in" filter="wipe(left)">
                                          <p:cBhvr>
                                            <p:cTn id="70"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bldLvl="0" autoUpdateAnimBg="0"/>
          <p:bldP spid="19" grpId="0" bldLvl="0" autoUpdateAnimBg="0"/>
          <p:bldP spid="22" grpId="0" bldLvl="0" autoUpdateAnimBg="0"/>
          <p:bldP spid="24" grpId="0" bldLvl="0" autoUpdateAnimBg="0"/>
          <p:bldP spid="26" grpId="0" bldLvl="0" autoUpdateAnimBg="0"/>
          <p:bldP spid="28" grpId="0" bldLvl="0" autoUpdateAnimBg="0"/>
          <p:bldP spid="30" grpId="0" bldLvl="0" autoUpdateAnimBg="0"/>
          <p:bldP spid="36" grpId="0" bldLvl="0" autoUpdateAnimBg="0"/>
          <p:bldP spid="3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30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60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1+#ppt_w/2"/>
                                              </p:val>
                                            </p:tav>
                                            <p:tav tm="100000">
                                              <p:val>
                                                <p:strVal val="#ppt_x"/>
                                              </p:val>
                                            </p:tav>
                                          </p:tavLst>
                                        </p:anim>
                                        <p:anim calcmode="lin" valueType="num">
                                          <p:cBhvr additive="base">
                                            <p:cTn id="16" dur="5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90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1+#ppt_w/2"/>
                                              </p:val>
                                            </p:tav>
                                            <p:tav tm="100000">
                                              <p:val>
                                                <p:strVal val="#ppt_x"/>
                                              </p:val>
                                            </p:tav>
                                          </p:tavLst>
                                        </p:anim>
                                        <p:anim calcmode="lin" valueType="num">
                                          <p:cBhvr additive="base">
                                            <p:cTn id="20" dur="500" fill="hold"/>
                                            <p:tgtEl>
                                              <p:spTgt spid="15"/>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500"/>
                                            <p:tgtEl>
                                              <p:spTgt spid="1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6"/>
                                            </p:tgtEl>
                                            <p:attrNameLst>
                                              <p:attrName>style.visibility</p:attrName>
                                            </p:attrNameLst>
                                          </p:cBhvr>
                                          <p:to>
                                            <p:strVal val="visible"/>
                                          </p:to>
                                        </p:set>
                                        <p:animEffect transition="in" filter="fade">
                                          <p:cBhvr>
                                            <p:cTn id="30" dur="500"/>
                                            <p:tgtEl>
                                              <p:spTgt spid="26"/>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41" presetClass="entr" presetSubtype="0" fill="hold" grpId="0" nodeType="withEffect">
                                      <p:stCondLst>
                                        <p:cond delay="0"/>
                                      </p:stCondLst>
                                      <p:iterate type="lt">
                                        <p:tmPct val="10000"/>
                                      </p:iterate>
                                      <p:childTnLst>
                                        <p:set>
                                          <p:cBhvr>
                                            <p:cTn id="35" dur="1" fill="hold">
                                              <p:stCondLst>
                                                <p:cond delay="0"/>
                                              </p:stCondLst>
                                            </p:cTn>
                                            <p:tgtEl>
                                              <p:spTgt spid="22"/>
                                            </p:tgtEl>
                                            <p:attrNameLst>
                                              <p:attrName>style.visibility</p:attrName>
                                            </p:attrNameLst>
                                          </p:cBhvr>
                                          <p:to>
                                            <p:strVal val="visible"/>
                                          </p:to>
                                        </p:set>
                                        <p:anim calcmode="lin" valueType="num">
                                          <p:cBhvr>
                                            <p:cTn id="36"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22"/>
                                            </p:tgtEl>
                                            <p:attrNameLst>
                                              <p:attrName>ppt_y</p:attrName>
                                            </p:attrNameLst>
                                          </p:cBhvr>
                                          <p:tavLst>
                                            <p:tav tm="0">
                                              <p:val>
                                                <p:strVal val="#ppt_y"/>
                                              </p:val>
                                            </p:tav>
                                            <p:tav tm="100000">
                                              <p:val>
                                                <p:strVal val="#ppt_y"/>
                                              </p:val>
                                            </p:tav>
                                          </p:tavLst>
                                        </p:anim>
                                        <p:anim calcmode="lin" valueType="num">
                                          <p:cBhvr>
                                            <p:cTn id="38"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22"/>
                                            </p:tgtEl>
                                            <p:attrNameLst>
                                              <p:attrName>ppt_w</p:attrName>
                                            </p:attrNameLst>
                                          </p:cBhvr>
                                          <p:tavLst>
                                            <p:tav tm="0">
                                              <p:val>
                                                <p:strVal val="#ppt_w/10"/>
                                              </p:val>
                                            </p:tav>
                                            <p:tav tm="50000">
                                              <p:val>
                                                <p:strVal val="#ppt_w+.01"/>
                                              </p:val>
                                            </p:tav>
                                            <p:tav tm="100000">
                                              <p:val>
                                                <p:strVal val="#ppt_w"/>
                                              </p:val>
                                            </p:tav>
                                          </p:tavLst>
                                        </p:anim>
                                        <p:animEffect>
                                          <p:cBhvr>
                                            <p:cTn id="40" dur="500" tmFilter="0,0; .5, 1; 1, 1"/>
                                            <p:tgtEl>
                                              <p:spTgt spid="22"/>
                                            </p:tgtEl>
                                          </p:cBhvr>
                                        </p:animEffect>
                                      </p:childTnLst>
                                    </p:cTn>
                                  </p:par>
                                  <p:par>
                                    <p:cTn id="41" presetID="41" presetClass="entr" presetSubtype="0" fill="hold" grpId="0" nodeType="withEffect">
                                      <p:stCondLst>
                                        <p:cond delay="0"/>
                                      </p:stCondLst>
                                      <p:iterate type="lt">
                                        <p:tmPct val="10000"/>
                                      </p:iterate>
                                      <p:childTnLst>
                                        <p:set>
                                          <p:cBhvr>
                                            <p:cTn id="42" dur="1" fill="hold">
                                              <p:stCondLst>
                                                <p:cond delay="0"/>
                                              </p:stCondLst>
                                            </p:cTn>
                                            <p:tgtEl>
                                              <p:spTgt spid="24"/>
                                            </p:tgtEl>
                                            <p:attrNameLst>
                                              <p:attrName>style.visibility</p:attrName>
                                            </p:attrNameLst>
                                          </p:cBhvr>
                                          <p:to>
                                            <p:strVal val="visible"/>
                                          </p:to>
                                        </p:set>
                                        <p:anim calcmode="lin" valueType="num">
                                          <p:cBhvr>
                                            <p:cTn id="43"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24"/>
                                            </p:tgtEl>
                                            <p:attrNameLst>
                                              <p:attrName>ppt_y</p:attrName>
                                            </p:attrNameLst>
                                          </p:cBhvr>
                                          <p:tavLst>
                                            <p:tav tm="0">
                                              <p:val>
                                                <p:strVal val="#ppt_y"/>
                                              </p:val>
                                            </p:tav>
                                            <p:tav tm="100000">
                                              <p:val>
                                                <p:strVal val="#ppt_y"/>
                                              </p:val>
                                            </p:tav>
                                          </p:tavLst>
                                        </p:anim>
                                        <p:anim calcmode="lin" valueType="num">
                                          <p:cBhvr>
                                            <p:cTn id="45"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24"/>
                                            </p:tgtEl>
                                            <p:attrNameLst>
                                              <p:attrName>ppt_w</p:attrName>
                                            </p:attrNameLst>
                                          </p:cBhvr>
                                          <p:tavLst>
                                            <p:tav tm="0">
                                              <p:val>
                                                <p:strVal val="#ppt_w/10"/>
                                              </p:val>
                                            </p:tav>
                                            <p:tav tm="50000">
                                              <p:val>
                                                <p:strVal val="#ppt_w+.01"/>
                                              </p:val>
                                            </p:tav>
                                            <p:tav tm="100000">
                                              <p:val>
                                                <p:strVal val="#ppt_w"/>
                                              </p:val>
                                            </p:tav>
                                          </p:tavLst>
                                        </p:anim>
                                        <p:animEffect>
                                          <p:cBhvr>
                                            <p:cTn id="47" dur="500" tmFilter="0,0; .5, 1; 1, 1"/>
                                            <p:tgtEl>
                                              <p:spTgt spid="24"/>
                                            </p:tgtEl>
                                          </p:cBhvr>
                                        </p:animEffect>
                                      </p:childTnLst>
                                    </p:cTn>
                                  </p:par>
                                  <p:par>
                                    <p:cTn id="48" presetID="41" presetClass="entr" presetSubtype="0" fill="hold" grpId="0" nodeType="withEffect">
                                      <p:stCondLst>
                                        <p:cond delay="0"/>
                                      </p:stCondLst>
                                      <p:iterate type="lt">
                                        <p:tmPct val="10000"/>
                                      </p:iterate>
                                      <p:childTnLst>
                                        <p:set>
                                          <p:cBhvr>
                                            <p:cTn id="49" dur="1" fill="hold">
                                              <p:stCondLst>
                                                <p:cond delay="0"/>
                                              </p:stCondLst>
                                            </p:cTn>
                                            <p:tgtEl>
                                              <p:spTgt spid="28"/>
                                            </p:tgtEl>
                                            <p:attrNameLst>
                                              <p:attrName>style.visibility</p:attrName>
                                            </p:attrNameLst>
                                          </p:cBhvr>
                                          <p:to>
                                            <p:strVal val="visible"/>
                                          </p:to>
                                        </p:set>
                                        <p:anim calcmode="lin" valueType="num">
                                          <p:cBhvr>
                                            <p:cTn id="50"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51" dur="500" fill="hold"/>
                                            <p:tgtEl>
                                              <p:spTgt spid="28"/>
                                            </p:tgtEl>
                                            <p:attrNameLst>
                                              <p:attrName>ppt_y</p:attrName>
                                            </p:attrNameLst>
                                          </p:cBhvr>
                                          <p:tavLst>
                                            <p:tav tm="0">
                                              <p:val>
                                                <p:strVal val="#ppt_y"/>
                                              </p:val>
                                            </p:tav>
                                            <p:tav tm="100000">
                                              <p:val>
                                                <p:strVal val="#ppt_y"/>
                                              </p:val>
                                            </p:tav>
                                          </p:tavLst>
                                        </p:anim>
                                        <p:anim calcmode="lin" valueType="num">
                                          <p:cBhvr>
                                            <p:cTn id="52"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53" dur="500" fill="hold"/>
                                            <p:tgtEl>
                                              <p:spTgt spid="28"/>
                                            </p:tgtEl>
                                            <p:attrNameLst>
                                              <p:attrName>ppt_w</p:attrName>
                                            </p:attrNameLst>
                                          </p:cBhvr>
                                          <p:tavLst>
                                            <p:tav tm="0">
                                              <p:val>
                                                <p:strVal val="#ppt_w/10"/>
                                              </p:val>
                                            </p:tav>
                                            <p:tav tm="50000">
                                              <p:val>
                                                <p:strVal val="#ppt_w+.01"/>
                                              </p:val>
                                            </p:tav>
                                            <p:tav tm="100000">
                                              <p:val>
                                                <p:strVal val="#ppt_w"/>
                                              </p:val>
                                            </p:tav>
                                          </p:tavLst>
                                        </p:anim>
                                        <p:animEffect>
                                          <p:cBhvr>
                                            <p:cTn id="54" dur="500" tmFilter="0,0; .5, 1; 1, 1"/>
                                            <p:tgtEl>
                                              <p:spTgt spid="28"/>
                                            </p:tgtEl>
                                          </p:cBhvr>
                                        </p:animEffect>
                                      </p:childTnLst>
                                    </p:cTn>
                                  </p:par>
                                  <p:par>
                                    <p:cTn id="55" presetID="41" presetClass="entr" presetSubtype="0" fill="hold" grpId="0" nodeType="withEffect">
                                      <p:stCondLst>
                                        <p:cond delay="0"/>
                                      </p:stCondLst>
                                      <p:iterate type="lt">
                                        <p:tmPct val="10000"/>
                                      </p:iterate>
                                      <p:childTnLst>
                                        <p:set>
                                          <p:cBhvr>
                                            <p:cTn id="56" dur="1" fill="hold">
                                              <p:stCondLst>
                                                <p:cond delay="0"/>
                                              </p:stCondLst>
                                            </p:cTn>
                                            <p:tgtEl>
                                              <p:spTgt spid="36"/>
                                            </p:tgtEl>
                                            <p:attrNameLst>
                                              <p:attrName>style.visibility</p:attrName>
                                            </p:attrNameLst>
                                          </p:cBhvr>
                                          <p:to>
                                            <p:strVal val="visible"/>
                                          </p:to>
                                        </p:set>
                                        <p:anim calcmode="lin" valueType="num">
                                          <p:cBhvr>
                                            <p:cTn id="57" dur="500" fill="hold"/>
                                            <p:tgtEl>
                                              <p:spTgt spid="36"/>
                                            </p:tgtEl>
                                            <p:attrNameLst>
                                              <p:attrName>ppt_x</p:attrName>
                                            </p:attrNameLst>
                                          </p:cBhvr>
                                          <p:tavLst>
                                            <p:tav tm="0">
                                              <p:val>
                                                <p:strVal val="#ppt_x"/>
                                              </p:val>
                                            </p:tav>
                                            <p:tav tm="50000">
                                              <p:val>
                                                <p:strVal val="#ppt_x+.1"/>
                                              </p:val>
                                            </p:tav>
                                            <p:tav tm="100000">
                                              <p:val>
                                                <p:strVal val="#ppt_x"/>
                                              </p:val>
                                            </p:tav>
                                          </p:tavLst>
                                        </p:anim>
                                        <p:anim calcmode="lin" valueType="num">
                                          <p:cBhvr>
                                            <p:cTn id="58" dur="500" fill="hold"/>
                                            <p:tgtEl>
                                              <p:spTgt spid="36"/>
                                            </p:tgtEl>
                                            <p:attrNameLst>
                                              <p:attrName>ppt_y</p:attrName>
                                            </p:attrNameLst>
                                          </p:cBhvr>
                                          <p:tavLst>
                                            <p:tav tm="0">
                                              <p:val>
                                                <p:strVal val="#ppt_y"/>
                                              </p:val>
                                            </p:tav>
                                            <p:tav tm="100000">
                                              <p:val>
                                                <p:strVal val="#ppt_y"/>
                                              </p:val>
                                            </p:tav>
                                          </p:tavLst>
                                        </p:anim>
                                        <p:anim calcmode="lin" valueType="num">
                                          <p:cBhvr>
                                            <p:cTn id="59" dur="500" fill="hold"/>
                                            <p:tgtEl>
                                              <p:spTgt spid="36"/>
                                            </p:tgtEl>
                                            <p:attrNameLst>
                                              <p:attrName>ppt_h</p:attrName>
                                            </p:attrNameLst>
                                          </p:cBhvr>
                                          <p:tavLst>
                                            <p:tav tm="0">
                                              <p:val>
                                                <p:strVal val="#ppt_h/10"/>
                                              </p:val>
                                            </p:tav>
                                            <p:tav tm="50000">
                                              <p:val>
                                                <p:strVal val="#ppt_h+.01"/>
                                              </p:val>
                                            </p:tav>
                                            <p:tav tm="100000">
                                              <p:val>
                                                <p:strVal val="#ppt_h"/>
                                              </p:val>
                                            </p:tav>
                                          </p:tavLst>
                                        </p:anim>
                                        <p:anim calcmode="lin" valueType="num">
                                          <p:cBhvr>
                                            <p:cTn id="60" dur="500" fill="hold"/>
                                            <p:tgtEl>
                                              <p:spTgt spid="36"/>
                                            </p:tgtEl>
                                            <p:attrNameLst>
                                              <p:attrName>ppt_w</p:attrName>
                                            </p:attrNameLst>
                                          </p:cBhvr>
                                          <p:tavLst>
                                            <p:tav tm="0">
                                              <p:val>
                                                <p:strVal val="#ppt_w/10"/>
                                              </p:val>
                                            </p:tav>
                                            <p:tav tm="50000">
                                              <p:val>
                                                <p:strVal val="#ppt_w+.01"/>
                                              </p:val>
                                            </p:tav>
                                            <p:tav tm="100000">
                                              <p:val>
                                                <p:strVal val="#ppt_w"/>
                                              </p:val>
                                            </p:tav>
                                          </p:tavLst>
                                        </p:anim>
                                        <p:animEffect>
                                          <p:cBhvr>
                                            <p:cTn id="61" dur="500" tmFilter="0,0; .5, 1; 1, 1"/>
                                            <p:tgtEl>
                                              <p:spTgt spid="36"/>
                                            </p:tgtEl>
                                          </p:cBhvr>
                                        </p:animEffect>
                                      </p:childTnLst>
                                    </p:cTn>
                                  </p:par>
                                </p:childTnLst>
                              </p:cTn>
                            </p:par>
                            <p:par>
                              <p:cTn id="62" fill="hold">
                                <p:stCondLst>
                                  <p:cond delay="2299"/>
                                </p:stCondLst>
                                <p:childTnLst>
                                  <p:par>
                                    <p:cTn id="63" presetID="2" presetClass="entr" presetSubtype="4" fill="hold" nodeType="afterEffect">
                                      <p:stCondLst>
                                        <p:cond delay="0"/>
                                      </p:stCondLst>
                                      <p:childTnLst>
                                        <p:set>
                                          <p:cBhvr>
                                            <p:cTn id="64" dur="1" fill="hold">
                                              <p:stCondLst>
                                                <p:cond delay="0"/>
                                              </p:stCondLst>
                                            </p:cTn>
                                            <p:tgtEl>
                                              <p:spTgt spid="39"/>
                                            </p:tgtEl>
                                            <p:attrNameLst>
                                              <p:attrName>style.visibility</p:attrName>
                                            </p:attrNameLst>
                                          </p:cBhvr>
                                          <p:to>
                                            <p:strVal val="visible"/>
                                          </p:to>
                                        </p:set>
                                        <p:anim calcmode="lin" valueType="num">
                                          <p:cBhvr additive="base">
                                            <p:cTn id="65" dur="500" fill="hold"/>
                                            <p:tgtEl>
                                              <p:spTgt spid="39"/>
                                            </p:tgtEl>
                                            <p:attrNameLst>
                                              <p:attrName>ppt_x</p:attrName>
                                            </p:attrNameLst>
                                          </p:cBhvr>
                                          <p:tavLst>
                                            <p:tav tm="0">
                                              <p:val>
                                                <p:strVal val="#ppt_x"/>
                                              </p:val>
                                            </p:tav>
                                            <p:tav tm="100000">
                                              <p:val>
                                                <p:strVal val="#ppt_x"/>
                                              </p:val>
                                            </p:tav>
                                          </p:tavLst>
                                        </p:anim>
                                        <p:anim calcmode="lin" valueType="num">
                                          <p:cBhvr additive="base">
                                            <p:cTn id="66" dur="500" fill="hold"/>
                                            <p:tgtEl>
                                              <p:spTgt spid="39"/>
                                            </p:tgtEl>
                                            <p:attrNameLst>
                                              <p:attrName>ppt_y</p:attrName>
                                            </p:attrNameLst>
                                          </p:cBhvr>
                                          <p:tavLst>
                                            <p:tav tm="0">
                                              <p:val>
                                                <p:strVal val="1+#ppt_h/2"/>
                                              </p:val>
                                            </p:tav>
                                            <p:tav tm="100000">
                                              <p:val>
                                                <p:strVal val="#ppt_y"/>
                                              </p:val>
                                            </p:tav>
                                          </p:tavLst>
                                        </p:anim>
                                      </p:childTnLst>
                                    </p:cTn>
                                  </p:par>
                                </p:childTnLst>
                              </p:cTn>
                            </p:par>
                            <p:par>
                              <p:cTn id="67" fill="hold">
                                <p:stCondLst>
                                  <p:cond delay="2799"/>
                                </p:stCondLst>
                                <p:childTnLst>
                                  <p:par>
                                    <p:cTn id="68" presetID="22" presetClass="entr" presetSubtype="8" fill="hold" grpId="0" nodeType="afterEffect">
                                      <p:stCondLst>
                                        <p:cond delay="0"/>
                                      </p:stCondLst>
                                      <p:childTnLst>
                                        <p:set>
                                          <p:cBhvr>
                                            <p:cTn id="69" dur="1" fill="hold">
                                              <p:stCondLst>
                                                <p:cond delay="0"/>
                                              </p:stCondLst>
                                            </p:cTn>
                                            <p:tgtEl>
                                              <p:spTgt spid="38"/>
                                            </p:tgtEl>
                                            <p:attrNameLst>
                                              <p:attrName>style.visibility</p:attrName>
                                            </p:attrNameLst>
                                          </p:cBhvr>
                                          <p:to>
                                            <p:strVal val="visible"/>
                                          </p:to>
                                        </p:set>
                                        <p:animEffect transition="in" filter="wipe(left)">
                                          <p:cBhvr>
                                            <p:cTn id="70"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bldLvl="0" autoUpdateAnimBg="0"/>
          <p:bldP spid="19" grpId="0" bldLvl="0" autoUpdateAnimBg="0"/>
          <p:bldP spid="22" grpId="0" bldLvl="0" autoUpdateAnimBg="0"/>
          <p:bldP spid="24" grpId="0" bldLvl="0" autoUpdateAnimBg="0"/>
          <p:bldP spid="26" grpId="0" bldLvl="0" autoUpdateAnimBg="0"/>
          <p:bldP spid="28" grpId="0" bldLvl="0" autoUpdateAnimBg="0"/>
          <p:bldP spid="30" grpId="0" bldLvl="0" autoUpdateAnimBg="0"/>
          <p:bldP spid="36" grpId="0" bldLvl="0" autoUpdateAnimBg="0"/>
          <p:bldP spid="38"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0" y="4635468"/>
            <a:ext cx="9144000" cy="0"/>
          </a:xfrm>
          <a:prstGeom prst="line">
            <a:avLst/>
          </a:prstGeom>
          <a:ln w="19050">
            <a:solidFill>
              <a:srgbClr val="C0C0C0"/>
            </a:solidFill>
          </a:ln>
        </p:spPr>
        <p:style>
          <a:lnRef idx="1">
            <a:schemeClr val="accent1"/>
          </a:lnRef>
          <a:fillRef idx="0">
            <a:schemeClr val="accent1"/>
          </a:fillRef>
          <a:effectRef idx="0">
            <a:schemeClr val="accent1"/>
          </a:effectRef>
          <a:fontRef idx="minor">
            <a:schemeClr val="tx1"/>
          </a:fontRef>
        </p:style>
      </p:cxnSp>
      <p:sp>
        <p:nvSpPr>
          <p:cNvPr id="3" name="椭圆 2"/>
          <p:cNvSpPr/>
          <p:nvPr/>
        </p:nvSpPr>
        <p:spPr>
          <a:xfrm>
            <a:off x="1896788" y="4496698"/>
            <a:ext cx="235292" cy="235292"/>
          </a:xfrm>
          <a:prstGeom prst="ellipse">
            <a:avLst/>
          </a:prstGeom>
          <a:solidFill>
            <a:schemeClr val="bg1"/>
          </a:solidFill>
          <a:ln w="38100">
            <a:solidFill>
              <a:schemeClr val="accent2"/>
            </a:solidFill>
          </a:ln>
          <a:effectLst>
            <a:outerShdw blurRad="50800" dist="38100" dir="5400000" algn="t"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4" name="组合 3"/>
          <p:cNvGrpSpPr/>
          <p:nvPr/>
        </p:nvGrpSpPr>
        <p:grpSpPr>
          <a:xfrm>
            <a:off x="1327022" y="1563640"/>
            <a:ext cx="1333322" cy="2791051"/>
            <a:chOff x="1115616" y="1077584"/>
            <a:chExt cx="1224136" cy="2562492"/>
          </a:xfrm>
        </p:grpSpPr>
        <p:sp>
          <p:nvSpPr>
            <p:cNvPr id="5" name="任意多边形 4"/>
            <p:cNvSpPr/>
            <p:nvPr/>
          </p:nvSpPr>
          <p:spPr>
            <a:xfrm flipV="1">
              <a:off x="1115616" y="1077584"/>
              <a:ext cx="1224136" cy="2562492"/>
            </a:xfrm>
            <a:custGeom>
              <a:avLst/>
              <a:gdLst>
                <a:gd name="connsiteX0" fmla="*/ 213563 w 1224136"/>
                <a:gd name="connsiteY0" fmla="*/ 2562492 h 2562492"/>
                <a:gd name="connsiteX1" fmla="*/ 1010573 w 1224136"/>
                <a:gd name="connsiteY1" fmla="*/ 2562492 h 2562492"/>
                <a:gd name="connsiteX2" fmla="*/ 1224136 w 1224136"/>
                <a:gd name="connsiteY2" fmla="*/ 2348929 h 2562492"/>
                <a:gd name="connsiteX3" fmla="*/ 1224136 w 1224136"/>
                <a:gd name="connsiteY3" fmla="*/ 399791 h 2562492"/>
                <a:gd name="connsiteX4" fmla="*/ 1010573 w 1224136"/>
                <a:gd name="connsiteY4" fmla="*/ 186228 h 2562492"/>
                <a:gd name="connsiteX5" fmla="*/ 720080 w 1224136"/>
                <a:gd name="connsiteY5" fmla="*/ 186228 h 2562492"/>
                <a:gd name="connsiteX6" fmla="*/ 612068 w 1224136"/>
                <a:gd name="connsiteY6" fmla="*/ 0 h 2562492"/>
                <a:gd name="connsiteX7" fmla="*/ 504056 w 1224136"/>
                <a:gd name="connsiteY7" fmla="*/ 186228 h 2562492"/>
                <a:gd name="connsiteX8" fmla="*/ 213563 w 1224136"/>
                <a:gd name="connsiteY8" fmla="*/ 186228 h 2562492"/>
                <a:gd name="connsiteX9" fmla="*/ 0 w 1224136"/>
                <a:gd name="connsiteY9" fmla="*/ 399791 h 2562492"/>
                <a:gd name="connsiteX10" fmla="*/ 0 w 1224136"/>
                <a:gd name="connsiteY10" fmla="*/ 2348929 h 2562492"/>
                <a:gd name="connsiteX11" fmla="*/ 213563 w 1224136"/>
                <a:gd name="connsiteY11" fmla="*/ 2562492 h 2562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24136" h="2562492">
                  <a:moveTo>
                    <a:pt x="213563" y="2562492"/>
                  </a:moveTo>
                  <a:lnTo>
                    <a:pt x="1010573" y="2562492"/>
                  </a:lnTo>
                  <a:cubicBezTo>
                    <a:pt x="1128521" y="2562492"/>
                    <a:pt x="1224136" y="2466877"/>
                    <a:pt x="1224136" y="2348929"/>
                  </a:cubicBezTo>
                  <a:lnTo>
                    <a:pt x="1224136" y="399791"/>
                  </a:lnTo>
                  <a:cubicBezTo>
                    <a:pt x="1224136" y="281843"/>
                    <a:pt x="1128521" y="186228"/>
                    <a:pt x="1010573" y="186228"/>
                  </a:cubicBezTo>
                  <a:lnTo>
                    <a:pt x="720080" y="186228"/>
                  </a:lnTo>
                  <a:lnTo>
                    <a:pt x="612068" y="0"/>
                  </a:lnTo>
                  <a:lnTo>
                    <a:pt x="504056" y="186228"/>
                  </a:lnTo>
                  <a:lnTo>
                    <a:pt x="213563" y="186228"/>
                  </a:lnTo>
                  <a:cubicBezTo>
                    <a:pt x="95615" y="186228"/>
                    <a:pt x="0" y="281843"/>
                    <a:pt x="0" y="399791"/>
                  </a:cubicBezTo>
                  <a:lnTo>
                    <a:pt x="0" y="2348929"/>
                  </a:lnTo>
                  <a:cubicBezTo>
                    <a:pt x="0" y="2466877"/>
                    <a:pt x="95615" y="2562492"/>
                    <a:pt x="213563" y="2562492"/>
                  </a:cubicBezTo>
                  <a:close/>
                </a:path>
              </a:pathLst>
            </a:custGeom>
            <a:gradFill flip="none" rotWithShape="1">
              <a:gsLst>
                <a:gs pos="45000">
                  <a:schemeClr val="bg1"/>
                </a:gs>
                <a:gs pos="100000">
                  <a:schemeClr val="bg1">
                    <a:lumMod val="85000"/>
                  </a:schemeClr>
                </a:gs>
              </a:gsLst>
              <a:lin ang="2400000" scaled="0"/>
              <a:tileRect/>
            </a:gradFill>
            <a:ln w="6350">
              <a:gradFill>
                <a:gsLst>
                  <a:gs pos="0">
                    <a:schemeClr val="bg1">
                      <a:lumMod val="85000"/>
                    </a:schemeClr>
                  </a:gs>
                  <a:gs pos="100000">
                    <a:schemeClr val="bg1"/>
                  </a:gs>
                </a:gsLst>
                <a:lin ang="1200000" scaled="0"/>
              </a:gradFill>
            </a:ln>
            <a:effectLst>
              <a:outerShdw blurRad="266700" dist="38100" dir="8100000" sx="101000" sy="101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 name="圆角矩形 5"/>
            <p:cNvSpPr/>
            <p:nvPr/>
          </p:nvSpPr>
          <p:spPr>
            <a:xfrm>
              <a:off x="1259632" y="1216298"/>
              <a:ext cx="936104" cy="2088232"/>
            </a:xfrm>
            <a:prstGeom prst="roundRect">
              <a:avLst>
                <a:gd name="adj" fmla="val 14632"/>
              </a:avLst>
            </a:prstGeom>
            <a:solidFill>
              <a:schemeClr val="accent2"/>
            </a:solidFill>
            <a:ln>
              <a:noFill/>
            </a:ln>
            <a:effectLst>
              <a:innerShdw blurRad="63500" dist="50800" dir="18900000">
                <a:prstClr val="black">
                  <a:alpha val="3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7" name="矩形 6"/>
            <p:cNvSpPr/>
            <p:nvPr/>
          </p:nvSpPr>
          <p:spPr>
            <a:xfrm>
              <a:off x="1257002" y="1851670"/>
              <a:ext cx="938733" cy="3600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chemeClr val="accent2"/>
                  </a:solidFill>
                  <a:latin typeface="微软雅黑" panose="020B0503020204020204" pitchFamily="34" charset="-122"/>
                  <a:ea typeface="微软雅黑" panose="020B0503020204020204" pitchFamily="34" charset="-122"/>
                </a:rPr>
                <a:t>添加标题</a:t>
              </a:r>
            </a:p>
          </p:txBody>
        </p:sp>
        <p:sp>
          <p:nvSpPr>
            <p:cNvPr id="8" name="文本框 16"/>
            <p:cNvSpPr txBox="1"/>
            <p:nvPr/>
          </p:nvSpPr>
          <p:spPr>
            <a:xfrm>
              <a:off x="1368152" y="1253361"/>
              <a:ext cx="683569" cy="593403"/>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9" name="文本框 17"/>
            <p:cNvSpPr txBox="1"/>
            <p:nvPr/>
          </p:nvSpPr>
          <p:spPr>
            <a:xfrm>
              <a:off x="1257000" y="2214035"/>
              <a:ext cx="938732" cy="1102034"/>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单击此处添加文本，单击此处添加文本</a:t>
              </a:r>
            </a:p>
          </p:txBody>
        </p:sp>
      </p:grpSp>
      <p:sp>
        <p:nvSpPr>
          <p:cNvPr id="10" name="椭圆 9"/>
          <p:cNvSpPr/>
          <p:nvPr/>
        </p:nvSpPr>
        <p:spPr>
          <a:xfrm>
            <a:off x="3655339" y="4496698"/>
            <a:ext cx="235292" cy="235292"/>
          </a:xfrm>
          <a:prstGeom prst="ellipse">
            <a:avLst/>
          </a:prstGeom>
          <a:solidFill>
            <a:schemeClr val="bg1"/>
          </a:solidFill>
          <a:ln w="38100">
            <a:solidFill>
              <a:schemeClr val="accent3"/>
            </a:solidFill>
          </a:ln>
          <a:effectLst>
            <a:outerShdw blurRad="50800" dist="38100" dir="5400000" algn="t"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11" name="组合 10"/>
          <p:cNvGrpSpPr/>
          <p:nvPr/>
        </p:nvGrpSpPr>
        <p:grpSpPr>
          <a:xfrm>
            <a:off x="3085575" y="1563640"/>
            <a:ext cx="1333322" cy="2791051"/>
            <a:chOff x="1115616" y="1077584"/>
            <a:chExt cx="1224136" cy="2562492"/>
          </a:xfrm>
        </p:grpSpPr>
        <p:sp>
          <p:nvSpPr>
            <p:cNvPr id="12" name="任意多边形 11"/>
            <p:cNvSpPr/>
            <p:nvPr/>
          </p:nvSpPr>
          <p:spPr>
            <a:xfrm flipV="1">
              <a:off x="1115616" y="1077584"/>
              <a:ext cx="1224136" cy="2562492"/>
            </a:xfrm>
            <a:custGeom>
              <a:avLst/>
              <a:gdLst>
                <a:gd name="connsiteX0" fmla="*/ 213563 w 1224136"/>
                <a:gd name="connsiteY0" fmla="*/ 2562492 h 2562492"/>
                <a:gd name="connsiteX1" fmla="*/ 1010573 w 1224136"/>
                <a:gd name="connsiteY1" fmla="*/ 2562492 h 2562492"/>
                <a:gd name="connsiteX2" fmla="*/ 1224136 w 1224136"/>
                <a:gd name="connsiteY2" fmla="*/ 2348929 h 2562492"/>
                <a:gd name="connsiteX3" fmla="*/ 1224136 w 1224136"/>
                <a:gd name="connsiteY3" fmla="*/ 399791 h 2562492"/>
                <a:gd name="connsiteX4" fmla="*/ 1010573 w 1224136"/>
                <a:gd name="connsiteY4" fmla="*/ 186228 h 2562492"/>
                <a:gd name="connsiteX5" fmla="*/ 720080 w 1224136"/>
                <a:gd name="connsiteY5" fmla="*/ 186228 h 2562492"/>
                <a:gd name="connsiteX6" fmla="*/ 612068 w 1224136"/>
                <a:gd name="connsiteY6" fmla="*/ 0 h 2562492"/>
                <a:gd name="connsiteX7" fmla="*/ 504056 w 1224136"/>
                <a:gd name="connsiteY7" fmla="*/ 186228 h 2562492"/>
                <a:gd name="connsiteX8" fmla="*/ 213563 w 1224136"/>
                <a:gd name="connsiteY8" fmla="*/ 186228 h 2562492"/>
                <a:gd name="connsiteX9" fmla="*/ 0 w 1224136"/>
                <a:gd name="connsiteY9" fmla="*/ 399791 h 2562492"/>
                <a:gd name="connsiteX10" fmla="*/ 0 w 1224136"/>
                <a:gd name="connsiteY10" fmla="*/ 2348929 h 2562492"/>
                <a:gd name="connsiteX11" fmla="*/ 213563 w 1224136"/>
                <a:gd name="connsiteY11" fmla="*/ 2562492 h 2562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24136" h="2562492">
                  <a:moveTo>
                    <a:pt x="213563" y="2562492"/>
                  </a:moveTo>
                  <a:lnTo>
                    <a:pt x="1010573" y="2562492"/>
                  </a:lnTo>
                  <a:cubicBezTo>
                    <a:pt x="1128521" y="2562492"/>
                    <a:pt x="1224136" y="2466877"/>
                    <a:pt x="1224136" y="2348929"/>
                  </a:cubicBezTo>
                  <a:lnTo>
                    <a:pt x="1224136" y="399791"/>
                  </a:lnTo>
                  <a:cubicBezTo>
                    <a:pt x="1224136" y="281843"/>
                    <a:pt x="1128521" y="186228"/>
                    <a:pt x="1010573" y="186228"/>
                  </a:cubicBezTo>
                  <a:lnTo>
                    <a:pt x="720080" y="186228"/>
                  </a:lnTo>
                  <a:lnTo>
                    <a:pt x="612068" y="0"/>
                  </a:lnTo>
                  <a:lnTo>
                    <a:pt x="504056" y="186228"/>
                  </a:lnTo>
                  <a:lnTo>
                    <a:pt x="213563" y="186228"/>
                  </a:lnTo>
                  <a:cubicBezTo>
                    <a:pt x="95615" y="186228"/>
                    <a:pt x="0" y="281843"/>
                    <a:pt x="0" y="399791"/>
                  </a:cubicBezTo>
                  <a:lnTo>
                    <a:pt x="0" y="2348929"/>
                  </a:lnTo>
                  <a:cubicBezTo>
                    <a:pt x="0" y="2466877"/>
                    <a:pt x="95615" y="2562492"/>
                    <a:pt x="213563" y="2562492"/>
                  </a:cubicBezTo>
                  <a:close/>
                </a:path>
              </a:pathLst>
            </a:custGeom>
            <a:gradFill flip="none" rotWithShape="1">
              <a:gsLst>
                <a:gs pos="45000">
                  <a:schemeClr val="bg1"/>
                </a:gs>
                <a:gs pos="100000">
                  <a:schemeClr val="bg1">
                    <a:lumMod val="85000"/>
                  </a:schemeClr>
                </a:gs>
              </a:gsLst>
              <a:lin ang="2400000" scaled="0"/>
              <a:tileRect/>
            </a:gradFill>
            <a:ln w="6350">
              <a:gradFill>
                <a:gsLst>
                  <a:gs pos="0">
                    <a:schemeClr val="bg1">
                      <a:lumMod val="85000"/>
                    </a:schemeClr>
                  </a:gs>
                  <a:gs pos="100000">
                    <a:schemeClr val="bg1"/>
                  </a:gs>
                </a:gsLst>
                <a:lin ang="1200000" scaled="0"/>
              </a:gradFill>
            </a:ln>
            <a:effectLst>
              <a:outerShdw blurRad="266700" dist="38100" dir="8100000" sx="101000" sy="101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3" name="圆角矩形 12"/>
            <p:cNvSpPr/>
            <p:nvPr/>
          </p:nvSpPr>
          <p:spPr>
            <a:xfrm>
              <a:off x="1259632" y="1216298"/>
              <a:ext cx="936104" cy="2088232"/>
            </a:xfrm>
            <a:prstGeom prst="roundRect">
              <a:avLst>
                <a:gd name="adj" fmla="val 14632"/>
              </a:avLst>
            </a:prstGeom>
            <a:solidFill>
              <a:schemeClr val="accent3"/>
            </a:solidFill>
            <a:ln>
              <a:noFill/>
            </a:ln>
            <a:effectLst>
              <a:innerShdw blurRad="63500" dist="50800" dir="18900000">
                <a:prstClr val="black">
                  <a:alpha val="3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4" name="矩形 13"/>
            <p:cNvSpPr/>
            <p:nvPr/>
          </p:nvSpPr>
          <p:spPr>
            <a:xfrm>
              <a:off x="1257002" y="1851670"/>
              <a:ext cx="938733" cy="3600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smtClean="0">
                  <a:solidFill>
                    <a:schemeClr val="accent3"/>
                  </a:solidFill>
                  <a:latin typeface="微软雅黑" panose="020B0503020204020204" pitchFamily="34" charset="-122"/>
                  <a:ea typeface="微软雅黑" panose="020B0503020204020204" pitchFamily="34" charset="-122"/>
                </a:rPr>
                <a:t>添加标题</a:t>
              </a:r>
            </a:p>
          </p:txBody>
        </p:sp>
        <p:sp>
          <p:nvSpPr>
            <p:cNvPr id="15" name="文本框 24"/>
            <p:cNvSpPr txBox="1"/>
            <p:nvPr/>
          </p:nvSpPr>
          <p:spPr>
            <a:xfrm>
              <a:off x="1368152" y="1253361"/>
              <a:ext cx="683569" cy="593403"/>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16" name="文本框 25"/>
            <p:cNvSpPr txBox="1"/>
            <p:nvPr/>
          </p:nvSpPr>
          <p:spPr>
            <a:xfrm>
              <a:off x="1257000" y="2214035"/>
              <a:ext cx="938732" cy="1102034"/>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单击此处添加文本，单击此处添加文本</a:t>
              </a:r>
            </a:p>
          </p:txBody>
        </p:sp>
      </p:grpSp>
      <p:sp>
        <p:nvSpPr>
          <p:cNvPr id="17" name="椭圆 16"/>
          <p:cNvSpPr/>
          <p:nvPr/>
        </p:nvSpPr>
        <p:spPr>
          <a:xfrm>
            <a:off x="5413893" y="4496698"/>
            <a:ext cx="235292" cy="235292"/>
          </a:xfrm>
          <a:prstGeom prst="ellipse">
            <a:avLst/>
          </a:prstGeom>
          <a:solidFill>
            <a:schemeClr val="bg1"/>
          </a:solidFill>
          <a:ln w="38100">
            <a:solidFill>
              <a:schemeClr val="accent4"/>
            </a:solidFill>
          </a:ln>
          <a:effectLst>
            <a:outerShdw blurRad="50800" dist="38100" dir="5400000" algn="t"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18" name="组合 17"/>
          <p:cNvGrpSpPr/>
          <p:nvPr/>
        </p:nvGrpSpPr>
        <p:grpSpPr>
          <a:xfrm>
            <a:off x="4844129" y="1563640"/>
            <a:ext cx="1333322" cy="2791051"/>
            <a:chOff x="1115616" y="1077584"/>
            <a:chExt cx="1224136" cy="2562492"/>
          </a:xfrm>
        </p:grpSpPr>
        <p:sp>
          <p:nvSpPr>
            <p:cNvPr id="19" name="任意多边形 18"/>
            <p:cNvSpPr/>
            <p:nvPr/>
          </p:nvSpPr>
          <p:spPr>
            <a:xfrm flipV="1">
              <a:off x="1115616" y="1077584"/>
              <a:ext cx="1224136" cy="2562492"/>
            </a:xfrm>
            <a:custGeom>
              <a:avLst/>
              <a:gdLst>
                <a:gd name="connsiteX0" fmla="*/ 213563 w 1224136"/>
                <a:gd name="connsiteY0" fmla="*/ 2562492 h 2562492"/>
                <a:gd name="connsiteX1" fmla="*/ 1010573 w 1224136"/>
                <a:gd name="connsiteY1" fmla="*/ 2562492 h 2562492"/>
                <a:gd name="connsiteX2" fmla="*/ 1224136 w 1224136"/>
                <a:gd name="connsiteY2" fmla="*/ 2348929 h 2562492"/>
                <a:gd name="connsiteX3" fmla="*/ 1224136 w 1224136"/>
                <a:gd name="connsiteY3" fmla="*/ 399791 h 2562492"/>
                <a:gd name="connsiteX4" fmla="*/ 1010573 w 1224136"/>
                <a:gd name="connsiteY4" fmla="*/ 186228 h 2562492"/>
                <a:gd name="connsiteX5" fmla="*/ 720080 w 1224136"/>
                <a:gd name="connsiteY5" fmla="*/ 186228 h 2562492"/>
                <a:gd name="connsiteX6" fmla="*/ 612068 w 1224136"/>
                <a:gd name="connsiteY6" fmla="*/ 0 h 2562492"/>
                <a:gd name="connsiteX7" fmla="*/ 504056 w 1224136"/>
                <a:gd name="connsiteY7" fmla="*/ 186228 h 2562492"/>
                <a:gd name="connsiteX8" fmla="*/ 213563 w 1224136"/>
                <a:gd name="connsiteY8" fmla="*/ 186228 h 2562492"/>
                <a:gd name="connsiteX9" fmla="*/ 0 w 1224136"/>
                <a:gd name="connsiteY9" fmla="*/ 399791 h 2562492"/>
                <a:gd name="connsiteX10" fmla="*/ 0 w 1224136"/>
                <a:gd name="connsiteY10" fmla="*/ 2348929 h 2562492"/>
                <a:gd name="connsiteX11" fmla="*/ 213563 w 1224136"/>
                <a:gd name="connsiteY11" fmla="*/ 2562492 h 2562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24136" h="2562492">
                  <a:moveTo>
                    <a:pt x="213563" y="2562492"/>
                  </a:moveTo>
                  <a:lnTo>
                    <a:pt x="1010573" y="2562492"/>
                  </a:lnTo>
                  <a:cubicBezTo>
                    <a:pt x="1128521" y="2562492"/>
                    <a:pt x="1224136" y="2466877"/>
                    <a:pt x="1224136" y="2348929"/>
                  </a:cubicBezTo>
                  <a:lnTo>
                    <a:pt x="1224136" y="399791"/>
                  </a:lnTo>
                  <a:cubicBezTo>
                    <a:pt x="1224136" y="281843"/>
                    <a:pt x="1128521" y="186228"/>
                    <a:pt x="1010573" y="186228"/>
                  </a:cubicBezTo>
                  <a:lnTo>
                    <a:pt x="720080" y="186228"/>
                  </a:lnTo>
                  <a:lnTo>
                    <a:pt x="612068" y="0"/>
                  </a:lnTo>
                  <a:lnTo>
                    <a:pt x="504056" y="186228"/>
                  </a:lnTo>
                  <a:lnTo>
                    <a:pt x="213563" y="186228"/>
                  </a:lnTo>
                  <a:cubicBezTo>
                    <a:pt x="95615" y="186228"/>
                    <a:pt x="0" y="281843"/>
                    <a:pt x="0" y="399791"/>
                  </a:cubicBezTo>
                  <a:lnTo>
                    <a:pt x="0" y="2348929"/>
                  </a:lnTo>
                  <a:cubicBezTo>
                    <a:pt x="0" y="2466877"/>
                    <a:pt x="95615" y="2562492"/>
                    <a:pt x="213563" y="2562492"/>
                  </a:cubicBezTo>
                  <a:close/>
                </a:path>
              </a:pathLst>
            </a:custGeom>
            <a:gradFill flip="none" rotWithShape="1">
              <a:gsLst>
                <a:gs pos="45000">
                  <a:schemeClr val="bg1"/>
                </a:gs>
                <a:gs pos="100000">
                  <a:schemeClr val="bg1">
                    <a:lumMod val="85000"/>
                  </a:schemeClr>
                </a:gs>
              </a:gsLst>
              <a:lin ang="2400000" scaled="0"/>
              <a:tileRect/>
            </a:gradFill>
            <a:ln w="6350">
              <a:gradFill>
                <a:gsLst>
                  <a:gs pos="0">
                    <a:schemeClr val="bg1">
                      <a:lumMod val="85000"/>
                    </a:schemeClr>
                  </a:gs>
                  <a:gs pos="100000">
                    <a:schemeClr val="bg1"/>
                  </a:gs>
                </a:gsLst>
                <a:lin ang="1200000" scaled="0"/>
              </a:gradFill>
            </a:ln>
            <a:effectLst>
              <a:outerShdw blurRad="266700" dist="38100" dir="8100000" sx="101000" sy="101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0" name="圆角矩形 19"/>
            <p:cNvSpPr/>
            <p:nvPr/>
          </p:nvSpPr>
          <p:spPr>
            <a:xfrm>
              <a:off x="1259632" y="1216298"/>
              <a:ext cx="936104" cy="2088232"/>
            </a:xfrm>
            <a:prstGeom prst="roundRect">
              <a:avLst>
                <a:gd name="adj" fmla="val 14632"/>
              </a:avLst>
            </a:prstGeom>
            <a:solidFill>
              <a:schemeClr val="accent4"/>
            </a:solidFill>
            <a:ln>
              <a:noFill/>
            </a:ln>
            <a:effectLst>
              <a:innerShdw blurRad="63500" dist="50800" dir="18900000">
                <a:prstClr val="black">
                  <a:alpha val="3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1" name="矩形 20"/>
            <p:cNvSpPr/>
            <p:nvPr/>
          </p:nvSpPr>
          <p:spPr>
            <a:xfrm>
              <a:off x="1257002" y="1851670"/>
              <a:ext cx="938733" cy="3600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smtClean="0">
                  <a:solidFill>
                    <a:schemeClr val="accent4"/>
                  </a:solidFill>
                  <a:latin typeface="微软雅黑" panose="020B0503020204020204" pitchFamily="34" charset="-122"/>
                  <a:ea typeface="微软雅黑" panose="020B0503020204020204" pitchFamily="34" charset="-122"/>
                </a:rPr>
                <a:t>添加标题</a:t>
              </a:r>
            </a:p>
          </p:txBody>
        </p:sp>
        <p:sp>
          <p:nvSpPr>
            <p:cNvPr id="22" name="文本框 31"/>
            <p:cNvSpPr txBox="1"/>
            <p:nvPr/>
          </p:nvSpPr>
          <p:spPr>
            <a:xfrm>
              <a:off x="1368152" y="1253361"/>
              <a:ext cx="683569" cy="593403"/>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23" name="文本框 32"/>
            <p:cNvSpPr txBox="1"/>
            <p:nvPr/>
          </p:nvSpPr>
          <p:spPr>
            <a:xfrm>
              <a:off x="1257000" y="2214035"/>
              <a:ext cx="938732" cy="1102034"/>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单击此处添加文本，单击此处添加文本</a:t>
              </a:r>
            </a:p>
          </p:txBody>
        </p:sp>
      </p:grpSp>
      <p:sp>
        <p:nvSpPr>
          <p:cNvPr id="24" name="椭圆 23"/>
          <p:cNvSpPr/>
          <p:nvPr/>
        </p:nvSpPr>
        <p:spPr>
          <a:xfrm>
            <a:off x="7172448" y="4496698"/>
            <a:ext cx="235292" cy="235292"/>
          </a:xfrm>
          <a:prstGeom prst="ellipse">
            <a:avLst/>
          </a:prstGeom>
          <a:solidFill>
            <a:schemeClr val="bg1"/>
          </a:solidFill>
          <a:ln w="38100">
            <a:solidFill>
              <a:schemeClr val="accent5"/>
            </a:solidFill>
          </a:ln>
          <a:effectLst>
            <a:outerShdw blurRad="50800" dist="38100" dir="5400000" algn="t"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25" name="组合 24"/>
          <p:cNvGrpSpPr/>
          <p:nvPr/>
        </p:nvGrpSpPr>
        <p:grpSpPr>
          <a:xfrm>
            <a:off x="6602682" y="1563640"/>
            <a:ext cx="1333322" cy="2791051"/>
            <a:chOff x="1115616" y="1077584"/>
            <a:chExt cx="1224136" cy="2562492"/>
          </a:xfrm>
        </p:grpSpPr>
        <p:sp>
          <p:nvSpPr>
            <p:cNvPr id="26" name="任意多边形 25"/>
            <p:cNvSpPr/>
            <p:nvPr/>
          </p:nvSpPr>
          <p:spPr>
            <a:xfrm flipV="1">
              <a:off x="1115616" y="1077584"/>
              <a:ext cx="1224136" cy="2562492"/>
            </a:xfrm>
            <a:custGeom>
              <a:avLst/>
              <a:gdLst>
                <a:gd name="connsiteX0" fmla="*/ 213563 w 1224136"/>
                <a:gd name="connsiteY0" fmla="*/ 2562492 h 2562492"/>
                <a:gd name="connsiteX1" fmla="*/ 1010573 w 1224136"/>
                <a:gd name="connsiteY1" fmla="*/ 2562492 h 2562492"/>
                <a:gd name="connsiteX2" fmla="*/ 1224136 w 1224136"/>
                <a:gd name="connsiteY2" fmla="*/ 2348929 h 2562492"/>
                <a:gd name="connsiteX3" fmla="*/ 1224136 w 1224136"/>
                <a:gd name="connsiteY3" fmla="*/ 399791 h 2562492"/>
                <a:gd name="connsiteX4" fmla="*/ 1010573 w 1224136"/>
                <a:gd name="connsiteY4" fmla="*/ 186228 h 2562492"/>
                <a:gd name="connsiteX5" fmla="*/ 720080 w 1224136"/>
                <a:gd name="connsiteY5" fmla="*/ 186228 h 2562492"/>
                <a:gd name="connsiteX6" fmla="*/ 612068 w 1224136"/>
                <a:gd name="connsiteY6" fmla="*/ 0 h 2562492"/>
                <a:gd name="connsiteX7" fmla="*/ 504056 w 1224136"/>
                <a:gd name="connsiteY7" fmla="*/ 186228 h 2562492"/>
                <a:gd name="connsiteX8" fmla="*/ 213563 w 1224136"/>
                <a:gd name="connsiteY8" fmla="*/ 186228 h 2562492"/>
                <a:gd name="connsiteX9" fmla="*/ 0 w 1224136"/>
                <a:gd name="connsiteY9" fmla="*/ 399791 h 2562492"/>
                <a:gd name="connsiteX10" fmla="*/ 0 w 1224136"/>
                <a:gd name="connsiteY10" fmla="*/ 2348929 h 2562492"/>
                <a:gd name="connsiteX11" fmla="*/ 213563 w 1224136"/>
                <a:gd name="connsiteY11" fmla="*/ 2562492 h 2562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24136" h="2562492">
                  <a:moveTo>
                    <a:pt x="213563" y="2562492"/>
                  </a:moveTo>
                  <a:lnTo>
                    <a:pt x="1010573" y="2562492"/>
                  </a:lnTo>
                  <a:cubicBezTo>
                    <a:pt x="1128521" y="2562492"/>
                    <a:pt x="1224136" y="2466877"/>
                    <a:pt x="1224136" y="2348929"/>
                  </a:cubicBezTo>
                  <a:lnTo>
                    <a:pt x="1224136" y="399791"/>
                  </a:lnTo>
                  <a:cubicBezTo>
                    <a:pt x="1224136" y="281843"/>
                    <a:pt x="1128521" y="186228"/>
                    <a:pt x="1010573" y="186228"/>
                  </a:cubicBezTo>
                  <a:lnTo>
                    <a:pt x="720080" y="186228"/>
                  </a:lnTo>
                  <a:lnTo>
                    <a:pt x="612068" y="0"/>
                  </a:lnTo>
                  <a:lnTo>
                    <a:pt x="504056" y="186228"/>
                  </a:lnTo>
                  <a:lnTo>
                    <a:pt x="213563" y="186228"/>
                  </a:lnTo>
                  <a:cubicBezTo>
                    <a:pt x="95615" y="186228"/>
                    <a:pt x="0" y="281843"/>
                    <a:pt x="0" y="399791"/>
                  </a:cubicBezTo>
                  <a:lnTo>
                    <a:pt x="0" y="2348929"/>
                  </a:lnTo>
                  <a:cubicBezTo>
                    <a:pt x="0" y="2466877"/>
                    <a:pt x="95615" y="2562492"/>
                    <a:pt x="213563" y="2562492"/>
                  </a:cubicBezTo>
                  <a:close/>
                </a:path>
              </a:pathLst>
            </a:custGeom>
            <a:gradFill flip="none" rotWithShape="1">
              <a:gsLst>
                <a:gs pos="45000">
                  <a:schemeClr val="bg1"/>
                </a:gs>
                <a:gs pos="100000">
                  <a:schemeClr val="bg1">
                    <a:lumMod val="85000"/>
                  </a:schemeClr>
                </a:gs>
              </a:gsLst>
              <a:lin ang="2400000" scaled="0"/>
              <a:tileRect/>
            </a:gradFill>
            <a:ln w="6350">
              <a:gradFill>
                <a:gsLst>
                  <a:gs pos="0">
                    <a:schemeClr val="bg1">
                      <a:lumMod val="85000"/>
                    </a:schemeClr>
                  </a:gs>
                  <a:gs pos="100000">
                    <a:schemeClr val="bg1"/>
                  </a:gs>
                </a:gsLst>
                <a:lin ang="1200000" scaled="0"/>
              </a:gradFill>
            </a:ln>
            <a:effectLst>
              <a:outerShdw blurRad="266700" dist="38100" dir="8100000" sx="101000" sy="101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7" name="圆角矩形 26"/>
            <p:cNvSpPr/>
            <p:nvPr/>
          </p:nvSpPr>
          <p:spPr>
            <a:xfrm>
              <a:off x="1259632" y="1216298"/>
              <a:ext cx="936104" cy="2088232"/>
            </a:xfrm>
            <a:prstGeom prst="roundRect">
              <a:avLst>
                <a:gd name="adj" fmla="val 14632"/>
              </a:avLst>
            </a:prstGeom>
            <a:solidFill>
              <a:schemeClr val="accent5"/>
            </a:solidFill>
            <a:ln>
              <a:noFill/>
            </a:ln>
            <a:effectLst>
              <a:innerShdw blurRad="63500" dist="50800" dir="18900000">
                <a:prstClr val="black">
                  <a:alpha val="3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8" name="矩形 27"/>
            <p:cNvSpPr/>
            <p:nvPr/>
          </p:nvSpPr>
          <p:spPr>
            <a:xfrm>
              <a:off x="1257002" y="1851670"/>
              <a:ext cx="938733" cy="3600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smtClean="0">
                  <a:solidFill>
                    <a:schemeClr val="accent5"/>
                  </a:solidFill>
                  <a:latin typeface="微软雅黑" panose="020B0503020204020204" pitchFamily="34" charset="-122"/>
                  <a:ea typeface="微软雅黑" panose="020B0503020204020204" pitchFamily="34" charset="-122"/>
                </a:rPr>
                <a:t>添加标题</a:t>
              </a:r>
            </a:p>
          </p:txBody>
        </p:sp>
        <p:sp>
          <p:nvSpPr>
            <p:cNvPr id="29" name="文本框 38"/>
            <p:cNvSpPr txBox="1"/>
            <p:nvPr/>
          </p:nvSpPr>
          <p:spPr>
            <a:xfrm>
              <a:off x="1368152" y="1253361"/>
              <a:ext cx="683569" cy="593403"/>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30" name="文本框 39"/>
            <p:cNvSpPr txBox="1"/>
            <p:nvPr/>
          </p:nvSpPr>
          <p:spPr>
            <a:xfrm>
              <a:off x="1257000" y="2214035"/>
              <a:ext cx="938732" cy="1102034"/>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单击此处添加文本，单击此处添加文本</a:t>
              </a:r>
            </a:p>
          </p:txBody>
        </p:sp>
      </p:grpSp>
      <p:sp>
        <p:nvSpPr>
          <p:cNvPr id="31" name="TextBox 30"/>
          <p:cNvSpPr txBox="1"/>
          <p:nvPr/>
        </p:nvSpPr>
        <p:spPr>
          <a:xfrm>
            <a:off x="3563888" y="339504"/>
            <a:ext cx="2016224" cy="326390"/>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anose="020B0503020204020204" pitchFamily="34" charset="-122"/>
                <a:ea typeface="微软雅黑" panose="020B0503020204020204" pitchFamily="34" charset="-122"/>
              </a:rPr>
              <a:t>添加标题</a:t>
            </a:r>
          </a:p>
        </p:txBody>
      </p:sp>
      <p:sp>
        <p:nvSpPr>
          <p:cNvPr id="33"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anim calcmode="lin" valueType="num">
                                      <p:cBhvr>
                                        <p:cTn id="12" dur="500" fill="hold"/>
                                        <p:tgtEl>
                                          <p:spTgt spid="3"/>
                                        </p:tgtEl>
                                        <p:attrNameLst>
                                          <p:attrName>ppt_x</p:attrName>
                                        </p:attrNameLst>
                                      </p:cBhvr>
                                      <p:tavLst>
                                        <p:tav tm="0">
                                          <p:val>
                                            <p:strVal val="#ppt_x"/>
                                          </p:val>
                                        </p:tav>
                                        <p:tav tm="100000">
                                          <p:val>
                                            <p:strVal val="#ppt_x"/>
                                          </p:val>
                                        </p:tav>
                                      </p:tavLst>
                                    </p:anim>
                                    <p:anim calcmode="lin" valueType="num">
                                      <p:cBhvr>
                                        <p:cTn id="13" dur="500" fill="hold"/>
                                        <p:tgtEl>
                                          <p:spTgt spid="3"/>
                                        </p:tgtEl>
                                        <p:attrNameLst>
                                          <p:attrName>ppt_y</p:attrName>
                                        </p:attrNameLst>
                                      </p:cBhvr>
                                      <p:tavLst>
                                        <p:tav tm="0">
                                          <p:val>
                                            <p:strVal val="#ppt_y+.1"/>
                                          </p:val>
                                        </p:tav>
                                        <p:tav tm="100000">
                                          <p:val>
                                            <p:strVal val="#ppt_y"/>
                                          </p:val>
                                        </p:tav>
                                      </p:tavLst>
                                    </p:anim>
                                  </p:childTnLst>
                                </p:cTn>
                              </p:par>
                              <p:par>
                                <p:cTn id="14" presetID="47"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anim calcmode="lin" valueType="num">
                                      <p:cBhvr>
                                        <p:cTn id="17" dur="500" fill="hold"/>
                                        <p:tgtEl>
                                          <p:spTgt spid="4"/>
                                        </p:tgtEl>
                                        <p:attrNameLst>
                                          <p:attrName>ppt_x</p:attrName>
                                        </p:attrNameLst>
                                      </p:cBhvr>
                                      <p:tavLst>
                                        <p:tav tm="0">
                                          <p:val>
                                            <p:strVal val="#ppt_x"/>
                                          </p:val>
                                        </p:tav>
                                        <p:tav tm="100000">
                                          <p:val>
                                            <p:strVal val="#ppt_x"/>
                                          </p:val>
                                        </p:tav>
                                      </p:tavLst>
                                    </p:anim>
                                    <p:anim calcmode="lin" valueType="num">
                                      <p:cBhvr>
                                        <p:cTn id="18" dur="500" fill="hold"/>
                                        <p:tgtEl>
                                          <p:spTgt spid="4"/>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30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anim calcmode="lin" valueType="num">
                                      <p:cBhvr>
                                        <p:cTn id="22" dur="500" fill="hold"/>
                                        <p:tgtEl>
                                          <p:spTgt spid="10"/>
                                        </p:tgtEl>
                                        <p:attrNameLst>
                                          <p:attrName>ppt_x</p:attrName>
                                        </p:attrNameLst>
                                      </p:cBhvr>
                                      <p:tavLst>
                                        <p:tav tm="0">
                                          <p:val>
                                            <p:strVal val="#ppt_x"/>
                                          </p:val>
                                        </p:tav>
                                        <p:tav tm="100000">
                                          <p:val>
                                            <p:strVal val="#ppt_x"/>
                                          </p:val>
                                        </p:tav>
                                      </p:tavLst>
                                    </p:anim>
                                    <p:anim calcmode="lin" valueType="num">
                                      <p:cBhvr>
                                        <p:cTn id="23" dur="500" fill="hold"/>
                                        <p:tgtEl>
                                          <p:spTgt spid="10"/>
                                        </p:tgtEl>
                                        <p:attrNameLst>
                                          <p:attrName>ppt_y</p:attrName>
                                        </p:attrNameLst>
                                      </p:cBhvr>
                                      <p:tavLst>
                                        <p:tav tm="0">
                                          <p:val>
                                            <p:strVal val="#ppt_y+.1"/>
                                          </p:val>
                                        </p:tav>
                                        <p:tav tm="100000">
                                          <p:val>
                                            <p:strVal val="#ppt_y"/>
                                          </p:val>
                                        </p:tav>
                                      </p:tavLst>
                                    </p:anim>
                                  </p:childTnLst>
                                </p:cTn>
                              </p:par>
                              <p:par>
                                <p:cTn id="24" presetID="47" presetClass="entr" presetSubtype="0" fill="hold" nodeType="withEffect">
                                  <p:stCondLst>
                                    <p:cond delay="30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anim calcmode="lin" valueType="num">
                                      <p:cBhvr>
                                        <p:cTn id="27" dur="500" fill="hold"/>
                                        <p:tgtEl>
                                          <p:spTgt spid="11"/>
                                        </p:tgtEl>
                                        <p:attrNameLst>
                                          <p:attrName>ppt_x</p:attrName>
                                        </p:attrNameLst>
                                      </p:cBhvr>
                                      <p:tavLst>
                                        <p:tav tm="0">
                                          <p:val>
                                            <p:strVal val="#ppt_x"/>
                                          </p:val>
                                        </p:tav>
                                        <p:tav tm="100000">
                                          <p:val>
                                            <p:strVal val="#ppt_x"/>
                                          </p:val>
                                        </p:tav>
                                      </p:tavLst>
                                    </p:anim>
                                    <p:anim calcmode="lin" valueType="num">
                                      <p:cBhvr>
                                        <p:cTn id="28" dur="500" fill="hold"/>
                                        <p:tgtEl>
                                          <p:spTgt spid="11"/>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60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500"/>
                                        <p:tgtEl>
                                          <p:spTgt spid="17"/>
                                        </p:tgtEl>
                                      </p:cBhvr>
                                    </p:animEffect>
                                    <p:anim calcmode="lin" valueType="num">
                                      <p:cBhvr>
                                        <p:cTn id="32" dur="500" fill="hold"/>
                                        <p:tgtEl>
                                          <p:spTgt spid="17"/>
                                        </p:tgtEl>
                                        <p:attrNameLst>
                                          <p:attrName>ppt_x</p:attrName>
                                        </p:attrNameLst>
                                      </p:cBhvr>
                                      <p:tavLst>
                                        <p:tav tm="0">
                                          <p:val>
                                            <p:strVal val="#ppt_x"/>
                                          </p:val>
                                        </p:tav>
                                        <p:tav tm="100000">
                                          <p:val>
                                            <p:strVal val="#ppt_x"/>
                                          </p:val>
                                        </p:tav>
                                      </p:tavLst>
                                    </p:anim>
                                    <p:anim calcmode="lin" valueType="num">
                                      <p:cBhvr>
                                        <p:cTn id="33" dur="500" fill="hold"/>
                                        <p:tgtEl>
                                          <p:spTgt spid="17"/>
                                        </p:tgtEl>
                                        <p:attrNameLst>
                                          <p:attrName>ppt_y</p:attrName>
                                        </p:attrNameLst>
                                      </p:cBhvr>
                                      <p:tavLst>
                                        <p:tav tm="0">
                                          <p:val>
                                            <p:strVal val="#ppt_y+.1"/>
                                          </p:val>
                                        </p:tav>
                                        <p:tav tm="100000">
                                          <p:val>
                                            <p:strVal val="#ppt_y"/>
                                          </p:val>
                                        </p:tav>
                                      </p:tavLst>
                                    </p:anim>
                                  </p:childTnLst>
                                </p:cTn>
                              </p:par>
                              <p:par>
                                <p:cTn id="34" presetID="47" presetClass="entr" presetSubtype="0" fill="hold" nodeType="withEffect">
                                  <p:stCondLst>
                                    <p:cond delay="60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500"/>
                                        <p:tgtEl>
                                          <p:spTgt spid="18"/>
                                        </p:tgtEl>
                                      </p:cBhvr>
                                    </p:animEffect>
                                    <p:anim calcmode="lin" valueType="num">
                                      <p:cBhvr>
                                        <p:cTn id="37" dur="500" fill="hold"/>
                                        <p:tgtEl>
                                          <p:spTgt spid="18"/>
                                        </p:tgtEl>
                                        <p:attrNameLst>
                                          <p:attrName>ppt_x</p:attrName>
                                        </p:attrNameLst>
                                      </p:cBhvr>
                                      <p:tavLst>
                                        <p:tav tm="0">
                                          <p:val>
                                            <p:strVal val="#ppt_x"/>
                                          </p:val>
                                        </p:tav>
                                        <p:tav tm="100000">
                                          <p:val>
                                            <p:strVal val="#ppt_x"/>
                                          </p:val>
                                        </p:tav>
                                      </p:tavLst>
                                    </p:anim>
                                    <p:anim calcmode="lin" valueType="num">
                                      <p:cBhvr>
                                        <p:cTn id="38" dur="500" fill="hold"/>
                                        <p:tgtEl>
                                          <p:spTgt spid="18"/>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900"/>
                                  </p:stCondLst>
                                  <p:childTnLst>
                                    <p:set>
                                      <p:cBhvr>
                                        <p:cTn id="40" dur="1" fill="hold">
                                          <p:stCondLst>
                                            <p:cond delay="0"/>
                                          </p:stCondLst>
                                        </p:cTn>
                                        <p:tgtEl>
                                          <p:spTgt spid="24"/>
                                        </p:tgtEl>
                                        <p:attrNameLst>
                                          <p:attrName>style.visibility</p:attrName>
                                        </p:attrNameLst>
                                      </p:cBhvr>
                                      <p:to>
                                        <p:strVal val="visible"/>
                                      </p:to>
                                    </p:set>
                                    <p:animEffect transition="in" filter="fade">
                                      <p:cBhvr>
                                        <p:cTn id="41" dur="500"/>
                                        <p:tgtEl>
                                          <p:spTgt spid="24"/>
                                        </p:tgtEl>
                                      </p:cBhvr>
                                    </p:animEffect>
                                    <p:anim calcmode="lin" valueType="num">
                                      <p:cBhvr>
                                        <p:cTn id="42" dur="500" fill="hold"/>
                                        <p:tgtEl>
                                          <p:spTgt spid="24"/>
                                        </p:tgtEl>
                                        <p:attrNameLst>
                                          <p:attrName>ppt_x</p:attrName>
                                        </p:attrNameLst>
                                      </p:cBhvr>
                                      <p:tavLst>
                                        <p:tav tm="0">
                                          <p:val>
                                            <p:strVal val="#ppt_x"/>
                                          </p:val>
                                        </p:tav>
                                        <p:tav tm="100000">
                                          <p:val>
                                            <p:strVal val="#ppt_x"/>
                                          </p:val>
                                        </p:tav>
                                      </p:tavLst>
                                    </p:anim>
                                    <p:anim calcmode="lin" valueType="num">
                                      <p:cBhvr>
                                        <p:cTn id="43" dur="500" fill="hold"/>
                                        <p:tgtEl>
                                          <p:spTgt spid="24"/>
                                        </p:tgtEl>
                                        <p:attrNameLst>
                                          <p:attrName>ppt_y</p:attrName>
                                        </p:attrNameLst>
                                      </p:cBhvr>
                                      <p:tavLst>
                                        <p:tav tm="0">
                                          <p:val>
                                            <p:strVal val="#ppt_y+.1"/>
                                          </p:val>
                                        </p:tav>
                                        <p:tav tm="100000">
                                          <p:val>
                                            <p:strVal val="#ppt_y"/>
                                          </p:val>
                                        </p:tav>
                                      </p:tavLst>
                                    </p:anim>
                                  </p:childTnLst>
                                </p:cTn>
                              </p:par>
                              <p:par>
                                <p:cTn id="44" presetID="47" presetClass="entr" presetSubtype="0" fill="hold" nodeType="withEffect">
                                  <p:stCondLst>
                                    <p:cond delay="90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500"/>
                                        <p:tgtEl>
                                          <p:spTgt spid="25"/>
                                        </p:tgtEl>
                                      </p:cBhvr>
                                    </p:animEffect>
                                    <p:anim calcmode="lin" valueType="num">
                                      <p:cBhvr>
                                        <p:cTn id="47" dur="500" fill="hold"/>
                                        <p:tgtEl>
                                          <p:spTgt spid="25"/>
                                        </p:tgtEl>
                                        <p:attrNameLst>
                                          <p:attrName>ppt_x</p:attrName>
                                        </p:attrNameLst>
                                      </p:cBhvr>
                                      <p:tavLst>
                                        <p:tav tm="0">
                                          <p:val>
                                            <p:strVal val="#ppt_x"/>
                                          </p:val>
                                        </p:tav>
                                        <p:tav tm="100000">
                                          <p:val>
                                            <p:strVal val="#ppt_x"/>
                                          </p:val>
                                        </p:tav>
                                      </p:tavLst>
                                    </p:anim>
                                    <p:anim calcmode="lin" valueType="num">
                                      <p:cBhvr>
                                        <p:cTn id="48" dur="5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17" grpId="0" animBg="1"/>
      <p:bldP spid="2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rot="20375909">
            <a:off x="3317087" y="2878556"/>
            <a:ext cx="2205453" cy="1739611"/>
          </a:xfrm>
          <a:prstGeom prst="ellipse">
            <a:avLst/>
          </a:prstGeom>
          <a:solidFill>
            <a:schemeClr val="tx1">
              <a:alpha val="41000"/>
            </a:schemeClr>
          </a:solidFill>
          <a:ln w="25400" cap="flat" cmpd="sng" algn="ctr">
            <a:noFill/>
            <a:prstDash val="solid"/>
          </a:ln>
          <a:effectLst>
            <a:softEdge rad="127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endParaRPr>
          </a:p>
        </p:txBody>
      </p:sp>
      <p:sp>
        <p:nvSpPr>
          <p:cNvPr id="3" name="椭圆 2"/>
          <p:cNvSpPr/>
          <p:nvPr/>
        </p:nvSpPr>
        <p:spPr>
          <a:xfrm>
            <a:off x="5557224" y="2576032"/>
            <a:ext cx="2255136" cy="1778800"/>
          </a:xfrm>
          <a:prstGeom prst="ellipse">
            <a:avLst/>
          </a:prstGeom>
          <a:solidFill>
            <a:schemeClr val="tx1">
              <a:alpha val="41000"/>
            </a:schemeClr>
          </a:solidFill>
          <a:ln w="25400" cap="flat" cmpd="sng" algn="ctr">
            <a:noFill/>
            <a:prstDash val="solid"/>
          </a:ln>
          <a:effectLst>
            <a:softEdge rad="127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endParaRPr>
          </a:p>
        </p:txBody>
      </p:sp>
      <p:grpSp>
        <p:nvGrpSpPr>
          <p:cNvPr id="51" name="组合 50"/>
          <p:cNvGrpSpPr/>
          <p:nvPr/>
        </p:nvGrpSpPr>
        <p:grpSpPr>
          <a:xfrm>
            <a:off x="4675298" y="1277835"/>
            <a:ext cx="2982802" cy="2982802"/>
            <a:chOff x="1403648" y="1115468"/>
            <a:chExt cx="1294414" cy="1294414"/>
          </a:xfrm>
        </p:grpSpPr>
        <p:sp>
          <p:nvSpPr>
            <p:cNvPr id="52" name="椭圆 51"/>
            <p:cNvSpPr/>
            <p:nvPr/>
          </p:nvSpPr>
          <p:spPr>
            <a:xfrm>
              <a:off x="1539485" y="1259632"/>
              <a:ext cx="1022740" cy="102274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latin typeface="微软雅黑" panose="020B0503020204020204" pitchFamily="34" charset="-122"/>
                <a:ea typeface="微软雅黑" panose="020B0503020204020204" pitchFamily="34" charset="-122"/>
              </a:endParaRPr>
            </a:p>
          </p:txBody>
        </p:sp>
        <p:grpSp>
          <p:nvGrpSpPr>
            <p:cNvPr id="53" name="组合 52"/>
            <p:cNvGrpSpPr/>
            <p:nvPr/>
          </p:nvGrpSpPr>
          <p:grpSpPr>
            <a:xfrm>
              <a:off x="1403648" y="1115468"/>
              <a:ext cx="1294414" cy="1294414"/>
              <a:chOff x="2555776" y="915566"/>
              <a:chExt cx="1944216" cy="1944216"/>
            </a:xfrm>
            <a:effectLst>
              <a:outerShdw blurRad="63500" dist="50800" dir="8100000" algn="tr" rotWithShape="0">
                <a:prstClr val="black">
                  <a:alpha val="35000"/>
                </a:prstClr>
              </a:outerShdw>
            </a:effectLst>
          </p:grpSpPr>
          <p:sp>
            <p:nvSpPr>
              <p:cNvPr id="55" name="同心圆 54"/>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latin typeface="微软雅黑" panose="020B0503020204020204" pitchFamily="34" charset="-122"/>
                  <a:ea typeface="微软雅黑" panose="020B0503020204020204" pitchFamily="34" charset="-122"/>
                </a:endParaRPr>
              </a:p>
            </p:txBody>
          </p:sp>
          <p:sp>
            <p:nvSpPr>
              <p:cNvPr id="56" name="同心圆 55"/>
              <p:cNvSpPr/>
              <p:nvPr/>
            </p:nvSpPr>
            <p:spPr>
              <a:xfrm>
                <a:off x="2733335" y="1093125"/>
                <a:ext cx="1589098" cy="1589098"/>
              </a:xfrm>
              <a:prstGeom prst="donut">
                <a:avLst>
                  <a:gd name="adj" fmla="val 12059"/>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latin typeface="微软雅黑" panose="020B0503020204020204" pitchFamily="34" charset="-122"/>
                  <a:ea typeface="微软雅黑" panose="020B0503020204020204" pitchFamily="34" charset="-122"/>
                </a:endParaRPr>
              </a:p>
            </p:txBody>
          </p:sp>
        </p:grpSp>
        <p:sp>
          <p:nvSpPr>
            <p:cNvPr id="54" name="TextBox 53"/>
            <p:cNvSpPr txBox="1"/>
            <p:nvPr/>
          </p:nvSpPr>
          <p:spPr>
            <a:xfrm>
              <a:off x="1687876" y="1565684"/>
              <a:ext cx="725958" cy="414043"/>
            </a:xfrm>
            <a:prstGeom prst="rect">
              <a:avLst/>
            </a:prstGeom>
            <a:noFill/>
          </p:spPr>
          <p:txBody>
            <a:bodyPr wrap="square" rtlCol="0">
              <a:spAutoFit/>
            </a:bodyPr>
            <a:lstStyle>
              <a:defPPr>
                <a:defRPr lang="zh-CN"/>
              </a:defPPr>
              <a:lvl1pPr algn="ctr">
                <a:defRPr sz="1600" b="1">
                  <a:solidFill>
                    <a:schemeClr val="tx1">
                      <a:lumMod val="65000"/>
                      <a:lumOff val="35000"/>
                    </a:schemeClr>
                  </a:solidFill>
                  <a:effectLst>
                    <a:innerShdw blurRad="63500" dist="50800" dir="13500000">
                      <a:prstClr val="black">
                        <a:alpha val="50000"/>
                      </a:prstClr>
                    </a:innerShdw>
                  </a:effectLst>
                </a:defRPr>
              </a:lvl1pPr>
            </a:lstStyle>
            <a:p>
              <a:r>
                <a:rPr lang="zh-CN" altLang="en-US" sz="2800" dirty="0">
                  <a:solidFill>
                    <a:schemeClr val="bg1"/>
                  </a:solidFill>
                  <a:effectLst/>
                  <a:latin typeface="微软雅黑" panose="020B0503020204020204" pitchFamily="34" charset="-122"/>
                  <a:ea typeface="微软雅黑" panose="020B0503020204020204" pitchFamily="34" charset="-122"/>
                </a:rPr>
                <a:t>添加</a:t>
              </a:r>
              <a:endParaRPr lang="en-US" altLang="zh-CN" sz="2800" dirty="0">
                <a:solidFill>
                  <a:schemeClr val="bg1"/>
                </a:solidFill>
                <a:effectLst/>
                <a:latin typeface="微软雅黑" panose="020B0503020204020204" pitchFamily="34" charset="-122"/>
                <a:ea typeface="微软雅黑" panose="020B0503020204020204" pitchFamily="34" charset="-122"/>
              </a:endParaRPr>
            </a:p>
            <a:p>
              <a:r>
                <a:rPr lang="zh-CN" altLang="en-US" sz="2800" dirty="0">
                  <a:solidFill>
                    <a:schemeClr val="bg1"/>
                  </a:solidFill>
                  <a:effectLst/>
                  <a:latin typeface="微软雅黑" panose="020B0503020204020204" pitchFamily="34" charset="-122"/>
                  <a:ea typeface="微软雅黑" panose="020B0503020204020204" pitchFamily="34" charset="-122"/>
                </a:rPr>
                <a:t>文本</a:t>
              </a:r>
            </a:p>
          </p:txBody>
        </p:sp>
      </p:grpSp>
      <p:grpSp>
        <p:nvGrpSpPr>
          <p:cNvPr id="20" name="组合 19"/>
          <p:cNvGrpSpPr/>
          <p:nvPr/>
        </p:nvGrpSpPr>
        <p:grpSpPr>
          <a:xfrm>
            <a:off x="3138609" y="2554632"/>
            <a:ext cx="2009455" cy="2009455"/>
            <a:chOff x="2956024" y="2454101"/>
            <a:chExt cx="2009455" cy="2009455"/>
          </a:xfrm>
        </p:grpSpPr>
        <p:grpSp>
          <p:nvGrpSpPr>
            <p:cNvPr id="21" name="组合 20"/>
            <p:cNvGrpSpPr/>
            <p:nvPr/>
          </p:nvGrpSpPr>
          <p:grpSpPr>
            <a:xfrm>
              <a:off x="2956024" y="2454101"/>
              <a:ext cx="2009455" cy="2009455"/>
              <a:chOff x="56271" y="2371006"/>
              <a:chExt cx="3888432" cy="3888432"/>
            </a:xfrm>
          </p:grpSpPr>
          <p:sp>
            <p:nvSpPr>
              <p:cNvPr id="24" name="椭圆 23"/>
              <p:cNvSpPr/>
              <p:nvPr/>
            </p:nvSpPr>
            <p:spPr>
              <a:xfrm>
                <a:off x="56271" y="2371006"/>
                <a:ext cx="3888432" cy="3888432"/>
              </a:xfrm>
              <a:prstGeom prst="ellipse">
                <a:avLst/>
              </a:prstGeom>
              <a:solidFill>
                <a:sysClr val="window" lastClr="FFFFFF">
                  <a:lumMod val="95000"/>
                </a:sysClr>
              </a:solidFill>
              <a:ln w="127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endParaRPr>
              </a:p>
            </p:txBody>
          </p:sp>
          <p:sp>
            <p:nvSpPr>
              <p:cNvPr id="25" name="椭圆 24"/>
              <p:cNvSpPr/>
              <p:nvPr/>
            </p:nvSpPr>
            <p:spPr>
              <a:xfrm>
                <a:off x="366749" y="2703927"/>
                <a:ext cx="3237436" cy="3237436"/>
              </a:xfrm>
              <a:prstGeom prst="ellipse">
                <a:avLst/>
              </a:prstGeom>
              <a:solidFill>
                <a:schemeClr val="accent3"/>
              </a:solidFill>
              <a:ln w="25400" cap="flat" cmpd="sng" algn="ctr">
                <a:noFill/>
                <a:prstDash val="solid"/>
              </a:ln>
              <a:effectLst>
                <a:innerShdw blurRad="304800" dist="152400" dir="13500000">
                  <a:prstClr val="black">
                    <a:alpha val="33000"/>
                  </a:prst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endParaRPr>
              </a:p>
            </p:txBody>
          </p:sp>
        </p:grpSp>
        <p:sp>
          <p:nvSpPr>
            <p:cNvPr id="22" name="TextBox 21"/>
            <p:cNvSpPr txBox="1"/>
            <p:nvPr/>
          </p:nvSpPr>
          <p:spPr>
            <a:xfrm>
              <a:off x="3628032" y="2855431"/>
              <a:ext cx="646331" cy="369332"/>
            </a:xfrm>
            <a:prstGeom prst="rect">
              <a:avLst/>
            </a:prstGeom>
            <a:noFill/>
          </p:spPr>
          <p:txBody>
            <a:bodyPr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标题</a:t>
              </a:r>
            </a:p>
          </p:txBody>
        </p:sp>
        <p:sp>
          <p:nvSpPr>
            <p:cNvPr id="23" name="TextBox 42"/>
            <p:cNvSpPr txBox="1"/>
            <p:nvPr/>
          </p:nvSpPr>
          <p:spPr>
            <a:xfrm>
              <a:off x="3231118" y="3328606"/>
              <a:ext cx="1467707" cy="707886"/>
            </a:xfrm>
            <a:prstGeom prst="rect">
              <a:avLst/>
            </a:prstGeom>
            <a:noFill/>
          </p:spPr>
          <p:txBody>
            <a:bodyPr wrap="square" rtlCol="0">
              <a:spAutoFit/>
            </a:bodyPr>
            <a:lstStyle/>
            <a:p>
              <a:pPr algn="ctr"/>
              <a:r>
                <a:rPr lang="zh-CN" altLang="en-US" sz="1000" dirty="0">
                  <a:solidFill>
                    <a:schemeClr val="bg1"/>
                  </a:solidFill>
                  <a:latin typeface="微软雅黑" panose="020B0503020204020204" pitchFamily="34" charset="-122"/>
                  <a:ea typeface="微软雅黑" panose="020B0503020204020204" pitchFamily="34" charset="-122"/>
                </a:rPr>
                <a:t>单击此处添加文本</a:t>
              </a:r>
              <a:endParaRPr lang="en-US" altLang="zh-CN" sz="1000" dirty="0">
                <a:solidFill>
                  <a:schemeClr val="bg1"/>
                </a:solidFill>
                <a:latin typeface="微软雅黑" panose="020B0503020204020204" pitchFamily="34" charset="-122"/>
                <a:ea typeface="微软雅黑" panose="020B0503020204020204" pitchFamily="34" charset="-122"/>
              </a:endParaRPr>
            </a:p>
            <a:p>
              <a:pPr algn="ctr"/>
              <a:r>
                <a:rPr lang="zh-CN" altLang="en-US" sz="1000" dirty="0">
                  <a:solidFill>
                    <a:schemeClr val="bg1"/>
                  </a:solidFill>
                  <a:latin typeface="微软雅黑" panose="020B0503020204020204" pitchFamily="34" charset="-122"/>
                  <a:ea typeface="微软雅黑" panose="020B0503020204020204" pitchFamily="34" charset="-122"/>
                </a:rPr>
                <a:t>单击此处添加</a:t>
              </a:r>
              <a:r>
                <a:rPr lang="zh-CN" altLang="en-US" sz="1000" dirty="0" smtClean="0">
                  <a:solidFill>
                    <a:schemeClr val="bg1"/>
                  </a:solidFill>
                  <a:latin typeface="微软雅黑" panose="020B0503020204020204" pitchFamily="34" charset="-122"/>
                  <a:ea typeface="微软雅黑" panose="020B0503020204020204" pitchFamily="34" charset="-122"/>
                </a:rPr>
                <a:t>文本</a:t>
              </a:r>
              <a:endParaRPr lang="en-US" altLang="zh-CN" sz="1000" dirty="0" smtClean="0">
                <a:solidFill>
                  <a:schemeClr val="bg1"/>
                </a:solidFill>
                <a:latin typeface="微软雅黑" panose="020B0503020204020204" pitchFamily="34" charset="-122"/>
                <a:ea typeface="微软雅黑" panose="020B0503020204020204" pitchFamily="34" charset="-122"/>
              </a:endParaRPr>
            </a:p>
            <a:p>
              <a:pPr algn="ctr"/>
              <a:r>
                <a:rPr lang="zh-CN" altLang="en-US" sz="1000" dirty="0">
                  <a:solidFill>
                    <a:schemeClr val="bg1"/>
                  </a:solidFill>
                  <a:latin typeface="微软雅黑" panose="020B0503020204020204" pitchFamily="34" charset="-122"/>
                  <a:ea typeface="微软雅黑" panose="020B0503020204020204" pitchFamily="34" charset="-122"/>
                </a:rPr>
                <a:t>单击此处添加文本</a:t>
              </a:r>
              <a:endParaRPr lang="en-US" altLang="zh-CN" sz="1000" dirty="0">
                <a:solidFill>
                  <a:schemeClr val="bg1"/>
                </a:solidFill>
                <a:latin typeface="微软雅黑" panose="020B0503020204020204" pitchFamily="34" charset="-122"/>
                <a:ea typeface="微软雅黑" panose="020B0503020204020204" pitchFamily="34" charset="-122"/>
              </a:endParaRPr>
            </a:p>
            <a:p>
              <a:pPr algn="ctr"/>
              <a:r>
                <a:rPr lang="zh-CN" altLang="en-US" sz="1000" dirty="0">
                  <a:solidFill>
                    <a:schemeClr val="bg1"/>
                  </a:solidFill>
                  <a:latin typeface="微软雅黑" panose="020B0503020204020204" pitchFamily="34" charset="-122"/>
                  <a:ea typeface="微软雅黑" panose="020B0503020204020204" pitchFamily="34" charset="-122"/>
                </a:rPr>
                <a:t>单击此处添加</a:t>
              </a:r>
              <a:r>
                <a:rPr lang="zh-CN" altLang="en-US" sz="1000" dirty="0" smtClean="0">
                  <a:solidFill>
                    <a:schemeClr val="bg1"/>
                  </a:solidFill>
                  <a:latin typeface="微软雅黑" panose="020B0503020204020204" pitchFamily="34" charset="-122"/>
                  <a:ea typeface="微软雅黑" panose="020B0503020204020204" pitchFamily="34" charset="-122"/>
                </a:rPr>
                <a:t>文本</a:t>
              </a:r>
              <a:endParaRPr lang="en-US" altLang="zh-CN" sz="1000" dirty="0">
                <a:solidFill>
                  <a:schemeClr val="bg1"/>
                </a:solidFill>
                <a:latin typeface="微软雅黑" panose="020B0503020204020204" pitchFamily="34" charset="-122"/>
                <a:ea typeface="微软雅黑" panose="020B0503020204020204" pitchFamily="34" charset="-122"/>
              </a:endParaRPr>
            </a:p>
          </p:txBody>
        </p:sp>
      </p:grpSp>
      <p:sp>
        <p:nvSpPr>
          <p:cNvPr id="26" name="TextBox 25"/>
          <p:cNvSpPr txBox="1"/>
          <p:nvPr/>
        </p:nvSpPr>
        <p:spPr>
          <a:xfrm>
            <a:off x="1563032" y="1541469"/>
            <a:ext cx="3008968" cy="852541"/>
          </a:xfrm>
          <a:prstGeom prst="rect">
            <a:avLst/>
          </a:prstGeom>
          <a:noFill/>
        </p:spPr>
        <p:txBody>
          <a:bodyPr wrap="square" rtlCol="0">
            <a:spAutoFit/>
          </a:bodyPr>
          <a:lstStyle/>
          <a:p>
            <a:pPr lvl="0">
              <a:lnSpc>
                <a:spcPct val="130000"/>
              </a:lnSpc>
            </a:pPr>
            <a:r>
              <a:rPr lang="zh-CN" altLang="en-US" sz="1600" b="1" kern="0" dirty="0" smtClean="0">
                <a:solidFill>
                  <a:schemeClr val="accent2"/>
                </a:solidFill>
                <a:latin typeface="微软雅黑" panose="020B0503020204020204" pitchFamily="34" charset="-122"/>
                <a:ea typeface="微软雅黑" panose="020B0503020204020204" pitchFamily="34" charset="-122"/>
              </a:rPr>
              <a:t>单击填加标题</a:t>
            </a:r>
            <a:endParaRPr lang="en-US" altLang="zh-CN" sz="1600" b="1" kern="0" dirty="0" smtClean="0">
              <a:solidFill>
                <a:schemeClr val="accent2"/>
              </a:solidFill>
              <a:latin typeface="微软雅黑" panose="020B0503020204020204" pitchFamily="34" charset="-122"/>
              <a:ea typeface="微软雅黑" panose="020B0503020204020204" pitchFamily="34" charset="-122"/>
            </a:endParaRPr>
          </a:p>
          <a:p>
            <a:pPr lvl="0">
              <a:lnSpc>
                <a:spcPct val="130000"/>
              </a:lnSpc>
            </a:pPr>
            <a:r>
              <a:rPr lang="zh-CN" altLang="en-US" sz="1100" kern="0" dirty="0" smtClean="0">
                <a:solidFill>
                  <a:sysClr val="windowText" lastClr="000000">
                    <a:lumMod val="65000"/>
                    <a:lumOff val="35000"/>
                  </a:sysClr>
                </a:solidFill>
                <a:latin typeface="微软雅黑" panose="020B0503020204020204" pitchFamily="34" charset="-122"/>
                <a:ea typeface="微软雅黑" panose="020B0503020204020204" pitchFamily="34" charset="-122"/>
              </a:rPr>
              <a:t>单击</a:t>
            </a:r>
            <a:r>
              <a:rPr lang="zh-CN" altLang="en-US" sz="1100" kern="0" dirty="0">
                <a:solidFill>
                  <a:sysClr val="windowText" lastClr="000000">
                    <a:lumMod val="65000"/>
                    <a:lumOff val="35000"/>
                  </a:sysClr>
                </a:solidFill>
                <a:latin typeface="微软雅黑" panose="020B0503020204020204" pitchFamily="34" charset="-122"/>
                <a:ea typeface="微软雅黑" panose="020B0503020204020204" pitchFamily="34" charset="-122"/>
              </a:rPr>
              <a:t>此处添加文本，单击此处添加文本</a:t>
            </a:r>
          </a:p>
          <a:p>
            <a:pPr lvl="0">
              <a:lnSpc>
                <a:spcPct val="130000"/>
              </a:lnSpc>
            </a:pPr>
            <a:r>
              <a:rPr lang="zh-CN" altLang="en-US" sz="1100" kern="0" dirty="0">
                <a:solidFill>
                  <a:sysClr val="windowText" lastClr="000000">
                    <a:lumMod val="65000"/>
                    <a:lumOff val="35000"/>
                  </a:sysClr>
                </a:solidFill>
                <a:latin typeface="微软雅黑" panose="020B0503020204020204" pitchFamily="34" charset="-122"/>
                <a:ea typeface="微软雅黑" panose="020B0503020204020204" pitchFamily="34" charset="-122"/>
              </a:rPr>
              <a:t>单击此处添加文本，单击此处添加</a:t>
            </a:r>
            <a:r>
              <a:rPr lang="zh-CN" altLang="en-US" sz="1100" kern="0" dirty="0" smtClean="0">
                <a:solidFill>
                  <a:sysClr val="windowText" lastClr="000000">
                    <a:lumMod val="65000"/>
                    <a:lumOff val="35000"/>
                  </a:sysClr>
                </a:solidFill>
                <a:latin typeface="微软雅黑" panose="020B0503020204020204" pitchFamily="34" charset="-122"/>
                <a:ea typeface="微软雅黑" panose="020B0503020204020204" pitchFamily="34" charset="-122"/>
              </a:rPr>
              <a:t>文本</a:t>
            </a:r>
            <a:endParaRPr lang="zh-CN" altLang="en-US" sz="1100" kern="0" dirty="0">
              <a:solidFill>
                <a:sysClr val="windowText" lastClr="000000">
                  <a:lumMod val="65000"/>
                  <a:lumOff val="35000"/>
                </a:sysClr>
              </a:solidFill>
              <a:latin typeface="微软雅黑" panose="020B0503020204020204" pitchFamily="34" charset="-122"/>
              <a:ea typeface="微软雅黑" panose="020B0503020204020204" pitchFamily="34" charset="-122"/>
            </a:endParaRPr>
          </a:p>
        </p:txBody>
      </p:sp>
      <p:sp>
        <p:nvSpPr>
          <p:cNvPr id="33" name="TextBox 32"/>
          <p:cNvSpPr txBox="1"/>
          <p:nvPr/>
        </p:nvSpPr>
        <p:spPr>
          <a:xfrm>
            <a:off x="3563888" y="339504"/>
            <a:ext cx="2016224" cy="326390"/>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anose="020B0503020204020204" pitchFamily="34" charset="-122"/>
                <a:ea typeface="微软雅黑" panose="020B0503020204020204" pitchFamily="34" charset="-122"/>
              </a:rPr>
              <a:t>添加标题</a:t>
            </a:r>
          </a:p>
        </p:txBody>
      </p:sp>
      <p:sp>
        <p:nvSpPr>
          <p:cNvPr id="35"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37" name="组合 36"/>
          <p:cNvGrpSpPr/>
          <p:nvPr/>
        </p:nvGrpSpPr>
        <p:grpSpPr>
          <a:xfrm>
            <a:off x="1479133" y="3387585"/>
            <a:ext cx="1284820" cy="1284820"/>
            <a:chOff x="5760133" y="2274196"/>
            <a:chExt cx="1284820" cy="1284820"/>
          </a:xfrm>
        </p:grpSpPr>
        <p:sp>
          <p:nvSpPr>
            <p:cNvPr id="38" name="椭圆 37"/>
            <p:cNvSpPr/>
            <p:nvPr/>
          </p:nvSpPr>
          <p:spPr>
            <a:xfrm rot="1245109">
              <a:off x="5760133" y="2274196"/>
              <a:ext cx="1284820" cy="1284820"/>
            </a:xfrm>
            <a:prstGeom prst="ellipse">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393700" dist="38100" dir="5400000" algn="t" rotWithShape="0">
                <a:schemeClr val="tx1">
                  <a:alpha val="37000"/>
                </a:scheme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endParaRPr>
            </a:p>
          </p:txBody>
        </p:sp>
        <p:sp>
          <p:nvSpPr>
            <p:cNvPr id="39" name="椭圆 38"/>
            <p:cNvSpPr/>
            <p:nvPr/>
          </p:nvSpPr>
          <p:spPr>
            <a:xfrm>
              <a:off x="5839094" y="2359019"/>
              <a:ext cx="1117070" cy="1117070"/>
            </a:xfrm>
            <a:prstGeom prst="ellipse">
              <a:avLst/>
            </a:prstGeom>
            <a:solidFill>
              <a:schemeClr val="accent2"/>
            </a:solidFill>
            <a:ln w="25400" cap="flat" cmpd="sng" algn="ctr">
              <a:noFill/>
              <a:prstDash val="solid"/>
            </a:ln>
            <a:effectLst>
              <a:innerShdw blurRad="139700" dist="50800" dir="13500000">
                <a:prstClr val="black">
                  <a:alpha val="45000"/>
                </a:prstClr>
              </a:innerShdw>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endParaRPr>
            </a:p>
          </p:txBody>
        </p:sp>
        <p:sp>
          <p:nvSpPr>
            <p:cNvPr id="40" name="TextBox 39"/>
            <p:cNvSpPr txBox="1"/>
            <p:nvPr/>
          </p:nvSpPr>
          <p:spPr>
            <a:xfrm flipH="1">
              <a:off x="6101415" y="2634973"/>
              <a:ext cx="631932" cy="584775"/>
            </a:xfrm>
            <a:prstGeom prst="rect">
              <a:avLst/>
            </a:prstGeom>
            <a:noFill/>
          </p:spPr>
          <p:txBody>
            <a:bodyPr wrap="square" rtlCol="0">
              <a:spAutoFit/>
            </a:bodyPr>
            <a:lstStyle>
              <a:defPPr>
                <a:defRPr lang="en-US"/>
              </a:defPPr>
              <a:lvl1pPr marR="0" lvl="0" indent="0" algn="ctr" defTabSz="-635" fontAlgn="auto">
                <a:lnSpc>
                  <a:spcPct val="80000"/>
                </a:lnSpc>
                <a:spcBef>
                  <a:spcPts val="0"/>
                </a:spcBef>
                <a:spcAft>
                  <a:spcPts val="0"/>
                </a:spcAft>
                <a:buClrTx/>
                <a:buSzTx/>
                <a:buFontTx/>
                <a:buNone/>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anose="020B0503020204020204" pitchFamily="34" charset="-122"/>
                  <a:cs typeface="Times New Roman" panose="02020603050405020304" pitchFamily="18" charset="0"/>
                </a:defRPr>
              </a:lvl1p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normalizeH="0" baseline="0" noProof="0" dirty="0" smtClean="0">
                  <a:ln>
                    <a:noFill/>
                  </a:ln>
                  <a:effectLst/>
                  <a:uLnTx/>
                  <a:uFillTx/>
                  <a:latin typeface="微软雅黑" panose="020B0503020204020204" pitchFamily="34" charset="-122"/>
                </a:rPr>
                <a:t>添加</a:t>
              </a:r>
              <a:endParaRPr kumimoji="0" lang="en-US" altLang="zh-CN" sz="1600" b="1" i="0" u="none" strike="noStrike" kern="0" normalizeH="0" baseline="0" noProof="0" dirty="0" smtClean="0">
                <a:ln>
                  <a:noFill/>
                </a:ln>
                <a:effectLst/>
                <a:uLnTx/>
                <a:uFillTx/>
                <a:latin typeface="微软雅黑" panose="020B0503020204020204" pitchFamily="34" charset="-122"/>
              </a:endParaRPr>
            </a:p>
            <a:p>
              <a:pPr marL="0" marR="0" lvl="0" indent="0" algn="ctr" defTabSz="914400" eaLnBrk="1" fontAlgn="auto" latinLnBrk="0" hangingPunct="1">
                <a:lnSpc>
                  <a:spcPct val="100000"/>
                </a:lnSpc>
                <a:spcBef>
                  <a:spcPts val="0"/>
                </a:spcBef>
                <a:spcAft>
                  <a:spcPts val="0"/>
                </a:spcAft>
                <a:buClrTx/>
                <a:buSzTx/>
                <a:buFontTx/>
                <a:buNone/>
                <a:defRPr/>
              </a:pPr>
              <a:r>
                <a:rPr lang="zh-CN" altLang="en-US" sz="1600" b="1" dirty="0">
                  <a:ln>
                    <a:noFill/>
                  </a:ln>
                  <a:effectLst/>
                  <a:latin typeface="微软雅黑" panose="020B0503020204020204" pitchFamily="34" charset="-122"/>
                </a:rPr>
                <a:t>文本</a:t>
              </a:r>
              <a:endParaRPr kumimoji="0" lang="zh-CN" altLang="en-US" sz="1600" b="1" i="0" u="none" strike="noStrike" kern="0" normalizeH="0" baseline="0" noProof="0" dirty="0">
                <a:ln>
                  <a:noFill/>
                </a:ln>
                <a:effectLst/>
                <a:uLnTx/>
                <a:uFillTx/>
                <a:latin typeface="微软雅黑" panose="020B0503020204020204" pitchFamily="34" charset="-122"/>
              </a:endParaRPr>
            </a:p>
          </p:txBody>
        </p:sp>
      </p:grpSp>
      <p:grpSp>
        <p:nvGrpSpPr>
          <p:cNvPr id="41" name="组合 40"/>
          <p:cNvGrpSpPr/>
          <p:nvPr/>
        </p:nvGrpSpPr>
        <p:grpSpPr>
          <a:xfrm>
            <a:off x="7138669" y="3256764"/>
            <a:ext cx="1284820" cy="1284820"/>
            <a:chOff x="5760133" y="2274196"/>
            <a:chExt cx="1284820" cy="1284820"/>
          </a:xfrm>
        </p:grpSpPr>
        <p:sp>
          <p:nvSpPr>
            <p:cNvPr id="42" name="椭圆 41"/>
            <p:cNvSpPr/>
            <p:nvPr/>
          </p:nvSpPr>
          <p:spPr>
            <a:xfrm rot="1245109">
              <a:off x="5760133" y="2274196"/>
              <a:ext cx="1284820" cy="1284820"/>
            </a:xfrm>
            <a:prstGeom prst="ellipse">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393700" dist="38100" dir="5400000" algn="t" rotWithShape="0">
                <a:schemeClr val="tx1">
                  <a:alpha val="37000"/>
                </a:scheme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endParaRPr>
            </a:p>
          </p:txBody>
        </p:sp>
        <p:sp>
          <p:nvSpPr>
            <p:cNvPr id="43" name="椭圆 42"/>
            <p:cNvSpPr/>
            <p:nvPr/>
          </p:nvSpPr>
          <p:spPr>
            <a:xfrm>
              <a:off x="5872516" y="2392441"/>
              <a:ext cx="1050226" cy="1050226"/>
            </a:xfrm>
            <a:prstGeom prst="ellipse">
              <a:avLst/>
            </a:prstGeom>
            <a:solidFill>
              <a:schemeClr val="accent5"/>
            </a:solidFill>
            <a:ln w="25400" cap="flat" cmpd="sng" algn="ctr">
              <a:noFill/>
              <a:prstDash val="solid"/>
            </a:ln>
            <a:effectLst>
              <a:innerShdw blurRad="139700" dist="50800" dir="13500000">
                <a:prstClr val="black">
                  <a:alpha val="45000"/>
                </a:prstClr>
              </a:innerShdw>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endParaRPr>
            </a:p>
          </p:txBody>
        </p:sp>
        <p:sp>
          <p:nvSpPr>
            <p:cNvPr id="44" name="TextBox 43"/>
            <p:cNvSpPr txBox="1"/>
            <p:nvPr/>
          </p:nvSpPr>
          <p:spPr>
            <a:xfrm flipH="1">
              <a:off x="6101415" y="2634973"/>
              <a:ext cx="631932" cy="584775"/>
            </a:xfrm>
            <a:prstGeom prst="rect">
              <a:avLst/>
            </a:prstGeom>
            <a:noFill/>
          </p:spPr>
          <p:txBody>
            <a:bodyPr wrap="square" rtlCol="0">
              <a:spAutoFit/>
            </a:bodyPr>
            <a:lstStyle>
              <a:defPPr>
                <a:defRPr lang="en-US"/>
              </a:defPPr>
              <a:lvl1pPr marR="0" lvl="0" indent="0" algn="ctr" defTabSz="-635" fontAlgn="auto">
                <a:lnSpc>
                  <a:spcPct val="80000"/>
                </a:lnSpc>
                <a:spcBef>
                  <a:spcPts val="0"/>
                </a:spcBef>
                <a:spcAft>
                  <a:spcPts val="0"/>
                </a:spcAft>
                <a:buClrTx/>
                <a:buSzTx/>
                <a:buFontTx/>
                <a:buNone/>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anose="020B0503020204020204" pitchFamily="34" charset="-122"/>
                  <a:cs typeface="Times New Roman" panose="02020603050405020304" pitchFamily="18" charset="0"/>
                </a:defRPr>
              </a:lvl1p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normalizeH="0" baseline="0" noProof="0" dirty="0" smtClean="0">
                  <a:ln>
                    <a:noFill/>
                  </a:ln>
                  <a:effectLst/>
                  <a:uLnTx/>
                  <a:uFillTx/>
                  <a:latin typeface="微软雅黑" panose="020B0503020204020204" pitchFamily="34" charset="-122"/>
                </a:rPr>
                <a:t>添加</a:t>
              </a:r>
              <a:endParaRPr kumimoji="0" lang="en-US" altLang="zh-CN" sz="1600" b="1" i="0" u="none" strike="noStrike" kern="0" normalizeH="0" baseline="0" noProof="0" dirty="0" smtClean="0">
                <a:ln>
                  <a:noFill/>
                </a:ln>
                <a:effectLst/>
                <a:uLnTx/>
                <a:uFillTx/>
                <a:latin typeface="微软雅黑" panose="020B0503020204020204" pitchFamily="34" charset="-122"/>
              </a:endParaRPr>
            </a:p>
            <a:p>
              <a:pPr marL="0" marR="0" lvl="0" indent="0" algn="ctr" defTabSz="914400" eaLnBrk="1" fontAlgn="auto" latinLnBrk="0" hangingPunct="1">
                <a:lnSpc>
                  <a:spcPct val="100000"/>
                </a:lnSpc>
                <a:spcBef>
                  <a:spcPts val="0"/>
                </a:spcBef>
                <a:spcAft>
                  <a:spcPts val="0"/>
                </a:spcAft>
                <a:buClrTx/>
                <a:buSzTx/>
                <a:buFontTx/>
                <a:buNone/>
                <a:defRPr/>
              </a:pPr>
              <a:r>
                <a:rPr lang="zh-CN" altLang="en-US" sz="1600" b="1" dirty="0">
                  <a:ln>
                    <a:noFill/>
                  </a:ln>
                  <a:effectLst/>
                  <a:latin typeface="微软雅黑" panose="020B0503020204020204" pitchFamily="34" charset="-122"/>
                </a:rPr>
                <a:t>文本</a:t>
              </a:r>
              <a:endParaRPr kumimoji="0" lang="zh-CN" altLang="en-US" sz="1600" b="1" i="0" u="none" strike="noStrike" kern="0" normalizeH="0" baseline="0" noProof="0" dirty="0">
                <a:ln>
                  <a:noFill/>
                </a:ln>
                <a:effectLst/>
                <a:uLnTx/>
                <a:uFillTx/>
                <a:latin typeface="微软雅黑" panose="020B0503020204020204" pitchFamily="34" charset="-122"/>
              </a:endParaRPr>
            </a:p>
          </p:txBody>
        </p:sp>
      </p:grpSp>
    </p:spTree>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p:cTn id="11" dur="500" fill="hold"/>
                                        <p:tgtEl>
                                          <p:spTgt spid="37"/>
                                        </p:tgtEl>
                                        <p:attrNameLst>
                                          <p:attrName>ppt_w</p:attrName>
                                        </p:attrNameLst>
                                      </p:cBhvr>
                                      <p:tavLst>
                                        <p:tav tm="0">
                                          <p:val>
                                            <p:fltVal val="0"/>
                                          </p:val>
                                        </p:tav>
                                        <p:tav tm="100000">
                                          <p:val>
                                            <p:strVal val="#ppt_w"/>
                                          </p:val>
                                        </p:tav>
                                      </p:tavLst>
                                    </p:anim>
                                    <p:anim calcmode="lin" valueType="num">
                                      <p:cBhvr>
                                        <p:cTn id="12" dur="500" fill="hold"/>
                                        <p:tgtEl>
                                          <p:spTgt spid="37"/>
                                        </p:tgtEl>
                                        <p:attrNameLst>
                                          <p:attrName>ppt_h</p:attrName>
                                        </p:attrNameLst>
                                      </p:cBhvr>
                                      <p:tavLst>
                                        <p:tav tm="0">
                                          <p:val>
                                            <p:fltVal val="0"/>
                                          </p:val>
                                        </p:tav>
                                        <p:tav tm="100000">
                                          <p:val>
                                            <p:strVal val="#ppt_h"/>
                                          </p:val>
                                        </p:tav>
                                      </p:tavLst>
                                    </p:anim>
                                    <p:animEffect transition="in" filter="fade">
                                      <p:cBhvr>
                                        <p:cTn id="13" dur="500"/>
                                        <p:tgtEl>
                                          <p:spTgt spid="37"/>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51"/>
                                        </p:tgtEl>
                                        <p:attrNameLst>
                                          <p:attrName>style.visibility</p:attrName>
                                        </p:attrNameLst>
                                      </p:cBhvr>
                                      <p:to>
                                        <p:strVal val="visible"/>
                                      </p:to>
                                    </p:set>
                                    <p:anim calcmode="lin" valueType="num">
                                      <p:cBhvr>
                                        <p:cTn id="17" dur="500" fill="hold"/>
                                        <p:tgtEl>
                                          <p:spTgt spid="51"/>
                                        </p:tgtEl>
                                        <p:attrNameLst>
                                          <p:attrName>ppt_w</p:attrName>
                                        </p:attrNameLst>
                                      </p:cBhvr>
                                      <p:tavLst>
                                        <p:tav tm="0">
                                          <p:val>
                                            <p:fltVal val="0"/>
                                          </p:val>
                                        </p:tav>
                                        <p:tav tm="100000">
                                          <p:val>
                                            <p:strVal val="#ppt_w"/>
                                          </p:val>
                                        </p:tav>
                                      </p:tavLst>
                                    </p:anim>
                                    <p:anim calcmode="lin" valueType="num">
                                      <p:cBhvr>
                                        <p:cTn id="18" dur="500" fill="hold"/>
                                        <p:tgtEl>
                                          <p:spTgt spid="51"/>
                                        </p:tgtEl>
                                        <p:attrNameLst>
                                          <p:attrName>ppt_h</p:attrName>
                                        </p:attrNameLst>
                                      </p:cBhvr>
                                      <p:tavLst>
                                        <p:tav tm="0">
                                          <p:val>
                                            <p:fltVal val="0"/>
                                          </p:val>
                                        </p:tav>
                                        <p:tav tm="100000">
                                          <p:val>
                                            <p:strVal val="#ppt_h"/>
                                          </p:val>
                                        </p:tav>
                                      </p:tavLst>
                                    </p:anim>
                                    <p:animEffect transition="in" filter="fade">
                                      <p:cBhvr>
                                        <p:cTn id="19" dur="500"/>
                                        <p:tgtEl>
                                          <p:spTgt spid="51"/>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p:cTn id="23" dur="500" fill="hold"/>
                                        <p:tgtEl>
                                          <p:spTgt spid="20"/>
                                        </p:tgtEl>
                                        <p:attrNameLst>
                                          <p:attrName>ppt_w</p:attrName>
                                        </p:attrNameLst>
                                      </p:cBhvr>
                                      <p:tavLst>
                                        <p:tav tm="0">
                                          <p:val>
                                            <p:fltVal val="0"/>
                                          </p:val>
                                        </p:tav>
                                        <p:tav tm="100000">
                                          <p:val>
                                            <p:strVal val="#ppt_w"/>
                                          </p:val>
                                        </p:tav>
                                      </p:tavLst>
                                    </p:anim>
                                    <p:anim calcmode="lin" valueType="num">
                                      <p:cBhvr>
                                        <p:cTn id="24" dur="500" fill="hold"/>
                                        <p:tgtEl>
                                          <p:spTgt spid="20"/>
                                        </p:tgtEl>
                                        <p:attrNameLst>
                                          <p:attrName>ppt_h</p:attrName>
                                        </p:attrNameLst>
                                      </p:cBhvr>
                                      <p:tavLst>
                                        <p:tav tm="0">
                                          <p:val>
                                            <p:fltVal val="0"/>
                                          </p:val>
                                        </p:tav>
                                        <p:tav tm="100000">
                                          <p:val>
                                            <p:strVal val="#ppt_h"/>
                                          </p:val>
                                        </p:tav>
                                      </p:tavLst>
                                    </p:anim>
                                    <p:animEffect transition="in" filter="fade">
                                      <p:cBhvr>
                                        <p:cTn id="25" dur="500"/>
                                        <p:tgtEl>
                                          <p:spTgt spid="20"/>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41"/>
                                        </p:tgtEl>
                                        <p:attrNameLst>
                                          <p:attrName>style.visibility</p:attrName>
                                        </p:attrNameLst>
                                      </p:cBhvr>
                                      <p:to>
                                        <p:strVal val="visible"/>
                                      </p:to>
                                    </p:set>
                                    <p:anim calcmode="lin" valueType="num">
                                      <p:cBhvr>
                                        <p:cTn id="29" dur="500" fill="hold"/>
                                        <p:tgtEl>
                                          <p:spTgt spid="41"/>
                                        </p:tgtEl>
                                        <p:attrNameLst>
                                          <p:attrName>ppt_w</p:attrName>
                                        </p:attrNameLst>
                                      </p:cBhvr>
                                      <p:tavLst>
                                        <p:tav tm="0">
                                          <p:val>
                                            <p:fltVal val="0"/>
                                          </p:val>
                                        </p:tav>
                                        <p:tav tm="100000">
                                          <p:val>
                                            <p:strVal val="#ppt_w"/>
                                          </p:val>
                                        </p:tav>
                                      </p:tavLst>
                                    </p:anim>
                                    <p:anim calcmode="lin" valueType="num">
                                      <p:cBhvr>
                                        <p:cTn id="30" dur="500" fill="hold"/>
                                        <p:tgtEl>
                                          <p:spTgt spid="41"/>
                                        </p:tgtEl>
                                        <p:attrNameLst>
                                          <p:attrName>ppt_h</p:attrName>
                                        </p:attrNameLst>
                                      </p:cBhvr>
                                      <p:tavLst>
                                        <p:tav tm="0">
                                          <p:val>
                                            <p:fltVal val="0"/>
                                          </p:val>
                                        </p:tav>
                                        <p:tav tm="100000">
                                          <p:val>
                                            <p:strVal val="#ppt_h"/>
                                          </p:val>
                                        </p:tav>
                                      </p:tavLst>
                                    </p:anim>
                                    <p:animEffect transition="in" filter="fade">
                                      <p:cBhvr>
                                        <p:cTn id="31" dur="500"/>
                                        <p:tgtEl>
                                          <p:spTgt spid="41"/>
                                        </p:tgtEl>
                                      </p:cBhvr>
                                    </p:animEffect>
                                  </p:childTnLst>
                                </p:cTn>
                              </p:par>
                              <p:par>
                                <p:cTn id="32" presetID="10" presetClass="entr" presetSubtype="0" fill="hold" grpId="0" nodeType="withEffect">
                                  <p:stCondLst>
                                    <p:cond delay="700"/>
                                  </p:stCondLst>
                                  <p:childTnLst>
                                    <p:set>
                                      <p:cBhvr>
                                        <p:cTn id="33" dur="1" fill="hold">
                                          <p:stCondLst>
                                            <p:cond delay="0"/>
                                          </p:stCondLst>
                                        </p:cTn>
                                        <p:tgtEl>
                                          <p:spTgt spid="3"/>
                                        </p:tgtEl>
                                        <p:attrNameLst>
                                          <p:attrName>style.visibility</p:attrName>
                                        </p:attrNameLst>
                                      </p:cBhvr>
                                      <p:to>
                                        <p:strVal val="visible"/>
                                      </p:to>
                                    </p:set>
                                    <p:animEffect transition="in" filter="fade">
                                      <p:cBhvr>
                                        <p:cTn id="34" dur="500"/>
                                        <p:tgtEl>
                                          <p:spTgt spid="3"/>
                                        </p:tgtEl>
                                      </p:cBhvr>
                                    </p:animEffect>
                                  </p:childTnLst>
                                </p:cTn>
                              </p:par>
                              <p:par>
                                <p:cTn id="35" presetID="10" presetClass="entr" presetSubtype="0" fill="hold" grpId="0" nodeType="withEffect">
                                  <p:stCondLst>
                                    <p:cond delay="900"/>
                                  </p:stCondLst>
                                  <p:childTnLst>
                                    <p:set>
                                      <p:cBhvr>
                                        <p:cTn id="36" dur="1" fill="hold">
                                          <p:stCondLst>
                                            <p:cond delay="0"/>
                                          </p:stCondLst>
                                        </p:cTn>
                                        <p:tgtEl>
                                          <p:spTgt spid="2"/>
                                        </p:tgtEl>
                                        <p:attrNameLst>
                                          <p:attrName>style.visibility</p:attrName>
                                        </p:attrNameLst>
                                      </p:cBhvr>
                                      <p:to>
                                        <p:strVal val="visible"/>
                                      </p:to>
                                    </p:set>
                                    <p:animEffect transition="in" filter="fade">
                                      <p:cBhvr>
                                        <p:cTn id="3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2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3563888" y="339504"/>
            <a:ext cx="2016224" cy="326390"/>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anose="020B0503020204020204" pitchFamily="34" charset="-122"/>
                <a:ea typeface="微软雅黑" panose="020B0503020204020204" pitchFamily="34" charset="-122"/>
              </a:rPr>
              <a:t>添加标题</a:t>
            </a:r>
          </a:p>
        </p:txBody>
      </p:sp>
      <p:sp>
        <p:nvSpPr>
          <p:cNvPr id="33"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sp>
        <p:nvSpPr>
          <p:cNvPr id="51" name="TextBox 50"/>
          <p:cNvSpPr txBox="1"/>
          <p:nvPr/>
        </p:nvSpPr>
        <p:spPr>
          <a:xfrm>
            <a:off x="2066607" y="1961837"/>
            <a:ext cx="832074" cy="923307"/>
          </a:xfrm>
          <a:prstGeom prst="rect">
            <a:avLst/>
          </a:prstGeom>
          <a:noFill/>
        </p:spPr>
        <p:txBody>
          <a:bodyPr wrap="square" lIns="91420" tIns="45709" rIns="91420" bIns="45709" rtlCol="0">
            <a:spAutoFit/>
          </a:bodyPr>
          <a:lstStyle/>
          <a:p>
            <a:pPr algn="ctr"/>
            <a:r>
              <a:rPr lang="en-US" sz="5400" b="1" dirty="0" smtClean="0">
                <a:solidFill>
                  <a:schemeClr val="tx1">
                    <a:lumMod val="65000"/>
                    <a:lumOff val="35000"/>
                  </a:schemeClr>
                </a:solidFill>
                <a:latin typeface="微软雅黑" panose="020B0503020204020204" pitchFamily="34" charset="-122"/>
                <a:ea typeface="微软雅黑" panose="020B0503020204020204" pitchFamily="34" charset="-122"/>
                <a:cs typeface="Helvetica Neue"/>
              </a:rPr>
              <a:t>+</a:t>
            </a:r>
            <a:endParaRPr lang="ru-RU" sz="5400" b="1" dirty="0">
              <a:solidFill>
                <a:schemeClr val="tx1">
                  <a:lumMod val="65000"/>
                  <a:lumOff val="35000"/>
                </a:schemeClr>
              </a:solidFill>
              <a:latin typeface="微软雅黑" panose="020B0503020204020204" pitchFamily="34" charset="-122"/>
              <a:ea typeface="微软雅黑" panose="020B0503020204020204" pitchFamily="34" charset="-122"/>
              <a:cs typeface="Helvetica Neue"/>
            </a:endParaRPr>
          </a:p>
        </p:txBody>
      </p:sp>
      <p:sp>
        <p:nvSpPr>
          <p:cNvPr id="52" name="TextBox 51"/>
          <p:cNvSpPr txBox="1"/>
          <p:nvPr/>
        </p:nvSpPr>
        <p:spPr>
          <a:xfrm>
            <a:off x="4189424" y="1961837"/>
            <a:ext cx="832074" cy="923307"/>
          </a:xfrm>
          <a:prstGeom prst="rect">
            <a:avLst/>
          </a:prstGeom>
          <a:noFill/>
        </p:spPr>
        <p:txBody>
          <a:bodyPr wrap="square" lIns="91420" tIns="45709" rIns="91420" bIns="45709" rtlCol="0">
            <a:spAutoFit/>
          </a:bodyPr>
          <a:lstStyle/>
          <a:p>
            <a:pPr algn="ctr"/>
            <a:r>
              <a:rPr lang="en-US" sz="5400" b="1" dirty="0" smtClean="0">
                <a:solidFill>
                  <a:schemeClr val="tx1">
                    <a:lumMod val="65000"/>
                    <a:lumOff val="35000"/>
                  </a:schemeClr>
                </a:solidFill>
                <a:latin typeface="微软雅黑" panose="020B0503020204020204" pitchFamily="34" charset="-122"/>
                <a:ea typeface="微软雅黑" panose="020B0503020204020204" pitchFamily="34" charset="-122"/>
                <a:cs typeface="Helvetica Neue"/>
              </a:rPr>
              <a:t>+</a:t>
            </a:r>
            <a:endParaRPr lang="ru-RU" sz="5400" b="1" dirty="0">
              <a:solidFill>
                <a:schemeClr val="tx1">
                  <a:lumMod val="65000"/>
                  <a:lumOff val="35000"/>
                </a:schemeClr>
              </a:solidFill>
              <a:latin typeface="微软雅黑" panose="020B0503020204020204" pitchFamily="34" charset="-122"/>
              <a:ea typeface="微软雅黑" panose="020B0503020204020204" pitchFamily="34" charset="-122"/>
              <a:cs typeface="Helvetica Neue"/>
            </a:endParaRPr>
          </a:p>
        </p:txBody>
      </p:sp>
      <p:sp>
        <p:nvSpPr>
          <p:cNvPr id="53" name="TextBox 52"/>
          <p:cNvSpPr txBox="1"/>
          <p:nvPr/>
        </p:nvSpPr>
        <p:spPr>
          <a:xfrm>
            <a:off x="6300449" y="1972035"/>
            <a:ext cx="832074" cy="923307"/>
          </a:xfrm>
          <a:prstGeom prst="rect">
            <a:avLst/>
          </a:prstGeom>
          <a:noFill/>
        </p:spPr>
        <p:txBody>
          <a:bodyPr wrap="square" lIns="91420" tIns="45709" rIns="91420" bIns="45709" rtlCol="0">
            <a:spAutoFit/>
          </a:bodyPr>
          <a:lstStyle/>
          <a:p>
            <a:pPr algn="ctr"/>
            <a:r>
              <a:rPr lang="en-US" sz="5400" b="1" dirty="0">
                <a:solidFill>
                  <a:schemeClr val="tx1">
                    <a:lumMod val="65000"/>
                    <a:lumOff val="35000"/>
                  </a:schemeClr>
                </a:solidFill>
                <a:latin typeface="微软雅黑" panose="020B0503020204020204" pitchFamily="34" charset="-122"/>
                <a:ea typeface="微软雅黑" panose="020B0503020204020204" pitchFamily="34" charset="-122"/>
                <a:cs typeface="Helvetica Neue"/>
              </a:rPr>
              <a:t>=</a:t>
            </a:r>
            <a:endParaRPr lang="ru-RU" sz="5400" b="1" dirty="0">
              <a:solidFill>
                <a:schemeClr val="tx1">
                  <a:lumMod val="65000"/>
                  <a:lumOff val="35000"/>
                </a:schemeClr>
              </a:solidFill>
              <a:latin typeface="微软雅黑" panose="020B0503020204020204" pitchFamily="34" charset="-122"/>
              <a:ea typeface="微软雅黑" panose="020B0503020204020204" pitchFamily="34" charset="-122"/>
              <a:cs typeface="Helvetica Neue"/>
            </a:endParaRPr>
          </a:p>
        </p:txBody>
      </p:sp>
      <p:sp>
        <p:nvSpPr>
          <p:cNvPr id="54" name="TextBox 53"/>
          <p:cNvSpPr txBox="1"/>
          <p:nvPr/>
        </p:nvSpPr>
        <p:spPr>
          <a:xfrm>
            <a:off x="474345" y="3421417"/>
            <a:ext cx="1807998" cy="292388"/>
          </a:xfrm>
          <a:prstGeom prst="rect">
            <a:avLst/>
          </a:prstGeom>
          <a:noFill/>
        </p:spPr>
        <p:txBody>
          <a:bodyPr wrap="square" lIns="0" rIns="0" bIns="0" rtlCol="0">
            <a:spAutoFit/>
          </a:bodyPr>
          <a:lstStyle/>
          <a:p>
            <a:pPr algn="ctr" defTabSz="-635">
              <a:tabLst>
                <a:tab pos="1025525" algn="l"/>
              </a:tabLst>
            </a:pPr>
            <a:r>
              <a:rPr lang="zh-CN" altLang="en-US" sz="1600" b="1" dirty="0" smtClean="0">
                <a:solidFill>
                  <a:schemeClr val="accent2"/>
                </a:solidFill>
                <a:latin typeface="微软雅黑" panose="020B0503020204020204" pitchFamily="34" charset="-122"/>
                <a:ea typeface="微软雅黑" panose="020B0503020204020204" pitchFamily="34" charset="-122"/>
                <a:cs typeface="Calibri" panose="020F0502020204030204"/>
              </a:rPr>
              <a:t>填加标</a:t>
            </a:r>
            <a:r>
              <a:rPr lang="zh-CN" altLang="en-US" sz="1600" b="1" dirty="0">
                <a:solidFill>
                  <a:schemeClr val="accent2"/>
                </a:solidFill>
                <a:latin typeface="微软雅黑" panose="020B0503020204020204" pitchFamily="34" charset="-122"/>
                <a:ea typeface="微软雅黑" panose="020B0503020204020204" pitchFamily="34" charset="-122"/>
                <a:cs typeface="Calibri" panose="020F0502020204030204"/>
              </a:rPr>
              <a:t>题</a:t>
            </a:r>
            <a:endParaRPr lang="en-US" sz="1600" b="1" dirty="0">
              <a:solidFill>
                <a:schemeClr val="accent2"/>
              </a:solidFill>
              <a:latin typeface="微软雅黑" panose="020B0503020204020204" pitchFamily="34" charset="-122"/>
              <a:ea typeface="微软雅黑" panose="020B0503020204020204" pitchFamily="34" charset="-122"/>
              <a:cs typeface="Calibri" panose="020F0502020204030204"/>
            </a:endParaRPr>
          </a:p>
        </p:txBody>
      </p:sp>
      <p:sp>
        <p:nvSpPr>
          <p:cNvPr id="55" name="TextBox 54"/>
          <p:cNvSpPr txBox="1"/>
          <p:nvPr/>
        </p:nvSpPr>
        <p:spPr>
          <a:xfrm>
            <a:off x="600949" y="3725619"/>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单击</a:t>
            </a: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此处文本单击添加文本</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单击此处文本单击添加</a:t>
            </a: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文本</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单击此处文本单击添加文本</a:t>
            </a:r>
            <a:endParaRPr lang="en-US" sz="1000" dirty="0">
              <a:solidFill>
                <a:schemeClr val="bg1">
                  <a:lumMod val="50000"/>
                </a:schemeClr>
              </a:solidFill>
              <a:latin typeface="微软雅黑" panose="020B0503020204020204" pitchFamily="34" charset="-122"/>
              <a:ea typeface="微软雅黑" panose="020B0503020204020204" pitchFamily="34" charset="-122"/>
              <a:cs typeface="Calibri" panose="020F0502020204030204"/>
            </a:endParaRPr>
          </a:p>
        </p:txBody>
      </p:sp>
      <p:sp>
        <p:nvSpPr>
          <p:cNvPr id="56" name="TextBox 55"/>
          <p:cNvSpPr txBox="1"/>
          <p:nvPr/>
        </p:nvSpPr>
        <p:spPr>
          <a:xfrm>
            <a:off x="2626163" y="3418872"/>
            <a:ext cx="1807998" cy="292388"/>
          </a:xfrm>
          <a:prstGeom prst="rect">
            <a:avLst/>
          </a:prstGeom>
          <a:noFill/>
        </p:spPr>
        <p:txBody>
          <a:bodyPr wrap="square" lIns="0" rIns="0" bIns="0" rtlCol="0">
            <a:spAutoFit/>
          </a:bodyPr>
          <a:lstStyle/>
          <a:p>
            <a:pPr algn="ctr" defTabSz="-635">
              <a:tabLst>
                <a:tab pos="1025525" algn="l"/>
              </a:tabLst>
            </a:pPr>
            <a:r>
              <a:rPr lang="zh-CN" altLang="en-US" sz="1600" b="1" dirty="0">
                <a:solidFill>
                  <a:schemeClr val="accent3"/>
                </a:solidFill>
                <a:latin typeface="微软雅黑" panose="020B0503020204020204" pitchFamily="34" charset="-122"/>
                <a:ea typeface="微软雅黑" panose="020B0503020204020204" pitchFamily="34" charset="-122"/>
                <a:cs typeface="Calibri" panose="020F0502020204030204"/>
              </a:rPr>
              <a:t>填加标题</a:t>
            </a:r>
            <a:endParaRPr lang="en-US" altLang="zh-CN" sz="1600" b="1" dirty="0">
              <a:solidFill>
                <a:schemeClr val="accent3"/>
              </a:solidFill>
              <a:latin typeface="微软雅黑" panose="020B0503020204020204" pitchFamily="34" charset="-122"/>
              <a:ea typeface="微软雅黑" panose="020B0503020204020204" pitchFamily="34" charset="-122"/>
              <a:cs typeface="Calibri" panose="020F0502020204030204"/>
            </a:endParaRPr>
          </a:p>
        </p:txBody>
      </p:sp>
      <p:sp>
        <p:nvSpPr>
          <p:cNvPr id="57" name="TextBox 56"/>
          <p:cNvSpPr txBox="1"/>
          <p:nvPr/>
        </p:nvSpPr>
        <p:spPr>
          <a:xfrm>
            <a:off x="2752771" y="3723074"/>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单击此处文本单击添加文本单击此处文本单击添加文本单击此处文本单击添加文本</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Calibri" panose="020F0502020204030204"/>
            </a:endParaRPr>
          </a:p>
        </p:txBody>
      </p:sp>
      <p:sp>
        <p:nvSpPr>
          <p:cNvPr id="58" name="TextBox 57"/>
          <p:cNvSpPr txBox="1"/>
          <p:nvPr/>
        </p:nvSpPr>
        <p:spPr>
          <a:xfrm>
            <a:off x="4757584" y="3416328"/>
            <a:ext cx="1807998" cy="292388"/>
          </a:xfrm>
          <a:prstGeom prst="rect">
            <a:avLst/>
          </a:prstGeom>
          <a:noFill/>
        </p:spPr>
        <p:txBody>
          <a:bodyPr wrap="square" lIns="0" rIns="0" bIns="0" rtlCol="0">
            <a:spAutoFit/>
          </a:bodyPr>
          <a:lstStyle/>
          <a:p>
            <a:pPr algn="ctr" defTabSz="-635">
              <a:tabLst>
                <a:tab pos="1025525" algn="l"/>
              </a:tabLst>
            </a:pPr>
            <a:r>
              <a:rPr lang="zh-CN" altLang="en-US" sz="1600" b="1" dirty="0">
                <a:solidFill>
                  <a:schemeClr val="accent4"/>
                </a:solidFill>
                <a:latin typeface="微软雅黑" panose="020B0503020204020204" pitchFamily="34" charset="-122"/>
                <a:ea typeface="微软雅黑" panose="020B0503020204020204" pitchFamily="34" charset="-122"/>
                <a:cs typeface="Calibri" panose="020F0502020204030204"/>
              </a:rPr>
              <a:t>填加标题</a:t>
            </a:r>
            <a:endParaRPr lang="en-US" altLang="zh-CN" sz="1600" b="1" dirty="0">
              <a:solidFill>
                <a:schemeClr val="accent4"/>
              </a:solidFill>
              <a:latin typeface="微软雅黑" panose="020B0503020204020204" pitchFamily="34" charset="-122"/>
              <a:ea typeface="微软雅黑" panose="020B0503020204020204" pitchFamily="34" charset="-122"/>
              <a:cs typeface="Calibri" panose="020F0502020204030204"/>
            </a:endParaRPr>
          </a:p>
        </p:txBody>
      </p:sp>
      <p:sp>
        <p:nvSpPr>
          <p:cNvPr id="59" name="TextBox 58"/>
          <p:cNvSpPr txBox="1"/>
          <p:nvPr/>
        </p:nvSpPr>
        <p:spPr>
          <a:xfrm>
            <a:off x="4884192" y="3720530"/>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单击此处文本单击添加文本单击此处文本单击添加文本单击此处文本单击添加文本</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Calibri" panose="020F0502020204030204"/>
            </a:endParaRPr>
          </a:p>
        </p:txBody>
      </p:sp>
      <p:sp>
        <p:nvSpPr>
          <p:cNvPr id="60" name="TextBox 59"/>
          <p:cNvSpPr txBox="1"/>
          <p:nvPr/>
        </p:nvSpPr>
        <p:spPr>
          <a:xfrm>
            <a:off x="6881977" y="3421417"/>
            <a:ext cx="1807998" cy="292388"/>
          </a:xfrm>
          <a:prstGeom prst="rect">
            <a:avLst/>
          </a:prstGeom>
          <a:noFill/>
        </p:spPr>
        <p:txBody>
          <a:bodyPr wrap="square" lIns="0" rIns="0" bIns="0" rtlCol="0">
            <a:spAutoFit/>
          </a:bodyPr>
          <a:lstStyle/>
          <a:p>
            <a:pPr algn="ctr" defTabSz="-635">
              <a:tabLst>
                <a:tab pos="1025525" algn="l"/>
              </a:tabLst>
            </a:pPr>
            <a:r>
              <a:rPr lang="zh-CN" altLang="en-US" sz="1600" b="1" dirty="0">
                <a:solidFill>
                  <a:schemeClr val="accent5"/>
                </a:solidFill>
                <a:latin typeface="微软雅黑" panose="020B0503020204020204" pitchFamily="34" charset="-122"/>
                <a:ea typeface="微软雅黑" panose="020B0503020204020204" pitchFamily="34" charset="-122"/>
                <a:cs typeface="Calibri" panose="020F0502020204030204"/>
              </a:rPr>
              <a:t>填加标题</a:t>
            </a:r>
            <a:endParaRPr lang="en-US" altLang="zh-CN" sz="1600" b="1" dirty="0">
              <a:solidFill>
                <a:schemeClr val="accent5"/>
              </a:solidFill>
              <a:latin typeface="微软雅黑" panose="020B0503020204020204" pitchFamily="34" charset="-122"/>
              <a:ea typeface="微软雅黑" panose="020B0503020204020204" pitchFamily="34" charset="-122"/>
              <a:cs typeface="Calibri" panose="020F0502020204030204"/>
            </a:endParaRPr>
          </a:p>
        </p:txBody>
      </p:sp>
      <p:sp>
        <p:nvSpPr>
          <p:cNvPr id="61" name="TextBox 60"/>
          <p:cNvSpPr txBox="1"/>
          <p:nvPr/>
        </p:nvSpPr>
        <p:spPr>
          <a:xfrm>
            <a:off x="7008585" y="3725619"/>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单击此处文本单击添加文本单击此处文本单击添加文本单击此处文本单击添加文本</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Calibri" panose="020F0502020204030204"/>
            </a:endParaRPr>
          </a:p>
        </p:txBody>
      </p:sp>
      <p:grpSp>
        <p:nvGrpSpPr>
          <p:cNvPr id="4" name="组合 3"/>
          <p:cNvGrpSpPr/>
          <p:nvPr/>
        </p:nvGrpSpPr>
        <p:grpSpPr>
          <a:xfrm>
            <a:off x="4932599" y="1744216"/>
            <a:ext cx="1479184" cy="1479182"/>
            <a:chOff x="4932599" y="1491630"/>
            <a:chExt cx="1479184" cy="1479182"/>
          </a:xfrm>
        </p:grpSpPr>
        <p:grpSp>
          <p:nvGrpSpPr>
            <p:cNvPr id="88" name="组合 87"/>
            <p:cNvGrpSpPr/>
            <p:nvPr/>
          </p:nvGrpSpPr>
          <p:grpSpPr>
            <a:xfrm>
              <a:off x="4932599" y="1491630"/>
              <a:ext cx="1479184" cy="1479182"/>
              <a:chOff x="304800" y="673100"/>
              <a:chExt cx="4000500" cy="4000500"/>
            </a:xfrm>
            <a:effectLst>
              <a:outerShdw blurRad="444500" dist="254000" dir="8100000" algn="tr" rotWithShape="0">
                <a:prstClr val="black">
                  <a:alpha val="50000"/>
                </a:prstClr>
              </a:outerShdw>
            </a:effectLst>
          </p:grpSpPr>
          <p:sp>
            <p:nvSpPr>
              <p:cNvPr id="89" name="同心圆 8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0" name="椭圆 89"/>
              <p:cNvSpPr/>
              <p:nvPr/>
            </p:nvSpPr>
            <p:spPr>
              <a:xfrm>
                <a:off x="407840" y="776140"/>
                <a:ext cx="3794420" cy="379442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2" name="Freeform 12"/>
            <p:cNvSpPr>
              <a:spLocks noEditPoints="1"/>
            </p:cNvSpPr>
            <p:nvPr/>
          </p:nvSpPr>
          <p:spPr bwMode="auto">
            <a:xfrm>
              <a:off x="5257077" y="1846703"/>
              <a:ext cx="852040" cy="777949"/>
            </a:xfrm>
            <a:custGeom>
              <a:avLst/>
              <a:gdLst/>
              <a:ahLst/>
              <a:cxnLst>
                <a:cxn ang="0">
                  <a:pos x="1284" y="407"/>
                </a:cxn>
                <a:cxn ang="0">
                  <a:pos x="1203" y="1128"/>
                </a:cxn>
                <a:cxn ang="0">
                  <a:pos x="1657" y="1313"/>
                </a:cxn>
                <a:cxn ang="0">
                  <a:pos x="2010" y="1310"/>
                </a:cxn>
                <a:cxn ang="0">
                  <a:pos x="2361" y="910"/>
                </a:cxn>
                <a:cxn ang="0">
                  <a:pos x="2851" y="696"/>
                </a:cxn>
                <a:cxn ang="0">
                  <a:pos x="3216" y="1078"/>
                </a:cxn>
                <a:cxn ang="0">
                  <a:pos x="2979" y="1557"/>
                </a:cxn>
                <a:cxn ang="0">
                  <a:pos x="2477" y="1517"/>
                </a:cxn>
                <a:cxn ang="0">
                  <a:pos x="2080" y="1382"/>
                </a:cxn>
                <a:cxn ang="0">
                  <a:pos x="1515" y="2178"/>
                </a:cxn>
                <a:cxn ang="0">
                  <a:pos x="1639" y="2686"/>
                </a:cxn>
                <a:cxn ang="0">
                  <a:pos x="1428" y="2932"/>
                </a:cxn>
                <a:cxn ang="0">
                  <a:pos x="1121" y="2816"/>
                </a:cxn>
                <a:cxn ang="0">
                  <a:pos x="1129" y="2487"/>
                </a:cxn>
                <a:cxn ang="0">
                  <a:pos x="1413" y="2321"/>
                </a:cxn>
                <a:cxn ang="0">
                  <a:pos x="1431" y="1587"/>
                </a:cxn>
                <a:cxn ang="0">
                  <a:pos x="954" y="1270"/>
                </a:cxn>
                <a:cxn ang="0">
                  <a:pos x="196" y="1138"/>
                </a:cxn>
                <a:cxn ang="0">
                  <a:pos x="65" y="378"/>
                </a:cxn>
                <a:cxn ang="0">
                  <a:pos x="1533" y="1182"/>
                </a:cxn>
                <a:cxn ang="0">
                  <a:pos x="1925" y="1186"/>
                </a:cxn>
                <a:cxn ang="0">
                  <a:pos x="2114" y="972"/>
                </a:cxn>
                <a:cxn ang="0">
                  <a:pos x="1732" y="1085"/>
                </a:cxn>
                <a:cxn ang="0">
                  <a:pos x="2147" y="1514"/>
                </a:cxn>
                <a:cxn ang="0">
                  <a:pos x="1918" y="1841"/>
                </a:cxn>
                <a:cxn ang="0">
                  <a:pos x="1979" y="2139"/>
                </a:cxn>
                <a:cxn ang="0">
                  <a:pos x="2089" y="1757"/>
                </a:cxn>
                <a:cxn ang="0">
                  <a:pos x="2167" y="1508"/>
                </a:cxn>
                <a:cxn ang="0">
                  <a:pos x="1273" y="1619"/>
                </a:cxn>
                <a:cxn ang="0">
                  <a:pos x="1038" y="1398"/>
                </a:cxn>
                <a:cxn ang="0">
                  <a:pos x="1199" y="1722"/>
                </a:cxn>
                <a:cxn ang="0">
                  <a:pos x="1293" y="2035"/>
                </a:cxn>
                <a:cxn ang="0">
                  <a:pos x="650" y="326"/>
                </a:cxn>
                <a:cxn ang="0">
                  <a:pos x="1414" y="2691"/>
                </a:cxn>
                <a:cxn ang="0">
                  <a:pos x="1400" y="2566"/>
                </a:cxn>
                <a:cxn ang="0">
                  <a:pos x="1357" y="2532"/>
                </a:cxn>
                <a:cxn ang="0">
                  <a:pos x="1432" y="2647"/>
                </a:cxn>
                <a:cxn ang="0">
                  <a:pos x="1338" y="2742"/>
                </a:cxn>
                <a:cxn ang="0">
                  <a:pos x="2704" y="1212"/>
                </a:cxn>
                <a:cxn ang="0">
                  <a:pos x="2809" y="979"/>
                </a:cxn>
                <a:cxn ang="0">
                  <a:pos x="2629" y="1018"/>
                </a:cxn>
                <a:cxn ang="0">
                  <a:pos x="2883" y="985"/>
                </a:cxn>
                <a:cxn ang="0">
                  <a:pos x="1422" y="2451"/>
                </a:cxn>
                <a:cxn ang="0">
                  <a:pos x="1407" y="2447"/>
                </a:cxn>
                <a:cxn ang="0">
                  <a:pos x="1384" y="2443"/>
                </a:cxn>
                <a:cxn ang="0">
                  <a:pos x="1157" y="2573"/>
                </a:cxn>
                <a:cxn ang="0">
                  <a:pos x="1282" y="2861"/>
                </a:cxn>
                <a:cxn ang="0">
                  <a:pos x="1564" y="2721"/>
                </a:cxn>
                <a:cxn ang="0">
                  <a:pos x="2799" y="751"/>
                </a:cxn>
                <a:cxn ang="0">
                  <a:pos x="3147" y="1049"/>
                </a:cxn>
                <a:cxn ang="0">
                  <a:pos x="2983" y="1482"/>
                </a:cxn>
                <a:cxn ang="0">
                  <a:pos x="2536" y="1483"/>
                </a:cxn>
                <a:cxn ang="0">
                  <a:pos x="2359" y="1199"/>
                </a:cxn>
                <a:cxn ang="0">
                  <a:pos x="2357" y="1175"/>
                </a:cxn>
                <a:cxn ang="0">
                  <a:pos x="2414" y="942"/>
                </a:cxn>
                <a:cxn ang="0">
                  <a:pos x="758" y="80"/>
                </a:cxn>
                <a:cxn ang="0">
                  <a:pos x="1251" y="547"/>
                </a:cxn>
                <a:cxn ang="0">
                  <a:pos x="1106" y="1068"/>
                </a:cxn>
                <a:cxn ang="0">
                  <a:pos x="991" y="1165"/>
                </a:cxn>
                <a:cxn ang="0">
                  <a:pos x="312" y="1143"/>
                </a:cxn>
                <a:cxn ang="0">
                  <a:pos x="100" y="490"/>
                </a:cxn>
                <a:cxn ang="0">
                  <a:pos x="638" y="73"/>
                </a:cxn>
              </a:cxnLst>
              <a:rect l="0" t="0" r="r" b="b"/>
              <a:pathLst>
                <a:path w="3221" h="2941">
                  <a:moveTo>
                    <a:pt x="668" y="0"/>
                  </a:moveTo>
                  <a:lnTo>
                    <a:pt x="702" y="1"/>
                  </a:lnTo>
                  <a:lnTo>
                    <a:pt x="737" y="3"/>
                  </a:lnTo>
                  <a:lnTo>
                    <a:pt x="770" y="7"/>
                  </a:lnTo>
                  <a:lnTo>
                    <a:pt x="803" y="13"/>
                  </a:lnTo>
                  <a:lnTo>
                    <a:pt x="835" y="21"/>
                  </a:lnTo>
                  <a:lnTo>
                    <a:pt x="867" y="30"/>
                  </a:lnTo>
                  <a:lnTo>
                    <a:pt x="899" y="40"/>
                  </a:lnTo>
                  <a:lnTo>
                    <a:pt x="929" y="53"/>
                  </a:lnTo>
                  <a:lnTo>
                    <a:pt x="958" y="65"/>
                  </a:lnTo>
                  <a:lnTo>
                    <a:pt x="987" y="81"/>
                  </a:lnTo>
                  <a:lnTo>
                    <a:pt x="1015" y="96"/>
                  </a:lnTo>
                  <a:lnTo>
                    <a:pt x="1042" y="114"/>
                  </a:lnTo>
                  <a:lnTo>
                    <a:pt x="1068" y="132"/>
                  </a:lnTo>
                  <a:lnTo>
                    <a:pt x="1094" y="152"/>
                  </a:lnTo>
                  <a:lnTo>
                    <a:pt x="1117" y="173"/>
                  </a:lnTo>
                  <a:lnTo>
                    <a:pt x="1141" y="195"/>
                  </a:lnTo>
                  <a:lnTo>
                    <a:pt x="1163" y="218"/>
                  </a:lnTo>
                  <a:lnTo>
                    <a:pt x="1184" y="242"/>
                  </a:lnTo>
                  <a:lnTo>
                    <a:pt x="1204" y="268"/>
                  </a:lnTo>
                  <a:lnTo>
                    <a:pt x="1222" y="294"/>
                  </a:lnTo>
                  <a:lnTo>
                    <a:pt x="1240" y="321"/>
                  </a:lnTo>
                  <a:lnTo>
                    <a:pt x="1255" y="349"/>
                  </a:lnTo>
                  <a:lnTo>
                    <a:pt x="1271" y="378"/>
                  </a:lnTo>
                  <a:lnTo>
                    <a:pt x="1284" y="407"/>
                  </a:lnTo>
                  <a:lnTo>
                    <a:pt x="1296" y="438"/>
                  </a:lnTo>
                  <a:lnTo>
                    <a:pt x="1306" y="469"/>
                  </a:lnTo>
                  <a:lnTo>
                    <a:pt x="1316" y="500"/>
                  </a:lnTo>
                  <a:lnTo>
                    <a:pt x="1323" y="532"/>
                  </a:lnTo>
                  <a:lnTo>
                    <a:pt x="1329" y="565"/>
                  </a:lnTo>
                  <a:lnTo>
                    <a:pt x="1333" y="598"/>
                  </a:lnTo>
                  <a:lnTo>
                    <a:pt x="1335" y="632"/>
                  </a:lnTo>
                  <a:lnTo>
                    <a:pt x="1336" y="666"/>
                  </a:lnTo>
                  <a:lnTo>
                    <a:pt x="1336" y="699"/>
                  </a:lnTo>
                  <a:lnTo>
                    <a:pt x="1333" y="730"/>
                  </a:lnTo>
                  <a:lnTo>
                    <a:pt x="1330" y="760"/>
                  </a:lnTo>
                  <a:lnTo>
                    <a:pt x="1325" y="790"/>
                  </a:lnTo>
                  <a:lnTo>
                    <a:pt x="1319" y="820"/>
                  </a:lnTo>
                  <a:lnTo>
                    <a:pt x="1311" y="849"/>
                  </a:lnTo>
                  <a:lnTo>
                    <a:pt x="1302" y="878"/>
                  </a:lnTo>
                  <a:lnTo>
                    <a:pt x="1293" y="906"/>
                  </a:lnTo>
                  <a:lnTo>
                    <a:pt x="1281" y="934"/>
                  </a:lnTo>
                  <a:lnTo>
                    <a:pt x="1269" y="960"/>
                  </a:lnTo>
                  <a:lnTo>
                    <a:pt x="1254" y="986"/>
                  </a:lnTo>
                  <a:lnTo>
                    <a:pt x="1240" y="1012"/>
                  </a:lnTo>
                  <a:lnTo>
                    <a:pt x="1224" y="1037"/>
                  </a:lnTo>
                  <a:lnTo>
                    <a:pt x="1208" y="1061"/>
                  </a:lnTo>
                  <a:lnTo>
                    <a:pt x="1189" y="1084"/>
                  </a:lnTo>
                  <a:lnTo>
                    <a:pt x="1170" y="1106"/>
                  </a:lnTo>
                  <a:lnTo>
                    <a:pt x="1203" y="1128"/>
                  </a:lnTo>
                  <a:lnTo>
                    <a:pt x="1235" y="1149"/>
                  </a:lnTo>
                  <a:lnTo>
                    <a:pt x="1269" y="1171"/>
                  </a:lnTo>
                  <a:lnTo>
                    <a:pt x="1304" y="1192"/>
                  </a:lnTo>
                  <a:lnTo>
                    <a:pt x="1338" y="1212"/>
                  </a:lnTo>
                  <a:lnTo>
                    <a:pt x="1373" y="1231"/>
                  </a:lnTo>
                  <a:lnTo>
                    <a:pt x="1406" y="1248"/>
                  </a:lnTo>
                  <a:lnTo>
                    <a:pt x="1438" y="1263"/>
                  </a:lnTo>
                  <a:lnTo>
                    <a:pt x="1466" y="1274"/>
                  </a:lnTo>
                  <a:lnTo>
                    <a:pt x="1493" y="1283"/>
                  </a:lnTo>
                  <a:lnTo>
                    <a:pt x="1518" y="1291"/>
                  </a:lnTo>
                  <a:lnTo>
                    <a:pt x="1543" y="1297"/>
                  </a:lnTo>
                  <a:lnTo>
                    <a:pt x="1568" y="1302"/>
                  </a:lnTo>
                  <a:lnTo>
                    <a:pt x="1593" y="1306"/>
                  </a:lnTo>
                  <a:lnTo>
                    <a:pt x="1618" y="1309"/>
                  </a:lnTo>
                  <a:lnTo>
                    <a:pt x="1643" y="1312"/>
                  </a:lnTo>
                  <a:lnTo>
                    <a:pt x="1643" y="1312"/>
                  </a:lnTo>
                  <a:lnTo>
                    <a:pt x="1646" y="1312"/>
                  </a:lnTo>
                  <a:lnTo>
                    <a:pt x="1648" y="1312"/>
                  </a:lnTo>
                  <a:lnTo>
                    <a:pt x="1648" y="1312"/>
                  </a:lnTo>
                  <a:lnTo>
                    <a:pt x="1650" y="1312"/>
                  </a:lnTo>
                  <a:lnTo>
                    <a:pt x="1651" y="1313"/>
                  </a:lnTo>
                  <a:lnTo>
                    <a:pt x="1653" y="1313"/>
                  </a:lnTo>
                  <a:lnTo>
                    <a:pt x="1655" y="1313"/>
                  </a:lnTo>
                  <a:lnTo>
                    <a:pt x="1655" y="1313"/>
                  </a:lnTo>
                  <a:lnTo>
                    <a:pt x="1657" y="1313"/>
                  </a:lnTo>
                  <a:lnTo>
                    <a:pt x="1658" y="1313"/>
                  </a:lnTo>
                  <a:lnTo>
                    <a:pt x="1659" y="1313"/>
                  </a:lnTo>
                  <a:lnTo>
                    <a:pt x="1661" y="1314"/>
                  </a:lnTo>
                  <a:lnTo>
                    <a:pt x="1662" y="1314"/>
                  </a:lnTo>
                  <a:lnTo>
                    <a:pt x="1663" y="1314"/>
                  </a:lnTo>
                  <a:lnTo>
                    <a:pt x="1665" y="1314"/>
                  </a:lnTo>
                  <a:lnTo>
                    <a:pt x="1666" y="1314"/>
                  </a:lnTo>
                  <a:lnTo>
                    <a:pt x="1666" y="1314"/>
                  </a:lnTo>
                  <a:lnTo>
                    <a:pt x="1668" y="1314"/>
                  </a:lnTo>
                  <a:lnTo>
                    <a:pt x="1669" y="1314"/>
                  </a:lnTo>
                  <a:lnTo>
                    <a:pt x="1670" y="1315"/>
                  </a:lnTo>
                  <a:lnTo>
                    <a:pt x="1673" y="1315"/>
                  </a:lnTo>
                  <a:lnTo>
                    <a:pt x="1681" y="1317"/>
                  </a:lnTo>
                  <a:lnTo>
                    <a:pt x="1681" y="1317"/>
                  </a:lnTo>
                  <a:lnTo>
                    <a:pt x="1683" y="1317"/>
                  </a:lnTo>
                  <a:lnTo>
                    <a:pt x="1712" y="1320"/>
                  </a:lnTo>
                  <a:lnTo>
                    <a:pt x="1742" y="1322"/>
                  </a:lnTo>
                  <a:lnTo>
                    <a:pt x="1773" y="1324"/>
                  </a:lnTo>
                  <a:lnTo>
                    <a:pt x="1804" y="1326"/>
                  </a:lnTo>
                  <a:lnTo>
                    <a:pt x="1837" y="1327"/>
                  </a:lnTo>
                  <a:lnTo>
                    <a:pt x="1870" y="1327"/>
                  </a:lnTo>
                  <a:lnTo>
                    <a:pt x="1903" y="1325"/>
                  </a:lnTo>
                  <a:lnTo>
                    <a:pt x="1937" y="1322"/>
                  </a:lnTo>
                  <a:lnTo>
                    <a:pt x="1973" y="1317"/>
                  </a:lnTo>
                  <a:lnTo>
                    <a:pt x="2010" y="1310"/>
                  </a:lnTo>
                  <a:lnTo>
                    <a:pt x="2046" y="1301"/>
                  </a:lnTo>
                  <a:lnTo>
                    <a:pt x="2081" y="1291"/>
                  </a:lnTo>
                  <a:lnTo>
                    <a:pt x="2118" y="1279"/>
                  </a:lnTo>
                  <a:lnTo>
                    <a:pt x="2153" y="1266"/>
                  </a:lnTo>
                  <a:lnTo>
                    <a:pt x="2188" y="1251"/>
                  </a:lnTo>
                  <a:lnTo>
                    <a:pt x="2222" y="1235"/>
                  </a:lnTo>
                  <a:lnTo>
                    <a:pt x="2241" y="1226"/>
                  </a:lnTo>
                  <a:lnTo>
                    <a:pt x="2260" y="1217"/>
                  </a:lnTo>
                  <a:lnTo>
                    <a:pt x="2278" y="1207"/>
                  </a:lnTo>
                  <a:lnTo>
                    <a:pt x="2297" y="1197"/>
                  </a:lnTo>
                  <a:lnTo>
                    <a:pt x="2296" y="1186"/>
                  </a:lnTo>
                  <a:lnTo>
                    <a:pt x="2295" y="1174"/>
                  </a:lnTo>
                  <a:lnTo>
                    <a:pt x="2294" y="1161"/>
                  </a:lnTo>
                  <a:lnTo>
                    <a:pt x="2294" y="1150"/>
                  </a:lnTo>
                  <a:lnTo>
                    <a:pt x="2295" y="1126"/>
                  </a:lnTo>
                  <a:lnTo>
                    <a:pt x="2297" y="1102"/>
                  </a:lnTo>
                  <a:lnTo>
                    <a:pt x="2299" y="1078"/>
                  </a:lnTo>
                  <a:lnTo>
                    <a:pt x="2303" y="1056"/>
                  </a:lnTo>
                  <a:lnTo>
                    <a:pt x="2308" y="1034"/>
                  </a:lnTo>
                  <a:lnTo>
                    <a:pt x="2315" y="1012"/>
                  </a:lnTo>
                  <a:lnTo>
                    <a:pt x="2322" y="990"/>
                  </a:lnTo>
                  <a:lnTo>
                    <a:pt x="2330" y="969"/>
                  </a:lnTo>
                  <a:lnTo>
                    <a:pt x="2340" y="949"/>
                  </a:lnTo>
                  <a:lnTo>
                    <a:pt x="2350" y="928"/>
                  </a:lnTo>
                  <a:lnTo>
                    <a:pt x="2361" y="910"/>
                  </a:lnTo>
                  <a:lnTo>
                    <a:pt x="2374" y="891"/>
                  </a:lnTo>
                  <a:lnTo>
                    <a:pt x="2386" y="872"/>
                  </a:lnTo>
                  <a:lnTo>
                    <a:pt x="2400" y="855"/>
                  </a:lnTo>
                  <a:lnTo>
                    <a:pt x="2414" y="838"/>
                  </a:lnTo>
                  <a:lnTo>
                    <a:pt x="2430" y="822"/>
                  </a:lnTo>
                  <a:lnTo>
                    <a:pt x="2446" y="807"/>
                  </a:lnTo>
                  <a:lnTo>
                    <a:pt x="2463" y="793"/>
                  </a:lnTo>
                  <a:lnTo>
                    <a:pt x="2481" y="778"/>
                  </a:lnTo>
                  <a:lnTo>
                    <a:pt x="2498" y="766"/>
                  </a:lnTo>
                  <a:lnTo>
                    <a:pt x="2517" y="753"/>
                  </a:lnTo>
                  <a:lnTo>
                    <a:pt x="2537" y="742"/>
                  </a:lnTo>
                  <a:lnTo>
                    <a:pt x="2556" y="733"/>
                  </a:lnTo>
                  <a:lnTo>
                    <a:pt x="2577" y="723"/>
                  </a:lnTo>
                  <a:lnTo>
                    <a:pt x="2599" y="715"/>
                  </a:lnTo>
                  <a:lnTo>
                    <a:pt x="2620" y="708"/>
                  </a:lnTo>
                  <a:lnTo>
                    <a:pt x="2643" y="702"/>
                  </a:lnTo>
                  <a:lnTo>
                    <a:pt x="2664" y="696"/>
                  </a:lnTo>
                  <a:lnTo>
                    <a:pt x="2687" y="692"/>
                  </a:lnTo>
                  <a:lnTo>
                    <a:pt x="2711" y="689"/>
                  </a:lnTo>
                  <a:lnTo>
                    <a:pt x="2734" y="687"/>
                  </a:lnTo>
                  <a:lnTo>
                    <a:pt x="2758" y="686"/>
                  </a:lnTo>
                  <a:lnTo>
                    <a:pt x="2782" y="687"/>
                  </a:lnTo>
                  <a:lnTo>
                    <a:pt x="2805" y="689"/>
                  </a:lnTo>
                  <a:lnTo>
                    <a:pt x="2828" y="692"/>
                  </a:lnTo>
                  <a:lnTo>
                    <a:pt x="2851" y="696"/>
                  </a:lnTo>
                  <a:lnTo>
                    <a:pt x="2874" y="702"/>
                  </a:lnTo>
                  <a:lnTo>
                    <a:pt x="2896" y="708"/>
                  </a:lnTo>
                  <a:lnTo>
                    <a:pt x="2917" y="715"/>
                  </a:lnTo>
                  <a:lnTo>
                    <a:pt x="2938" y="723"/>
                  </a:lnTo>
                  <a:lnTo>
                    <a:pt x="2959" y="733"/>
                  </a:lnTo>
                  <a:lnTo>
                    <a:pt x="2979" y="742"/>
                  </a:lnTo>
                  <a:lnTo>
                    <a:pt x="2998" y="753"/>
                  </a:lnTo>
                  <a:lnTo>
                    <a:pt x="3017" y="766"/>
                  </a:lnTo>
                  <a:lnTo>
                    <a:pt x="3036" y="778"/>
                  </a:lnTo>
                  <a:lnTo>
                    <a:pt x="3053" y="793"/>
                  </a:lnTo>
                  <a:lnTo>
                    <a:pt x="3070" y="807"/>
                  </a:lnTo>
                  <a:lnTo>
                    <a:pt x="3086" y="822"/>
                  </a:lnTo>
                  <a:lnTo>
                    <a:pt x="3101" y="838"/>
                  </a:lnTo>
                  <a:lnTo>
                    <a:pt x="3116" y="855"/>
                  </a:lnTo>
                  <a:lnTo>
                    <a:pt x="3130" y="872"/>
                  </a:lnTo>
                  <a:lnTo>
                    <a:pt x="3143" y="891"/>
                  </a:lnTo>
                  <a:lnTo>
                    <a:pt x="3155" y="910"/>
                  </a:lnTo>
                  <a:lnTo>
                    <a:pt x="3165" y="928"/>
                  </a:lnTo>
                  <a:lnTo>
                    <a:pt x="3176" y="949"/>
                  </a:lnTo>
                  <a:lnTo>
                    <a:pt x="3185" y="969"/>
                  </a:lnTo>
                  <a:lnTo>
                    <a:pt x="3193" y="990"/>
                  </a:lnTo>
                  <a:lnTo>
                    <a:pt x="3201" y="1012"/>
                  </a:lnTo>
                  <a:lnTo>
                    <a:pt x="3207" y="1034"/>
                  </a:lnTo>
                  <a:lnTo>
                    <a:pt x="3212" y="1056"/>
                  </a:lnTo>
                  <a:lnTo>
                    <a:pt x="3216" y="1078"/>
                  </a:lnTo>
                  <a:lnTo>
                    <a:pt x="3219" y="1102"/>
                  </a:lnTo>
                  <a:lnTo>
                    <a:pt x="3221" y="1126"/>
                  </a:lnTo>
                  <a:lnTo>
                    <a:pt x="3221" y="1150"/>
                  </a:lnTo>
                  <a:lnTo>
                    <a:pt x="3221" y="1174"/>
                  </a:lnTo>
                  <a:lnTo>
                    <a:pt x="3219" y="1196"/>
                  </a:lnTo>
                  <a:lnTo>
                    <a:pt x="3216" y="1220"/>
                  </a:lnTo>
                  <a:lnTo>
                    <a:pt x="3212" y="1243"/>
                  </a:lnTo>
                  <a:lnTo>
                    <a:pt x="3207" y="1265"/>
                  </a:lnTo>
                  <a:lnTo>
                    <a:pt x="3201" y="1288"/>
                  </a:lnTo>
                  <a:lnTo>
                    <a:pt x="3193" y="1308"/>
                  </a:lnTo>
                  <a:lnTo>
                    <a:pt x="3185" y="1330"/>
                  </a:lnTo>
                  <a:lnTo>
                    <a:pt x="3176" y="1350"/>
                  </a:lnTo>
                  <a:lnTo>
                    <a:pt x="3165" y="1370"/>
                  </a:lnTo>
                  <a:lnTo>
                    <a:pt x="3155" y="1389"/>
                  </a:lnTo>
                  <a:lnTo>
                    <a:pt x="3143" y="1409"/>
                  </a:lnTo>
                  <a:lnTo>
                    <a:pt x="3130" y="1426"/>
                  </a:lnTo>
                  <a:lnTo>
                    <a:pt x="3116" y="1444"/>
                  </a:lnTo>
                  <a:lnTo>
                    <a:pt x="3101" y="1460"/>
                  </a:lnTo>
                  <a:lnTo>
                    <a:pt x="3086" y="1477"/>
                  </a:lnTo>
                  <a:lnTo>
                    <a:pt x="3070" y="1492"/>
                  </a:lnTo>
                  <a:lnTo>
                    <a:pt x="3053" y="1507"/>
                  </a:lnTo>
                  <a:lnTo>
                    <a:pt x="3036" y="1520"/>
                  </a:lnTo>
                  <a:lnTo>
                    <a:pt x="3017" y="1533"/>
                  </a:lnTo>
                  <a:lnTo>
                    <a:pt x="2998" y="1545"/>
                  </a:lnTo>
                  <a:lnTo>
                    <a:pt x="2979" y="1557"/>
                  </a:lnTo>
                  <a:lnTo>
                    <a:pt x="2959" y="1567"/>
                  </a:lnTo>
                  <a:lnTo>
                    <a:pt x="2938" y="1576"/>
                  </a:lnTo>
                  <a:lnTo>
                    <a:pt x="2917" y="1585"/>
                  </a:lnTo>
                  <a:lnTo>
                    <a:pt x="2896" y="1592"/>
                  </a:lnTo>
                  <a:lnTo>
                    <a:pt x="2874" y="1598"/>
                  </a:lnTo>
                  <a:lnTo>
                    <a:pt x="2851" y="1603"/>
                  </a:lnTo>
                  <a:lnTo>
                    <a:pt x="2828" y="1607"/>
                  </a:lnTo>
                  <a:lnTo>
                    <a:pt x="2805" y="1609"/>
                  </a:lnTo>
                  <a:lnTo>
                    <a:pt x="2782" y="1612"/>
                  </a:lnTo>
                  <a:lnTo>
                    <a:pt x="2758" y="1613"/>
                  </a:lnTo>
                  <a:lnTo>
                    <a:pt x="2737" y="1612"/>
                  </a:lnTo>
                  <a:lnTo>
                    <a:pt x="2716" y="1610"/>
                  </a:lnTo>
                  <a:lnTo>
                    <a:pt x="2695" y="1608"/>
                  </a:lnTo>
                  <a:lnTo>
                    <a:pt x="2676" y="1605"/>
                  </a:lnTo>
                  <a:lnTo>
                    <a:pt x="2655" y="1601"/>
                  </a:lnTo>
                  <a:lnTo>
                    <a:pt x="2635" y="1596"/>
                  </a:lnTo>
                  <a:lnTo>
                    <a:pt x="2617" y="1590"/>
                  </a:lnTo>
                  <a:lnTo>
                    <a:pt x="2597" y="1584"/>
                  </a:lnTo>
                  <a:lnTo>
                    <a:pt x="2579" y="1576"/>
                  </a:lnTo>
                  <a:lnTo>
                    <a:pt x="2561" y="1568"/>
                  </a:lnTo>
                  <a:lnTo>
                    <a:pt x="2543" y="1560"/>
                  </a:lnTo>
                  <a:lnTo>
                    <a:pt x="2525" y="1550"/>
                  </a:lnTo>
                  <a:lnTo>
                    <a:pt x="2509" y="1540"/>
                  </a:lnTo>
                  <a:lnTo>
                    <a:pt x="2492" y="1529"/>
                  </a:lnTo>
                  <a:lnTo>
                    <a:pt x="2477" y="1517"/>
                  </a:lnTo>
                  <a:lnTo>
                    <a:pt x="2461" y="1505"/>
                  </a:lnTo>
                  <a:lnTo>
                    <a:pt x="2446" y="1492"/>
                  </a:lnTo>
                  <a:lnTo>
                    <a:pt x="2432" y="1479"/>
                  </a:lnTo>
                  <a:lnTo>
                    <a:pt x="2418" y="1465"/>
                  </a:lnTo>
                  <a:lnTo>
                    <a:pt x="2405" y="1450"/>
                  </a:lnTo>
                  <a:lnTo>
                    <a:pt x="2393" y="1435"/>
                  </a:lnTo>
                  <a:lnTo>
                    <a:pt x="2381" y="1419"/>
                  </a:lnTo>
                  <a:lnTo>
                    <a:pt x="2370" y="1402"/>
                  </a:lnTo>
                  <a:lnTo>
                    <a:pt x="2359" y="1386"/>
                  </a:lnTo>
                  <a:lnTo>
                    <a:pt x="2350" y="1369"/>
                  </a:lnTo>
                  <a:lnTo>
                    <a:pt x="2341" y="1352"/>
                  </a:lnTo>
                  <a:lnTo>
                    <a:pt x="2332" y="1333"/>
                  </a:lnTo>
                  <a:lnTo>
                    <a:pt x="2325" y="1315"/>
                  </a:lnTo>
                  <a:lnTo>
                    <a:pt x="2318" y="1296"/>
                  </a:lnTo>
                  <a:lnTo>
                    <a:pt x="2312" y="1277"/>
                  </a:lnTo>
                  <a:lnTo>
                    <a:pt x="2306" y="1258"/>
                  </a:lnTo>
                  <a:lnTo>
                    <a:pt x="2302" y="1238"/>
                  </a:lnTo>
                  <a:lnTo>
                    <a:pt x="2274" y="1253"/>
                  </a:lnTo>
                  <a:lnTo>
                    <a:pt x="2246" y="1271"/>
                  </a:lnTo>
                  <a:lnTo>
                    <a:pt x="2217" y="1288"/>
                  </a:lnTo>
                  <a:lnTo>
                    <a:pt x="2188" y="1306"/>
                  </a:lnTo>
                  <a:lnTo>
                    <a:pt x="2160" y="1325"/>
                  </a:lnTo>
                  <a:lnTo>
                    <a:pt x="2132" y="1343"/>
                  </a:lnTo>
                  <a:lnTo>
                    <a:pt x="2105" y="1362"/>
                  </a:lnTo>
                  <a:lnTo>
                    <a:pt x="2080" y="1382"/>
                  </a:lnTo>
                  <a:lnTo>
                    <a:pt x="2061" y="1397"/>
                  </a:lnTo>
                  <a:lnTo>
                    <a:pt x="2041" y="1413"/>
                  </a:lnTo>
                  <a:lnTo>
                    <a:pt x="2023" y="1429"/>
                  </a:lnTo>
                  <a:lnTo>
                    <a:pt x="2007" y="1445"/>
                  </a:lnTo>
                  <a:lnTo>
                    <a:pt x="1990" y="1461"/>
                  </a:lnTo>
                  <a:lnTo>
                    <a:pt x="1974" y="1478"/>
                  </a:lnTo>
                  <a:lnTo>
                    <a:pt x="1960" y="1495"/>
                  </a:lnTo>
                  <a:lnTo>
                    <a:pt x="1945" y="1511"/>
                  </a:lnTo>
                  <a:lnTo>
                    <a:pt x="1917" y="1545"/>
                  </a:lnTo>
                  <a:lnTo>
                    <a:pt x="1889" y="1581"/>
                  </a:lnTo>
                  <a:lnTo>
                    <a:pt x="1862" y="1619"/>
                  </a:lnTo>
                  <a:lnTo>
                    <a:pt x="1834" y="1658"/>
                  </a:lnTo>
                  <a:lnTo>
                    <a:pt x="1804" y="1701"/>
                  </a:lnTo>
                  <a:lnTo>
                    <a:pt x="1774" y="1744"/>
                  </a:lnTo>
                  <a:lnTo>
                    <a:pt x="1743" y="1787"/>
                  </a:lnTo>
                  <a:lnTo>
                    <a:pt x="1712" y="1833"/>
                  </a:lnTo>
                  <a:lnTo>
                    <a:pt x="1682" y="1878"/>
                  </a:lnTo>
                  <a:lnTo>
                    <a:pt x="1653" y="1921"/>
                  </a:lnTo>
                  <a:lnTo>
                    <a:pt x="1626" y="1964"/>
                  </a:lnTo>
                  <a:lnTo>
                    <a:pt x="1601" y="2005"/>
                  </a:lnTo>
                  <a:lnTo>
                    <a:pt x="1579" y="2043"/>
                  </a:lnTo>
                  <a:lnTo>
                    <a:pt x="1560" y="2079"/>
                  </a:lnTo>
                  <a:lnTo>
                    <a:pt x="1543" y="2114"/>
                  </a:lnTo>
                  <a:lnTo>
                    <a:pt x="1528" y="2146"/>
                  </a:lnTo>
                  <a:lnTo>
                    <a:pt x="1515" y="2178"/>
                  </a:lnTo>
                  <a:lnTo>
                    <a:pt x="1503" y="2208"/>
                  </a:lnTo>
                  <a:lnTo>
                    <a:pt x="1492" y="2238"/>
                  </a:lnTo>
                  <a:lnTo>
                    <a:pt x="1482" y="2268"/>
                  </a:lnTo>
                  <a:lnTo>
                    <a:pt x="1471" y="2299"/>
                  </a:lnTo>
                  <a:lnTo>
                    <a:pt x="1461" y="2329"/>
                  </a:lnTo>
                  <a:lnTo>
                    <a:pt x="1452" y="2359"/>
                  </a:lnTo>
                  <a:lnTo>
                    <a:pt x="1442" y="2387"/>
                  </a:lnTo>
                  <a:lnTo>
                    <a:pt x="1463" y="2394"/>
                  </a:lnTo>
                  <a:lnTo>
                    <a:pt x="1484" y="2403"/>
                  </a:lnTo>
                  <a:lnTo>
                    <a:pt x="1503" y="2415"/>
                  </a:lnTo>
                  <a:lnTo>
                    <a:pt x="1522" y="2426"/>
                  </a:lnTo>
                  <a:lnTo>
                    <a:pt x="1540" y="2440"/>
                  </a:lnTo>
                  <a:lnTo>
                    <a:pt x="1555" y="2455"/>
                  </a:lnTo>
                  <a:lnTo>
                    <a:pt x="1571" y="2471"/>
                  </a:lnTo>
                  <a:lnTo>
                    <a:pt x="1584" y="2488"/>
                  </a:lnTo>
                  <a:lnTo>
                    <a:pt x="1597" y="2506"/>
                  </a:lnTo>
                  <a:lnTo>
                    <a:pt x="1608" y="2526"/>
                  </a:lnTo>
                  <a:lnTo>
                    <a:pt x="1618" y="2545"/>
                  </a:lnTo>
                  <a:lnTo>
                    <a:pt x="1626" y="2567"/>
                  </a:lnTo>
                  <a:lnTo>
                    <a:pt x="1632" y="2589"/>
                  </a:lnTo>
                  <a:lnTo>
                    <a:pt x="1637" y="2610"/>
                  </a:lnTo>
                  <a:lnTo>
                    <a:pt x="1640" y="2634"/>
                  </a:lnTo>
                  <a:lnTo>
                    <a:pt x="1640" y="2657"/>
                  </a:lnTo>
                  <a:lnTo>
                    <a:pt x="1640" y="2671"/>
                  </a:lnTo>
                  <a:lnTo>
                    <a:pt x="1639" y="2686"/>
                  </a:lnTo>
                  <a:lnTo>
                    <a:pt x="1637" y="2700"/>
                  </a:lnTo>
                  <a:lnTo>
                    <a:pt x="1635" y="2715"/>
                  </a:lnTo>
                  <a:lnTo>
                    <a:pt x="1632" y="2728"/>
                  </a:lnTo>
                  <a:lnTo>
                    <a:pt x="1628" y="2742"/>
                  </a:lnTo>
                  <a:lnTo>
                    <a:pt x="1624" y="2754"/>
                  </a:lnTo>
                  <a:lnTo>
                    <a:pt x="1619" y="2768"/>
                  </a:lnTo>
                  <a:lnTo>
                    <a:pt x="1612" y="2780"/>
                  </a:lnTo>
                  <a:lnTo>
                    <a:pt x="1606" y="2793"/>
                  </a:lnTo>
                  <a:lnTo>
                    <a:pt x="1600" y="2804"/>
                  </a:lnTo>
                  <a:lnTo>
                    <a:pt x="1593" y="2816"/>
                  </a:lnTo>
                  <a:lnTo>
                    <a:pt x="1584" y="2827"/>
                  </a:lnTo>
                  <a:lnTo>
                    <a:pt x="1576" y="2838"/>
                  </a:lnTo>
                  <a:lnTo>
                    <a:pt x="1567" y="2848"/>
                  </a:lnTo>
                  <a:lnTo>
                    <a:pt x="1557" y="2858"/>
                  </a:lnTo>
                  <a:lnTo>
                    <a:pt x="1548" y="2867"/>
                  </a:lnTo>
                  <a:lnTo>
                    <a:pt x="1538" y="2876"/>
                  </a:lnTo>
                  <a:lnTo>
                    <a:pt x="1526" y="2885"/>
                  </a:lnTo>
                  <a:lnTo>
                    <a:pt x="1516" y="2893"/>
                  </a:lnTo>
                  <a:lnTo>
                    <a:pt x="1504" y="2900"/>
                  </a:lnTo>
                  <a:lnTo>
                    <a:pt x="1492" y="2906"/>
                  </a:lnTo>
                  <a:lnTo>
                    <a:pt x="1480" y="2913"/>
                  </a:lnTo>
                  <a:lnTo>
                    <a:pt x="1467" y="2919"/>
                  </a:lnTo>
                  <a:lnTo>
                    <a:pt x="1455" y="2924"/>
                  </a:lnTo>
                  <a:lnTo>
                    <a:pt x="1441" y="2928"/>
                  </a:lnTo>
                  <a:lnTo>
                    <a:pt x="1428" y="2932"/>
                  </a:lnTo>
                  <a:lnTo>
                    <a:pt x="1414" y="2935"/>
                  </a:lnTo>
                  <a:lnTo>
                    <a:pt x="1400" y="2938"/>
                  </a:lnTo>
                  <a:lnTo>
                    <a:pt x="1385" y="2940"/>
                  </a:lnTo>
                  <a:lnTo>
                    <a:pt x="1372" y="2941"/>
                  </a:lnTo>
                  <a:lnTo>
                    <a:pt x="1356" y="2941"/>
                  </a:lnTo>
                  <a:lnTo>
                    <a:pt x="1342" y="2941"/>
                  </a:lnTo>
                  <a:lnTo>
                    <a:pt x="1327" y="2940"/>
                  </a:lnTo>
                  <a:lnTo>
                    <a:pt x="1314" y="2938"/>
                  </a:lnTo>
                  <a:lnTo>
                    <a:pt x="1299" y="2935"/>
                  </a:lnTo>
                  <a:lnTo>
                    <a:pt x="1286" y="2932"/>
                  </a:lnTo>
                  <a:lnTo>
                    <a:pt x="1272" y="2928"/>
                  </a:lnTo>
                  <a:lnTo>
                    <a:pt x="1259" y="2924"/>
                  </a:lnTo>
                  <a:lnTo>
                    <a:pt x="1246" y="2919"/>
                  </a:lnTo>
                  <a:lnTo>
                    <a:pt x="1234" y="2913"/>
                  </a:lnTo>
                  <a:lnTo>
                    <a:pt x="1221" y="2906"/>
                  </a:lnTo>
                  <a:lnTo>
                    <a:pt x="1209" y="2900"/>
                  </a:lnTo>
                  <a:lnTo>
                    <a:pt x="1197" y="2893"/>
                  </a:lnTo>
                  <a:lnTo>
                    <a:pt x="1186" y="2885"/>
                  </a:lnTo>
                  <a:lnTo>
                    <a:pt x="1176" y="2876"/>
                  </a:lnTo>
                  <a:lnTo>
                    <a:pt x="1165" y="2867"/>
                  </a:lnTo>
                  <a:lnTo>
                    <a:pt x="1156" y="2858"/>
                  </a:lnTo>
                  <a:lnTo>
                    <a:pt x="1146" y="2848"/>
                  </a:lnTo>
                  <a:lnTo>
                    <a:pt x="1137" y="2838"/>
                  </a:lnTo>
                  <a:lnTo>
                    <a:pt x="1129" y="2827"/>
                  </a:lnTo>
                  <a:lnTo>
                    <a:pt x="1121" y="2816"/>
                  </a:lnTo>
                  <a:lnTo>
                    <a:pt x="1113" y="2804"/>
                  </a:lnTo>
                  <a:lnTo>
                    <a:pt x="1106" y="2793"/>
                  </a:lnTo>
                  <a:lnTo>
                    <a:pt x="1100" y="2780"/>
                  </a:lnTo>
                  <a:lnTo>
                    <a:pt x="1095" y="2768"/>
                  </a:lnTo>
                  <a:lnTo>
                    <a:pt x="1089" y="2754"/>
                  </a:lnTo>
                  <a:lnTo>
                    <a:pt x="1085" y="2742"/>
                  </a:lnTo>
                  <a:lnTo>
                    <a:pt x="1081" y="2728"/>
                  </a:lnTo>
                  <a:lnTo>
                    <a:pt x="1078" y="2715"/>
                  </a:lnTo>
                  <a:lnTo>
                    <a:pt x="1076" y="2700"/>
                  </a:lnTo>
                  <a:lnTo>
                    <a:pt x="1074" y="2686"/>
                  </a:lnTo>
                  <a:lnTo>
                    <a:pt x="1073" y="2671"/>
                  </a:lnTo>
                  <a:lnTo>
                    <a:pt x="1072" y="2657"/>
                  </a:lnTo>
                  <a:lnTo>
                    <a:pt x="1073" y="2643"/>
                  </a:lnTo>
                  <a:lnTo>
                    <a:pt x="1074" y="2628"/>
                  </a:lnTo>
                  <a:lnTo>
                    <a:pt x="1076" y="2615"/>
                  </a:lnTo>
                  <a:lnTo>
                    <a:pt x="1078" y="2600"/>
                  </a:lnTo>
                  <a:lnTo>
                    <a:pt x="1081" y="2587"/>
                  </a:lnTo>
                  <a:lnTo>
                    <a:pt x="1085" y="2573"/>
                  </a:lnTo>
                  <a:lnTo>
                    <a:pt x="1089" y="2560"/>
                  </a:lnTo>
                  <a:lnTo>
                    <a:pt x="1095" y="2547"/>
                  </a:lnTo>
                  <a:lnTo>
                    <a:pt x="1100" y="2534"/>
                  </a:lnTo>
                  <a:lnTo>
                    <a:pt x="1106" y="2522"/>
                  </a:lnTo>
                  <a:lnTo>
                    <a:pt x="1113" y="2510"/>
                  </a:lnTo>
                  <a:lnTo>
                    <a:pt x="1121" y="2499"/>
                  </a:lnTo>
                  <a:lnTo>
                    <a:pt x="1129" y="2487"/>
                  </a:lnTo>
                  <a:lnTo>
                    <a:pt x="1137" y="2477"/>
                  </a:lnTo>
                  <a:lnTo>
                    <a:pt x="1146" y="2467"/>
                  </a:lnTo>
                  <a:lnTo>
                    <a:pt x="1156" y="2457"/>
                  </a:lnTo>
                  <a:lnTo>
                    <a:pt x="1165" y="2447"/>
                  </a:lnTo>
                  <a:lnTo>
                    <a:pt x="1176" y="2439"/>
                  </a:lnTo>
                  <a:lnTo>
                    <a:pt x="1186" y="2430"/>
                  </a:lnTo>
                  <a:lnTo>
                    <a:pt x="1197" y="2422"/>
                  </a:lnTo>
                  <a:lnTo>
                    <a:pt x="1209" y="2415"/>
                  </a:lnTo>
                  <a:lnTo>
                    <a:pt x="1221" y="2408"/>
                  </a:lnTo>
                  <a:lnTo>
                    <a:pt x="1234" y="2401"/>
                  </a:lnTo>
                  <a:lnTo>
                    <a:pt x="1246" y="2396"/>
                  </a:lnTo>
                  <a:lnTo>
                    <a:pt x="1259" y="2391"/>
                  </a:lnTo>
                  <a:lnTo>
                    <a:pt x="1272" y="2387"/>
                  </a:lnTo>
                  <a:lnTo>
                    <a:pt x="1286" y="2383"/>
                  </a:lnTo>
                  <a:lnTo>
                    <a:pt x="1299" y="2380"/>
                  </a:lnTo>
                  <a:lnTo>
                    <a:pt x="1314" y="2376"/>
                  </a:lnTo>
                  <a:lnTo>
                    <a:pt x="1327" y="2375"/>
                  </a:lnTo>
                  <a:lnTo>
                    <a:pt x="1342" y="2374"/>
                  </a:lnTo>
                  <a:lnTo>
                    <a:pt x="1356" y="2373"/>
                  </a:lnTo>
                  <a:lnTo>
                    <a:pt x="1366" y="2373"/>
                  </a:lnTo>
                  <a:lnTo>
                    <a:pt x="1377" y="2374"/>
                  </a:lnTo>
                  <a:lnTo>
                    <a:pt x="1387" y="2375"/>
                  </a:lnTo>
                  <a:lnTo>
                    <a:pt x="1398" y="2376"/>
                  </a:lnTo>
                  <a:lnTo>
                    <a:pt x="1406" y="2350"/>
                  </a:lnTo>
                  <a:lnTo>
                    <a:pt x="1413" y="2321"/>
                  </a:lnTo>
                  <a:lnTo>
                    <a:pt x="1421" y="2291"/>
                  </a:lnTo>
                  <a:lnTo>
                    <a:pt x="1430" y="2260"/>
                  </a:lnTo>
                  <a:lnTo>
                    <a:pt x="1438" y="2228"/>
                  </a:lnTo>
                  <a:lnTo>
                    <a:pt x="1445" y="2197"/>
                  </a:lnTo>
                  <a:lnTo>
                    <a:pt x="1452" y="2166"/>
                  </a:lnTo>
                  <a:lnTo>
                    <a:pt x="1458" y="2133"/>
                  </a:lnTo>
                  <a:lnTo>
                    <a:pt x="1462" y="2100"/>
                  </a:lnTo>
                  <a:lnTo>
                    <a:pt x="1466" y="2065"/>
                  </a:lnTo>
                  <a:lnTo>
                    <a:pt x="1468" y="2030"/>
                  </a:lnTo>
                  <a:lnTo>
                    <a:pt x="1469" y="1991"/>
                  </a:lnTo>
                  <a:lnTo>
                    <a:pt x="1469" y="1953"/>
                  </a:lnTo>
                  <a:lnTo>
                    <a:pt x="1467" y="1913"/>
                  </a:lnTo>
                  <a:lnTo>
                    <a:pt x="1464" y="1871"/>
                  </a:lnTo>
                  <a:lnTo>
                    <a:pt x="1461" y="1830"/>
                  </a:lnTo>
                  <a:lnTo>
                    <a:pt x="1457" y="1789"/>
                  </a:lnTo>
                  <a:lnTo>
                    <a:pt x="1452" y="1747"/>
                  </a:lnTo>
                  <a:lnTo>
                    <a:pt x="1446" y="1708"/>
                  </a:lnTo>
                  <a:lnTo>
                    <a:pt x="1442" y="1671"/>
                  </a:lnTo>
                  <a:lnTo>
                    <a:pt x="1441" y="1666"/>
                  </a:lnTo>
                  <a:lnTo>
                    <a:pt x="1441" y="1665"/>
                  </a:lnTo>
                  <a:lnTo>
                    <a:pt x="1441" y="1664"/>
                  </a:lnTo>
                  <a:lnTo>
                    <a:pt x="1439" y="1652"/>
                  </a:lnTo>
                  <a:lnTo>
                    <a:pt x="1439" y="1651"/>
                  </a:lnTo>
                  <a:lnTo>
                    <a:pt x="1435" y="1618"/>
                  </a:lnTo>
                  <a:lnTo>
                    <a:pt x="1431" y="1587"/>
                  </a:lnTo>
                  <a:lnTo>
                    <a:pt x="1427" y="1558"/>
                  </a:lnTo>
                  <a:lnTo>
                    <a:pt x="1421" y="1531"/>
                  </a:lnTo>
                  <a:lnTo>
                    <a:pt x="1416" y="1505"/>
                  </a:lnTo>
                  <a:lnTo>
                    <a:pt x="1411" y="1480"/>
                  </a:lnTo>
                  <a:lnTo>
                    <a:pt x="1405" y="1457"/>
                  </a:lnTo>
                  <a:lnTo>
                    <a:pt x="1398" y="1436"/>
                  </a:lnTo>
                  <a:lnTo>
                    <a:pt x="1389" y="1413"/>
                  </a:lnTo>
                  <a:lnTo>
                    <a:pt x="1379" y="1392"/>
                  </a:lnTo>
                  <a:lnTo>
                    <a:pt x="1366" y="1371"/>
                  </a:lnTo>
                  <a:lnTo>
                    <a:pt x="1353" y="1352"/>
                  </a:lnTo>
                  <a:lnTo>
                    <a:pt x="1335" y="1331"/>
                  </a:lnTo>
                  <a:lnTo>
                    <a:pt x="1317" y="1309"/>
                  </a:lnTo>
                  <a:lnTo>
                    <a:pt x="1293" y="1285"/>
                  </a:lnTo>
                  <a:lnTo>
                    <a:pt x="1267" y="1261"/>
                  </a:lnTo>
                  <a:lnTo>
                    <a:pt x="1237" y="1233"/>
                  </a:lnTo>
                  <a:lnTo>
                    <a:pt x="1204" y="1204"/>
                  </a:lnTo>
                  <a:lnTo>
                    <a:pt x="1169" y="1175"/>
                  </a:lnTo>
                  <a:lnTo>
                    <a:pt x="1134" y="1145"/>
                  </a:lnTo>
                  <a:lnTo>
                    <a:pt x="1111" y="1166"/>
                  </a:lnTo>
                  <a:lnTo>
                    <a:pt x="1087" y="1186"/>
                  </a:lnTo>
                  <a:lnTo>
                    <a:pt x="1062" y="1206"/>
                  </a:lnTo>
                  <a:lnTo>
                    <a:pt x="1037" y="1223"/>
                  </a:lnTo>
                  <a:lnTo>
                    <a:pt x="1010" y="1240"/>
                  </a:lnTo>
                  <a:lnTo>
                    <a:pt x="982" y="1255"/>
                  </a:lnTo>
                  <a:lnTo>
                    <a:pt x="954" y="1270"/>
                  </a:lnTo>
                  <a:lnTo>
                    <a:pt x="924" y="1283"/>
                  </a:lnTo>
                  <a:lnTo>
                    <a:pt x="894" y="1295"/>
                  </a:lnTo>
                  <a:lnTo>
                    <a:pt x="863" y="1304"/>
                  </a:lnTo>
                  <a:lnTo>
                    <a:pt x="832" y="1313"/>
                  </a:lnTo>
                  <a:lnTo>
                    <a:pt x="801" y="1321"/>
                  </a:lnTo>
                  <a:lnTo>
                    <a:pt x="768" y="1326"/>
                  </a:lnTo>
                  <a:lnTo>
                    <a:pt x="736" y="1330"/>
                  </a:lnTo>
                  <a:lnTo>
                    <a:pt x="702" y="1333"/>
                  </a:lnTo>
                  <a:lnTo>
                    <a:pt x="668" y="1333"/>
                  </a:lnTo>
                  <a:lnTo>
                    <a:pt x="634" y="1333"/>
                  </a:lnTo>
                  <a:lnTo>
                    <a:pt x="600" y="1330"/>
                  </a:lnTo>
                  <a:lnTo>
                    <a:pt x="567" y="1326"/>
                  </a:lnTo>
                  <a:lnTo>
                    <a:pt x="533" y="1320"/>
                  </a:lnTo>
                  <a:lnTo>
                    <a:pt x="501" y="1312"/>
                  </a:lnTo>
                  <a:lnTo>
                    <a:pt x="469" y="1303"/>
                  </a:lnTo>
                  <a:lnTo>
                    <a:pt x="439" y="1293"/>
                  </a:lnTo>
                  <a:lnTo>
                    <a:pt x="408" y="1281"/>
                  </a:lnTo>
                  <a:lnTo>
                    <a:pt x="379" y="1268"/>
                  </a:lnTo>
                  <a:lnTo>
                    <a:pt x="350" y="1253"/>
                  </a:lnTo>
                  <a:lnTo>
                    <a:pt x="322" y="1237"/>
                  </a:lnTo>
                  <a:lnTo>
                    <a:pt x="295" y="1219"/>
                  </a:lnTo>
                  <a:lnTo>
                    <a:pt x="269" y="1201"/>
                  </a:lnTo>
                  <a:lnTo>
                    <a:pt x="243" y="1181"/>
                  </a:lnTo>
                  <a:lnTo>
                    <a:pt x="219" y="1160"/>
                  </a:lnTo>
                  <a:lnTo>
                    <a:pt x="196" y="1138"/>
                  </a:lnTo>
                  <a:lnTo>
                    <a:pt x="173" y="1115"/>
                  </a:lnTo>
                  <a:lnTo>
                    <a:pt x="153" y="1091"/>
                  </a:lnTo>
                  <a:lnTo>
                    <a:pt x="133" y="1066"/>
                  </a:lnTo>
                  <a:lnTo>
                    <a:pt x="114" y="1039"/>
                  </a:lnTo>
                  <a:lnTo>
                    <a:pt x="97" y="1012"/>
                  </a:lnTo>
                  <a:lnTo>
                    <a:pt x="81" y="984"/>
                  </a:lnTo>
                  <a:lnTo>
                    <a:pt x="65" y="956"/>
                  </a:lnTo>
                  <a:lnTo>
                    <a:pt x="52" y="926"/>
                  </a:lnTo>
                  <a:lnTo>
                    <a:pt x="41" y="896"/>
                  </a:lnTo>
                  <a:lnTo>
                    <a:pt x="30" y="865"/>
                  </a:lnTo>
                  <a:lnTo>
                    <a:pt x="21" y="833"/>
                  </a:lnTo>
                  <a:lnTo>
                    <a:pt x="14" y="801"/>
                  </a:lnTo>
                  <a:lnTo>
                    <a:pt x="7" y="768"/>
                  </a:lnTo>
                  <a:lnTo>
                    <a:pt x="3" y="735"/>
                  </a:lnTo>
                  <a:lnTo>
                    <a:pt x="1" y="701"/>
                  </a:lnTo>
                  <a:lnTo>
                    <a:pt x="0" y="666"/>
                  </a:lnTo>
                  <a:lnTo>
                    <a:pt x="1" y="632"/>
                  </a:lnTo>
                  <a:lnTo>
                    <a:pt x="3" y="598"/>
                  </a:lnTo>
                  <a:lnTo>
                    <a:pt x="7" y="565"/>
                  </a:lnTo>
                  <a:lnTo>
                    <a:pt x="14" y="532"/>
                  </a:lnTo>
                  <a:lnTo>
                    <a:pt x="21" y="500"/>
                  </a:lnTo>
                  <a:lnTo>
                    <a:pt x="30" y="469"/>
                  </a:lnTo>
                  <a:lnTo>
                    <a:pt x="41" y="438"/>
                  </a:lnTo>
                  <a:lnTo>
                    <a:pt x="52" y="407"/>
                  </a:lnTo>
                  <a:lnTo>
                    <a:pt x="65" y="378"/>
                  </a:lnTo>
                  <a:lnTo>
                    <a:pt x="81" y="349"/>
                  </a:lnTo>
                  <a:lnTo>
                    <a:pt x="97" y="321"/>
                  </a:lnTo>
                  <a:lnTo>
                    <a:pt x="114" y="294"/>
                  </a:lnTo>
                  <a:lnTo>
                    <a:pt x="133" y="268"/>
                  </a:lnTo>
                  <a:lnTo>
                    <a:pt x="153" y="242"/>
                  </a:lnTo>
                  <a:lnTo>
                    <a:pt x="173" y="218"/>
                  </a:lnTo>
                  <a:lnTo>
                    <a:pt x="196" y="195"/>
                  </a:lnTo>
                  <a:lnTo>
                    <a:pt x="219" y="173"/>
                  </a:lnTo>
                  <a:lnTo>
                    <a:pt x="243" y="152"/>
                  </a:lnTo>
                  <a:lnTo>
                    <a:pt x="269" y="132"/>
                  </a:lnTo>
                  <a:lnTo>
                    <a:pt x="295" y="114"/>
                  </a:lnTo>
                  <a:lnTo>
                    <a:pt x="322" y="96"/>
                  </a:lnTo>
                  <a:lnTo>
                    <a:pt x="350" y="81"/>
                  </a:lnTo>
                  <a:lnTo>
                    <a:pt x="379" y="65"/>
                  </a:lnTo>
                  <a:lnTo>
                    <a:pt x="408" y="53"/>
                  </a:lnTo>
                  <a:lnTo>
                    <a:pt x="439" y="40"/>
                  </a:lnTo>
                  <a:lnTo>
                    <a:pt x="469" y="30"/>
                  </a:lnTo>
                  <a:lnTo>
                    <a:pt x="501" y="21"/>
                  </a:lnTo>
                  <a:lnTo>
                    <a:pt x="533" y="13"/>
                  </a:lnTo>
                  <a:lnTo>
                    <a:pt x="567" y="7"/>
                  </a:lnTo>
                  <a:lnTo>
                    <a:pt x="600" y="3"/>
                  </a:lnTo>
                  <a:lnTo>
                    <a:pt x="634" y="1"/>
                  </a:lnTo>
                  <a:lnTo>
                    <a:pt x="668" y="0"/>
                  </a:lnTo>
                  <a:close/>
                  <a:moveTo>
                    <a:pt x="1524" y="1176"/>
                  </a:moveTo>
                  <a:lnTo>
                    <a:pt x="1533" y="1182"/>
                  </a:lnTo>
                  <a:lnTo>
                    <a:pt x="1543" y="1187"/>
                  </a:lnTo>
                  <a:lnTo>
                    <a:pt x="1553" y="1192"/>
                  </a:lnTo>
                  <a:lnTo>
                    <a:pt x="1565" y="1197"/>
                  </a:lnTo>
                  <a:lnTo>
                    <a:pt x="1576" y="1201"/>
                  </a:lnTo>
                  <a:lnTo>
                    <a:pt x="1587" y="1205"/>
                  </a:lnTo>
                  <a:lnTo>
                    <a:pt x="1599" y="1207"/>
                  </a:lnTo>
                  <a:lnTo>
                    <a:pt x="1611" y="1210"/>
                  </a:lnTo>
                  <a:lnTo>
                    <a:pt x="1637" y="1213"/>
                  </a:lnTo>
                  <a:lnTo>
                    <a:pt x="1663" y="1214"/>
                  </a:lnTo>
                  <a:lnTo>
                    <a:pt x="1689" y="1214"/>
                  </a:lnTo>
                  <a:lnTo>
                    <a:pt x="1716" y="1213"/>
                  </a:lnTo>
                  <a:lnTo>
                    <a:pt x="1742" y="1211"/>
                  </a:lnTo>
                  <a:lnTo>
                    <a:pt x="1768" y="1208"/>
                  </a:lnTo>
                  <a:lnTo>
                    <a:pt x="1792" y="1204"/>
                  </a:lnTo>
                  <a:lnTo>
                    <a:pt x="1815" y="1200"/>
                  </a:lnTo>
                  <a:lnTo>
                    <a:pt x="1836" y="1194"/>
                  </a:lnTo>
                  <a:lnTo>
                    <a:pt x="1856" y="1190"/>
                  </a:lnTo>
                  <a:lnTo>
                    <a:pt x="1873" y="1186"/>
                  </a:lnTo>
                  <a:lnTo>
                    <a:pt x="1886" y="1183"/>
                  </a:lnTo>
                  <a:lnTo>
                    <a:pt x="1906" y="1178"/>
                  </a:lnTo>
                  <a:lnTo>
                    <a:pt x="1916" y="1177"/>
                  </a:lnTo>
                  <a:lnTo>
                    <a:pt x="1919" y="1178"/>
                  </a:lnTo>
                  <a:lnTo>
                    <a:pt x="1922" y="1179"/>
                  </a:lnTo>
                  <a:lnTo>
                    <a:pt x="1924" y="1182"/>
                  </a:lnTo>
                  <a:lnTo>
                    <a:pt x="1925" y="1186"/>
                  </a:lnTo>
                  <a:lnTo>
                    <a:pt x="1930" y="1197"/>
                  </a:lnTo>
                  <a:lnTo>
                    <a:pt x="1935" y="1212"/>
                  </a:lnTo>
                  <a:lnTo>
                    <a:pt x="1940" y="1225"/>
                  </a:lnTo>
                  <a:lnTo>
                    <a:pt x="1945" y="1237"/>
                  </a:lnTo>
                  <a:lnTo>
                    <a:pt x="1950" y="1248"/>
                  </a:lnTo>
                  <a:lnTo>
                    <a:pt x="1950" y="1249"/>
                  </a:lnTo>
                  <a:lnTo>
                    <a:pt x="1953" y="1247"/>
                  </a:lnTo>
                  <a:lnTo>
                    <a:pt x="1972" y="1231"/>
                  </a:lnTo>
                  <a:lnTo>
                    <a:pt x="1993" y="1214"/>
                  </a:lnTo>
                  <a:lnTo>
                    <a:pt x="2020" y="1190"/>
                  </a:lnTo>
                  <a:lnTo>
                    <a:pt x="2035" y="1177"/>
                  </a:lnTo>
                  <a:lnTo>
                    <a:pt x="2048" y="1161"/>
                  </a:lnTo>
                  <a:lnTo>
                    <a:pt x="2063" y="1145"/>
                  </a:lnTo>
                  <a:lnTo>
                    <a:pt x="2076" y="1127"/>
                  </a:lnTo>
                  <a:lnTo>
                    <a:pt x="2090" y="1109"/>
                  </a:lnTo>
                  <a:lnTo>
                    <a:pt x="2101" y="1090"/>
                  </a:lnTo>
                  <a:lnTo>
                    <a:pt x="2112" y="1071"/>
                  </a:lnTo>
                  <a:lnTo>
                    <a:pt x="2122" y="1053"/>
                  </a:lnTo>
                  <a:lnTo>
                    <a:pt x="2138" y="1017"/>
                  </a:lnTo>
                  <a:lnTo>
                    <a:pt x="2150" y="990"/>
                  </a:lnTo>
                  <a:lnTo>
                    <a:pt x="2161" y="965"/>
                  </a:lnTo>
                  <a:lnTo>
                    <a:pt x="2162" y="961"/>
                  </a:lnTo>
                  <a:lnTo>
                    <a:pt x="2159" y="961"/>
                  </a:lnTo>
                  <a:lnTo>
                    <a:pt x="2137" y="967"/>
                  </a:lnTo>
                  <a:lnTo>
                    <a:pt x="2114" y="972"/>
                  </a:lnTo>
                  <a:lnTo>
                    <a:pt x="2084" y="979"/>
                  </a:lnTo>
                  <a:lnTo>
                    <a:pt x="2050" y="985"/>
                  </a:lnTo>
                  <a:lnTo>
                    <a:pt x="2013" y="990"/>
                  </a:lnTo>
                  <a:lnTo>
                    <a:pt x="1974" y="994"/>
                  </a:lnTo>
                  <a:lnTo>
                    <a:pt x="1938" y="996"/>
                  </a:lnTo>
                  <a:lnTo>
                    <a:pt x="1907" y="996"/>
                  </a:lnTo>
                  <a:lnTo>
                    <a:pt x="1883" y="996"/>
                  </a:lnTo>
                  <a:lnTo>
                    <a:pt x="1860" y="996"/>
                  </a:lnTo>
                  <a:lnTo>
                    <a:pt x="1857" y="996"/>
                  </a:lnTo>
                  <a:lnTo>
                    <a:pt x="1857" y="998"/>
                  </a:lnTo>
                  <a:lnTo>
                    <a:pt x="1862" y="1011"/>
                  </a:lnTo>
                  <a:lnTo>
                    <a:pt x="1868" y="1025"/>
                  </a:lnTo>
                  <a:lnTo>
                    <a:pt x="1874" y="1041"/>
                  </a:lnTo>
                  <a:lnTo>
                    <a:pt x="1880" y="1058"/>
                  </a:lnTo>
                  <a:lnTo>
                    <a:pt x="1884" y="1072"/>
                  </a:lnTo>
                  <a:lnTo>
                    <a:pt x="1889" y="1085"/>
                  </a:lnTo>
                  <a:lnTo>
                    <a:pt x="1890" y="1087"/>
                  </a:lnTo>
                  <a:lnTo>
                    <a:pt x="1887" y="1088"/>
                  </a:lnTo>
                  <a:lnTo>
                    <a:pt x="1870" y="1089"/>
                  </a:lnTo>
                  <a:lnTo>
                    <a:pt x="1850" y="1091"/>
                  </a:lnTo>
                  <a:lnTo>
                    <a:pt x="1822" y="1092"/>
                  </a:lnTo>
                  <a:lnTo>
                    <a:pt x="1803" y="1092"/>
                  </a:lnTo>
                  <a:lnTo>
                    <a:pt x="1782" y="1091"/>
                  </a:lnTo>
                  <a:lnTo>
                    <a:pt x="1759" y="1088"/>
                  </a:lnTo>
                  <a:lnTo>
                    <a:pt x="1732" y="1085"/>
                  </a:lnTo>
                  <a:lnTo>
                    <a:pt x="1702" y="1079"/>
                  </a:lnTo>
                  <a:lnTo>
                    <a:pt x="1669" y="1073"/>
                  </a:lnTo>
                  <a:lnTo>
                    <a:pt x="1636" y="1066"/>
                  </a:lnTo>
                  <a:lnTo>
                    <a:pt x="1602" y="1058"/>
                  </a:lnTo>
                  <a:lnTo>
                    <a:pt x="1570" y="1050"/>
                  </a:lnTo>
                  <a:lnTo>
                    <a:pt x="1539" y="1043"/>
                  </a:lnTo>
                  <a:lnTo>
                    <a:pt x="1512" y="1036"/>
                  </a:lnTo>
                  <a:lnTo>
                    <a:pt x="1488" y="1030"/>
                  </a:lnTo>
                  <a:lnTo>
                    <a:pt x="1456" y="1023"/>
                  </a:lnTo>
                  <a:lnTo>
                    <a:pt x="1439" y="1018"/>
                  </a:lnTo>
                  <a:lnTo>
                    <a:pt x="1433" y="1016"/>
                  </a:lnTo>
                  <a:lnTo>
                    <a:pt x="1433" y="1016"/>
                  </a:lnTo>
                  <a:lnTo>
                    <a:pt x="1434" y="1020"/>
                  </a:lnTo>
                  <a:lnTo>
                    <a:pt x="1443" y="1047"/>
                  </a:lnTo>
                  <a:lnTo>
                    <a:pt x="1448" y="1061"/>
                  </a:lnTo>
                  <a:lnTo>
                    <a:pt x="1454" y="1075"/>
                  </a:lnTo>
                  <a:lnTo>
                    <a:pt x="1461" y="1093"/>
                  </a:lnTo>
                  <a:lnTo>
                    <a:pt x="1470" y="1111"/>
                  </a:lnTo>
                  <a:lnTo>
                    <a:pt x="1481" y="1128"/>
                  </a:lnTo>
                  <a:lnTo>
                    <a:pt x="1493" y="1146"/>
                  </a:lnTo>
                  <a:lnTo>
                    <a:pt x="1500" y="1154"/>
                  </a:lnTo>
                  <a:lnTo>
                    <a:pt x="1508" y="1161"/>
                  </a:lnTo>
                  <a:lnTo>
                    <a:pt x="1516" y="1168"/>
                  </a:lnTo>
                  <a:lnTo>
                    <a:pt x="1524" y="1176"/>
                  </a:lnTo>
                  <a:close/>
                  <a:moveTo>
                    <a:pt x="2147" y="1514"/>
                  </a:moveTo>
                  <a:lnTo>
                    <a:pt x="2136" y="1518"/>
                  </a:lnTo>
                  <a:lnTo>
                    <a:pt x="2126" y="1524"/>
                  </a:lnTo>
                  <a:lnTo>
                    <a:pt x="2117" y="1529"/>
                  </a:lnTo>
                  <a:lnTo>
                    <a:pt x="2106" y="1536"/>
                  </a:lnTo>
                  <a:lnTo>
                    <a:pt x="2097" y="1543"/>
                  </a:lnTo>
                  <a:lnTo>
                    <a:pt x="2087" y="1550"/>
                  </a:lnTo>
                  <a:lnTo>
                    <a:pt x="2078" y="1559"/>
                  </a:lnTo>
                  <a:lnTo>
                    <a:pt x="2070" y="1568"/>
                  </a:lnTo>
                  <a:lnTo>
                    <a:pt x="2053" y="1587"/>
                  </a:lnTo>
                  <a:lnTo>
                    <a:pt x="2037" y="1607"/>
                  </a:lnTo>
                  <a:lnTo>
                    <a:pt x="2022" y="1629"/>
                  </a:lnTo>
                  <a:lnTo>
                    <a:pt x="2009" y="1652"/>
                  </a:lnTo>
                  <a:lnTo>
                    <a:pt x="1996" y="1675"/>
                  </a:lnTo>
                  <a:lnTo>
                    <a:pt x="1985" y="1698"/>
                  </a:lnTo>
                  <a:lnTo>
                    <a:pt x="1974" y="1720"/>
                  </a:lnTo>
                  <a:lnTo>
                    <a:pt x="1965" y="1742"/>
                  </a:lnTo>
                  <a:lnTo>
                    <a:pt x="1957" y="1763"/>
                  </a:lnTo>
                  <a:lnTo>
                    <a:pt x="1950" y="1781"/>
                  </a:lnTo>
                  <a:lnTo>
                    <a:pt x="1944" y="1797"/>
                  </a:lnTo>
                  <a:lnTo>
                    <a:pt x="1939" y="1810"/>
                  </a:lnTo>
                  <a:lnTo>
                    <a:pt x="1932" y="1830"/>
                  </a:lnTo>
                  <a:lnTo>
                    <a:pt x="1928" y="1839"/>
                  </a:lnTo>
                  <a:lnTo>
                    <a:pt x="1925" y="1841"/>
                  </a:lnTo>
                  <a:lnTo>
                    <a:pt x="1923" y="1841"/>
                  </a:lnTo>
                  <a:lnTo>
                    <a:pt x="1918" y="1841"/>
                  </a:lnTo>
                  <a:lnTo>
                    <a:pt x="1914" y="1840"/>
                  </a:lnTo>
                  <a:lnTo>
                    <a:pt x="1903" y="1838"/>
                  </a:lnTo>
                  <a:lnTo>
                    <a:pt x="1888" y="1835"/>
                  </a:lnTo>
                  <a:lnTo>
                    <a:pt x="1874" y="1831"/>
                  </a:lnTo>
                  <a:lnTo>
                    <a:pt x="1861" y="1829"/>
                  </a:lnTo>
                  <a:lnTo>
                    <a:pt x="1850" y="1826"/>
                  </a:lnTo>
                  <a:lnTo>
                    <a:pt x="1848" y="1826"/>
                  </a:lnTo>
                  <a:lnTo>
                    <a:pt x="1849" y="1830"/>
                  </a:lnTo>
                  <a:lnTo>
                    <a:pt x="1851" y="1855"/>
                  </a:lnTo>
                  <a:lnTo>
                    <a:pt x="1853" y="1882"/>
                  </a:lnTo>
                  <a:lnTo>
                    <a:pt x="1858" y="1917"/>
                  </a:lnTo>
                  <a:lnTo>
                    <a:pt x="1862" y="1937"/>
                  </a:lnTo>
                  <a:lnTo>
                    <a:pt x="1867" y="1957"/>
                  </a:lnTo>
                  <a:lnTo>
                    <a:pt x="1873" y="1978"/>
                  </a:lnTo>
                  <a:lnTo>
                    <a:pt x="1879" y="1999"/>
                  </a:lnTo>
                  <a:lnTo>
                    <a:pt x="1887" y="2019"/>
                  </a:lnTo>
                  <a:lnTo>
                    <a:pt x="1897" y="2040"/>
                  </a:lnTo>
                  <a:lnTo>
                    <a:pt x="1907" y="2060"/>
                  </a:lnTo>
                  <a:lnTo>
                    <a:pt x="1916" y="2078"/>
                  </a:lnTo>
                  <a:lnTo>
                    <a:pt x="1936" y="2110"/>
                  </a:lnTo>
                  <a:lnTo>
                    <a:pt x="1952" y="2136"/>
                  </a:lnTo>
                  <a:lnTo>
                    <a:pt x="1967" y="2159"/>
                  </a:lnTo>
                  <a:lnTo>
                    <a:pt x="1969" y="2163"/>
                  </a:lnTo>
                  <a:lnTo>
                    <a:pt x="1970" y="2160"/>
                  </a:lnTo>
                  <a:lnTo>
                    <a:pt x="1979" y="2139"/>
                  </a:lnTo>
                  <a:lnTo>
                    <a:pt x="1987" y="2117"/>
                  </a:lnTo>
                  <a:lnTo>
                    <a:pt x="1998" y="2089"/>
                  </a:lnTo>
                  <a:lnTo>
                    <a:pt x="2013" y="2057"/>
                  </a:lnTo>
                  <a:lnTo>
                    <a:pt x="2029" y="2022"/>
                  </a:lnTo>
                  <a:lnTo>
                    <a:pt x="2048" y="1988"/>
                  </a:lnTo>
                  <a:lnTo>
                    <a:pt x="2066" y="1958"/>
                  </a:lnTo>
                  <a:lnTo>
                    <a:pt x="2083" y="1931"/>
                  </a:lnTo>
                  <a:lnTo>
                    <a:pt x="2096" y="1912"/>
                  </a:lnTo>
                  <a:lnTo>
                    <a:pt x="2109" y="1893"/>
                  </a:lnTo>
                  <a:lnTo>
                    <a:pt x="2110" y="1890"/>
                  </a:lnTo>
                  <a:lnTo>
                    <a:pt x="2109" y="1890"/>
                  </a:lnTo>
                  <a:lnTo>
                    <a:pt x="2095" y="1886"/>
                  </a:lnTo>
                  <a:lnTo>
                    <a:pt x="2081" y="1883"/>
                  </a:lnTo>
                  <a:lnTo>
                    <a:pt x="2064" y="1879"/>
                  </a:lnTo>
                  <a:lnTo>
                    <a:pt x="2046" y="1874"/>
                  </a:lnTo>
                  <a:lnTo>
                    <a:pt x="2033" y="1870"/>
                  </a:lnTo>
                  <a:lnTo>
                    <a:pt x="2019" y="1867"/>
                  </a:lnTo>
                  <a:lnTo>
                    <a:pt x="2017" y="1867"/>
                  </a:lnTo>
                  <a:lnTo>
                    <a:pt x="2018" y="1865"/>
                  </a:lnTo>
                  <a:lnTo>
                    <a:pt x="2026" y="1849"/>
                  </a:lnTo>
                  <a:lnTo>
                    <a:pt x="2036" y="1832"/>
                  </a:lnTo>
                  <a:lnTo>
                    <a:pt x="2050" y="1807"/>
                  </a:lnTo>
                  <a:lnTo>
                    <a:pt x="2061" y="1793"/>
                  </a:lnTo>
                  <a:lnTo>
                    <a:pt x="2074" y="1776"/>
                  </a:lnTo>
                  <a:lnTo>
                    <a:pt x="2089" y="1757"/>
                  </a:lnTo>
                  <a:lnTo>
                    <a:pt x="2107" y="1737"/>
                  </a:lnTo>
                  <a:lnTo>
                    <a:pt x="2128" y="1715"/>
                  </a:lnTo>
                  <a:lnTo>
                    <a:pt x="2151" y="1692"/>
                  </a:lnTo>
                  <a:lnTo>
                    <a:pt x="2176" y="1668"/>
                  </a:lnTo>
                  <a:lnTo>
                    <a:pt x="2201" y="1645"/>
                  </a:lnTo>
                  <a:lnTo>
                    <a:pt x="2225" y="1622"/>
                  </a:lnTo>
                  <a:lnTo>
                    <a:pt x="2248" y="1600"/>
                  </a:lnTo>
                  <a:lnTo>
                    <a:pt x="2270" y="1581"/>
                  </a:lnTo>
                  <a:lnTo>
                    <a:pt x="2288" y="1565"/>
                  </a:lnTo>
                  <a:lnTo>
                    <a:pt x="2313" y="1543"/>
                  </a:lnTo>
                  <a:lnTo>
                    <a:pt x="2325" y="1532"/>
                  </a:lnTo>
                  <a:lnTo>
                    <a:pt x="2329" y="1528"/>
                  </a:lnTo>
                  <a:lnTo>
                    <a:pt x="2330" y="1527"/>
                  </a:lnTo>
                  <a:lnTo>
                    <a:pt x="2330" y="1527"/>
                  </a:lnTo>
                  <a:lnTo>
                    <a:pt x="2326" y="1526"/>
                  </a:lnTo>
                  <a:lnTo>
                    <a:pt x="2317" y="1524"/>
                  </a:lnTo>
                  <a:lnTo>
                    <a:pt x="2298" y="1518"/>
                  </a:lnTo>
                  <a:lnTo>
                    <a:pt x="2285" y="1515"/>
                  </a:lnTo>
                  <a:lnTo>
                    <a:pt x="2269" y="1512"/>
                  </a:lnTo>
                  <a:lnTo>
                    <a:pt x="2251" y="1508"/>
                  </a:lnTo>
                  <a:lnTo>
                    <a:pt x="2232" y="1506"/>
                  </a:lnTo>
                  <a:lnTo>
                    <a:pt x="2211" y="1505"/>
                  </a:lnTo>
                  <a:lnTo>
                    <a:pt x="2189" y="1505"/>
                  </a:lnTo>
                  <a:lnTo>
                    <a:pt x="2179" y="1506"/>
                  </a:lnTo>
                  <a:lnTo>
                    <a:pt x="2167" y="1508"/>
                  </a:lnTo>
                  <a:lnTo>
                    <a:pt x="2157" y="1511"/>
                  </a:lnTo>
                  <a:lnTo>
                    <a:pt x="2147" y="1514"/>
                  </a:lnTo>
                  <a:close/>
                  <a:moveTo>
                    <a:pt x="1312" y="2009"/>
                  </a:moveTo>
                  <a:lnTo>
                    <a:pt x="1318" y="1999"/>
                  </a:lnTo>
                  <a:lnTo>
                    <a:pt x="1323" y="1988"/>
                  </a:lnTo>
                  <a:lnTo>
                    <a:pt x="1327" y="1978"/>
                  </a:lnTo>
                  <a:lnTo>
                    <a:pt x="1330" y="1967"/>
                  </a:lnTo>
                  <a:lnTo>
                    <a:pt x="1332" y="1955"/>
                  </a:lnTo>
                  <a:lnTo>
                    <a:pt x="1335" y="1943"/>
                  </a:lnTo>
                  <a:lnTo>
                    <a:pt x="1336" y="1931"/>
                  </a:lnTo>
                  <a:lnTo>
                    <a:pt x="1337" y="1919"/>
                  </a:lnTo>
                  <a:lnTo>
                    <a:pt x="1338" y="1893"/>
                  </a:lnTo>
                  <a:lnTo>
                    <a:pt x="1337" y="1867"/>
                  </a:lnTo>
                  <a:lnTo>
                    <a:pt x="1334" y="1840"/>
                  </a:lnTo>
                  <a:lnTo>
                    <a:pt x="1331" y="1814"/>
                  </a:lnTo>
                  <a:lnTo>
                    <a:pt x="1326" y="1789"/>
                  </a:lnTo>
                  <a:lnTo>
                    <a:pt x="1320" y="1764"/>
                  </a:lnTo>
                  <a:lnTo>
                    <a:pt x="1314" y="1740"/>
                  </a:lnTo>
                  <a:lnTo>
                    <a:pt x="1306" y="1717"/>
                  </a:lnTo>
                  <a:lnTo>
                    <a:pt x="1300" y="1696"/>
                  </a:lnTo>
                  <a:lnTo>
                    <a:pt x="1294" y="1678"/>
                  </a:lnTo>
                  <a:lnTo>
                    <a:pt x="1288" y="1662"/>
                  </a:lnTo>
                  <a:lnTo>
                    <a:pt x="1282" y="1649"/>
                  </a:lnTo>
                  <a:lnTo>
                    <a:pt x="1276" y="1629"/>
                  </a:lnTo>
                  <a:lnTo>
                    <a:pt x="1273" y="1619"/>
                  </a:lnTo>
                  <a:lnTo>
                    <a:pt x="1274" y="1616"/>
                  </a:lnTo>
                  <a:lnTo>
                    <a:pt x="1276" y="1614"/>
                  </a:lnTo>
                  <a:lnTo>
                    <a:pt x="1278" y="1612"/>
                  </a:lnTo>
                  <a:lnTo>
                    <a:pt x="1282" y="1609"/>
                  </a:lnTo>
                  <a:lnTo>
                    <a:pt x="1294" y="1604"/>
                  </a:lnTo>
                  <a:lnTo>
                    <a:pt x="1306" y="1597"/>
                  </a:lnTo>
                  <a:lnTo>
                    <a:pt x="1320" y="1591"/>
                  </a:lnTo>
                  <a:lnTo>
                    <a:pt x="1331" y="1585"/>
                  </a:lnTo>
                  <a:lnTo>
                    <a:pt x="1342" y="1579"/>
                  </a:lnTo>
                  <a:lnTo>
                    <a:pt x="1343" y="1578"/>
                  </a:lnTo>
                  <a:lnTo>
                    <a:pt x="1341" y="1576"/>
                  </a:lnTo>
                  <a:lnTo>
                    <a:pt x="1322" y="1558"/>
                  </a:lnTo>
                  <a:lnTo>
                    <a:pt x="1303" y="1539"/>
                  </a:lnTo>
                  <a:lnTo>
                    <a:pt x="1276" y="1515"/>
                  </a:lnTo>
                  <a:lnTo>
                    <a:pt x="1262" y="1503"/>
                  </a:lnTo>
                  <a:lnTo>
                    <a:pt x="1245" y="1489"/>
                  </a:lnTo>
                  <a:lnTo>
                    <a:pt x="1227" y="1477"/>
                  </a:lnTo>
                  <a:lnTo>
                    <a:pt x="1208" y="1466"/>
                  </a:lnTo>
                  <a:lnTo>
                    <a:pt x="1188" y="1454"/>
                  </a:lnTo>
                  <a:lnTo>
                    <a:pt x="1168" y="1445"/>
                  </a:lnTo>
                  <a:lnTo>
                    <a:pt x="1149" y="1436"/>
                  </a:lnTo>
                  <a:lnTo>
                    <a:pt x="1129" y="1428"/>
                  </a:lnTo>
                  <a:lnTo>
                    <a:pt x="1093" y="1416"/>
                  </a:lnTo>
                  <a:lnTo>
                    <a:pt x="1065" y="1407"/>
                  </a:lnTo>
                  <a:lnTo>
                    <a:pt x="1038" y="1398"/>
                  </a:lnTo>
                  <a:lnTo>
                    <a:pt x="1033" y="1397"/>
                  </a:lnTo>
                  <a:lnTo>
                    <a:pt x="1034" y="1400"/>
                  </a:lnTo>
                  <a:lnTo>
                    <a:pt x="1042" y="1421"/>
                  </a:lnTo>
                  <a:lnTo>
                    <a:pt x="1049" y="1443"/>
                  </a:lnTo>
                  <a:lnTo>
                    <a:pt x="1059" y="1473"/>
                  </a:lnTo>
                  <a:lnTo>
                    <a:pt x="1069" y="1506"/>
                  </a:lnTo>
                  <a:lnTo>
                    <a:pt x="1078" y="1543"/>
                  </a:lnTo>
                  <a:lnTo>
                    <a:pt x="1085" y="1580"/>
                  </a:lnTo>
                  <a:lnTo>
                    <a:pt x="1090" y="1616"/>
                  </a:lnTo>
                  <a:lnTo>
                    <a:pt x="1095" y="1647"/>
                  </a:lnTo>
                  <a:lnTo>
                    <a:pt x="1097" y="1671"/>
                  </a:lnTo>
                  <a:lnTo>
                    <a:pt x="1100" y="1693"/>
                  </a:lnTo>
                  <a:lnTo>
                    <a:pt x="1100" y="1696"/>
                  </a:lnTo>
                  <a:lnTo>
                    <a:pt x="1102" y="1696"/>
                  </a:lnTo>
                  <a:lnTo>
                    <a:pt x="1114" y="1690"/>
                  </a:lnTo>
                  <a:lnTo>
                    <a:pt x="1128" y="1683"/>
                  </a:lnTo>
                  <a:lnTo>
                    <a:pt x="1143" y="1676"/>
                  </a:lnTo>
                  <a:lnTo>
                    <a:pt x="1159" y="1667"/>
                  </a:lnTo>
                  <a:lnTo>
                    <a:pt x="1172" y="1661"/>
                  </a:lnTo>
                  <a:lnTo>
                    <a:pt x="1185" y="1655"/>
                  </a:lnTo>
                  <a:lnTo>
                    <a:pt x="1187" y="1655"/>
                  </a:lnTo>
                  <a:lnTo>
                    <a:pt x="1188" y="1657"/>
                  </a:lnTo>
                  <a:lnTo>
                    <a:pt x="1191" y="1675"/>
                  </a:lnTo>
                  <a:lnTo>
                    <a:pt x="1195" y="1693"/>
                  </a:lnTo>
                  <a:lnTo>
                    <a:pt x="1199" y="1722"/>
                  </a:lnTo>
                  <a:lnTo>
                    <a:pt x="1200" y="1740"/>
                  </a:lnTo>
                  <a:lnTo>
                    <a:pt x="1201" y="1761"/>
                  </a:lnTo>
                  <a:lnTo>
                    <a:pt x="1201" y="1784"/>
                  </a:lnTo>
                  <a:lnTo>
                    <a:pt x="1200" y="1812"/>
                  </a:lnTo>
                  <a:lnTo>
                    <a:pt x="1198" y="1842"/>
                  </a:lnTo>
                  <a:lnTo>
                    <a:pt x="1195" y="1875"/>
                  </a:lnTo>
                  <a:lnTo>
                    <a:pt x="1192" y="1909"/>
                  </a:lnTo>
                  <a:lnTo>
                    <a:pt x="1188" y="1943"/>
                  </a:lnTo>
                  <a:lnTo>
                    <a:pt x="1183" y="1976"/>
                  </a:lnTo>
                  <a:lnTo>
                    <a:pt x="1179" y="2008"/>
                  </a:lnTo>
                  <a:lnTo>
                    <a:pt x="1176" y="2036"/>
                  </a:lnTo>
                  <a:lnTo>
                    <a:pt x="1171" y="2060"/>
                  </a:lnTo>
                  <a:lnTo>
                    <a:pt x="1167" y="2092"/>
                  </a:lnTo>
                  <a:lnTo>
                    <a:pt x="1164" y="2109"/>
                  </a:lnTo>
                  <a:lnTo>
                    <a:pt x="1163" y="2116"/>
                  </a:lnTo>
                  <a:lnTo>
                    <a:pt x="1163" y="2116"/>
                  </a:lnTo>
                  <a:lnTo>
                    <a:pt x="1167" y="2115"/>
                  </a:lnTo>
                  <a:lnTo>
                    <a:pt x="1193" y="2102"/>
                  </a:lnTo>
                  <a:lnTo>
                    <a:pt x="1206" y="2096"/>
                  </a:lnTo>
                  <a:lnTo>
                    <a:pt x="1220" y="2089"/>
                  </a:lnTo>
                  <a:lnTo>
                    <a:pt x="1237" y="2079"/>
                  </a:lnTo>
                  <a:lnTo>
                    <a:pt x="1253" y="2069"/>
                  </a:lnTo>
                  <a:lnTo>
                    <a:pt x="1270" y="2057"/>
                  </a:lnTo>
                  <a:lnTo>
                    <a:pt x="1286" y="2043"/>
                  </a:lnTo>
                  <a:lnTo>
                    <a:pt x="1293" y="2035"/>
                  </a:lnTo>
                  <a:lnTo>
                    <a:pt x="1300" y="2027"/>
                  </a:lnTo>
                  <a:lnTo>
                    <a:pt x="1307" y="2018"/>
                  </a:lnTo>
                  <a:lnTo>
                    <a:pt x="1312" y="2009"/>
                  </a:lnTo>
                  <a:close/>
                  <a:moveTo>
                    <a:pt x="763" y="998"/>
                  </a:moveTo>
                  <a:lnTo>
                    <a:pt x="671" y="998"/>
                  </a:lnTo>
                  <a:lnTo>
                    <a:pt x="671" y="417"/>
                  </a:lnTo>
                  <a:lnTo>
                    <a:pt x="654" y="433"/>
                  </a:lnTo>
                  <a:lnTo>
                    <a:pt x="633" y="448"/>
                  </a:lnTo>
                  <a:lnTo>
                    <a:pt x="610" y="464"/>
                  </a:lnTo>
                  <a:lnTo>
                    <a:pt x="585" y="480"/>
                  </a:lnTo>
                  <a:lnTo>
                    <a:pt x="559" y="495"/>
                  </a:lnTo>
                  <a:lnTo>
                    <a:pt x="534" y="507"/>
                  </a:lnTo>
                  <a:lnTo>
                    <a:pt x="511" y="517"/>
                  </a:lnTo>
                  <a:lnTo>
                    <a:pt x="489" y="527"/>
                  </a:lnTo>
                  <a:lnTo>
                    <a:pt x="489" y="439"/>
                  </a:lnTo>
                  <a:lnTo>
                    <a:pt x="507" y="429"/>
                  </a:lnTo>
                  <a:lnTo>
                    <a:pt x="526" y="420"/>
                  </a:lnTo>
                  <a:lnTo>
                    <a:pt x="544" y="410"/>
                  </a:lnTo>
                  <a:lnTo>
                    <a:pt x="560" y="398"/>
                  </a:lnTo>
                  <a:lnTo>
                    <a:pt x="577" y="388"/>
                  </a:lnTo>
                  <a:lnTo>
                    <a:pt x="592" y="376"/>
                  </a:lnTo>
                  <a:lnTo>
                    <a:pt x="608" y="364"/>
                  </a:lnTo>
                  <a:lnTo>
                    <a:pt x="623" y="352"/>
                  </a:lnTo>
                  <a:lnTo>
                    <a:pt x="636" y="338"/>
                  </a:lnTo>
                  <a:lnTo>
                    <a:pt x="650" y="326"/>
                  </a:lnTo>
                  <a:lnTo>
                    <a:pt x="661" y="313"/>
                  </a:lnTo>
                  <a:lnTo>
                    <a:pt x="671" y="301"/>
                  </a:lnTo>
                  <a:lnTo>
                    <a:pt x="682" y="289"/>
                  </a:lnTo>
                  <a:lnTo>
                    <a:pt x="690" y="276"/>
                  </a:lnTo>
                  <a:lnTo>
                    <a:pt x="697" y="265"/>
                  </a:lnTo>
                  <a:lnTo>
                    <a:pt x="705" y="252"/>
                  </a:lnTo>
                  <a:lnTo>
                    <a:pt x="763" y="252"/>
                  </a:lnTo>
                  <a:lnTo>
                    <a:pt x="763" y="998"/>
                  </a:lnTo>
                  <a:close/>
                  <a:moveTo>
                    <a:pt x="1302" y="2688"/>
                  </a:moveTo>
                  <a:lnTo>
                    <a:pt x="1328" y="2685"/>
                  </a:lnTo>
                  <a:lnTo>
                    <a:pt x="1331" y="2695"/>
                  </a:lnTo>
                  <a:lnTo>
                    <a:pt x="1334" y="2704"/>
                  </a:lnTo>
                  <a:lnTo>
                    <a:pt x="1338" y="2711"/>
                  </a:lnTo>
                  <a:lnTo>
                    <a:pt x="1344" y="2717"/>
                  </a:lnTo>
                  <a:lnTo>
                    <a:pt x="1350" y="2721"/>
                  </a:lnTo>
                  <a:lnTo>
                    <a:pt x="1356" y="2724"/>
                  </a:lnTo>
                  <a:lnTo>
                    <a:pt x="1363" y="2726"/>
                  </a:lnTo>
                  <a:lnTo>
                    <a:pt x="1371" y="2726"/>
                  </a:lnTo>
                  <a:lnTo>
                    <a:pt x="1380" y="2726"/>
                  </a:lnTo>
                  <a:lnTo>
                    <a:pt x="1387" y="2723"/>
                  </a:lnTo>
                  <a:lnTo>
                    <a:pt x="1395" y="2719"/>
                  </a:lnTo>
                  <a:lnTo>
                    <a:pt x="1402" y="2714"/>
                  </a:lnTo>
                  <a:lnTo>
                    <a:pt x="1408" y="2707"/>
                  </a:lnTo>
                  <a:lnTo>
                    <a:pt x="1411" y="2699"/>
                  </a:lnTo>
                  <a:lnTo>
                    <a:pt x="1414" y="2691"/>
                  </a:lnTo>
                  <a:lnTo>
                    <a:pt x="1414" y="2682"/>
                  </a:lnTo>
                  <a:lnTo>
                    <a:pt x="1414" y="2674"/>
                  </a:lnTo>
                  <a:lnTo>
                    <a:pt x="1412" y="2665"/>
                  </a:lnTo>
                  <a:lnTo>
                    <a:pt x="1408" y="2659"/>
                  </a:lnTo>
                  <a:lnTo>
                    <a:pt x="1403" y="2652"/>
                  </a:lnTo>
                  <a:lnTo>
                    <a:pt x="1397" y="2647"/>
                  </a:lnTo>
                  <a:lnTo>
                    <a:pt x="1389" y="2644"/>
                  </a:lnTo>
                  <a:lnTo>
                    <a:pt x="1381" y="2641"/>
                  </a:lnTo>
                  <a:lnTo>
                    <a:pt x="1373" y="2640"/>
                  </a:lnTo>
                  <a:lnTo>
                    <a:pt x="1364" y="2641"/>
                  </a:lnTo>
                  <a:lnTo>
                    <a:pt x="1354" y="2644"/>
                  </a:lnTo>
                  <a:lnTo>
                    <a:pt x="1357" y="2621"/>
                  </a:lnTo>
                  <a:lnTo>
                    <a:pt x="1359" y="2621"/>
                  </a:lnTo>
                  <a:lnTo>
                    <a:pt x="1361" y="2621"/>
                  </a:lnTo>
                  <a:lnTo>
                    <a:pt x="1370" y="2621"/>
                  </a:lnTo>
                  <a:lnTo>
                    <a:pt x="1377" y="2619"/>
                  </a:lnTo>
                  <a:lnTo>
                    <a:pt x="1385" y="2616"/>
                  </a:lnTo>
                  <a:lnTo>
                    <a:pt x="1391" y="2612"/>
                  </a:lnTo>
                  <a:lnTo>
                    <a:pt x="1398" y="2607"/>
                  </a:lnTo>
                  <a:lnTo>
                    <a:pt x="1402" y="2601"/>
                  </a:lnTo>
                  <a:lnTo>
                    <a:pt x="1404" y="2594"/>
                  </a:lnTo>
                  <a:lnTo>
                    <a:pt x="1405" y="2586"/>
                  </a:lnTo>
                  <a:lnTo>
                    <a:pt x="1405" y="2578"/>
                  </a:lnTo>
                  <a:lnTo>
                    <a:pt x="1403" y="2572"/>
                  </a:lnTo>
                  <a:lnTo>
                    <a:pt x="1400" y="2566"/>
                  </a:lnTo>
                  <a:lnTo>
                    <a:pt x="1395" y="2562"/>
                  </a:lnTo>
                  <a:lnTo>
                    <a:pt x="1390" y="2558"/>
                  </a:lnTo>
                  <a:lnTo>
                    <a:pt x="1384" y="2555"/>
                  </a:lnTo>
                  <a:lnTo>
                    <a:pt x="1378" y="2552"/>
                  </a:lnTo>
                  <a:lnTo>
                    <a:pt x="1370" y="2551"/>
                  </a:lnTo>
                  <a:lnTo>
                    <a:pt x="1362" y="2552"/>
                  </a:lnTo>
                  <a:lnTo>
                    <a:pt x="1356" y="2555"/>
                  </a:lnTo>
                  <a:lnTo>
                    <a:pt x="1350" y="2558"/>
                  </a:lnTo>
                  <a:lnTo>
                    <a:pt x="1345" y="2562"/>
                  </a:lnTo>
                  <a:lnTo>
                    <a:pt x="1339" y="2567"/>
                  </a:lnTo>
                  <a:lnTo>
                    <a:pt x="1336" y="2574"/>
                  </a:lnTo>
                  <a:lnTo>
                    <a:pt x="1333" y="2581"/>
                  </a:lnTo>
                  <a:lnTo>
                    <a:pt x="1331" y="2591"/>
                  </a:lnTo>
                  <a:lnTo>
                    <a:pt x="1305" y="2586"/>
                  </a:lnTo>
                  <a:lnTo>
                    <a:pt x="1308" y="2573"/>
                  </a:lnTo>
                  <a:lnTo>
                    <a:pt x="1312" y="2563"/>
                  </a:lnTo>
                  <a:lnTo>
                    <a:pt x="1316" y="2558"/>
                  </a:lnTo>
                  <a:lnTo>
                    <a:pt x="1319" y="2552"/>
                  </a:lnTo>
                  <a:lnTo>
                    <a:pt x="1323" y="2548"/>
                  </a:lnTo>
                  <a:lnTo>
                    <a:pt x="1327" y="2545"/>
                  </a:lnTo>
                  <a:lnTo>
                    <a:pt x="1331" y="2541"/>
                  </a:lnTo>
                  <a:lnTo>
                    <a:pt x="1336" y="2539"/>
                  </a:lnTo>
                  <a:lnTo>
                    <a:pt x="1341" y="2536"/>
                  </a:lnTo>
                  <a:lnTo>
                    <a:pt x="1346" y="2534"/>
                  </a:lnTo>
                  <a:lnTo>
                    <a:pt x="1357" y="2532"/>
                  </a:lnTo>
                  <a:lnTo>
                    <a:pt x="1370" y="2531"/>
                  </a:lnTo>
                  <a:lnTo>
                    <a:pt x="1378" y="2531"/>
                  </a:lnTo>
                  <a:lnTo>
                    <a:pt x="1386" y="2533"/>
                  </a:lnTo>
                  <a:lnTo>
                    <a:pt x="1394" y="2535"/>
                  </a:lnTo>
                  <a:lnTo>
                    <a:pt x="1402" y="2538"/>
                  </a:lnTo>
                  <a:lnTo>
                    <a:pt x="1409" y="2542"/>
                  </a:lnTo>
                  <a:lnTo>
                    <a:pt x="1414" y="2546"/>
                  </a:lnTo>
                  <a:lnTo>
                    <a:pt x="1419" y="2552"/>
                  </a:lnTo>
                  <a:lnTo>
                    <a:pt x="1425" y="2559"/>
                  </a:lnTo>
                  <a:lnTo>
                    <a:pt x="1428" y="2565"/>
                  </a:lnTo>
                  <a:lnTo>
                    <a:pt x="1430" y="2572"/>
                  </a:lnTo>
                  <a:lnTo>
                    <a:pt x="1432" y="2578"/>
                  </a:lnTo>
                  <a:lnTo>
                    <a:pt x="1432" y="2586"/>
                  </a:lnTo>
                  <a:lnTo>
                    <a:pt x="1432" y="2593"/>
                  </a:lnTo>
                  <a:lnTo>
                    <a:pt x="1430" y="2599"/>
                  </a:lnTo>
                  <a:lnTo>
                    <a:pt x="1428" y="2605"/>
                  </a:lnTo>
                  <a:lnTo>
                    <a:pt x="1425" y="2610"/>
                  </a:lnTo>
                  <a:lnTo>
                    <a:pt x="1420" y="2617"/>
                  </a:lnTo>
                  <a:lnTo>
                    <a:pt x="1415" y="2621"/>
                  </a:lnTo>
                  <a:lnTo>
                    <a:pt x="1409" y="2625"/>
                  </a:lnTo>
                  <a:lnTo>
                    <a:pt x="1403" y="2629"/>
                  </a:lnTo>
                  <a:lnTo>
                    <a:pt x="1411" y="2632"/>
                  </a:lnTo>
                  <a:lnTo>
                    <a:pt x="1419" y="2635"/>
                  </a:lnTo>
                  <a:lnTo>
                    <a:pt x="1427" y="2640"/>
                  </a:lnTo>
                  <a:lnTo>
                    <a:pt x="1432" y="2647"/>
                  </a:lnTo>
                  <a:lnTo>
                    <a:pt x="1437" y="2655"/>
                  </a:lnTo>
                  <a:lnTo>
                    <a:pt x="1440" y="2662"/>
                  </a:lnTo>
                  <a:lnTo>
                    <a:pt x="1442" y="2671"/>
                  </a:lnTo>
                  <a:lnTo>
                    <a:pt x="1442" y="2682"/>
                  </a:lnTo>
                  <a:lnTo>
                    <a:pt x="1442" y="2688"/>
                  </a:lnTo>
                  <a:lnTo>
                    <a:pt x="1441" y="2695"/>
                  </a:lnTo>
                  <a:lnTo>
                    <a:pt x="1440" y="2702"/>
                  </a:lnTo>
                  <a:lnTo>
                    <a:pt x="1437" y="2708"/>
                  </a:lnTo>
                  <a:lnTo>
                    <a:pt x="1435" y="2713"/>
                  </a:lnTo>
                  <a:lnTo>
                    <a:pt x="1431" y="2719"/>
                  </a:lnTo>
                  <a:lnTo>
                    <a:pt x="1427" y="2724"/>
                  </a:lnTo>
                  <a:lnTo>
                    <a:pt x="1422" y="2729"/>
                  </a:lnTo>
                  <a:lnTo>
                    <a:pt x="1416" y="2734"/>
                  </a:lnTo>
                  <a:lnTo>
                    <a:pt x="1411" y="2738"/>
                  </a:lnTo>
                  <a:lnTo>
                    <a:pt x="1405" y="2741"/>
                  </a:lnTo>
                  <a:lnTo>
                    <a:pt x="1399" y="2744"/>
                  </a:lnTo>
                  <a:lnTo>
                    <a:pt x="1392" y="2746"/>
                  </a:lnTo>
                  <a:lnTo>
                    <a:pt x="1385" y="2747"/>
                  </a:lnTo>
                  <a:lnTo>
                    <a:pt x="1378" y="2748"/>
                  </a:lnTo>
                  <a:lnTo>
                    <a:pt x="1371" y="2748"/>
                  </a:lnTo>
                  <a:lnTo>
                    <a:pt x="1363" y="2748"/>
                  </a:lnTo>
                  <a:lnTo>
                    <a:pt x="1357" y="2747"/>
                  </a:lnTo>
                  <a:lnTo>
                    <a:pt x="1351" y="2746"/>
                  </a:lnTo>
                  <a:lnTo>
                    <a:pt x="1345" y="2744"/>
                  </a:lnTo>
                  <a:lnTo>
                    <a:pt x="1338" y="2742"/>
                  </a:lnTo>
                  <a:lnTo>
                    <a:pt x="1333" y="2739"/>
                  </a:lnTo>
                  <a:lnTo>
                    <a:pt x="1328" y="2736"/>
                  </a:lnTo>
                  <a:lnTo>
                    <a:pt x="1324" y="2732"/>
                  </a:lnTo>
                  <a:lnTo>
                    <a:pt x="1319" y="2727"/>
                  </a:lnTo>
                  <a:lnTo>
                    <a:pt x="1316" y="2722"/>
                  </a:lnTo>
                  <a:lnTo>
                    <a:pt x="1311" y="2718"/>
                  </a:lnTo>
                  <a:lnTo>
                    <a:pt x="1308" y="2713"/>
                  </a:lnTo>
                  <a:lnTo>
                    <a:pt x="1306" y="2707"/>
                  </a:lnTo>
                  <a:lnTo>
                    <a:pt x="1304" y="2700"/>
                  </a:lnTo>
                  <a:lnTo>
                    <a:pt x="1303" y="2694"/>
                  </a:lnTo>
                  <a:lnTo>
                    <a:pt x="1302" y="2688"/>
                  </a:lnTo>
                  <a:close/>
                  <a:moveTo>
                    <a:pt x="2898" y="1302"/>
                  </a:moveTo>
                  <a:lnTo>
                    <a:pt x="2898" y="1352"/>
                  </a:lnTo>
                  <a:lnTo>
                    <a:pt x="2615" y="1352"/>
                  </a:lnTo>
                  <a:lnTo>
                    <a:pt x="2615" y="1342"/>
                  </a:lnTo>
                  <a:lnTo>
                    <a:pt x="2616" y="1333"/>
                  </a:lnTo>
                  <a:lnTo>
                    <a:pt x="2618" y="1325"/>
                  </a:lnTo>
                  <a:lnTo>
                    <a:pt x="2621" y="1315"/>
                  </a:lnTo>
                  <a:lnTo>
                    <a:pt x="2627" y="1301"/>
                  </a:lnTo>
                  <a:lnTo>
                    <a:pt x="2635" y="1286"/>
                  </a:lnTo>
                  <a:lnTo>
                    <a:pt x="2645" y="1273"/>
                  </a:lnTo>
                  <a:lnTo>
                    <a:pt x="2656" y="1259"/>
                  </a:lnTo>
                  <a:lnTo>
                    <a:pt x="2668" y="1244"/>
                  </a:lnTo>
                  <a:lnTo>
                    <a:pt x="2685" y="1229"/>
                  </a:lnTo>
                  <a:lnTo>
                    <a:pt x="2704" y="1212"/>
                  </a:lnTo>
                  <a:lnTo>
                    <a:pt x="2725" y="1194"/>
                  </a:lnTo>
                  <a:lnTo>
                    <a:pt x="2757" y="1167"/>
                  </a:lnTo>
                  <a:lnTo>
                    <a:pt x="2783" y="1143"/>
                  </a:lnTo>
                  <a:lnTo>
                    <a:pt x="2794" y="1132"/>
                  </a:lnTo>
                  <a:lnTo>
                    <a:pt x="2803" y="1122"/>
                  </a:lnTo>
                  <a:lnTo>
                    <a:pt x="2812" y="1113"/>
                  </a:lnTo>
                  <a:lnTo>
                    <a:pt x="2819" y="1103"/>
                  </a:lnTo>
                  <a:lnTo>
                    <a:pt x="2824" y="1095"/>
                  </a:lnTo>
                  <a:lnTo>
                    <a:pt x="2829" y="1088"/>
                  </a:lnTo>
                  <a:lnTo>
                    <a:pt x="2833" y="1079"/>
                  </a:lnTo>
                  <a:lnTo>
                    <a:pt x="2838" y="1071"/>
                  </a:lnTo>
                  <a:lnTo>
                    <a:pt x="2840" y="1063"/>
                  </a:lnTo>
                  <a:lnTo>
                    <a:pt x="2842" y="1056"/>
                  </a:lnTo>
                  <a:lnTo>
                    <a:pt x="2843" y="1048"/>
                  </a:lnTo>
                  <a:lnTo>
                    <a:pt x="2844" y="1040"/>
                  </a:lnTo>
                  <a:lnTo>
                    <a:pt x="2843" y="1033"/>
                  </a:lnTo>
                  <a:lnTo>
                    <a:pt x="2842" y="1026"/>
                  </a:lnTo>
                  <a:lnTo>
                    <a:pt x="2841" y="1018"/>
                  </a:lnTo>
                  <a:lnTo>
                    <a:pt x="2838" y="1012"/>
                  </a:lnTo>
                  <a:lnTo>
                    <a:pt x="2834" y="1005"/>
                  </a:lnTo>
                  <a:lnTo>
                    <a:pt x="2831" y="1000"/>
                  </a:lnTo>
                  <a:lnTo>
                    <a:pt x="2826" y="994"/>
                  </a:lnTo>
                  <a:lnTo>
                    <a:pt x="2821" y="988"/>
                  </a:lnTo>
                  <a:lnTo>
                    <a:pt x="2815" y="983"/>
                  </a:lnTo>
                  <a:lnTo>
                    <a:pt x="2809" y="979"/>
                  </a:lnTo>
                  <a:lnTo>
                    <a:pt x="2802" y="975"/>
                  </a:lnTo>
                  <a:lnTo>
                    <a:pt x="2795" y="972"/>
                  </a:lnTo>
                  <a:lnTo>
                    <a:pt x="2788" y="970"/>
                  </a:lnTo>
                  <a:lnTo>
                    <a:pt x="2780" y="968"/>
                  </a:lnTo>
                  <a:lnTo>
                    <a:pt x="2771" y="967"/>
                  </a:lnTo>
                  <a:lnTo>
                    <a:pt x="2763" y="967"/>
                  </a:lnTo>
                  <a:lnTo>
                    <a:pt x="2754" y="967"/>
                  </a:lnTo>
                  <a:lnTo>
                    <a:pt x="2744" y="968"/>
                  </a:lnTo>
                  <a:lnTo>
                    <a:pt x="2736" y="970"/>
                  </a:lnTo>
                  <a:lnTo>
                    <a:pt x="2729" y="972"/>
                  </a:lnTo>
                  <a:lnTo>
                    <a:pt x="2720" y="975"/>
                  </a:lnTo>
                  <a:lnTo>
                    <a:pt x="2714" y="979"/>
                  </a:lnTo>
                  <a:lnTo>
                    <a:pt x="2708" y="984"/>
                  </a:lnTo>
                  <a:lnTo>
                    <a:pt x="2702" y="989"/>
                  </a:lnTo>
                  <a:lnTo>
                    <a:pt x="2697" y="996"/>
                  </a:lnTo>
                  <a:lnTo>
                    <a:pt x="2691" y="1002"/>
                  </a:lnTo>
                  <a:lnTo>
                    <a:pt x="2687" y="1009"/>
                  </a:lnTo>
                  <a:lnTo>
                    <a:pt x="2684" y="1016"/>
                  </a:lnTo>
                  <a:lnTo>
                    <a:pt x="2682" y="1025"/>
                  </a:lnTo>
                  <a:lnTo>
                    <a:pt x="2680" y="1033"/>
                  </a:lnTo>
                  <a:lnTo>
                    <a:pt x="2679" y="1042"/>
                  </a:lnTo>
                  <a:lnTo>
                    <a:pt x="2679" y="1052"/>
                  </a:lnTo>
                  <a:lnTo>
                    <a:pt x="2625" y="1046"/>
                  </a:lnTo>
                  <a:lnTo>
                    <a:pt x="2626" y="1032"/>
                  </a:lnTo>
                  <a:lnTo>
                    <a:pt x="2629" y="1018"/>
                  </a:lnTo>
                  <a:lnTo>
                    <a:pt x="2633" y="1005"/>
                  </a:lnTo>
                  <a:lnTo>
                    <a:pt x="2637" y="994"/>
                  </a:lnTo>
                  <a:lnTo>
                    <a:pt x="2644" y="982"/>
                  </a:lnTo>
                  <a:lnTo>
                    <a:pt x="2650" y="972"/>
                  </a:lnTo>
                  <a:lnTo>
                    <a:pt x="2658" y="962"/>
                  </a:lnTo>
                  <a:lnTo>
                    <a:pt x="2666" y="954"/>
                  </a:lnTo>
                  <a:lnTo>
                    <a:pt x="2676" y="947"/>
                  </a:lnTo>
                  <a:lnTo>
                    <a:pt x="2686" y="941"/>
                  </a:lnTo>
                  <a:lnTo>
                    <a:pt x="2698" y="936"/>
                  </a:lnTo>
                  <a:lnTo>
                    <a:pt x="2709" y="930"/>
                  </a:lnTo>
                  <a:lnTo>
                    <a:pt x="2721" y="927"/>
                  </a:lnTo>
                  <a:lnTo>
                    <a:pt x="2735" y="925"/>
                  </a:lnTo>
                  <a:lnTo>
                    <a:pt x="2748" y="923"/>
                  </a:lnTo>
                  <a:lnTo>
                    <a:pt x="2764" y="923"/>
                  </a:lnTo>
                  <a:lnTo>
                    <a:pt x="2778" y="923"/>
                  </a:lnTo>
                  <a:lnTo>
                    <a:pt x="2793" y="925"/>
                  </a:lnTo>
                  <a:lnTo>
                    <a:pt x="2806" y="927"/>
                  </a:lnTo>
                  <a:lnTo>
                    <a:pt x="2819" y="931"/>
                  </a:lnTo>
                  <a:lnTo>
                    <a:pt x="2830" y="937"/>
                  </a:lnTo>
                  <a:lnTo>
                    <a:pt x="2842" y="942"/>
                  </a:lnTo>
                  <a:lnTo>
                    <a:pt x="2852" y="949"/>
                  </a:lnTo>
                  <a:lnTo>
                    <a:pt x="2861" y="957"/>
                  </a:lnTo>
                  <a:lnTo>
                    <a:pt x="2870" y="966"/>
                  </a:lnTo>
                  <a:lnTo>
                    <a:pt x="2877" y="975"/>
                  </a:lnTo>
                  <a:lnTo>
                    <a:pt x="2883" y="985"/>
                  </a:lnTo>
                  <a:lnTo>
                    <a:pt x="2888" y="996"/>
                  </a:lnTo>
                  <a:lnTo>
                    <a:pt x="2893" y="1006"/>
                  </a:lnTo>
                  <a:lnTo>
                    <a:pt x="2895" y="1017"/>
                  </a:lnTo>
                  <a:lnTo>
                    <a:pt x="2897" y="1030"/>
                  </a:lnTo>
                  <a:lnTo>
                    <a:pt x="2898" y="1042"/>
                  </a:lnTo>
                  <a:lnTo>
                    <a:pt x="2897" y="1055"/>
                  </a:lnTo>
                  <a:lnTo>
                    <a:pt x="2895" y="1067"/>
                  </a:lnTo>
                  <a:lnTo>
                    <a:pt x="2892" y="1079"/>
                  </a:lnTo>
                  <a:lnTo>
                    <a:pt x="2886" y="1092"/>
                  </a:lnTo>
                  <a:lnTo>
                    <a:pt x="2880" y="1104"/>
                  </a:lnTo>
                  <a:lnTo>
                    <a:pt x="2873" y="1118"/>
                  </a:lnTo>
                  <a:lnTo>
                    <a:pt x="2864" y="1131"/>
                  </a:lnTo>
                  <a:lnTo>
                    <a:pt x="2852" y="1145"/>
                  </a:lnTo>
                  <a:lnTo>
                    <a:pt x="2838" y="1159"/>
                  </a:lnTo>
                  <a:lnTo>
                    <a:pt x="2819" y="1177"/>
                  </a:lnTo>
                  <a:lnTo>
                    <a:pt x="2797" y="1197"/>
                  </a:lnTo>
                  <a:lnTo>
                    <a:pt x="2771" y="1219"/>
                  </a:lnTo>
                  <a:lnTo>
                    <a:pt x="2749" y="1238"/>
                  </a:lnTo>
                  <a:lnTo>
                    <a:pt x="2732" y="1253"/>
                  </a:lnTo>
                  <a:lnTo>
                    <a:pt x="2718" y="1265"/>
                  </a:lnTo>
                  <a:lnTo>
                    <a:pt x="2710" y="1273"/>
                  </a:lnTo>
                  <a:lnTo>
                    <a:pt x="2698" y="1288"/>
                  </a:lnTo>
                  <a:lnTo>
                    <a:pt x="2687" y="1302"/>
                  </a:lnTo>
                  <a:lnTo>
                    <a:pt x="2898" y="1302"/>
                  </a:lnTo>
                  <a:close/>
                  <a:moveTo>
                    <a:pt x="1422" y="2451"/>
                  </a:moveTo>
                  <a:lnTo>
                    <a:pt x="1421" y="2451"/>
                  </a:lnTo>
                  <a:lnTo>
                    <a:pt x="1420" y="2451"/>
                  </a:lnTo>
                  <a:lnTo>
                    <a:pt x="1420" y="2450"/>
                  </a:lnTo>
                  <a:lnTo>
                    <a:pt x="1419" y="2450"/>
                  </a:lnTo>
                  <a:lnTo>
                    <a:pt x="1418" y="2450"/>
                  </a:lnTo>
                  <a:lnTo>
                    <a:pt x="1418" y="2450"/>
                  </a:lnTo>
                  <a:lnTo>
                    <a:pt x="1417" y="2450"/>
                  </a:lnTo>
                  <a:lnTo>
                    <a:pt x="1417" y="2449"/>
                  </a:lnTo>
                  <a:lnTo>
                    <a:pt x="1416" y="2449"/>
                  </a:lnTo>
                  <a:lnTo>
                    <a:pt x="1416" y="2449"/>
                  </a:lnTo>
                  <a:lnTo>
                    <a:pt x="1415" y="2449"/>
                  </a:lnTo>
                  <a:lnTo>
                    <a:pt x="1415" y="2449"/>
                  </a:lnTo>
                  <a:lnTo>
                    <a:pt x="1414" y="2449"/>
                  </a:lnTo>
                  <a:lnTo>
                    <a:pt x="1413" y="2448"/>
                  </a:lnTo>
                  <a:lnTo>
                    <a:pt x="1413" y="2448"/>
                  </a:lnTo>
                  <a:lnTo>
                    <a:pt x="1412" y="2448"/>
                  </a:lnTo>
                  <a:lnTo>
                    <a:pt x="1411" y="2448"/>
                  </a:lnTo>
                  <a:lnTo>
                    <a:pt x="1411" y="2448"/>
                  </a:lnTo>
                  <a:lnTo>
                    <a:pt x="1411" y="2448"/>
                  </a:lnTo>
                  <a:lnTo>
                    <a:pt x="1410" y="2448"/>
                  </a:lnTo>
                  <a:lnTo>
                    <a:pt x="1409" y="2447"/>
                  </a:lnTo>
                  <a:lnTo>
                    <a:pt x="1409" y="2447"/>
                  </a:lnTo>
                  <a:lnTo>
                    <a:pt x="1408" y="2447"/>
                  </a:lnTo>
                  <a:lnTo>
                    <a:pt x="1407" y="2447"/>
                  </a:lnTo>
                  <a:lnTo>
                    <a:pt x="1407" y="2447"/>
                  </a:lnTo>
                  <a:lnTo>
                    <a:pt x="1406" y="2447"/>
                  </a:lnTo>
                  <a:lnTo>
                    <a:pt x="1406" y="2447"/>
                  </a:lnTo>
                  <a:lnTo>
                    <a:pt x="1405" y="2446"/>
                  </a:lnTo>
                  <a:lnTo>
                    <a:pt x="1405" y="2446"/>
                  </a:lnTo>
                  <a:lnTo>
                    <a:pt x="1404" y="2446"/>
                  </a:lnTo>
                  <a:lnTo>
                    <a:pt x="1403" y="2446"/>
                  </a:lnTo>
                  <a:lnTo>
                    <a:pt x="1403" y="2446"/>
                  </a:lnTo>
                  <a:lnTo>
                    <a:pt x="1402" y="2446"/>
                  </a:lnTo>
                  <a:lnTo>
                    <a:pt x="1399" y="2445"/>
                  </a:lnTo>
                  <a:lnTo>
                    <a:pt x="1399" y="2445"/>
                  </a:lnTo>
                  <a:lnTo>
                    <a:pt x="1398" y="2445"/>
                  </a:lnTo>
                  <a:lnTo>
                    <a:pt x="1397" y="2445"/>
                  </a:lnTo>
                  <a:lnTo>
                    <a:pt x="1395" y="2445"/>
                  </a:lnTo>
                  <a:lnTo>
                    <a:pt x="1393" y="2444"/>
                  </a:lnTo>
                  <a:lnTo>
                    <a:pt x="1392" y="2444"/>
                  </a:lnTo>
                  <a:lnTo>
                    <a:pt x="1391" y="2444"/>
                  </a:lnTo>
                  <a:lnTo>
                    <a:pt x="1391" y="2444"/>
                  </a:lnTo>
                  <a:lnTo>
                    <a:pt x="1390" y="2444"/>
                  </a:lnTo>
                  <a:lnTo>
                    <a:pt x="1389" y="2443"/>
                  </a:lnTo>
                  <a:lnTo>
                    <a:pt x="1388" y="2443"/>
                  </a:lnTo>
                  <a:lnTo>
                    <a:pt x="1387" y="2443"/>
                  </a:lnTo>
                  <a:lnTo>
                    <a:pt x="1387" y="2443"/>
                  </a:lnTo>
                  <a:lnTo>
                    <a:pt x="1386" y="2443"/>
                  </a:lnTo>
                  <a:lnTo>
                    <a:pt x="1385" y="2443"/>
                  </a:lnTo>
                  <a:lnTo>
                    <a:pt x="1384" y="2443"/>
                  </a:lnTo>
                  <a:lnTo>
                    <a:pt x="1383" y="2443"/>
                  </a:lnTo>
                  <a:lnTo>
                    <a:pt x="1382" y="2443"/>
                  </a:lnTo>
                  <a:lnTo>
                    <a:pt x="1382" y="2443"/>
                  </a:lnTo>
                  <a:lnTo>
                    <a:pt x="1381" y="2442"/>
                  </a:lnTo>
                  <a:lnTo>
                    <a:pt x="1380" y="2442"/>
                  </a:lnTo>
                  <a:lnTo>
                    <a:pt x="1380" y="2442"/>
                  </a:lnTo>
                  <a:lnTo>
                    <a:pt x="1378" y="2442"/>
                  </a:lnTo>
                  <a:lnTo>
                    <a:pt x="1367" y="2441"/>
                  </a:lnTo>
                  <a:lnTo>
                    <a:pt x="1356" y="2441"/>
                  </a:lnTo>
                  <a:lnTo>
                    <a:pt x="1346" y="2441"/>
                  </a:lnTo>
                  <a:lnTo>
                    <a:pt x="1334" y="2442"/>
                  </a:lnTo>
                  <a:lnTo>
                    <a:pt x="1324" y="2444"/>
                  </a:lnTo>
                  <a:lnTo>
                    <a:pt x="1312" y="2445"/>
                  </a:lnTo>
                  <a:lnTo>
                    <a:pt x="1302" y="2448"/>
                  </a:lnTo>
                  <a:lnTo>
                    <a:pt x="1292" y="2451"/>
                  </a:lnTo>
                  <a:lnTo>
                    <a:pt x="1282" y="2454"/>
                  </a:lnTo>
                  <a:lnTo>
                    <a:pt x="1272" y="2458"/>
                  </a:lnTo>
                  <a:lnTo>
                    <a:pt x="1253" y="2467"/>
                  </a:lnTo>
                  <a:lnTo>
                    <a:pt x="1235" y="2478"/>
                  </a:lnTo>
                  <a:lnTo>
                    <a:pt x="1218" y="2490"/>
                  </a:lnTo>
                  <a:lnTo>
                    <a:pt x="1204" y="2504"/>
                  </a:lnTo>
                  <a:lnTo>
                    <a:pt x="1189" y="2519"/>
                  </a:lnTo>
                  <a:lnTo>
                    <a:pt x="1177" y="2536"/>
                  </a:lnTo>
                  <a:lnTo>
                    <a:pt x="1166" y="2555"/>
                  </a:lnTo>
                  <a:lnTo>
                    <a:pt x="1157" y="2573"/>
                  </a:lnTo>
                  <a:lnTo>
                    <a:pt x="1153" y="2582"/>
                  </a:lnTo>
                  <a:lnTo>
                    <a:pt x="1150" y="2593"/>
                  </a:lnTo>
                  <a:lnTo>
                    <a:pt x="1146" y="2603"/>
                  </a:lnTo>
                  <a:lnTo>
                    <a:pt x="1144" y="2614"/>
                  </a:lnTo>
                  <a:lnTo>
                    <a:pt x="1142" y="2624"/>
                  </a:lnTo>
                  <a:lnTo>
                    <a:pt x="1140" y="2635"/>
                  </a:lnTo>
                  <a:lnTo>
                    <a:pt x="1140" y="2647"/>
                  </a:lnTo>
                  <a:lnTo>
                    <a:pt x="1139" y="2657"/>
                  </a:lnTo>
                  <a:lnTo>
                    <a:pt x="1140" y="2668"/>
                  </a:lnTo>
                  <a:lnTo>
                    <a:pt x="1140" y="2680"/>
                  </a:lnTo>
                  <a:lnTo>
                    <a:pt x="1142" y="2690"/>
                  </a:lnTo>
                  <a:lnTo>
                    <a:pt x="1144" y="2700"/>
                  </a:lnTo>
                  <a:lnTo>
                    <a:pt x="1146" y="2712"/>
                  </a:lnTo>
                  <a:lnTo>
                    <a:pt x="1150" y="2721"/>
                  </a:lnTo>
                  <a:lnTo>
                    <a:pt x="1153" y="2732"/>
                  </a:lnTo>
                  <a:lnTo>
                    <a:pt x="1157" y="2742"/>
                  </a:lnTo>
                  <a:lnTo>
                    <a:pt x="1166" y="2761"/>
                  </a:lnTo>
                  <a:lnTo>
                    <a:pt x="1177" y="2778"/>
                  </a:lnTo>
                  <a:lnTo>
                    <a:pt x="1189" y="2795"/>
                  </a:lnTo>
                  <a:lnTo>
                    <a:pt x="1204" y="2810"/>
                  </a:lnTo>
                  <a:lnTo>
                    <a:pt x="1218" y="2825"/>
                  </a:lnTo>
                  <a:lnTo>
                    <a:pt x="1235" y="2837"/>
                  </a:lnTo>
                  <a:lnTo>
                    <a:pt x="1253" y="2847"/>
                  </a:lnTo>
                  <a:lnTo>
                    <a:pt x="1272" y="2857"/>
                  </a:lnTo>
                  <a:lnTo>
                    <a:pt x="1282" y="2861"/>
                  </a:lnTo>
                  <a:lnTo>
                    <a:pt x="1292" y="2864"/>
                  </a:lnTo>
                  <a:lnTo>
                    <a:pt x="1302" y="2867"/>
                  </a:lnTo>
                  <a:lnTo>
                    <a:pt x="1312" y="2869"/>
                  </a:lnTo>
                  <a:lnTo>
                    <a:pt x="1324" y="2871"/>
                  </a:lnTo>
                  <a:lnTo>
                    <a:pt x="1334" y="2872"/>
                  </a:lnTo>
                  <a:lnTo>
                    <a:pt x="1346" y="2873"/>
                  </a:lnTo>
                  <a:lnTo>
                    <a:pt x="1356" y="2873"/>
                  </a:lnTo>
                  <a:lnTo>
                    <a:pt x="1367" y="2873"/>
                  </a:lnTo>
                  <a:lnTo>
                    <a:pt x="1379" y="2872"/>
                  </a:lnTo>
                  <a:lnTo>
                    <a:pt x="1389" y="2871"/>
                  </a:lnTo>
                  <a:lnTo>
                    <a:pt x="1401" y="2869"/>
                  </a:lnTo>
                  <a:lnTo>
                    <a:pt x="1411" y="2867"/>
                  </a:lnTo>
                  <a:lnTo>
                    <a:pt x="1421" y="2864"/>
                  </a:lnTo>
                  <a:lnTo>
                    <a:pt x="1431" y="2861"/>
                  </a:lnTo>
                  <a:lnTo>
                    <a:pt x="1441" y="2857"/>
                  </a:lnTo>
                  <a:lnTo>
                    <a:pt x="1460" y="2847"/>
                  </a:lnTo>
                  <a:lnTo>
                    <a:pt x="1477" y="2837"/>
                  </a:lnTo>
                  <a:lnTo>
                    <a:pt x="1494" y="2825"/>
                  </a:lnTo>
                  <a:lnTo>
                    <a:pt x="1510" y="2810"/>
                  </a:lnTo>
                  <a:lnTo>
                    <a:pt x="1524" y="2795"/>
                  </a:lnTo>
                  <a:lnTo>
                    <a:pt x="1537" y="2778"/>
                  </a:lnTo>
                  <a:lnTo>
                    <a:pt x="1547" y="2761"/>
                  </a:lnTo>
                  <a:lnTo>
                    <a:pt x="1556" y="2742"/>
                  </a:lnTo>
                  <a:lnTo>
                    <a:pt x="1560" y="2732"/>
                  </a:lnTo>
                  <a:lnTo>
                    <a:pt x="1564" y="2721"/>
                  </a:lnTo>
                  <a:lnTo>
                    <a:pt x="1567" y="2712"/>
                  </a:lnTo>
                  <a:lnTo>
                    <a:pt x="1569" y="2700"/>
                  </a:lnTo>
                  <a:lnTo>
                    <a:pt x="1571" y="2690"/>
                  </a:lnTo>
                  <a:lnTo>
                    <a:pt x="1573" y="2680"/>
                  </a:lnTo>
                  <a:lnTo>
                    <a:pt x="1573" y="2668"/>
                  </a:lnTo>
                  <a:lnTo>
                    <a:pt x="1574" y="2657"/>
                  </a:lnTo>
                  <a:lnTo>
                    <a:pt x="1573" y="2639"/>
                  </a:lnTo>
                  <a:lnTo>
                    <a:pt x="1571" y="2622"/>
                  </a:lnTo>
                  <a:lnTo>
                    <a:pt x="1567" y="2604"/>
                  </a:lnTo>
                  <a:lnTo>
                    <a:pt x="1563" y="2588"/>
                  </a:lnTo>
                  <a:lnTo>
                    <a:pt x="1556" y="2572"/>
                  </a:lnTo>
                  <a:lnTo>
                    <a:pt x="1549" y="2557"/>
                  </a:lnTo>
                  <a:lnTo>
                    <a:pt x="1541" y="2542"/>
                  </a:lnTo>
                  <a:lnTo>
                    <a:pt x="1530" y="2529"/>
                  </a:lnTo>
                  <a:lnTo>
                    <a:pt x="1520" y="2515"/>
                  </a:lnTo>
                  <a:lnTo>
                    <a:pt x="1509" y="2503"/>
                  </a:lnTo>
                  <a:lnTo>
                    <a:pt x="1496" y="2491"/>
                  </a:lnTo>
                  <a:lnTo>
                    <a:pt x="1483" y="2481"/>
                  </a:lnTo>
                  <a:lnTo>
                    <a:pt x="1469" y="2472"/>
                  </a:lnTo>
                  <a:lnTo>
                    <a:pt x="1454" y="2463"/>
                  </a:lnTo>
                  <a:lnTo>
                    <a:pt x="1438" y="2457"/>
                  </a:lnTo>
                  <a:lnTo>
                    <a:pt x="1422" y="2451"/>
                  </a:lnTo>
                  <a:close/>
                  <a:moveTo>
                    <a:pt x="2758" y="749"/>
                  </a:moveTo>
                  <a:lnTo>
                    <a:pt x="2778" y="749"/>
                  </a:lnTo>
                  <a:lnTo>
                    <a:pt x="2799" y="751"/>
                  </a:lnTo>
                  <a:lnTo>
                    <a:pt x="2819" y="753"/>
                  </a:lnTo>
                  <a:lnTo>
                    <a:pt x="2839" y="757"/>
                  </a:lnTo>
                  <a:lnTo>
                    <a:pt x="2858" y="762"/>
                  </a:lnTo>
                  <a:lnTo>
                    <a:pt x="2877" y="767"/>
                  </a:lnTo>
                  <a:lnTo>
                    <a:pt x="2896" y="773"/>
                  </a:lnTo>
                  <a:lnTo>
                    <a:pt x="2914" y="780"/>
                  </a:lnTo>
                  <a:lnTo>
                    <a:pt x="2932" y="789"/>
                  </a:lnTo>
                  <a:lnTo>
                    <a:pt x="2950" y="797"/>
                  </a:lnTo>
                  <a:lnTo>
                    <a:pt x="2966" y="807"/>
                  </a:lnTo>
                  <a:lnTo>
                    <a:pt x="2983" y="818"/>
                  </a:lnTo>
                  <a:lnTo>
                    <a:pt x="2998" y="828"/>
                  </a:lnTo>
                  <a:lnTo>
                    <a:pt x="3013" y="840"/>
                  </a:lnTo>
                  <a:lnTo>
                    <a:pt x="3028" y="853"/>
                  </a:lnTo>
                  <a:lnTo>
                    <a:pt x="3042" y="866"/>
                  </a:lnTo>
                  <a:lnTo>
                    <a:pt x="3055" y="880"/>
                  </a:lnTo>
                  <a:lnTo>
                    <a:pt x="3068" y="894"/>
                  </a:lnTo>
                  <a:lnTo>
                    <a:pt x="3079" y="910"/>
                  </a:lnTo>
                  <a:lnTo>
                    <a:pt x="3091" y="925"/>
                  </a:lnTo>
                  <a:lnTo>
                    <a:pt x="3101" y="942"/>
                  </a:lnTo>
                  <a:lnTo>
                    <a:pt x="3111" y="958"/>
                  </a:lnTo>
                  <a:lnTo>
                    <a:pt x="3120" y="976"/>
                  </a:lnTo>
                  <a:lnTo>
                    <a:pt x="3128" y="994"/>
                  </a:lnTo>
                  <a:lnTo>
                    <a:pt x="3135" y="1011"/>
                  </a:lnTo>
                  <a:lnTo>
                    <a:pt x="3142" y="1030"/>
                  </a:lnTo>
                  <a:lnTo>
                    <a:pt x="3147" y="1049"/>
                  </a:lnTo>
                  <a:lnTo>
                    <a:pt x="3151" y="1069"/>
                  </a:lnTo>
                  <a:lnTo>
                    <a:pt x="3155" y="1089"/>
                  </a:lnTo>
                  <a:lnTo>
                    <a:pt x="3157" y="1108"/>
                  </a:lnTo>
                  <a:lnTo>
                    <a:pt x="3159" y="1129"/>
                  </a:lnTo>
                  <a:lnTo>
                    <a:pt x="3159" y="1150"/>
                  </a:lnTo>
                  <a:lnTo>
                    <a:pt x="3159" y="1170"/>
                  </a:lnTo>
                  <a:lnTo>
                    <a:pt x="3157" y="1190"/>
                  </a:lnTo>
                  <a:lnTo>
                    <a:pt x="3155" y="1211"/>
                  </a:lnTo>
                  <a:lnTo>
                    <a:pt x="3151" y="1231"/>
                  </a:lnTo>
                  <a:lnTo>
                    <a:pt x="3147" y="1249"/>
                  </a:lnTo>
                  <a:lnTo>
                    <a:pt x="3142" y="1269"/>
                  </a:lnTo>
                  <a:lnTo>
                    <a:pt x="3135" y="1288"/>
                  </a:lnTo>
                  <a:lnTo>
                    <a:pt x="3128" y="1305"/>
                  </a:lnTo>
                  <a:lnTo>
                    <a:pt x="3120" y="1323"/>
                  </a:lnTo>
                  <a:lnTo>
                    <a:pt x="3111" y="1340"/>
                  </a:lnTo>
                  <a:lnTo>
                    <a:pt x="3101" y="1357"/>
                  </a:lnTo>
                  <a:lnTo>
                    <a:pt x="3091" y="1373"/>
                  </a:lnTo>
                  <a:lnTo>
                    <a:pt x="3079" y="1389"/>
                  </a:lnTo>
                  <a:lnTo>
                    <a:pt x="3068" y="1404"/>
                  </a:lnTo>
                  <a:lnTo>
                    <a:pt x="3055" y="1419"/>
                  </a:lnTo>
                  <a:lnTo>
                    <a:pt x="3042" y="1432"/>
                  </a:lnTo>
                  <a:lnTo>
                    <a:pt x="3028" y="1446"/>
                  </a:lnTo>
                  <a:lnTo>
                    <a:pt x="3013" y="1458"/>
                  </a:lnTo>
                  <a:lnTo>
                    <a:pt x="2998" y="1471"/>
                  </a:lnTo>
                  <a:lnTo>
                    <a:pt x="2983" y="1482"/>
                  </a:lnTo>
                  <a:lnTo>
                    <a:pt x="2966" y="1492"/>
                  </a:lnTo>
                  <a:lnTo>
                    <a:pt x="2950" y="1502"/>
                  </a:lnTo>
                  <a:lnTo>
                    <a:pt x="2932" y="1510"/>
                  </a:lnTo>
                  <a:lnTo>
                    <a:pt x="2914" y="1518"/>
                  </a:lnTo>
                  <a:lnTo>
                    <a:pt x="2896" y="1526"/>
                  </a:lnTo>
                  <a:lnTo>
                    <a:pt x="2877" y="1532"/>
                  </a:lnTo>
                  <a:lnTo>
                    <a:pt x="2858" y="1537"/>
                  </a:lnTo>
                  <a:lnTo>
                    <a:pt x="2839" y="1542"/>
                  </a:lnTo>
                  <a:lnTo>
                    <a:pt x="2819" y="1545"/>
                  </a:lnTo>
                  <a:lnTo>
                    <a:pt x="2799" y="1548"/>
                  </a:lnTo>
                  <a:lnTo>
                    <a:pt x="2778" y="1549"/>
                  </a:lnTo>
                  <a:lnTo>
                    <a:pt x="2758" y="1550"/>
                  </a:lnTo>
                  <a:lnTo>
                    <a:pt x="2739" y="1549"/>
                  </a:lnTo>
                  <a:lnTo>
                    <a:pt x="2720" y="1548"/>
                  </a:lnTo>
                  <a:lnTo>
                    <a:pt x="2702" y="1546"/>
                  </a:lnTo>
                  <a:lnTo>
                    <a:pt x="2684" y="1543"/>
                  </a:lnTo>
                  <a:lnTo>
                    <a:pt x="2666" y="1539"/>
                  </a:lnTo>
                  <a:lnTo>
                    <a:pt x="2649" y="1535"/>
                  </a:lnTo>
                  <a:lnTo>
                    <a:pt x="2631" y="1530"/>
                  </a:lnTo>
                  <a:lnTo>
                    <a:pt x="2615" y="1524"/>
                  </a:lnTo>
                  <a:lnTo>
                    <a:pt x="2598" y="1517"/>
                  </a:lnTo>
                  <a:lnTo>
                    <a:pt x="2581" y="1509"/>
                  </a:lnTo>
                  <a:lnTo>
                    <a:pt x="2566" y="1501"/>
                  </a:lnTo>
                  <a:lnTo>
                    <a:pt x="2550" y="1492"/>
                  </a:lnTo>
                  <a:lnTo>
                    <a:pt x="2536" y="1483"/>
                  </a:lnTo>
                  <a:lnTo>
                    <a:pt x="2521" y="1473"/>
                  </a:lnTo>
                  <a:lnTo>
                    <a:pt x="2507" y="1462"/>
                  </a:lnTo>
                  <a:lnTo>
                    <a:pt x="2493" y="1451"/>
                  </a:lnTo>
                  <a:lnTo>
                    <a:pt x="2481" y="1439"/>
                  </a:lnTo>
                  <a:lnTo>
                    <a:pt x="2468" y="1426"/>
                  </a:lnTo>
                  <a:lnTo>
                    <a:pt x="2456" y="1414"/>
                  </a:lnTo>
                  <a:lnTo>
                    <a:pt x="2444" y="1400"/>
                  </a:lnTo>
                  <a:lnTo>
                    <a:pt x="2434" y="1386"/>
                  </a:lnTo>
                  <a:lnTo>
                    <a:pt x="2424" y="1371"/>
                  </a:lnTo>
                  <a:lnTo>
                    <a:pt x="2414" y="1357"/>
                  </a:lnTo>
                  <a:lnTo>
                    <a:pt x="2406" y="1341"/>
                  </a:lnTo>
                  <a:lnTo>
                    <a:pt x="2398" y="1326"/>
                  </a:lnTo>
                  <a:lnTo>
                    <a:pt x="2389" y="1309"/>
                  </a:lnTo>
                  <a:lnTo>
                    <a:pt x="2383" y="1293"/>
                  </a:lnTo>
                  <a:lnTo>
                    <a:pt x="2377" y="1276"/>
                  </a:lnTo>
                  <a:lnTo>
                    <a:pt x="2372" y="1259"/>
                  </a:lnTo>
                  <a:lnTo>
                    <a:pt x="2368" y="1241"/>
                  </a:lnTo>
                  <a:lnTo>
                    <a:pt x="2363" y="1223"/>
                  </a:lnTo>
                  <a:lnTo>
                    <a:pt x="2360" y="1206"/>
                  </a:lnTo>
                  <a:lnTo>
                    <a:pt x="2360" y="1205"/>
                  </a:lnTo>
                  <a:lnTo>
                    <a:pt x="2360" y="1204"/>
                  </a:lnTo>
                  <a:lnTo>
                    <a:pt x="2360" y="1204"/>
                  </a:lnTo>
                  <a:lnTo>
                    <a:pt x="2360" y="1203"/>
                  </a:lnTo>
                  <a:lnTo>
                    <a:pt x="2359" y="1199"/>
                  </a:lnTo>
                  <a:lnTo>
                    <a:pt x="2359" y="1199"/>
                  </a:lnTo>
                  <a:lnTo>
                    <a:pt x="2359" y="1197"/>
                  </a:lnTo>
                  <a:lnTo>
                    <a:pt x="2359" y="1197"/>
                  </a:lnTo>
                  <a:lnTo>
                    <a:pt x="2359" y="1196"/>
                  </a:lnTo>
                  <a:lnTo>
                    <a:pt x="2359" y="1195"/>
                  </a:lnTo>
                  <a:lnTo>
                    <a:pt x="2359" y="1195"/>
                  </a:lnTo>
                  <a:lnTo>
                    <a:pt x="2359" y="1194"/>
                  </a:lnTo>
                  <a:lnTo>
                    <a:pt x="2359" y="1194"/>
                  </a:lnTo>
                  <a:lnTo>
                    <a:pt x="2359" y="1193"/>
                  </a:lnTo>
                  <a:lnTo>
                    <a:pt x="2359" y="1192"/>
                  </a:lnTo>
                  <a:lnTo>
                    <a:pt x="2358" y="1189"/>
                  </a:lnTo>
                  <a:lnTo>
                    <a:pt x="2358" y="1188"/>
                  </a:lnTo>
                  <a:lnTo>
                    <a:pt x="2358" y="1187"/>
                  </a:lnTo>
                  <a:lnTo>
                    <a:pt x="2358" y="1187"/>
                  </a:lnTo>
                  <a:lnTo>
                    <a:pt x="2358" y="1186"/>
                  </a:lnTo>
                  <a:lnTo>
                    <a:pt x="2358" y="1185"/>
                  </a:lnTo>
                  <a:lnTo>
                    <a:pt x="2358" y="1185"/>
                  </a:lnTo>
                  <a:lnTo>
                    <a:pt x="2358" y="1184"/>
                  </a:lnTo>
                  <a:lnTo>
                    <a:pt x="2358" y="1184"/>
                  </a:lnTo>
                  <a:lnTo>
                    <a:pt x="2358" y="1183"/>
                  </a:lnTo>
                  <a:lnTo>
                    <a:pt x="2357" y="1178"/>
                  </a:lnTo>
                  <a:lnTo>
                    <a:pt x="2357" y="1177"/>
                  </a:lnTo>
                  <a:lnTo>
                    <a:pt x="2357" y="1177"/>
                  </a:lnTo>
                  <a:lnTo>
                    <a:pt x="2357" y="1176"/>
                  </a:lnTo>
                  <a:lnTo>
                    <a:pt x="2357" y="1175"/>
                  </a:lnTo>
                  <a:lnTo>
                    <a:pt x="2357" y="1175"/>
                  </a:lnTo>
                  <a:lnTo>
                    <a:pt x="2357" y="1174"/>
                  </a:lnTo>
                  <a:lnTo>
                    <a:pt x="2357" y="1174"/>
                  </a:lnTo>
                  <a:lnTo>
                    <a:pt x="2357" y="1173"/>
                  </a:lnTo>
                  <a:lnTo>
                    <a:pt x="2357" y="1172"/>
                  </a:lnTo>
                  <a:lnTo>
                    <a:pt x="2357" y="1172"/>
                  </a:lnTo>
                  <a:lnTo>
                    <a:pt x="2357" y="1168"/>
                  </a:lnTo>
                  <a:lnTo>
                    <a:pt x="2357" y="1167"/>
                  </a:lnTo>
                  <a:lnTo>
                    <a:pt x="2357" y="1166"/>
                  </a:lnTo>
                  <a:lnTo>
                    <a:pt x="2357" y="1166"/>
                  </a:lnTo>
                  <a:lnTo>
                    <a:pt x="2357" y="1165"/>
                  </a:lnTo>
                  <a:lnTo>
                    <a:pt x="2357" y="1164"/>
                  </a:lnTo>
                  <a:lnTo>
                    <a:pt x="2357" y="1164"/>
                  </a:lnTo>
                  <a:lnTo>
                    <a:pt x="2356" y="1157"/>
                  </a:lnTo>
                  <a:lnTo>
                    <a:pt x="2356" y="1150"/>
                  </a:lnTo>
                  <a:lnTo>
                    <a:pt x="2357" y="1129"/>
                  </a:lnTo>
                  <a:lnTo>
                    <a:pt x="2358" y="1108"/>
                  </a:lnTo>
                  <a:lnTo>
                    <a:pt x="2361" y="1089"/>
                  </a:lnTo>
                  <a:lnTo>
                    <a:pt x="2365" y="1069"/>
                  </a:lnTo>
                  <a:lnTo>
                    <a:pt x="2369" y="1049"/>
                  </a:lnTo>
                  <a:lnTo>
                    <a:pt x="2375" y="1030"/>
                  </a:lnTo>
                  <a:lnTo>
                    <a:pt x="2381" y="1011"/>
                  </a:lnTo>
                  <a:lnTo>
                    <a:pt x="2388" y="994"/>
                  </a:lnTo>
                  <a:lnTo>
                    <a:pt x="2396" y="976"/>
                  </a:lnTo>
                  <a:lnTo>
                    <a:pt x="2405" y="958"/>
                  </a:lnTo>
                  <a:lnTo>
                    <a:pt x="2414" y="942"/>
                  </a:lnTo>
                  <a:lnTo>
                    <a:pt x="2425" y="925"/>
                  </a:lnTo>
                  <a:lnTo>
                    <a:pt x="2436" y="910"/>
                  </a:lnTo>
                  <a:lnTo>
                    <a:pt x="2449" y="894"/>
                  </a:lnTo>
                  <a:lnTo>
                    <a:pt x="2461" y="880"/>
                  </a:lnTo>
                  <a:lnTo>
                    <a:pt x="2474" y="866"/>
                  </a:lnTo>
                  <a:lnTo>
                    <a:pt x="2488" y="853"/>
                  </a:lnTo>
                  <a:lnTo>
                    <a:pt x="2502" y="840"/>
                  </a:lnTo>
                  <a:lnTo>
                    <a:pt x="2518" y="828"/>
                  </a:lnTo>
                  <a:lnTo>
                    <a:pt x="2534" y="818"/>
                  </a:lnTo>
                  <a:lnTo>
                    <a:pt x="2550" y="807"/>
                  </a:lnTo>
                  <a:lnTo>
                    <a:pt x="2567" y="797"/>
                  </a:lnTo>
                  <a:lnTo>
                    <a:pt x="2584" y="789"/>
                  </a:lnTo>
                  <a:lnTo>
                    <a:pt x="2602" y="780"/>
                  </a:lnTo>
                  <a:lnTo>
                    <a:pt x="2620" y="773"/>
                  </a:lnTo>
                  <a:lnTo>
                    <a:pt x="2638" y="767"/>
                  </a:lnTo>
                  <a:lnTo>
                    <a:pt x="2658" y="762"/>
                  </a:lnTo>
                  <a:lnTo>
                    <a:pt x="2677" y="757"/>
                  </a:lnTo>
                  <a:lnTo>
                    <a:pt x="2697" y="753"/>
                  </a:lnTo>
                  <a:lnTo>
                    <a:pt x="2717" y="751"/>
                  </a:lnTo>
                  <a:lnTo>
                    <a:pt x="2737" y="749"/>
                  </a:lnTo>
                  <a:lnTo>
                    <a:pt x="2758" y="749"/>
                  </a:lnTo>
                  <a:close/>
                  <a:moveTo>
                    <a:pt x="668" y="73"/>
                  </a:moveTo>
                  <a:lnTo>
                    <a:pt x="699" y="73"/>
                  </a:lnTo>
                  <a:lnTo>
                    <a:pt x="729" y="76"/>
                  </a:lnTo>
                  <a:lnTo>
                    <a:pt x="758" y="80"/>
                  </a:lnTo>
                  <a:lnTo>
                    <a:pt x="789" y="85"/>
                  </a:lnTo>
                  <a:lnTo>
                    <a:pt x="817" y="92"/>
                  </a:lnTo>
                  <a:lnTo>
                    <a:pt x="846" y="99"/>
                  </a:lnTo>
                  <a:lnTo>
                    <a:pt x="873" y="110"/>
                  </a:lnTo>
                  <a:lnTo>
                    <a:pt x="900" y="120"/>
                  </a:lnTo>
                  <a:lnTo>
                    <a:pt x="927" y="131"/>
                  </a:lnTo>
                  <a:lnTo>
                    <a:pt x="951" y="145"/>
                  </a:lnTo>
                  <a:lnTo>
                    <a:pt x="976" y="159"/>
                  </a:lnTo>
                  <a:lnTo>
                    <a:pt x="1001" y="175"/>
                  </a:lnTo>
                  <a:lnTo>
                    <a:pt x="1024" y="191"/>
                  </a:lnTo>
                  <a:lnTo>
                    <a:pt x="1047" y="209"/>
                  </a:lnTo>
                  <a:lnTo>
                    <a:pt x="1069" y="228"/>
                  </a:lnTo>
                  <a:lnTo>
                    <a:pt x="1089" y="247"/>
                  </a:lnTo>
                  <a:lnTo>
                    <a:pt x="1109" y="268"/>
                  </a:lnTo>
                  <a:lnTo>
                    <a:pt x="1128" y="289"/>
                  </a:lnTo>
                  <a:lnTo>
                    <a:pt x="1145" y="311"/>
                  </a:lnTo>
                  <a:lnTo>
                    <a:pt x="1162" y="335"/>
                  </a:lnTo>
                  <a:lnTo>
                    <a:pt x="1177" y="359"/>
                  </a:lnTo>
                  <a:lnTo>
                    <a:pt x="1191" y="384"/>
                  </a:lnTo>
                  <a:lnTo>
                    <a:pt x="1205" y="410"/>
                  </a:lnTo>
                  <a:lnTo>
                    <a:pt x="1216" y="436"/>
                  </a:lnTo>
                  <a:lnTo>
                    <a:pt x="1227" y="463"/>
                  </a:lnTo>
                  <a:lnTo>
                    <a:pt x="1237" y="490"/>
                  </a:lnTo>
                  <a:lnTo>
                    <a:pt x="1244" y="518"/>
                  </a:lnTo>
                  <a:lnTo>
                    <a:pt x="1251" y="547"/>
                  </a:lnTo>
                  <a:lnTo>
                    <a:pt x="1256" y="576"/>
                  </a:lnTo>
                  <a:lnTo>
                    <a:pt x="1261" y="606"/>
                  </a:lnTo>
                  <a:lnTo>
                    <a:pt x="1263" y="636"/>
                  </a:lnTo>
                  <a:lnTo>
                    <a:pt x="1263" y="666"/>
                  </a:lnTo>
                  <a:lnTo>
                    <a:pt x="1263" y="695"/>
                  </a:lnTo>
                  <a:lnTo>
                    <a:pt x="1261" y="723"/>
                  </a:lnTo>
                  <a:lnTo>
                    <a:pt x="1258" y="751"/>
                  </a:lnTo>
                  <a:lnTo>
                    <a:pt x="1252" y="778"/>
                  </a:lnTo>
                  <a:lnTo>
                    <a:pt x="1247" y="805"/>
                  </a:lnTo>
                  <a:lnTo>
                    <a:pt x="1240" y="832"/>
                  </a:lnTo>
                  <a:lnTo>
                    <a:pt x="1232" y="858"/>
                  </a:lnTo>
                  <a:lnTo>
                    <a:pt x="1222" y="883"/>
                  </a:lnTo>
                  <a:lnTo>
                    <a:pt x="1212" y="908"/>
                  </a:lnTo>
                  <a:lnTo>
                    <a:pt x="1200" y="932"/>
                  </a:lnTo>
                  <a:lnTo>
                    <a:pt x="1188" y="955"/>
                  </a:lnTo>
                  <a:lnTo>
                    <a:pt x="1175" y="979"/>
                  </a:lnTo>
                  <a:lnTo>
                    <a:pt x="1160" y="1001"/>
                  </a:lnTo>
                  <a:lnTo>
                    <a:pt x="1144" y="1023"/>
                  </a:lnTo>
                  <a:lnTo>
                    <a:pt x="1128" y="1043"/>
                  </a:lnTo>
                  <a:lnTo>
                    <a:pt x="1110" y="1064"/>
                  </a:lnTo>
                  <a:lnTo>
                    <a:pt x="1110" y="1064"/>
                  </a:lnTo>
                  <a:lnTo>
                    <a:pt x="1107" y="1067"/>
                  </a:lnTo>
                  <a:lnTo>
                    <a:pt x="1107" y="1067"/>
                  </a:lnTo>
                  <a:lnTo>
                    <a:pt x="1106" y="1068"/>
                  </a:lnTo>
                  <a:lnTo>
                    <a:pt x="1106" y="1068"/>
                  </a:lnTo>
                  <a:lnTo>
                    <a:pt x="1106" y="1069"/>
                  </a:lnTo>
                  <a:lnTo>
                    <a:pt x="1105" y="1070"/>
                  </a:lnTo>
                  <a:lnTo>
                    <a:pt x="1101" y="1074"/>
                  </a:lnTo>
                  <a:lnTo>
                    <a:pt x="1101" y="1074"/>
                  </a:lnTo>
                  <a:lnTo>
                    <a:pt x="1100" y="1075"/>
                  </a:lnTo>
                  <a:lnTo>
                    <a:pt x="1098" y="1077"/>
                  </a:lnTo>
                  <a:lnTo>
                    <a:pt x="1098" y="1077"/>
                  </a:lnTo>
                  <a:lnTo>
                    <a:pt x="1097" y="1078"/>
                  </a:lnTo>
                  <a:lnTo>
                    <a:pt x="1097" y="1078"/>
                  </a:lnTo>
                  <a:lnTo>
                    <a:pt x="1092" y="1084"/>
                  </a:lnTo>
                  <a:lnTo>
                    <a:pt x="1090" y="1085"/>
                  </a:lnTo>
                  <a:lnTo>
                    <a:pt x="1090" y="1086"/>
                  </a:lnTo>
                  <a:lnTo>
                    <a:pt x="1090" y="1086"/>
                  </a:lnTo>
                  <a:lnTo>
                    <a:pt x="1088" y="1087"/>
                  </a:lnTo>
                  <a:lnTo>
                    <a:pt x="1088" y="1088"/>
                  </a:lnTo>
                  <a:lnTo>
                    <a:pt x="1087" y="1088"/>
                  </a:lnTo>
                  <a:lnTo>
                    <a:pt x="1087" y="1089"/>
                  </a:lnTo>
                  <a:lnTo>
                    <a:pt x="1086" y="1089"/>
                  </a:lnTo>
                  <a:lnTo>
                    <a:pt x="1080" y="1095"/>
                  </a:lnTo>
                  <a:lnTo>
                    <a:pt x="1080" y="1095"/>
                  </a:lnTo>
                  <a:lnTo>
                    <a:pt x="1077" y="1098"/>
                  </a:lnTo>
                  <a:lnTo>
                    <a:pt x="1057" y="1116"/>
                  </a:lnTo>
                  <a:lnTo>
                    <a:pt x="1035" y="1133"/>
                  </a:lnTo>
                  <a:lnTo>
                    <a:pt x="1014" y="1150"/>
                  </a:lnTo>
                  <a:lnTo>
                    <a:pt x="991" y="1165"/>
                  </a:lnTo>
                  <a:lnTo>
                    <a:pt x="967" y="1180"/>
                  </a:lnTo>
                  <a:lnTo>
                    <a:pt x="943" y="1193"/>
                  </a:lnTo>
                  <a:lnTo>
                    <a:pt x="918" y="1206"/>
                  </a:lnTo>
                  <a:lnTo>
                    <a:pt x="892" y="1217"/>
                  </a:lnTo>
                  <a:lnTo>
                    <a:pt x="866" y="1226"/>
                  </a:lnTo>
                  <a:lnTo>
                    <a:pt x="839" y="1236"/>
                  </a:lnTo>
                  <a:lnTo>
                    <a:pt x="812" y="1243"/>
                  </a:lnTo>
                  <a:lnTo>
                    <a:pt x="784" y="1249"/>
                  </a:lnTo>
                  <a:lnTo>
                    <a:pt x="755" y="1254"/>
                  </a:lnTo>
                  <a:lnTo>
                    <a:pt x="727" y="1258"/>
                  </a:lnTo>
                  <a:lnTo>
                    <a:pt x="698" y="1260"/>
                  </a:lnTo>
                  <a:lnTo>
                    <a:pt x="668" y="1261"/>
                  </a:lnTo>
                  <a:lnTo>
                    <a:pt x="638" y="1260"/>
                  </a:lnTo>
                  <a:lnTo>
                    <a:pt x="607" y="1258"/>
                  </a:lnTo>
                  <a:lnTo>
                    <a:pt x="578" y="1253"/>
                  </a:lnTo>
                  <a:lnTo>
                    <a:pt x="548" y="1248"/>
                  </a:lnTo>
                  <a:lnTo>
                    <a:pt x="520" y="1242"/>
                  </a:lnTo>
                  <a:lnTo>
                    <a:pt x="492" y="1234"/>
                  </a:lnTo>
                  <a:lnTo>
                    <a:pt x="464" y="1224"/>
                  </a:lnTo>
                  <a:lnTo>
                    <a:pt x="437" y="1214"/>
                  </a:lnTo>
                  <a:lnTo>
                    <a:pt x="410" y="1202"/>
                  </a:lnTo>
                  <a:lnTo>
                    <a:pt x="385" y="1188"/>
                  </a:lnTo>
                  <a:lnTo>
                    <a:pt x="360" y="1175"/>
                  </a:lnTo>
                  <a:lnTo>
                    <a:pt x="335" y="1159"/>
                  </a:lnTo>
                  <a:lnTo>
                    <a:pt x="312" y="1143"/>
                  </a:lnTo>
                  <a:lnTo>
                    <a:pt x="290" y="1125"/>
                  </a:lnTo>
                  <a:lnTo>
                    <a:pt x="268" y="1106"/>
                  </a:lnTo>
                  <a:lnTo>
                    <a:pt x="248" y="1087"/>
                  </a:lnTo>
                  <a:lnTo>
                    <a:pt x="228" y="1066"/>
                  </a:lnTo>
                  <a:lnTo>
                    <a:pt x="210" y="1044"/>
                  </a:lnTo>
                  <a:lnTo>
                    <a:pt x="192" y="1021"/>
                  </a:lnTo>
                  <a:lnTo>
                    <a:pt x="175" y="999"/>
                  </a:lnTo>
                  <a:lnTo>
                    <a:pt x="160" y="975"/>
                  </a:lnTo>
                  <a:lnTo>
                    <a:pt x="145" y="950"/>
                  </a:lnTo>
                  <a:lnTo>
                    <a:pt x="132" y="924"/>
                  </a:lnTo>
                  <a:lnTo>
                    <a:pt x="120" y="897"/>
                  </a:lnTo>
                  <a:lnTo>
                    <a:pt x="109" y="870"/>
                  </a:lnTo>
                  <a:lnTo>
                    <a:pt x="100" y="843"/>
                  </a:lnTo>
                  <a:lnTo>
                    <a:pt x="92" y="816"/>
                  </a:lnTo>
                  <a:lnTo>
                    <a:pt x="85" y="787"/>
                  </a:lnTo>
                  <a:lnTo>
                    <a:pt x="80" y="758"/>
                  </a:lnTo>
                  <a:lnTo>
                    <a:pt x="77" y="728"/>
                  </a:lnTo>
                  <a:lnTo>
                    <a:pt x="74" y="698"/>
                  </a:lnTo>
                  <a:lnTo>
                    <a:pt x="74" y="666"/>
                  </a:lnTo>
                  <a:lnTo>
                    <a:pt x="74" y="636"/>
                  </a:lnTo>
                  <a:lnTo>
                    <a:pt x="77" y="606"/>
                  </a:lnTo>
                  <a:lnTo>
                    <a:pt x="80" y="576"/>
                  </a:lnTo>
                  <a:lnTo>
                    <a:pt x="85" y="547"/>
                  </a:lnTo>
                  <a:lnTo>
                    <a:pt x="92" y="518"/>
                  </a:lnTo>
                  <a:lnTo>
                    <a:pt x="100" y="490"/>
                  </a:lnTo>
                  <a:lnTo>
                    <a:pt x="109" y="463"/>
                  </a:lnTo>
                  <a:lnTo>
                    <a:pt x="120" y="436"/>
                  </a:lnTo>
                  <a:lnTo>
                    <a:pt x="132" y="410"/>
                  </a:lnTo>
                  <a:lnTo>
                    <a:pt x="145" y="384"/>
                  </a:lnTo>
                  <a:lnTo>
                    <a:pt x="160" y="359"/>
                  </a:lnTo>
                  <a:lnTo>
                    <a:pt x="175" y="335"/>
                  </a:lnTo>
                  <a:lnTo>
                    <a:pt x="191" y="311"/>
                  </a:lnTo>
                  <a:lnTo>
                    <a:pt x="210" y="289"/>
                  </a:lnTo>
                  <a:lnTo>
                    <a:pt x="228" y="268"/>
                  </a:lnTo>
                  <a:lnTo>
                    <a:pt x="248" y="247"/>
                  </a:lnTo>
                  <a:lnTo>
                    <a:pt x="268" y="228"/>
                  </a:lnTo>
                  <a:lnTo>
                    <a:pt x="290" y="209"/>
                  </a:lnTo>
                  <a:lnTo>
                    <a:pt x="312" y="191"/>
                  </a:lnTo>
                  <a:lnTo>
                    <a:pt x="335" y="175"/>
                  </a:lnTo>
                  <a:lnTo>
                    <a:pt x="360" y="159"/>
                  </a:lnTo>
                  <a:lnTo>
                    <a:pt x="385" y="145"/>
                  </a:lnTo>
                  <a:lnTo>
                    <a:pt x="410" y="131"/>
                  </a:lnTo>
                  <a:lnTo>
                    <a:pt x="437" y="120"/>
                  </a:lnTo>
                  <a:lnTo>
                    <a:pt x="464" y="110"/>
                  </a:lnTo>
                  <a:lnTo>
                    <a:pt x="492" y="99"/>
                  </a:lnTo>
                  <a:lnTo>
                    <a:pt x="520" y="92"/>
                  </a:lnTo>
                  <a:lnTo>
                    <a:pt x="548" y="85"/>
                  </a:lnTo>
                  <a:lnTo>
                    <a:pt x="578" y="80"/>
                  </a:lnTo>
                  <a:lnTo>
                    <a:pt x="607" y="76"/>
                  </a:lnTo>
                  <a:lnTo>
                    <a:pt x="638" y="73"/>
                  </a:lnTo>
                  <a:lnTo>
                    <a:pt x="668" y="73"/>
                  </a:lnTo>
                  <a:close/>
                </a:path>
              </a:pathLst>
            </a:custGeom>
            <a:solidFill>
              <a:schemeClr val="accent4"/>
            </a:solidFill>
            <a:ln w="9525">
              <a:noFill/>
              <a:round/>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2867424" y="1744216"/>
            <a:ext cx="1479184" cy="1479182"/>
            <a:chOff x="2867424" y="1491630"/>
            <a:chExt cx="1479184" cy="1479182"/>
          </a:xfrm>
        </p:grpSpPr>
        <p:grpSp>
          <p:nvGrpSpPr>
            <p:cNvPr id="85" name="组合 84"/>
            <p:cNvGrpSpPr/>
            <p:nvPr/>
          </p:nvGrpSpPr>
          <p:grpSpPr>
            <a:xfrm>
              <a:off x="2867424" y="1491630"/>
              <a:ext cx="1479184" cy="1479182"/>
              <a:chOff x="304800" y="673100"/>
              <a:chExt cx="4000500" cy="4000500"/>
            </a:xfrm>
            <a:effectLst>
              <a:outerShdw blurRad="444500" dist="254000" dir="8100000" algn="tr" rotWithShape="0">
                <a:prstClr val="black">
                  <a:alpha val="50000"/>
                </a:prstClr>
              </a:outerShdw>
            </a:effectLst>
          </p:grpSpPr>
          <p:sp>
            <p:nvSpPr>
              <p:cNvPr id="86" name="同心圆 8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7" name="椭圆 86"/>
              <p:cNvSpPr/>
              <p:nvPr/>
            </p:nvSpPr>
            <p:spPr>
              <a:xfrm>
                <a:off x="407840" y="776140"/>
                <a:ext cx="3794420" cy="379442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3" name="Group 71"/>
            <p:cNvGrpSpPr/>
            <p:nvPr/>
          </p:nvGrpSpPr>
          <p:grpSpPr>
            <a:xfrm>
              <a:off x="3316679" y="1922623"/>
              <a:ext cx="607249" cy="606196"/>
              <a:chOff x="3810000" y="2265363"/>
              <a:chExt cx="915988" cy="914400"/>
            </a:xfrm>
            <a:solidFill>
              <a:schemeClr val="accent3"/>
            </a:solidFill>
          </p:grpSpPr>
          <p:sp>
            <p:nvSpPr>
              <p:cNvPr id="64" name="Rectangle 118"/>
              <p:cNvSpPr>
                <a:spLocks noChangeArrowheads="1"/>
              </p:cNvSpPr>
              <p:nvPr/>
            </p:nvSpPr>
            <p:spPr bwMode="auto">
              <a:xfrm>
                <a:off x="4724400" y="266223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5" name="Freeform 119"/>
              <p:cNvSpPr/>
              <p:nvPr/>
            </p:nvSpPr>
            <p:spPr bwMode="auto">
              <a:xfrm>
                <a:off x="3844925" y="2951163"/>
                <a:ext cx="841375" cy="228600"/>
              </a:xfrm>
              <a:custGeom>
                <a:avLst/>
                <a:gdLst>
                  <a:gd name="T0" fmla="*/ 334 w 530"/>
                  <a:gd name="T1" fmla="*/ 0 h 144"/>
                  <a:gd name="T2" fmla="*/ 196 w 530"/>
                  <a:gd name="T3" fmla="*/ 0 h 144"/>
                  <a:gd name="T4" fmla="*/ 184 w 530"/>
                  <a:gd name="T5" fmla="*/ 10 h 144"/>
                  <a:gd name="T6" fmla="*/ 0 w 530"/>
                  <a:gd name="T7" fmla="*/ 144 h 144"/>
                  <a:gd name="T8" fmla="*/ 530 w 530"/>
                  <a:gd name="T9" fmla="*/ 144 h 144"/>
                  <a:gd name="T10" fmla="*/ 348 w 530"/>
                  <a:gd name="T11" fmla="*/ 10 h 144"/>
                  <a:gd name="T12" fmla="*/ 334 w 530"/>
                  <a:gd name="T13" fmla="*/ 0 h 144"/>
                </a:gdLst>
                <a:ahLst/>
                <a:cxnLst>
                  <a:cxn ang="0">
                    <a:pos x="T0" y="T1"/>
                  </a:cxn>
                  <a:cxn ang="0">
                    <a:pos x="T2" y="T3"/>
                  </a:cxn>
                  <a:cxn ang="0">
                    <a:pos x="T4" y="T5"/>
                  </a:cxn>
                  <a:cxn ang="0">
                    <a:pos x="T6" y="T7"/>
                  </a:cxn>
                  <a:cxn ang="0">
                    <a:pos x="T8" y="T9"/>
                  </a:cxn>
                  <a:cxn ang="0">
                    <a:pos x="T10" y="T11"/>
                  </a:cxn>
                  <a:cxn ang="0">
                    <a:pos x="T12" y="T13"/>
                  </a:cxn>
                </a:cxnLst>
                <a:rect l="0" t="0" r="r" b="b"/>
                <a:pathLst>
                  <a:path w="530" h="144">
                    <a:moveTo>
                      <a:pt x="334" y="0"/>
                    </a:moveTo>
                    <a:lnTo>
                      <a:pt x="196" y="0"/>
                    </a:lnTo>
                    <a:lnTo>
                      <a:pt x="184" y="10"/>
                    </a:lnTo>
                    <a:lnTo>
                      <a:pt x="0" y="144"/>
                    </a:lnTo>
                    <a:lnTo>
                      <a:pt x="530" y="144"/>
                    </a:lnTo>
                    <a:lnTo>
                      <a:pt x="348" y="10"/>
                    </a:lnTo>
                    <a:lnTo>
                      <a:pt x="33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6" name="Freeform 120"/>
              <p:cNvSpPr/>
              <p:nvPr/>
            </p:nvSpPr>
            <p:spPr bwMode="auto">
              <a:xfrm>
                <a:off x="4438650" y="2725738"/>
                <a:ext cx="285750" cy="419100"/>
              </a:xfrm>
              <a:custGeom>
                <a:avLst/>
                <a:gdLst>
                  <a:gd name="T0" fmla="*/ 2 w 180"/>
                  <a:gd name="T1" fmla="*/ 132 h 264"/>
                  <a:gd name="T2" fmla="*/ 0 w 180"/>
                  <a:gd name="T3" fmla="*/ 132 h 264"/>
                  <a:gd name="T4" fmla="*/ 180 w 180"/>
                  <a:gd name="T5" fmla="*/ 264 h 264"/>
                  <a:gd name="T6" fmla="*/ 180 w 180"/>
                  <a:gd name="T7" fmla="*/ 0 h 264"/>
                  <a:gd name="T8" fmla="*/ 104 w 180"/>
                  <a:gd name="T9" fmla="*/ 56 h 264"/>
                  <a:gd name="T10" fmla="*/ 2 w 180"/>
                  <a:gd name="T11" fmla="*/ 132 h 264"/>
                </a:gdLst>
                <a:ahLst/>
                <a:cxnLst>
                  <a:cxn ang="0">
                    <a:pos x="T0" y="T1"/>
                  </a:cxn>
                  <a:cxn ang="0">
                    <a:pos x="T2" y="T3"/>
                  </a:cxn>
                  <a:cxn ang="0">
                    <a:pos x="T4" y="T5"/>
                  </a:cxn>
                  <a:cxn ang="0">
                    <a:pos x="T6" y="T7"/>
                  </a:cxn>
                  <a:cxn ang="0">
                    <a:pos x="T8" y="T9"/>
                  </a:cxn>
                  <a:cxn ang="0">
                    <a:pos x="T10" y="T11"/>
                  </a:cxn>
                </a:cxnLst>
                <a:rect l="0" t="0" r="r" b="b"/>
                <a:pathLst>
                  <a:path w="180" h="264">
                    <a:moveTo>
                      <a:pt x="2" y="132"/>
                    </a:moveTo>
                    <a:lnTo>
                      <a:pt x="0" y="132"/>
                    </a:lnTo>
                    <a:lnTo>
                      <a:pt x="180" y="264"/>
                    </a:lnTo>
                    <a:lnTo>
                      <a:pt x="180" y="0"/>
                    </a:lnTo>
                    <a:lnTo>
                      <a:pt x="104" y="56"/>
                    </a:lnTo>
                    <a:lnTo>
                      <a:pt x="2" y="1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7" name="Freeform 121"/>
              <p:cNvSpPr/>
              <p:nvPr/>
            </p:nvSpPr>
            <p:spPr bwMode="auto">
              <a:xfrm>
                <a:off x="4603750" y="2576513"/>
                <a:ext cx="120650" cy="174625"/>
              </a:xfrm>
              <a:custGeom>
                <a:avLst/>
                <a:gdLst>
                  <a:gd name="T0" fmla="*/ 76 w 76"/>
                  <a:gd name="T1" fmla="*/ 54 h 110"/>
                  <a:gd name="T2" fmla="*/ 76 w 76"/>
                  <a:gd name="T3" fmla="*/ 54 h 110"/>
                  <a:gd name="T4" fmla="*/ 76 w 76"/>
                  <a:gd name="T5" fmla="*/ 54 h 110"/>
                  <a:gd name="T6" fmla="*/ 0 w 76"/>
                  <a:gd name="T7" fmla="*/ 0 h 110"/>
                  <a:gd name="T8" fmla="*/ 0 w 76"/>
                  <a:gd name="T9" fmla="*/ 110 h 110"/>
                  <a:gd name="T10" fmla="*/ 76 w 76"/>
                  <a:gd name="T11" fmla="*/ 56 h 110"/>
                  <a:gd name="T12" fmla="*/ 76 w 76"/>
                  <a:gd name="T13" fmla="*/ 56 h 110"/>
                  <a:gd name="T14" fmla="*/ 76 w 76"/>
                  <a:gd name="T15" fmla="*/ 56 h 110"/>
                  <a:gd name="T16" fmla="*/ 76 w 76"/>
                  <a:gd name="T17" fmla="*/ 56 h 110"/>
                  <a:gd name="T18" fmla="*/ 76 w 76"/>
                  <a:gd name="T19" fmla="*/ 5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110">
                    <a:moveTo>
                      <a:pt x="76" y="54"/>
                    </a:moveTo>
                    <a:lnTo>
                      <a:pt x="76" y="54"/>
                    </a:lnTo>
                    <a:lnTo>
                      <a:pt x="76" y="54"/>
                    </a:lnTo>
                    <a:lnTo>
                      <a:pt x="0" y="0"/>
                    </a:lnTo>
                    <a:lnTo>
                      <a:pt x="0" y="110"/>
                    </a:lnTo>
                    <a:lnTo>
                      <a:pt x="76" y="56"/>
                    </a:lnTo>
                    <a:lnTo>
                      <a:pt x="76" y="56"/>
                    </a:lnTo>
                    <a:lnTo>
                      <a:pt x="76" y="56"/>
                    </a:lnTo>
                    <a:lnTo>
                      <a:pt x="76" y="56"/>
                    </a:lnTo>
                    <a:lnTo>
                      <a:pt x="76" y="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8" name="Freeform 122"/>
              <p:cNvSpPr/>
              <p:nvPr/>
            </p:nvSpPr>
            <p:spPr bwMode="auto">
              <a:xfrm>
                <a:off x="3810000" y="2725738"/>
                <a:ext cx="282575" cy="419100"/>
              </a:xfrm>
              <a:custGeom>
                <a:avLst/>
                <a:gdLst>
                  <a:gd name="T0" fmla="*/ 178 w 178"/>
                  <a:gd name="T1" fmla="*/ 132 h 264"/>
                  <a:gd name="T2" fmla="*/ 76 w 178"/>
                  <a:gd name="T3" fmla="*/ 56 h 264"/>
                  <a:gd name="T4" fmla="*/ 0 w 178"/>
                  <a:gd name="T5" fmla="*/ 0 h 264"/>
                  <a:gd name="T6" fmla="*/ 0 w 178"/>
                  <a:gd name="T7" fmla="*/ 0 h 264"/>
                  <a:gd name="T8" fmla="*/ 0 w 178"/>
                  <a:gd name="T9" fmla="*/ 264 h 264"/>
                  <a:gd name="T10" fmla="*/ 178 w 178"/>
                  <a:gd name="T11" fmla="*/ 132 h 264"/>
                  <a:gd name="T12" fmla="*/ 178 w 178"/>
                  <a:gd name="T13" fmla="*/ 132 h 264"/>
                </a:gdLst>
                <a:ahLst/>
                <a:cxnLst>
                  <a:cxn ang="0">
                    <a:pos x="T0" y="T1"/>
                  </a:cxn>
                  <a:cxn ang="0">
                    <a:pos x="T2" y="T3"/>
                  </a:cxn>
                  <a:cxn ang="0">
                    <a:pos x="T4" y="T5"/>
                  </a:cxn>
                  <a:cxn ang="0">
                    <a:pos x="T6" y="T7"/>
                  </a:cxn>
                  <a:cxn ang="0">
                    <a:pos x="T8" y="T9"/>
                  </a:cxn>
                  <a:cxn ang="0">
                    <a:pos x="T10" y="T11"/>
                  </a:cxn>
                  <a:cxn ang="0">
                    <a:pos x="T12" y="T13"/>
                  </a:cxn>
                </a:cxnLst>
                <a:rect l="0" t="0" r="r" b="b"/>
                <a:pathLst>
                  <a:path w="178" h="264">
                    <a:moveTo>
                      <a:pt x="178" y="132"/>
                    </a:moveTo>
                    <a:lnTo>
                      <a:pt x="76" y="56"/>
                    </a:lnTo>
                    <a:lnTo>
                      <a:pt x="0" y="0"/>
                    </a:lnTo>
                    <a:lnTo>
                      <a:pt x="0" y="0"/>
                    </a:lnTo>
                    <a:lnTo>
                      <a:pt x="0" y="264"/>
                    </a:lnTo>
                    <a:lnTo>
                      <a:pt x="178" y="132"/>
                    </a:lnTo>
                    <a:lnTo>
                      <a:pt x="178" y="1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9" name="Freeform 123"/>
              <p:cNvSpPr/>
              <p:nvPr/>
            </p:nvSpPr>
            <p:spPr bwMode="auto">
              <a:xfrm>
                <a:off x="3810000" y="2576513"/>
                <a:ext cx="120650" cy="174625"/>
              </a:xfrm>
              <a:custGeom>
                <a:avLst/>
                <a:gdLst>
                  <a:gd name="T0" fmla="*/ 76 w 76"/>
                  <a:gd name="T1" fmla="*/ 0 h 110"/>
                  <a:gd name="T2" fmla="*/ 0 w 76"/>
                  <a:gd name="T3" fmla="*/ 54 h 110"/>
                  <a:gd name="T4" fmla="*/ 76 w 76"/>
                  <a:gd name="T5" fmla="*/ 110 h 110"/>
                  <a:gd name="T6" fmla="*/ 76 w 76"/>
                  <a:gd name="T7" fmla="*/ 0 h 110"/>
                </a:gdLst>
                <a:ahLst/>
                <a:cxnLst>
                  <a:cxn ang="0">
                    <a:pos x="T0" y="T1"/>
                  </a:cxn>
                  <a:cxn ang="0">
                    <a:pos x="T2" y="T3"/>
                  </a:cxn>
                  <a:cxn ang="0">
                    <a:pos x="T4" y="T5"/>
                  </a:cxn>
                  <a:cxn ang="0">
                    <a:pos x="T6" y="T7"/>
                  </a:cxn>
                </a:cxnLst>
                <a:rect l="0" t="0" r="r" b="b"/>
                <a:pathLst>
                  <a:path w="76" h="110">
                    <a:moveTo>
                      <a:pt x="76" y="0"/>
                    </a:moveTo>
                    <a:lnTo>
                      <a:pt x="0" y="54"/>
                    </a:lnTo>
                    <a:lnTo>
                      <a:pt x="76" y="110"/>
                    </a:lnTo>
                    <a:lnTo>
                      <a:pt x="7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70" name="Freeform 124"/>
              <p:cNvSpPr/>
              <p:nvPr/>
            </p:nvSpPr>
            <p:spPr bwMode="auto">
              <a:xfrm>
                <a:off x="3981450" y="2265363"/>
                <a:ext cx="571500" cy="638175"/>
              </a:xfrm>
              <a:custGeom>
                <a:avLst/>
                <a:gdLst>
                  <a:gd name="T0" fmla="*/ 104 w 360"/>
                  <a:gd name="T1" fmla="*/ 72 h 402"/>
                  <a:gd name="T2" fmla="*/ 104 w 360"/>
                  <a:gd name="T3" fmla="*/ 104 h 402"/>
                  <a:gd name="T4" fmla="*/ 72 w 360"/>
                  <a:gd name="T5" fmla="*/ 104 h 402"/>
                  <a:gd name="T6" fmla="*/ 0 w 360"/>
                  <a:gd name="T7" fmla="*/ 104 h 402"/>
                  <a:gd name="T8" fmla="*/ 0 w 360"/>
                  <a:gd name="T9" fmla="*/ 330 h 402"/>
                  <a:gd name="T10" fmla="*/ 98 w 360"/>
                  <a:gd name="T11" fmla="*/ 402 h 402"/>
                  <a:gd name="T12" fmla="*/ 262 w 360"/>
                  <a:gd name="T13" fmla="*/ 402 h 402"/>
                  <a:gd name="T14" fmla="*/ 360 w 360"/>
                  <a:gd name="T15" fmla="*/ 330 h 402"/>
                  <a:gd name="T16" fmla="*/ 360 w 360"/>
                  <a:gd name="T17" fmla="*/ 0 h 402"/>
                  <a:gd name="T18" fmla="*/ 104 w 360"/>
                  <a:gd name="T19" fmla="*/ 0 h 402"/>
                  <a:gd name="T20" fmla="*/ 104 w 360"/>
                  <a:gd name="T21" fmla="*/ 0 h 402"/>
                  <a:gd name="T22" fmla="*/ 104 w 360"/>
                  <a:gd name="T23" fmla="*/ 72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0" h="402">
                    <a:moveTo>
                      <a:pt x="104" y="72"/>
                    </a:moveTo>
                    <a:lnTo>
                      <a:pt x="104" y="104"/>
                    </a:lnTo>
                    <a:lnTo>
                      <a:pt x="72" y="104"/>
                    </a:lnTo>
                    <a:lnTo>
                      <a:pt x="0" y="104"/>
                    </a:lnTo>
                    <a:lnTo>
                      <a:pt x="0" y="330"/>
                    </a:lnTo>
                    <a:lnTo>
                      <a:pt x="98" y="402"/>
                    </a:lnTo>
                    <a:lnTo>
                      <a:pt x="262" y="402"/>
                    </a:lnTo>
                    <a:lnTo>
                      <a:pt x="360" y="330"/>
                    </a:lnTo>
                    <a:lnTo>
                      <a:pt x="360" y="0"/>
                    </a:lnTo>
                    <a:lnTo>
                      <a:pt x="104" y="0"/>
                    </a:lnTo>
                    <a:lnTo>
                      <a:pt x="104" y="0"/>
                    </a:lnTo>
                    <a:lnTo>
                      <a:pt x="104"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71" name="Freeform 125"/>
              <p:cNvSpPr/>
              <p:nvPr/>
            </p:nvSpPr>
            <p:spPr bwMode="auto">
              <a:xfrm>
                <a:off x="3981450" y="2265363"/>
                <a:ext cx="114300" cy="114300"/>
              </a:xfrm>
              <a:custGeom>
                <a:avLst/>
                <a:gdLst>
                  <a:gd name="T0" fmla="*/ 0 w 72"/>
                  <a:gd name="T1" fmla="*/ 72 h 72"/>
                  <a:gd name="T2" fmla="*/ 72 w 72"/>
                  <a:gd name="T3" fmla="*/ 72 h 72"/>
                  <a:gd name="T4" fmla="*/ 72 w 72"/>
                  <a:gd name="T5" fmla="*/ 0 h 72"/>
                  <a:gd name="T6" fmla="*/ 0 w 72"/>
                  <a:gd name="T7" fmla="*/ 72 h 72"/>
                </a:gdLst>
                <a:ahLst/>
                <a:cxnLst>
                  <a:cxn ang="0">
                    <a:pos x="T0" y="T1"/>
                  </a:cxn>
                  <a:cxn ang="0">
                    <a:pos x="T2" y="T3"/>
                  </a:cxn>
                  <a:cxn ang="0">
                    <a:pos x="T4" y="T5"/>
                  </a:cxn>
                  <a:cxn ang="0">
                    <a:pos x="T6" y="T7"/>
                  </a:cxn>
                </a:cxnLst>
                <a:rect l="0" t="0" r="r" b="b"/>
                <a:pathLst>
                  <a:path w="72" h="72">
                    <a:moveTo>
                      <a:pt x="0" y="72"/>
                    </a:moveTo>
                    <a:lnTo>
                      <a:pt x="72" y="72"/>
                    </a:lnTo>
                    <a:lnTo>
                      <a:pt x="72" y="0"/>
                    </a:lnTo>
                    <a:lnTo>
                      <a:pt x="0"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grpSp>
      </p:grpSp>
      <p:grpSp>
        <p:nvGrpSpPr>
          <p:cNvPr id="5" name="组合 4"/>
          <p:cNvGrpSpPr/>
          <p:nvPr/>
        </p:nvGrpSpPr>
        <p:grpSpPr>
          <a:xfrm>
            <a:off x="7042946" y="1744216"/>
            <a:ext cx="1479184" cy="1479182"/>
            <a:chOff x="7042946" y="1491630"/>
            <a:chExt cx="1479184" cy="1479182"/>
          </a:xfrm>
        </p:grpSpPr>
        <p:grpSp>
          <p:nvGrpSpPr>
            <p:cNvPr id="91" name="组合 90"/>
            <p:cNvGrpSpPr/>
            <p:nvPr/>
          </p:nvGrpSpPr>
          <p:grpSpPr>
            <a:xfrm>
              <a:off x="7042946" y="1491630"/>
              <a:ext cx="1479184" cy="1479182"/>
              <a:chOff x="304800" y="673100"/>
              <a:chExt cx="4000500" cy="4000500"/>
            </a:xfrm>
            <a:effectLst>
              <a:outerShdw blurRad="444500" dist="254000" dir="8100000" algn="tr" rotWithShape="0">
                <a:prstClr val="black">
                  <a:alpha val="50000"/>
                </a:prstClr>
              </a:outerShdw>
            </a:effectLst>
          </p:grpSpPr>
          <p:sp>
            <p:nvSpPr>
              <p:cNvPr id="92" name="同心圆 9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3" name="椭圆 92"/>
              <p:cNvSpPr/>
              <p:nvPr/>
            </p:nvSpPr>
            <p:spPr>
              <a:xfrm>
                <a:off x="407840" y="776140"/>
                <a:ext cx="3794420" cy="379442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2" name="Group 173"/>
            <p:cNvGrpSpPr/>
            <p:nvPr/>
          </p:nvGrpSpPr>
          <p:grpSpPr>
            <a:xfrm>
              <a:off x="7380679" y="1826788"/>
              <a:ext cx="803718" cy="797865"/>
              <a:chOff x="6400800" y="1195388"/>
              <a:chExt cx="654050" cy="649287"/>
            </a:xfrm>
            <a:solidFill>
              <a:schemeClr val="accent5"/>
            </a:solidFill>
          </p:grpSpPr>
          <p:sp>
            <p:nvSpPr>
              <p:cNvPr id="73" name="Freeform 289"/>
              <p:cNvSpPr>
                <a:spLocks noEditPoints="1"/>
              </p:cNvSpPr>
              <p:nvPr/>
            </p:nvSpPr>
            <p:spPr bwMode="auto">
              <a:xfrm>
                <a:off x="6400800" y="1195388"/>
                <a:ext cx="654050" cy="649287"/>
              </a:xfrm>
              <a:custGeom>
                <a:avLst/>
                <a:gdLst>
                  <a:gd name="T0" fmla="*/ 361 w 412"/>
                  <a:gd name="T1" fmla="*/ 47 h 409"/>
                  <a:gd name="T2" fmla="*/ 359 w 412"/>
                  <a:gd name="T3" fmla="*/ 39 h 409"/>
                  <a:gd name="T4" fmla="*/ 355 w 412"/>
                  <a:gd name="T5" fmla="*/ 23 h 409"/>
                  <a:gd name="T6" fmla="*/ 343 w 412"/>
                  <a:gd name="T7" fmla="*/ 10 h 409"/>
                  <a:gd name="T8" fmla="*/ 328 w 412"/>
                  <a:gd name="T9" fmla="*/ 1 h 409"/>
                  <a:gd name="T10" fmla="*/ 66 w 412"/>
                  <a:gd name="T11" fmla="*/ 0 h 409"/>
                  <a:gd name="T12" fmla="*/ 60 w 412"/>
                  <a:gd name="T13" fmla="*/ 0 h 409"/>
                  <a:gd name="T14" fmla="*/ 40 w 412"/>
                  <a:gd name="T15" fmla="*/ 4 h 409"/>
                  <a:gd name="T16" fmla="*/ 29 w 412"/>
                  <a:gd name="T17" fmla="*/ 13 h 409"/>
                  <a:gd name="T18" fmla="*/ 21 w 412"/>
                  <a:gd name="T19" fmla="*/ 20 h 409"/>
                  <a:gd name="T20" fmla="*/ 11 w 412"/>
                  <a:gd name="T21" fmla="*/ 37 h 409"/>
                  <a:gd name="T22" fmla="*/ 4 w 412"/>
                  <a:gd name="T23" fmla="*/ 59 h 409"/>
                  <a:gd name="T24" fmla="*/ 1 w 412"/>
                  <a:gd name="T25" fmla="*/ 86 h 409"/>
                  <a:gd name="T26" fmla="*/ 0 w 412"/>
                  <a:gd name="T27" fmla="*/ 113 h 409"/>
                  <a:gd name="T28" fmla="*/ 52 w 412"/>
                  <a:gd name="T29" fmla="*/ 366 h 409"/>
                  <a:gd name="T30" fmla="*/ 52 w 412"/>
                  <a:gd name="T31" fmla="*/ 378 h 409"/>
                  <a:gd name="T32" fmla="*/ 59 w 412"/>
                  <a:gd name="T33" fmla="*/ 395 h 409"/>
                  <a:gd name="T34" fmla="*/ 63 w 412"/>
                  <a:gd name="T35" fmla="*/ 400 h 409"/>
                  <a:gd name="T36" fmla="*/ 73 w 412"/>
                  <a:gd name="T37" fmla="*/ 408 h 409"/>
                  <a:gd name="T38" fmla="*/ 82 w 412"/>
                  <a:gd name="T39" fmla="*/ 409 h 409"/>
                  <a:gd name="T40" fmla="*/ 348 w 412"/>
                  <a:gd name="T41" fmla="*/ 409 h 409"/>
                  <a:gd name="T42" fmla="*/ 365 w 412"/>
                  <a:gd name="T43" fmla="*/ 408 h 409"/>
                  <a:gd name="T44" fmla="*/ 379 w 412"/>
                  <a:gd name="T45" fmla="*/ 400 h 409"/>
                  <a:gd name="T46" fmla="*/ 391 w 412"/>
                  <a:gd name="T47" fmla="*/ 392 h 409"/>
                  <a:gd name="T48" fmla="*/ 405 w 412"/>
                  <a:gd name="T49" fmla="*/ 368 h 409"/>
                  <a:gd name="T50" fmla="*/ 411 w 412"/>
                  <a:gd name="T51" fmla="*/ 342 h 409"/>
                  <a:gd name="T52" fmla="*/ 412 w 412"/>
                  <a:gd name="T53" fmla="*/ 317 h 409"/>
                  <a:gd name="T54" fmla="*/ 26 w 412"/>
                  <a:gd name="T55" fmla="*/ 87 h 409"/>
                  <a:gd name="T56" fmla="*/ 29 w 412"/>
                  <a:gd name="T57" fmla="*/ 67 h 409"/>
                  <a:gd name="T58" fmla="*/ 39 w 412"/>
                  <a:gd name="T59" fmla="*/ 41 h 409"/>
                  <a:gd name="T60" fmla="*/ 44 w 412"/>
                  <a:gd name="T61" fmla="*/ 33 h 409"/>
                  <a:gd name="T62" fmla="*/ 49 w 412"/>
                  <a:gd name="T63" fmla="*/ 41 h 409"/>
                  <a:gd name="T64" fmla="*/ 52 w 412"/>
                  <a:gd name="T65" fmla="*/ 60 h 409"/>
                  <a:gd name="T66" fmla="*/ 26 w 412"/>
                  <a:gd name="T67" fmla="*/ 87 h 409"/>
                  <a:gd name="T68" fmla="*/ 103 w 412"/>
                  <a:gd name="T69" fmla="*/ 330 h 409"/>
                  <a:gd name="T70" fmla="*/ 102 w 412"/>
                  <a:gd name="T71" fmla="*/ 356 h 409"/>
                  <a:gd name="T72" fmla="*/ 96 w 412"/>
                  <a:gd name="T73" fmla="*/ 372 h 409"/>
                  <a:gd name="T74" fmla="*/ 90 w 412"/>
                  <a:gd name="T75" fmla="*/ 380 h 409"/>
                  <a:gd name="T76" fmla="*/ 83 w 412"/>
                  <a:gd name="T77" fmla="*/ 385 h 409"/>
                  <a:gd name="T78" fmla="*/ 82 w 412"/>
                  <a:gd name="T79" fmla="*/ 383 h 409"/>
                  <a:gd name="T80" fmla="*/ 77 w 412"/>
                  <a:gd name="T81" fmla="*/ 375 h 409"/>
                  <a:gd name="T82" fmla="*/ 77 w 412"/>
                  <a:gd name="T83" fmla="*/ 60 h 409"/>
                  <a:gd name="T84" fmla="*/ 76 w 412"/>
                  <a:gd name="T85" fmla="*/ 49 h 409"/>
                  <a:gd name="T86" fmla="*/ 72 w 412"/>
                  <a:gd name="T87" fmla="*/ 31 h 409"/>
                  <a:gd name="T88" fmla="*/ 316 w 412"/>
                  <a:gd name="T89" fmla="*/ 26 h 409"/>
                  <a:gd name="T90" fmla="*/ 322 w 412"/>
                  <a:gd name="T91" fmla="*/ 26 h 409"/>
                  <a:gd name="T92" fmla="*/ 329 w 412"/>
                  <a:gd name="T93" fmla="*/ 30 h 409"/>
                  <a:gd name="T94" fmla="*/ 333 w 412"/>
                  <a:gd name="T95" fmla="*/ 41 h 409"/>
                  <a:gd name="T96" fmla="*/ 335 w 412"/>
                  <a:gd name="T97" fmla="*/ 317 h 409"/>
                  <a:gd name="T98" fmla="*/ 103 w 412"/>
                  <a:gd name="T99" fmla="*/ 330 h 409"/>
                  <a:gd name="T100" fmla="*/ 119 w 412"/>
                  <a:gd name="T101" fmla="*/ 385 h 409"/>
                  <a:gd name="T102" fmla="*/ 122 w 412"/>
                  <a:gd name="T103" fmla="*/ 376 h 409"/>
                  <a:gd name="T104" fmla="*/ 127 w 412"/>
                  <a:gd name="T105" fmla="*/ 356 h 409"/>
                  <a:gd name="T106" fmla="*/ 385 w 412"/>
                  <a:gd name="T107" fmla="*/ 343 h 409"/>
                  <a:gd name="T108" fmla="*/ 382 w 412"/>
                  <a:gd name="T109" fmla="*/ 356 h 409"/>
                  <a:gd name="T110" fmla="*/ 376 w 412"/>
                  <a:gd name="T111" fmla="*/ 369 h 409"/>
                  <a:gd name="T112" fmla="*/ 365 w 412"/>
                  <a:gd name="T113" fmla="*/ 380 h 409"/>
                  <a:gd name="T114" fmla="*/ 348 w 412"/>
                  <a:gd name="T115" fmla="*/ 385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12" h="409">
                    <a:moveTo>
                      <a:pt x="361" y="317"/>
                    </a:moveTo>
                    <a:lnTo>
                      <a:pt x="361" y="47"/>
                    </a:lnTo>
                    <a:lnTo>
                      <a:pt x="361" y="47"/>
                    </a:lnTo>
                    <a:lnTo>
                      <a:pt x="359" y="39"/>
                    </a:lnTo>
                    <a:lnTo>
                      <a:pt x="358" y="31"/>
                    </a:lnTo>
                    <a:lnTo>
                      <a:pt x="355" y="23"/>
                    </a:lnTo>
                    <a:lnTo>
                      <a:pt x="350" y="16"/>
                    </a:lnTo>
                    <a:lnTo>
                      <a:pt x="343" y="10"/>
                    </a:lnTo>
                    <a:lnTo>
                      <a:pt x="336" y="4"/>
                    </a:lnTo>
                    <a:lnTo>
                      <a:pt x="328" y="1"/>
                    </a:lnTo>
                    <a:lnTo>
                      <a:pt x="316" y="0"/>
                    </a:lnTo>
                    <a:lnTo>
                      <a:pt x="66" y="0"/>
                    </a:lnTo>
                    <a:lnTo>
                      <a:pt x="66" y="0"/>
                    </a:lnTo>
                    <a:lnTo>
                      <a:pt x="60" y="0"/>
                    </a:lnTo>
                    <a:lnTo>
                      <a:pt x="52" y="1"/>
                    </a:lnTo>
                    <a:lnTo>
                      <a:pt x="40" y="4"/>
                    </a:lnTo>
                    <a:lnTo>
                      <a:pt x="34" y="9"/>
                    </a:lnTo>
                    <a:lnTo>
                      <a:pt x="29" y="13"/>
                    </a:lnTo>
                    <a:lnTo>
                      <a:pt x="29" y="13"/>
                    </a:lnTo>
                    <a:lnTo>
                      <a:pt x="21" y="20"/>
                    </a:lnTo>
                    <a:lnTo>
                      <a:pt x="16" y="27"/>
                    </a:lnTo>
                    <a:lnTo>
                      <a:pt x="11" y="37"/>
                    </a:lnTo>
                    <a:lnTo>
                      <a:pt x="7" y="47"/>
                    </a:lnTo>
                    <a:lnTo>
                      <a:pt x="4" y="59"/>
                    </a:lnTo>
                    <a:lnTo>
                      <a:pt x="1" y="72"/>
                    </a:lnTo>
                    <a:lnTo>
                      <a:pt x="1" y="86"/>
                    </a:lnTo>
                    <a:lnTo>
                      <a:pt x="0" y="100"/>
                    </a:lnTo>
                    <a:lnTo>
                      <a:pt x="0" y="113"/>
                    </a:lnTo>
                    <a:lnTo>
                      <a:pt x="52" y="113"/>
                    </a:lnTo>
                    <a:lnTo>
                      <a:pt x="52" y="366"/>
                    </a:lnTo>
                    <a:lnTo>
                      <a:pt x="52" y="366"/>
                    </a:lnTo>
                    <a:lnTo>
                      <a:pt x="52" y="378"/>
                    </a:lnTo>
                    <a:lnTo>
                      <a:pt x="54" y="386"/>
                    </a:lnTo>
                    <a:lnTo>
                      <a:pt x="59" y="395"/>
                    </a:lnTo>
                    <a:lnTo>
                      <a:pt x="63" y="400"/>
                    </a:lnTo>
                    <a:lnTo>
                      <a:pt x="63" y="400"/>
                    </a:lnTo>
                    <a:lnTo>
                      <a:pt x="69" y="405"/>
                    </a:lnTo>
                    <a:lnTo>
                      <a:pt x="73" y="408"/>
                    </a:lnTo>
                    <a:lnTo>
                      <a:pt x="82" y="409"/>
                    </a:lnTo>
                    <a:lnTo>
                      <a:pt x="82" y="409"/>
                    </a:lnTo>
                    <a:lnTo>
                      <a:pt x="348" y="409"/>
                    </a:lnTo>
                    <a:lnTo>
                      <a:pt x="348" y="409"/>
                    </a:lnTo>
                    <a:lnTo>
                      <a:pt x="358" y="409"/>
                    </a:lnTo>
                    <a:lnTo>
                      <a:pt x="365" y="408"/>
                    </a:lnTo>
                    <a:lnTo>
                      <a:pt x="373" y="405"/>
                    </a:lnTo>
                    <a:lnTo>
                      <a:pt x="379" y="400"/>
                    </a:lnTo>
                    <a:lnTo>
                      <a:pt x="385" y="396"/>
                    </a:lnTo>
                    <a:lnTo>
                      <a:pt x="391" y="392"/>
                    </a:lnTo>
                    <a:lnTo>
                      <a:pt x="399" y="380"/>
                    </a:lnTo>
                    <a:lnTo>
                      <a:pt x="405" y="368"/>
                    </a:lnTo>
                    <a:lnTo>
                      <a:pt x="409" y="355"/>
                    </a:lnTo>
                    <a:lnTo>
                      <a:pt x="411" y="342"/>
                    </a:lnTo>
                    <a:lnTo>
                      <a:pt x="412" y="330"/>
                    </a:lnTo>
                    <a:lnTo>
                      <a:pt x="412" y="317"/>
                    </a:lnTo>
                    <a:lnTo>
                      <a:pt x="361" y="317"/>
                    </a:lnTo>
                    <a:close/>
                    <a:moveTo>
                      <a:pt x="26" y="87"/>
                    </a:moveTo>
                    <a:lnTo>
                      <a:pt x="26" y="87"/>
                    </a:lnTo>
                    <a:lnTo>
                      <a:pt x="29" y="67"/>
                    </a:lnTo>
                    <a:lnTo>
                      <a:pt x="33" y="51"/>
                    </a:lnTo>
                    <a:lnTo>
                      <a:pt x="39" y="41"/>
                    </a:lnTo>
                    <a:lnTo>
                      <a:pt x="44" y="33"/>
                    </a:lnTo>
                    <a:lnTo>
                      <a:pt x="44" y="33"/>
                    </a:lnTo>
                    <a:lnTo>
                      <a:pt x="47" y="37"/>
                    </a:lnTo>
                    <a:lnTo>
                      <a:pt x="49" y="41"/>
                    </a:lnTo>
                    <a:lnTo>
                      <a:pt x="50" y="49"/>
                    </a:lnTo>
                    <a:lnTo>
                      <a:pt x="52" y="60"/>
                    </a:lnTo>
                    <a:lnTo>
                      <a:pt x="52" y="87"/>
                    </a:lnTo>
                    <a:lnTo>
                      <a:pt x="26" y="87"/>
                    </a:lnTo>
                    <a:close/>
                    <a:moveTo>
                      <a:pt x="103" y="330"/>
                    </a:moveTo>
                    <a:lnTo>
                      <a:pt x="103" y="330"/>
                    </a:lnTo>
                    <a:lnTo>
                      <a:pt x="103" y="345"/>
                    </a:lnTo>
                    <a:lnTo>
                      <a:pt x="102" y="356"/>
                    </a:lnTo>
                    <a:lnTo>
                      <a:pt x="99" y="365"/>
                    </a:lnTo>
                    <a:lnTo>
                      <a:pt x="96" y="372"/>
                    </a:lnTo>
                    <a:lnTo>
                      <a:pt x="93" y="378"/>
                    </a:lnTo>
                    <a:lnTo>
                      <a:pt x="90" y="380"/>
                    </a:lnTo>
                    <a:lnTo>
                      <a:pt x="87" y="383"/>
                    </a:lnTo>
                    <a:lnTo>
                      <a:pt x="83" y="385"/>
                    </a:lnTo>
                    <a:lnTo>
                      <a:pt x="83" y="385"/>
                    </a:lnTo>
                    <a:lnTo>
                      <a:pt x="82" y="383"/>
                    </a:lnTo>
                    <a:lnTo>
                      <a:pt x="79" y="379"/>
                    </a:lnTo>
                    <a:lnTo>
                      <a:pt x="77" y="375"/>
                    </a:lnTo>
                    <a:lnTo>
                      <a:pt x="77" y="366"/>
                    </a:lnTo>
                    <a:lnTo>
                      <a:pt x="77" y="60"/>
                    </a:lnTo>
                    <a:lnTo>
                      <a:pt x="77" y="60"/>
                    </a:lnTo>
                    <a:lnTo>
                      <a:pt x="76" y="49"/>
                    </a:lnTo>
                    <a:lnTo>
                      <a:pt x="74" y="40"/>
                    </a:lnTo>
                    <a:lnTo>
                      <a:pt x="72" y="31"/>
                    </a:lnTo>
                    <a:lnTo>
                      <a:pt x="69" y="24"/>
                    </a:lnTo>
                    <a:lnTo>
                      <a:pt x="316" y="26"/>
                    </a:lnTo>
                    <a:lnTo>
                      <a:pt x="316" y="26"/>
                    </a:lnTo>
                    <a:lnTo>
                      <a:pt x="322" y="26"/>
                    </a:lnTo>
                    <a:lnTo>
                      <a:pt x="326" y="27"/>
                    </a:lnTo>
                    <a:lnTo>
                      <a:pt x="329" y="30"/>
                    </a:lnTo>
                    <a:lnTo>
                      <a:pt x="332" y="34"/>
                    </a:lnTo>
                    <a:lnTo>
                      <a:pt x="333" y="41"/>
                    </a:lnTo>
                    <a:lnTo>
                      <a:pt x="335" y="47"/>
                    </a:lnTo>
                    <a:lnTo>
                      <a:pt x="335" y="317"/>
                    </a:lnTo>
                    <a:lnTo>
                      <a:pt x="103" y="319"/>
                    </a:lnTo>
                    <a:lnTo>
                      <a:pt x="103" y="330"/>
                    </a:lnTo>
                    <a:close/>
                    <a:moveTo>
                      <a:pt x="348" y="385"/>
                    </a:moveTo>
                    <a:lnTo>
                      <a:pt x="119" y="385"/>
                    </a:lnTo>
                    <a:lnTo>
                      <a:pt x="119" y="385"/>
                    </a:lnTo>
                    <a:lnTo>
                      <a:pt x="122" y="376"/>
                    </a:lnTo>
                    <a:lnTo>
                      <a:pt x="124" y="368"/>
                    </a:lnTo>
                    <a:lnTo>
                      <a:pt x="127" y="356"/>
                    </a:lnTo>
                    <a:lnTo>
                      <a:pt x="129" y="343"/>
                    </a:lnTo>
                    <a:lnTo>
                      <a:pt x="385" y="343"/>
                    </a:lnTo>
                    <a:lnTo>
                      <a:pt x="385" y="343"/>
                    </a:lnTo>
                    <a:lnTo>
                      <a:pt x="382" y="356"/>
                    </a:lnTo>
                    <a:lnTo>
                      <a:pt x="379" y="363"/>
                    </a:lnTo>
                    <a:lnTo>
                      <a:pt x="376" y="369"/>
                    </a:lnTo>
                    <a:lnTo>
                      <a:pt x="371" y="375"/>
                    </a:lnTo>
                    <a:lnTo>
                      <a:pt x="365" y="380"/>
                    </a:lnTo>
                    <a:lnTo>
                      <a:pt x="358" y="383"/>
                    </a:lnTo>
                    <a:lnTo>
                      <a:pt x="348" y="385"/>
                    </a:lnTo>
                    <a:lnTo>
                      <a:pt x="348" y="3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74" name="Rectangle 290"/>
              <p:cNvSpPr>
                <a:spLocks noChangeArrowheads="1"/>
              </p:cNvSpPr>
              <p:nvPr/>
            </p:nvSpPr>
            <p:spPr bwMode="auto">
              <a:xfrm>
                <a:off x="6597650" y="1320800"/>
                <a:ext cx="2682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75" name="Rectangle 291"/>
              <p:cNvSpPr>
                <a:spLocks noChangeArrowheads="1"/>
              </p:cNvSpPr>
              <p:nvPr/>
            </p:nvSpPr>
            <p:spPr bwMode="auto">
              <a:xfrm>
                <a:off x="6597650" y="1408113"/>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76" name="Rectangle 292"/>
              <p:cNvSpPr>
                <a:spLocks noChangeArrowheads="1"/>
              </p:cNvSpPr>
              <p:nvPr/>
            </p:nvSpPr>
            <p:spPr bwMode="auto">
              <a:xfrm>
                <a:off x="6597650" y="1500188"/>
                <a:ext cx="268288" cy="396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77" name="Rectangle 293"/>
              <p:cNvSpPr>
                <a:spLocks noChangeArrowheads="1"/>
              </p:cNvSpPr>
              <p:nvPr/>
            </p:nvSpPr>
            <p:spPr bwMode="auto">
              <a:xfrm>
                <a:off x="6597650" y="1587500"/>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grpSp>
      </p:grpSp>
      <p:grpSp>
        <p:nvGrpSpPr>
          <p:cNvPr id="2" name="组合 1"/>
          <p:cNvGrpSpPr/>
          <p:nvPr/>
        </p:nvGrpSpPr>
        <p:grpSpPr>
          <a:xfrm>
            <a:off x="680580" y="1744216"/>
            <a:ext cx="1479184" cy="1479182"/>
            <a:chOff x="680580" y="1491630"/>
            <a:chExt cx="1479184" cy="1479182"/>
          </a:xfrm>
        </p:grpSpPr>
        <p:grpSp>
          <p:nvGrpSpPr>
            <p:cNvPr id="82" name="组合 81"/>
            <p:cNvGrpSpPr/>
            <p:nvPr/>
          </p:nvGrpSpPr>
          <p:grpSpPr>
            <a:xfrm>
              <a:off x="680580" y="1491630"/>
              <a:ext cx="1479184" cy="1479182"/>
              <a:chOff x="304800" y="673100"/>
              <a:chExt cx="4000500" cy="4000500"/>
            </a:xfrm>
            <a:effectLst>
              <a:outerShdw blurRad="444500" dist="254000" dir="8100000" algn="tr" rotWithShape="0">
                <a:prstClr val="black">
                  <a:alpha val="50000"/>
                </a:prstClr>
              </a:outerShdw>
            </a:effectLst>
          </p:grpSpPr>
          <p:sp>
            <p:nvSpPr>
              <p:cNvPr id="83" name="同心圆 8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4" name="椭圆 83"/>
              <p:cNvSpPr/>
              <p:nvPr/>
            </p:nvSpPr>
            <p:spPr>
              <a:xfrm>
                <a:off x="407840" y="776140"/>
                <a:ext cx="3794420" cy="379442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8" name="Group 162"/>
            <p:cNvGrpSpPr/>
            <p:nvPr/>
          </p:nvGrpSpPr>
          <p:grpSpPr>
            <a:xfrm>
              <a:off x="1106119" y="1857043"/>
              <a:ext cx="628107" cy="671776"/>
              <a:chOff x="4267200" y="1196975"/>
              <a:chExt cx="593725" cy="635001"/>
            </a:xfrm>
            <a:solidFill>
              <a:schemeClr val="accent2"/>
            </a:solidFill>
          </p:grpSpPr>
          <p:sp>
            <p:nvSpPr>
              <p:cNvPr id="79" name="Freeform 272"/>
              <p:cNvSpPr/>
              <p:nvPr/>
            </p:nvSpPr>
            <p:spPr bwMode="auto">
              <a:xfrm>
                <a:off x="4267200" y="1566863"/>
                <a:ext cx="593725" cy="265113"/>
              </a:xfrm>
              <a:custGeom>
                <a:avLst/>
                <a:gdLst>
                  <a:gd name="T0" fmla="*/ 364 w 374"/>
                  <a:gd name="T1" fmla="*/ 47 h 167"/>
                  <a:gd name="T2" fmla="*/ 350 w 374"/>
                  <a:gd name="T3" fmla="*/ 33 h 167"/>
                  <a:gd name="T4" fmla="*/ 332 w 374"/>
                  <a:gd name="T5" fmla="*/ 22 h 167"/>
                  <a:gd name="T6" fmla="*/ 295 w 374"/>
                  <a:gd name="T7" fmla="*/ 8 h 167"/>
                  <a:gd name="T8" fmla="*/ 265 w 374"/>
                  <a:gd name="T9" fmla="*/ 1 h 167"/>
                  <a:gd name="T10" fmla="*/ 253 w 374"/>
                  <a:gd name="T11" fmla="*/ 26 h 167"/>
                  <a:gd name="T12" fmla="*/ 269 w 374"/>
                  <a:gd name="T13" fmla="*/ 30 h 167"/>
                  <a:gd name="T14" fmla="*/ 284 w 374"/>
                  <a:gd name="T15" fmla="*/ 37 h 167"/>
                  <a:gd name="T16" fmla="*/ 305 w 374"/>
                  <a:gd name="T17" fmla="*/ 49 h 167"/>
                  <a:gd name="T18" fmla="*/ 310 w 374"/>
                  <a:gd name="T19" fmla="*/ 56 h 167"/>
                  <a:gd name="T20" fmla="*/ 316 w 374"/>
                  <a:gd name="T21" fmla="*/ 66 h 167"/>
                  <a:gd name="T22" fmla="*/ 316 w 374"/>
                  <a:gd name="T23" fmla="*/ 70 h 167"/>
                  <a:gd name="T24" fmla="*/ 303 w 374"/>
                  <a:gd name="T25" fmla="*/ 83 h 167"/>
                  <a:gd name="T26" fmla="*/ 295 w 374"/>
                  <a:gd name="T27" fmla="*/ 88 h 167"/>
                  <a:gd name="T28" fmla="*/ 266 w 374"/>
                  <a:gd name="T29" fmla="*/ 101 h 167"/>
                  <a:gd name="T30" fmla="*/ 224 w 374"/>
                  <a:gd name="T31" fmla="*/ 107 h 167"/>
                  <a:gd name="T32" fmla="*/ 202 w 374"/>
                  <a:gd name="T33" fmla="*/ 109 h 167"/>
                  <a:gd name="T34" fmla="*/ 158 w 374"/>
                  <a:gd name="T35" fmla="*/ 109 h 167"/>
                  <a:gd name="T36" fmla="*/ 136 w 374"/>
                  <a:gd name="T37" fmla="*/ 105 h 167"/>
                  <a:gd name="T38" fmla="*/ 94 w 374"/>
                  <a:gd name="T39" fmla="*/ 94 h 167"/>
                  <a:gd name="T40" fmla="*/ 84 w 374"/>
                  <a:gd name="T41" fmla="*/ 91 h 167"/>
                  <a:gd name="T42" fmla="*/ 68 w 374"/>
                  <a:gd name="T43" fmla="*/ 80 h 167"/>
                  <a:gd name="T44" fmla="*/ 62 w 374"/>
                  <a:gd name="T45" fmla="*/ 73 h 167"/>
                  <a:gd name="T46" fmla="*/ 58 w 374"/>
                  <a:gd name="T47" fmla="*/ 66 h 167"/>
                  <a:gd name="T48" fmla="*/ 58 w 374"/>
                  <a:gd name="T49" fmla="*/ 65 h 167"/>
                  <a:gd name="T50" fmla="*/ 60 w 374"/>
                  <a:gd name="T51" fmla="*/ 59 h 167"/>
                  <a:gd name="T52" fmla="*/ 72 w 374"/>
                  <a:gd name="T53" fmla="*/ 47 h 167"/>
                  <a:gd name="T54" fmla="*/ 83 w 374"/>
                  <a:gd name="T55" fmla="*/ 38 h 167"/>
                  <a:gd name="T56" fmla="*/ 108 w 374"/>
                  <a:gd name="T57" fmla="*/ 29 h 167"/>
                  <a:gd name="T58" fmla="*/ 121 w 374"/>
                  <a:gd name="T59" fmla="*/ 26 h 167"/>
                  <a:gd name="T60" fmla="*/ 109 w 374"/>
                  <a:gd name="T61" fmla="*/ 0 h 167"/>
                  <a:gd name="T62" fmla="*/ 68 w 374"/>
                  <a:gd name="T63" fmla="*/ 11 h 167"/>
                  <a:gd name="T64" fmla="*/ 29 w 374"/>
                  <a:gd name="T65" fmla="*/ 27 h 167"/>
                  <a:gd name="T66" fmla="*/ 22 w 374"/>
                  <a:gd name="T67" fmla="*/ 33 h 167"/>
                  <a:gd name="T68" fmla="*/ 8 w 374"/>
                  <a:gd name="T69" fmla="*/ 47 h 167"/>
                  <a:gd name="T70" fmla="*/ 3 w 374"/>
                  <a:gd name="T71" fmla="*/ 55 h 167"/>
                  <a:gd name="T72" fmla="*/ 0 w 374"/>
                  <a:gd name="T73" fmla="*/ 71 h 167"/>
                  <a:gd name="T74" fmla="*/ 1 w 374"/>
                  <a:gd name="T75" fmla="*/ 83 h 167"/>
                  <a:gd name="T76" fmla="*/ 4 w 374"/>
                  <a:gd name="T77" fmla="*/ 94 h 167"/>
                  <a:gd name="T78" fmla="*/ 12 w 374"/>
                  <a:gd name="T79" fmla="*/ 109 h 167"/>
                  <a:gd name="T80" fmla="*/ 25 w 374"/>
                  <a:gd name="T81" fmla="*/ 123 h 167"/>
                  <a:gd name="T82" fmla="*/ 55 w 374"/>
                  <a:gd name="T83" fmla="*/ 143 h 167"/>
                  <a:gd name="T84" fmla="*/ 73 w 374"/>
                  <a:gd name="T85" fmla="*/ 150 h 167"/>
                  <a:gd name="T86" fmla="*/ 111 w 374"/>
                  <a:gd name="T87" fmla="*/ 160 h 167"/>
                  <a:gd name="T88" fmla="*/ 150 w 374"/>
                  <a:gd name="T89" fmla="*/ 166 h 167"/>
                  <a:gd name="T90" fmla="*/ 206 w 374"/>
                  <a:gd name="T91" fmla="*/ 167 h 167"/>
                  <a:gd name="T92" fmla="*/ 241 w 374"/>
                  <a:gd name="T93" fmla="*/ 164 h 167"/>
                  <a:gd name="T94" fmla="*/ 276 w 374"/>
                  <a:gd name="T95" fmla="*/ 159 h 167"/>
                  <a:gd name="T96" fmla="*/ 310 w 374"/>
                  <a:gd name="T97" fmla="*/ 148 h 167"/>
                  <a:gd name="T98" fmla="*/ 341 w 374"/>
                  <a:gd name="T99" fmla="*/ 132 h 167"/>
                  <a:gd name="T100" fmla="*/ 352 w 374"/>
                  <a:gd name="T101" fmla="*/ 124 h 167"/>
                  <a:gd name="T102" fmla="*/ 367 w 374"/>
                  <a:gd name="T103" fmla="*/ 102 h 167"/>
                  <a:gd name="T104" fmla="*/ 371 w 374"/>
                  <a:gd name="T105" fmla="*/ 89 h 167"/>
                  <a:gd name="T106" fmla="*/ 374 w 374"/>
                  <a:gd name="T107" fmla="*/ 74 h 167"/>
                  <a:gd name="T108" fmla="*/ 374 w 374"/>
                  <a:gd name="T109" fmla="*/ 67 h 167"/>
                  <a:gd name="T110" fmla="*/ 368 w 374"/>
                  <a:gd name="T111" fmla="*/ 54 h 167"/>
                  <a:gd name="T112" fmla="*/ 364 w 374"/>
                  <a:gd name="T113" fmla="*/ 4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4" h="167">
                    <a:moveTo>
                      <a:pt x="364" y="47"/>
                    </a:moveTo>
                    <a:lnTo>
                      <a:pt x="364" y="47"/>
                    </a:lnTo>
                    <a:lnTo>
                      <a:pt x="357" y="40"/>
                    </a:lnTo>
                    <a:lnTo>
                      <a:pt x="350" y="33"/>
                    </a:lnTo>
                    <a:lnTo>
                      <a:pt x="342" y="27"/>
                    </a:lnTo>
                    <a:lnTo>
                      <a:pt x="332" y="22"/>
                    </a:lnTo>
                    <a:lnTo>
                      <a:pt x="314" y="15"/>
                    </a:lnTo>
                    <a:lnTo>
                      <a:pt x="295" y="8"/>
                    </a:lnTo>
                    <a:lnTo>
                      <a:pt x="295" y="8"/>
                    </a:lnTo>
                    <a:lnTo>
                      <a:pt x="265" y="1"/>
                    </a:lnTo>
                    <a:lnTo>
                      <a:pt x="265" y="1"/>
                    </a:lnTo>
                    <a:lnTo>
                      <a:pt x="253" y="26"/>
                    </a:lnTo>
                    <a:lnTo>
                      <a:pt x="253" y="26"/>
                    </a:lnTo>
                    <a:lnTo>
                      <a:pt x="269" y="30"/>
                    </a:lnTo>
                    <a:lnTo>
                      <a:pt x="284" y="37"/>
                    </a:lnTo>
                    <a:lnTo>
                      <a:pt x="284" y="37"/>
                    </a:lnTo>
                    <a:lnTo>
                      <a:pt x="299" y="45"/>
                    </a:lnTo>
                    <a:lnTo>
                      <a:pt x="305" y="49"/>
                    </a:lnTo>
                    <a:lnTo>
                      <a:pt x="310" y="56"/>
                    </a:lnTo>
                    <a:lnTo>
                      <a:pt x="310" y="56"/>
                    </a:lnTo>
                    <a:lnTo>
                      <a:pt x="316" y="63"/>
                    </a:lnTo>
                    <a:lnTo>
                      <a:pt x="316" y="66"/>
                    </a:lnTo>
                    <a:lnTo>
                      <a:pt x="316" y="70"/>
                    </a:lnTo>
                    <a:lnTo>
                      <a:pt x="316" y="70"/>
                    </a:lnTo>
                    <a:lnTo>
                      <a:pt x="310" y="77"/>
                    </a:lnTo>
                    <a:lnTo>
                      <a:pt x="303" y="83"/>
                    </a:lnTo>
                    <a:lnTo>
                      <a:pt x="303" y="83"/>
                    </a:lnTo>
                    <a:lnTo>
                      <a:pt x="295" y="88"/>
                    </a:lnTo>
                    <a:lnTo>
                      <a:pt x="285" y="94"/>
                    </a:lnTo>
                    <a:lnTo>
                      <a:pt x="266" y="101"/>
                    </a:lnTo>
                    <a:lnTo>
                      <a:pt x="245" y="105"/>
                    </a:lnTo>
                    <a:lnTo>
                      <a:pt x="224" y="107"/>
                    </a:lnTo>
                    <a:lnTo>
                      <a:pt x="224" y="107"/>
                    </a:lnTo>
                    <a:lnTo>
                      <a:pt x="202" y="109"/>
                    </a:lnTo>
                    <a:lnTo>
                      <a:pt x="180" y="110"/>
                    </a:lnTo>
                    <a:lnTo>
                      <a:pt x="158" y="109"/>
                    </a:lnTo>
                    <a:lnTo>
                      <a:pt x="136" y="105"/>
                    </a:lnTo>
                    <a:lnTo>
                      <a:pt x="136" y="105"/>
                    </a:lnTo>
                    <a:lnTo>
                      <a:pt x="115" y="101"/>
                    </a:lnTo>
                    <a:lnTo>
                      <a:pt x="94" y="94"/>
                    </a:lnTo>
                    <a:lnTo>
                      <a:pt x="94" y="94"/>
                    </a:lnTo>
                    <a:lnTo>
                      <a:pt x="84" y="91"/>
                    </a:lnTo>
                    <a:lnTo>
                      <a:pt x="76" y="85"/>
                    </a:lnTo>
                    <a:lnTo>
                      <a:pt x="68" y="80"/>
                    </a:lnTo>
                    <a:lnTo>
                      <a:pt x="62" y="73"/>
                    </a:lnTo>
                    <a:lnTo>
                      <a:pt x="62" y="73"/>
                    </a:lnTo>
                    <a:lnTo>
                      <a:pt x="58" y="69"/>
                    </a:lnTo>
                    <a:lnTo>
                      <a:pt x="58" y="66"/>
                    </a:lnTo>
                    <a:lnTo>
                      <a:pt x="58" y="65"/>
                    </a:lnTo>
                    <a:lnTo>
                      <a:pt x="58" y="65"/>
                    </a:lnTo>
                    <a:lnTo>
                      <a:pt x="60" y="59"/>
                    </a:lnTo>
                    <a:lnTo>
                      <a:pt x="60" y="59"/>
                    </a:lnTo>
                    <a:lnTo>
                      <a:pt x="65" y="52"/>
                    </a:lnTo>
                    <a:lnTo>
                      <a:pt x="72" y="47"/>
                    </a:lnTo>
                    <a:lnTo>
                      <a:pt x="72" y="47"/>
                    </a:lnTo>
                    <a:lnTo>
                      <a:pt x="83" y="38"/>
                    </a:lnTo>
                    <a:lnTo>
                      <a:pt x="96" y="33"/>
                    </a:lnTo>
                    <a:lnTo>
                      <a:pt x="108" y="29"/>
                    </a:lnTo>
                    <a:lnTo>
                      <a:pt x="121" y="26"/>
                    </a:lnTo>
                    <a:lnTo>
                      <a:pt x="121" y="26"/>
                    </a:lnTo>
                    <a:lnTo>
                      <a:pt x="109" y="0"/>
                    </a:lnTo>
                    <a:lnTo>
                      <a:pt x="109" y="0"/>
                    </a:lnTo>
                    <a:lnTo>
                      <a:pt x="89" y="4"/>
                    </a:lnTo>
                    <a:lnTo>
                      <a:pt x="68" y="11"/>
                    </a:lnTo>
                    <a:lnTo>
                      <a:pt x="48" y="18"/>
                    </a:lnTo>
                    <a:lnTo>
                      <a:pt x="29" y="27"/>
                    </a:lnTo>
                    <a:lnTo>
                      <a:pt x="29" y="27"/>
                    </a:lnTo>
                    <a:lnTo>
                      <a:pt x="22" y="33"/>
                    </a:lnTo>
                    <a:lnTo>
                      <a:pt x="14" y="40"/>
                    </a:lnTo>
                    <a:lnTo>
                      <a:pt x="8" y="47"/>
                    </a:lnTo>
                    <a:lnTo>
                      <a:pt x="3" y="55"/>
                    </a:lnTo>
                    <a:lnTo>
                      <a:pt x="3" y="55"/>
                    </a:lnTo>
                    <a:lnTo>
                      <a:pt x="0" y="63"/>
                    </a:lnTo>
                    <a:lnTo>
                      <a:pt x="0" y="71"/>
                    </a:lnTo>
                    <a:lnTo>
                      <a:pt x="0" y="71"/>
                    </a:lnTo>
                    <a:lnTo>
                      <a:pt x="1" y="83"/>
                    </a:lnTo>
                    <a:lnTo>
                      <a:pt x="4" y="94"/>
                    </a:lnTo>
                    <a:lnTo>
                      <a:pt x="4" y="94"/>
                    </a:lnTo>
                    <a:lnTo>
                      <a:pt x="7" y="102"/>
                    </a:lnTo>
                    <a:lnTo>
                      <a:pt x="12" y="109"/>
                    </a:lnTo>
                    <a:lnTo>
                      <a:pt x="18" y="117"/>
                    </a:lnTo>
                    <a:lnTo>
                      <a:pt x="25" y="123"/>
                    </a:lnTo>
                    <a:lnTo>
                      <a:pt x="40" y="135"/>
                    </a:lnTo>
                    <a:lnTo>
                      <a:pt x="55" y="143"/>
                    </a:lnTo>
                    <a:lnTo>
                      <a:pt x="55" y="143"/>
                    </a:lnTo>
                    <a:lnTo>
                      <a:pt x="73" y="150"/>
                    </a:lnTo>
                    <a:lnTo>
                      <a:pt x="91" y="156"/>
                    </a:lnTo>
                    <a:lnTo>
                      <a:pt x="111" y="160"/>
                    </a:lnTo>
                    <a:lnTo>
                      <a:pt x="130" y="163"/>
                    </a:lnTo>
                    <a:lnTo>
                      <a:pt x="150" y="166"/>
                    </a:lnTo>
                    <a:lnTo>
                      <a:pt x="168" y="167"/>
                    </a:lnTo>
                    <a:lnTo>
                      <a:pt x="206" y="167"/>
                    </a:lnTo>
                    <a:lnTo>
                      <a:pt x="206" y="167"/>
                    </a:lnTo>
                    <a:lnTo>
                      <a:pt x="241" y="164"/>
                    </a:lnTo>
                    <a:lnTo>
                      <a:pt x="259" y="161"/>
                    </a:lnTo>
                    <a:lnTo>
                      <a:pt x="276" y="159"/>
                    </a:lnTo>
                    <a:lnTo>
                      <a:pt x="294" y="153"/>
                    </a:lnTo>
                    <a:lnTo>
                      <a:pt x="310" y="148"/>
                    </a:lnTo>
                    <a:lnTo>
                      <a:pt x="326" y="141"/>
                    </a:lnTo>
                    <a:lnTo>
                      <a:pt x="341" y="132"/>
                    </a:lnTo>
                    <a:lnTo>
                      <a:pt x="341" y="132"/>
                    </a:lnTo>
                    <a:lnTo>
                      <a:pt x="352" y="124"/>
                    </a:lnTo>
                    <a:lnTo>
                      <a:pt x="360" y="114"/>
                    </a:lnTo>
                    <a:lnTo>
                      <a:pt x="367" y="102"/>
                    </a:lnTo>
                    <a:lnTo>
                      <a:pt x="370" y="95"/>
                    </a:lnTo>
                    <a:lnTo>
                      <a:pt x="371" y="89"/>
                    </a:lnTo>
                    <a:lnTo>
                      <a:pt x="371" y="89"/>
                    </a:lnTo>
                    <a:lnTo>
                      <a:pt x="374" y="74"/>
                    </a:lnTo>
                    <a:lnTo>
                      <a:pt x="374" y="74"/>
                    </a:lnTo>
                    <a:lnTo>
                      <a:pt x="374" y="67"/>
                    </a:lnTo>
                    <a:lnTo>
                      <a:pt x="373" y="60"/>
                    </a:lnTo>
                    <a:lnTo>
                      <a:pt x="368" y="54"/>
                    </a:lnTo>
                    <a:lnTo>
                      <a:pt x="364" y="47"/>
                    </a:lnTo>
                    <a:lnTo>
                      <a:pt x="364" y="4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80" name="Rectangle 273"/>
              <p:cNvSpPr>
                <a:spLocks noChangeArrowheads="1"/>
              </p:cNvSpPr>
              <p:nvPr/>
            </p:nvSpPr>
            <p:spPr bwMode="auto">
              <a:xfrm>
                <a:off x="4845050" y="1641475"/>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81" name="Freeform 274"/>
              <p:cNvSpPr>
                <a:spLocks noEditPoints="1"/>
              </p:cNvSpPr>
              <p:nvPr/>
            </p:nvSpPr>
            <p:spPr bwMode="auto">
              <a:xfrm>
                <a:off x="4422775" y="1196975"/>
                <a:ext cx="282575" cy="508000"/>
              </a:xfrm>
              <a:custGeom>
                <a:avLst/>
                <a:gdLst>
                  <a:gd name="T0" fmla="*/ 89 w 178"/>
                  <a:gd name="T1" fmla="*/ 320 h 320"/>
                  <a:gd name="T2" fmla="*/ 133 w 178"/>
                  <a:gd name="T3" fmla="*/ 221 h 320"/>
                  <a:gd name="T4" fmla="*/ 164 w 178"/>
                  <a:gd name="T5" fmla="*/ 144 h 320"/>
                  <a:gd name="T6" fmla="*/ 176 w 178"/>
                  <a:gd name="T7" fmla="*/ 98 h 320"/>
                  <a:gd name="T8" fmla="*/ 178 w 178"/>
                  <a:gd name="T9" fmla="*/ 87 h 320"/>
                  <a:gd name="T10" fmla="*/ 176 w 178"/>
                  <a:gd name="T11" fmla="*/ 71 h 320"/>
                  <a:gd name="T12" fmla="*/ 171 w 178"/>
                  <a:gd name="T13" fmla="*/ 54 h 320"/>
                  <a:gd name="T14" fmla="*/ 153 w 178"/>
                  <a:gd name="T15" fmla="*/ 26 h 320"/>
                  <a:gd name="T16" fmla="*/ 125 w 178"/>
                  <a:gd name="T17" fmla="*/ 7 h 320"/>
                  <a:gd name="T18" fmla="*/ 108 w 178"/>
                  <a:gd name="T19" fmla="*/ 3 h 320"/>
                  <a:gd name="T20" fmla="*/ 90 w 178"/>
                  <a:gd name="T21" fmla="*/ 0 h 320"/>
                  <a:gd name="T22" fmla="*/ 89 w 178"/>
                  <a:gd name="T23" fmla="*/ 0 h 320"/>
                  <a:gd name="T24" fmla="*/ 89 w 178"/>
                  <a:gd name="T25" fmla="*/ 0 h 320"/>
                  <a:gd name="T26" fmla="*/ 89 w 178"/>
                  <a:gd name="T27" fmla="*/ 0 h 320"/>
                  <a:gd name="T28" fmla="*/ 88 w 178"/>
                  <a:gd name="T29" fmla="*/ 0 h 320"/>
                  <a:gd name="T30" fmla="*/ 78 w 178"/>
                  <a:gd name="T31" fmla="*/ 1 h 320"/>
                  <a:gd name="T32" fmla="*/ 61 w 178"/>
                  <a:gd name="T33" fmla="*/ 4 h 320"/>
                  <a:gd name="T34" fmla="*/ 39 w 178"/>
                  <a:gd name="T35" fmla="*/ 15 h 320"/>
                  <a:gd name="T36" fmla="*/ 16 w 178"/>
                  <a:gd name="T37" fmla="*/ 39 h 320"/>
                  <a:gd name="T38" fmla="*/ 5 w 178"/>
                  <a:gd name="T39" fmla="*/ 62 h 320"/>
                  <a:gd name="T40" fmla="*/ 0 w 178"/>
                  <a:gd name="T41" fmla="*/ 79 h 320"/>
                  <a:gd name="T42" fmla="*/ 0 w 178"/>
                  <a:gd name="T43" fmla="*/ 87 h 320"/>
                  <a:gd name="T44" fmla="*/ 5 w 178"/>
                  <a:gd name="T45" fmla="*/ 111 h 320"/>
                  <a:gd name="T46" fmla="*/ 28 w 178"/>
                  <a:gd name="T47" fmla="*/ 181 h 320"/>
                  <a:gd name="T48" fmla="*/ 75 w 178"/>
                  <a:gd name="T49" fmla="*/ 291 h 320"/>
                  <a:gd name="T50" fmla="*/ 89 w 178"/>
                  <a:gd name="T51" fmla="*/ 320 h 320"/>
                  <a:gd name="T52" fmla="*/ 89 w 178"/>
                  <a:gd name="T53" fmla="*/ 40 h 320"/>
                  <a:gd name="T54" fmla="*/ 104 w 178"/>
                  <a:gd name="T55" fmla="*/ 43 h 320"/>
                  <a:gd name="T56" fmla="*/ 117 w 178"/>
                  <a:gd name="T57" fmla="*/ 51 h 320"/>
                  <a:gd name="T58" fmla="*/ 125 w 178"/>
                  <a:gd name="T59" fmla="*/ 64 h 320"/>
                  <a:gd name="T60" fmla="*/ 129 w 178"/>
                  <a:gd name="T61" fmla="*/ 80 h 320"/>
                  <a:gd name="T62" fmla="*/ 128 w 178"/>
                  <a:gd name="T63" fmla="*/ 87 h 320"/>
                  <a:gd name="T64" fmla="*/ 122 w 178"/>
                  <a:gd name="T65" fmla="*/ 102 h 320"/>
                  <a:gd name="T66" fmla="*/ 111 w 178"/>
                  <a:gd name="T67" fmla="*/ 113 h 320"/>
                  <a:gd name="T68" fmla="*/ 97 w 178"/>
                  <a:gd name="T69" fmla="*/ 119 h 320"/>
                  <a:gd name="T70" fmla="*/ 89 w 178"/>
                  <a:gd name="T71" fmla="*/ 119 h 320"/>
                  <a:gd name="T72" fmla="*/ 74 w 178"/>
                  <a:gd name="T73" fmla="*/ 116 h 320"/>
                  <a:gd name="T74" fmla="*/ 60 w 178"/>
                  <a:gd name="T75" fmla="*/ 108 h 320"/>
                  <a:gd name="T76" fmla="*/ 52 w 178"/>
                  <a:gd name="T77" fmla="*/ 96 h 320"/>
                  <a:gd name="T78" fmla="*/ 49 w 178"/>
                  <a:gd name="T79" fmla="*/ 80 h 320"/>
                  <a:gd name="T80" fmla="*/ 50 w 178"/>
                  <a:gd name="T81" fmla="*/ 72 h 320"/>
                  <a:gd name="T82" fmla="*/ 56 w 178"/>
                  <a:gd name="T83" fmla="*/ 58 h 320"/>
                  <a:gd name="T84" fmla="*/ 67 w 178"/>
                  <a:gd name="T85" fmla="*/ 47 h 320"/>
                  <a:gd name="T86" fmla="*/ 81 w 178"/>
                  <a:gd name="T87" fmla="*/ 40 h 320"/>
                  <a:gd name="T88" fmla="*/ 89 w 178"/>
                  <a:gd name="T89" fmla="*/ 4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8" h="320">
                    <a:moveTo>
                      <a:pt x="89" y="320"/>
                    </a:moveTo>
                    <a:lnTo>
                      <a:pt x="89" y="320"/>
                    </a:lnTo>
                    <a:lnTo>
                      <a:pt x="103" y="291"/>
                    </a:lnTo>
                    <a:lnTo>
                      <a:pt x="133" y="221"/>
                    </a:lnTo>
                    <a:lnTo>
                      <a:pt x="150" y="181"/>
                    </a:lnTo>
                    <a:lnTo>
                      <a:pt x="164" y="144"/>
                    </a:lnTo>
                    <a:lnTo>
                      <a:pt x="173" y="111"/>
                    </a:lnTo>
                    <a:lnTo>
                      <a:pt x="176" y="98"/>
                    </a:lnTo>
                    <a:lnTo>
                      <a:pt x="178" y="87"/>
                    </a:lnTo>
                    <a:lnTo>
                      <a:pt x="178" y="87"/>
                    </a:lnTo>
                    <a:lnTo>
                      <a:pt x="178" y="79"/>
                    </a:lnTo>
                    <a:lnTo>
                      <a:pt x="176" y="71"/>
                    </a:lnTo>
                    <a:lnTo>
                      <a:pt x="173" y="62"/>
                    </a:lnTo>
                    <a:lnTo>
                      <a:pt x="171" y="54"/>
                    </a:lnTo>
                    <a:lnTo>
                      <a:pt x="162" y="39"/>
                    </a:lnTo>
                    <a:lnTo>
                      <a:pt x="153" y="26"/>
                    </a:lnTo>
                    <a:lnTo>
                      <a:pt x="139" y="15"/>
                    </a:lnTo>
                    <a:lnTo>
                      <a:pt x="125" y="7"/>
                    </a:lnTo>
                    <a:lnTo>
                      <a:pt x="117" y="4"/>
                    </a:lnTo>
                    <a:lnTo>
                      <a:pt x="108" y="3"/>
                    </a:lnTo>
                    <a:lnTo>
                      <a:pt x="100" y="1"/>
                    </a:lnTo>
                    <a:lnTo>
                      <a:pt x="90" y="0"/>
                    </a:lnTo>
                    <a:lnTo>
                      <a:pt x="90" y="0"/>
                    </a:lnTo>
                    <a:lnTo>
                      <a:pt x="89" y="0"/>
                    </a:lnTo>
                    <a:lnTo>
                      <a:pt x="89" y="0"/>
                    </a:lnTo>
                    <a:lnTo>
                      <a:pt x="89" y="0"/>
                    </a:lnTo>
                    <a:lnTo>
                      <a:pt x="89" y="0"/>
                    </a:lnTo>
                    <a:lnTo>
                      <a:pt x="89" y="0"/>
                    </a:lnTo>
                    <a:lnTo>
                      <a:pt x="89" y="0"/>
                    </a:lnTo>
                    <a:lnTo>
                      <a:pt x="88" y="0"/>
                    </a:lnTo>
                    <a:lnTo>
                      <a:pt x="88" y="0"/>
                    </a:lnTo>
                    <a:lnTo>
                      <a:pt x="78" y="1"/>
                    </a:lnTo>
                    <a:lnTo>
                      <a:pt x="70" y="3"/>
                    </a:lnTo>
                    <a:lnTo>
                      <a:pt x="61" y="4"/>
                    </a:lnTo>
                    <a:lnTo>
                      <a:pt x="53" y="7"/>
                    </a:lnTo>
                    <a:lnTo>
                      <a:pt x="39" y="15"/>
                    </a:lnTo>
                    <a:lnTo>
                      <a:pt x="25" y="26"/>
                    </a:lnTo>
                    <a:lnTo>
                      <a:pt x="16" y="39"/>
                    </a:lnTo>
                    <a:lnTo>
                      <a:pt x="7" y="54"/>
                    </a:lnTo>
                    <a:lnTo>
                      <a:pt x="5" y="62"/>
                    </a:lnTo>
                    <a:lnTo>
                      <a:pt x="2" y="71"/>
                    </a:lnTo>
                    <a:lnTo>
                      <a:pt x="0" y="79"/>
                    </a:lnTo>
                    <a:lnTo>
                      <a:pt x="0" y="87"/>
                    </a:lnTo>
                    <a:lnTo>
                      <a:pt x="0" y="87"/>
                    </a:lnTo>
                    <a:lnTo>
                      <a:pt x="2" y="98"/>
                    </a:lnTo>
                    <a:lnTo>
                      <a:pt x="5" y="111"/>
                    </a:lnTo>
                    <a:lnTo>
                      <a:pt x="14" y="144"/>
                    </a:lnTo>
                    <a:lnTo>
                      <a:pt x="28" y="181"/>
                    </a:lnTo>
                    <a:lnTo>
                      <a:pt x="45" y="221"/>
                    </a:lnTo>
                    <a:lnTo>
                      <a:pt x="75" y="291"/>
                    </a:lnTo>
                    <a:lnTo>
                      <a:pt x="89" y="320"/>
                    </a:lnTo>
                    <a:lnTo>
                      <a:pt x="89" y="320"/>
                    </a:lnTo>
                    <a:close/>
                    <a:moveTo>
                      <a:pt x="89" y="40"/>
                    </a:moveTo>
                    <a:lnTo>
                      <a:pt x="89" y="40"/>
                    </a:lnTo>
                    <a:lnTo>
                      <a:pt x="97" y="40"/>
                    </a:lnTo>
                    <a:lnTo>
                      <a:pt x="104" y="43"/>
                    </a:lnTo>
                    <a:lnTo>
                      <a:pt x="111" y="47"/>
                    </a:lnTo>
                    <a:lnTo>
                      <a:pt x="117" y="51"/>
                    </a:lnTo>
                    <a:lnTo>
                      <a:pt x="122" y="58"/>
                    </a:lnTo>
                    <a:lnTo>
                      <a:pt x="125" y="64"/>
                    </a:lnTo>
                    <a:lnTo>
                      <a:pt x="128" y="72"/>
                    </a:lnTo>
                    <a:lnTo>
                      <a:pt x="129" y="80"/>
                    </a:lnTo>
                    <a:lnTo>
                      <a:pt x="129" y="80"/>
                    </a:lnTo>
                    <a:lnTo>
                      <a:pt x="128" y="87"/>
                    </a:lnTo>
                    <a:lnTo>
                      <a:pt x="125" y="96"/>
                    </a:lnTo>
                    <a:lnTo>
                      <a:pt x="122" y="102"/>
                    </a:lnTo>
                    <a:lnTo>
                      <a:pt x="117" y="108"/>
                    </a:lnTo>
                    <a:lnTo>
                      <a:pt x="111" y="113"/>
                    </a:lnTo>
                    <a:lnTo>
                      <a:pt x="104" y="116"/>
                    </a:lnTo>
                    <a:lnTo>
                      <a:pt x="97" y="119"/>
                    </a:lnTo>
                    <a:lnTo>
                      <a:pt x="89" y="119"/>
                    </a:lnTo>
                    <a:lnTo>
                      <a:pt x="89" y="119"/>
                    </a:lnTo>
                    <a:lnTo>
                      <a:pt x="81" y="119"/>
                    </a:lnTo>
                    <a:lnTo>
                      <a:pt x="74" y="116"/>
                    </a:lnTo>
                    <a:lnTo>
                      <a:pt x="67" y="113"/>
                    </a:lnTo>
                    <a:lnTo>
                      <a:pt x="60" y="108"/>
                    </a:lnTo>
                    <a:lnTo>
                      <a:pt x="56" y="102"/>
                    </a:lnTo>
                    <a:lnTo>
                      <a:pt x="52" y="96"/>
                    </a:lnTo>
                    <a:lnTo>
                      <a:pt x="50" y="87"/>
                    </a:lnTo>
                    <a:lnTo>
                      <a:pt x="49" y="80"/>
                    </a:lnTo>
                    <a:lnTo>
                      <a:pt x="49" y="80"/>
                    </a:lnTo>
                    <a:lnTo>
                      <a:pt x="50" y="72"/>
                    </a:lnTo>
                    <a:lnTo>
                      <a:pt x="52" y="64"/>
                    </a:lnTo>
                    <a:lnTo>
                      <a:pt x="56" y="58"/>
                    </a:lnTo>
                    <a:lnTo>
                      <a:pt x="60" y="51"/>
                    </a:lnTo>
                    <a:lnTo>
                      <a:pt x="67" y="47"/>
                    </a:lnTo>
                    <a:lnTo>
                      <a:pt x="74" y="43"/>
                    </a:lnTo>
                    <a:lnTo>
                      <a:pt x="81" y="40"/>
                    </a:lnTo>
                    <a:lnTo>
                      <a:pt x="89" y="40"/>
                    </a:lnTo>
                    <a:lnTo>
                      <a:pt x="89" y="4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grpSp>
      </p:grpSp>
    </p:spTree>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54"/>
                                        </p:tgtEl>
                                        <p:attrNameLst>
                                          <p:attrName>style.visibility</p:attrName>
                                        </p:attrNameLst>
                                      </p:cBhvr>
                                      <p:to>
                                        <p:strVal val="visible"/>
                                      </p:to>
                                    </p:set>
                                    <p:animEffect transition="in" filter="fade">
                                      <p:cBhvr>
                                        <p:cTn id="13" dur="500"/>
                                        <p:tgtEl>
                                          <p:spTgt spid="54"/>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55"/>
                                        </p:tgtEl>
                                        <p:attrNameLst>
                                          <p:attrName>style.visibility</p:attrName>
                                        </p:attrNameLst>
                                      </p:cBhvr>
                                      <p:to>
                                        <p:strVal val="visible"/>
                                      </p:to>
                                    </p:set>
                                    <p:animEffect transition="in" filter="fade">
                                      <p:cBhvr>
                                        <p:cTn id="17" dur="500"/>
                                        <p:tgtEl>
                                          <p:spTgt spid="55"/>
                                        </p:tgtEl>
                                      </p:cBhvr>
                                    </p:animEffect>
                                  </p:childTnLst>
                                </p:cTn>
                              </p:par>
                            </p:childTnLst>
                          </p:cTn>
                        </p:par>
                        <p:par>
                          <p:cTn id="18" fill="hold">
                            <p:stCondLst>
                              <p:cond delay="1500"/>
                            </p:stCondLst>
                            <p:childTnLst>
                              <p:par>
                                <p:cTn id="19" presetID="53" presetClass="entr" presetSubtype="16" fill="hold" grpId="0" nodeType="afterEffect">
                                  <p:stCondLst>
                                    <p:cond delay="0"/>
                                  </p:stCondLst>
                                  <p:childTnLst>
                                    <p:set>
                                      <p:cBhvr>
                                        <p:cTn id="20" dur="1" fill="hold">
                                          <p:stCondLst>
                                            <p:cond delay="0"/>
                                          </p:stCondLst>
                                        </p:cTn>
                                        <p:tgtEl>
                                          <p:spTgt spid="51"/>
                                        </p:tgtEl>
                                        <p:attrNameLst>
                                          <p:attrName>style.visibility</p:attrName>
                                        </p:attrNameLst>
                                      </p:cBhvr>
                                      <p:to>
                                        <p:strVal val="visible"/>
                                      </p:to>
                                    </p:set>
                                    <p:anim calcmode="lin" valueType="num">
                                      <p:cBhvr>
                                        <p:cTn id="21" dur="500" fill="hold"/>
                                        <p:tgtEl>
                                          <p:spTgt spid="51"/>
                                        </p:tgtEl>
                                        <p:attrNameLst>
                                          <p:attrName>ppt_w</p:attrName>
                                        </p:attrNameLst>
                                      </p:cBhvr>
                                      <p:tavLst>
                                        <p:tav tm="0">
                                          <p:val>
                                            <p:fltVal val="0"/>
                                          </p:val>
                                        </p:tav>
                                        <p:tav tm="100000">
                                          <p:val>
                                            <p:strVal val="#ppt_w"/>
                                          </p:val>
                                        </p:tav>
                                      </p:tavLst>
                                    </p:anim>
                                    <p:anim calcmode="lin" valueType="num">
                                      <p:cBhvr>
                                        <p:cTn id="22" dur="500" fill="hold"/>
                                        <p:tgtEl>
                                          <p:spTgt spid="51"/>
                                        </p:tgtEl>
                                        <p:attrNameLst>
                                          <p:attrName>ppt_h</p:attrName>
                                        </p:attrNameLst>
                                      </p:cBhvr>
                                      <p:tavLst>
                                        <p:tav tm="0">
                                          <p:val>
                                            <p:fltVal val="0"/>
                                          </p:val>
                                        </p:tav>
                                        <p:tav tm="100000">
                                          <p:val>
                                            <p:strVal val="#ppt_h"/>
                                          </p:val>
                                        </p:tav>
                                      </p:tavLst>
                                    </p:anim>
                                    <p:animEffect transition="in" filter="fade">
                                      <p:cBhvr>
                                        <p:cTn id="23" dur="500"/>
                                        <p:tgtEl>
                                          <p:spTgt spid="51"/>
                                        </p:tgtEl>
                                      </p:cBhvr>
                                    </p:animEffect>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500" fill="hold"/>
                                        <p:tgtEl>
                                          <p:spTgt spid="3"/>
                                        </p:tgtEl>
                                        <p:attrNameLst>
                                          <p:attrName>ppt_w</p:attrName>
                                        </p:attrNameLst>
                                      </p:cBhvr>
                                      <p:tavLst>
                                        <p:tav tm="0">
                                          <p:val>
                                            <p:fltVal val="0"/>
                                          </p:val>
                                        </p:tav>
                                        <p:tav tm="100000">
                                          <p:val>
                                            <p:strVal val="#ppt_w"/>
                                          </p:val>
                                        </p:tav>
                                      </p:tavLst>
                                    </p:anim>
                                    <p:anim calcmode="lin" valueType="num">
                                      <p:cBhvr>
                                        <p:cTn id="28" dur="500" fill="hold"/>
                                        <p:tgtEl>
                                          <p:spTgt spid="3"/>
                                        </p:tgtEl>
                                        <p:attrNameLst>
                                          <p:attrName>ppt_h</p:attrName>
                                        </p:attrNameLst>
                                      </p:cBhvr>
                                      <p:tavLst>
                                        <p:tav tm="0">
                                          <p:val>
                                            <p:fltVal val="0"/>
                                          </p:val>
                                        </p:tav>
                                        <p:tav tm="100000">
                                          <p:val>
                                            <p:strVal val="#ppt_h"/>
                                          </p:val>
                                        </p:tav>
                                      </p:tavLst>
                                    </p:anim>
                                    <p:animEffect transition="in" filter="fade">
                                      <p:cBhvr>
                                        <p:cTn id="29" dur="500"/>
                                        <p:tgtEl>
                                          <p:spTgt spid="3"/>
                                        </p:tgtEl>
                                      </p:cBhvr>
                                    </p:animEffect>
                                  </p:childTnLst>
                                </p:cTn>
                              </p:par>
                            </p:childTnLst>
                          </p:cTn>
                        </p:par>
                        <p:par>
                          <p:cTn id="30" fill="hold">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56"/>
                                        </p:tgtEl>
                                        <p:attrNameLst>
                                          <p:attrName>style.visibility</p:attrName>
                                        </p:attrNameLst>
                                      </p:cBhvr>
                                      <p:to>
                                        <p:strVal val="visible"/>
                                      </p:to>
                                    </p:set>
                                    <p:animEffect transition="in" filter="fade">
                                      <p:cBhvr>
                                        <p:cTn id="33" dur="500"/>
                                        <p:tgtEl>
                                          <p:spTgt spid="56"/>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57"/>
                                        </p:tgtEl>
                                        <p:attrNameLst>
                                          <p:attrName>style.visibility</p:attrName>
                                        </p:attrNameLst>
                                      </p:cBhvr>
                                      <p:to>
                                        <p:strVal val="visible"/>
                                      </p:to>
                                    </p:set>
                                    <p:animEffect transition="in" filter="fade">
                                      <p:cBhvr>
                                        <p:cTn id="37" dur="500"/>
                                        <p:tgtEl>
                                          <p:spTgt spid="57"/>
                                        </p:tgtEl>
                                      </p:cBhvr>
                                    </p:animEffect>
                                  </p:childTnLst>
                                </p:cTn>
                              </p:par>
                            </p:childTnLst>
                          </p:cTn>
                        </p:par>
                        <p:par>
                          <p:cTn id="38" fill="hold">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52"/>
                                        </p:tgtEl>
                                        <p:attrNameLst>
                                          <p:attrName>style.visibility</p:attrName>
                                        </p:attrNameLst>
                                      </p:cBhvr>
                                      <p:to>
                                        <p:strVal val="visible"/>
                                      </p:to>
                                    </p:set>
                                    <p:anim calcmode="lin" valueType="num">
                                      <p:cBhvr>
                                        <p:cTn id="41" dur="500" fill="hold"/>
                                        <p:tgtEl>
                                          <p:spTgt spid="52"/>
                                        </p:tgtEl>
                                        <p:attrNameLst>
                                          <p:attrName>ppt_w</p:attrName>
                                        </p:attrNameLst>
                                      </p:cBhvr>
                                      <p:tavLst>
                                        <p:tav tm="0">
                                          <p:val>
                                            <p:fltVal val="0"/>
                                          </p:val>
                                        </p:tav>
                                        <p:tav tm="100000">
                                          <p:val>
                                            <p:strVal val="#ppt_w"/>
                                          </p:val>
                                        </p:tav>
                                      </p:tavLst>
                                    </p:anim>
                                    <p:anim calcmode="lin" valueType="num">
                                      <p:cBhvr>
                                        <p:cTn id="42" dur="500" fill="hold"/>
                                        <p:tgtEl>
                                          <p:spTgt spid="52"/>
                                        </p:tgtEl>
                                        <p:attrNameLst>
                                          <p:attrName>ppt_h</p:attrName>
                                        </p:attrNameLst>
                                      </p:cBhvr>
                                      <p:tavLst>
                                        <p:tav tm="0">
                                          <p:val>
                                            <p:fltVal val="0"/>
                                          </p:val>
                                        </p:tav>
                                        <p:tav tm="100000">
                                          <p:val>
                                            <p:strVal val="#ppt_h"/>
                                          </p:val>
                                        </p:tav>
                                      </p:tavLst>
                                    </p:anim>
                                    <p:animEffect transition="in" filter="fade">
                                      <p:cBhvr>
                                        <p:cTn id="43" dur="500"/>
                                        <p:tgtEl>
                                          <p:spTgt spid="52"/>
                                        </p:tgtEl>
                                      </p:cBhvr>
                                    </p:animEffect>
                                  </p:childTnLst>
                                </p:cTn>
                              </p:par>
                            </p:childTnLst>
                          </p:cTn>
                        </p:par>
                        <p:par>
                          <p:cTn id="44" fill="hold">
                            <p:stCondLst>
                              <p:cond delay="4000"/>
                            </p:stCondLst>
                            <p:childTnLst>
                              <p:par>
                                <p:cTn id="45" presetID="53" presetClass="entr" presetSubtype="16" fill="hold" nodeType="after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500" fill="hold"/>
                                        <p:tgtEl>
                                          <p:spTgt spid="4"/>
                                        </p:tgtEl>
                                        <p:attrNameLst>
                                          <p:attrName>ppt_w</p:attrName>
                                        </p:attrNameLst>
                                      </p:cBhvr>
                                      <p:tavLst>
                                        <p:tav tm="0">
                                          <p:val>
                                            <p:fltVal val="0"/>
                                          </p:val>
                                        </p:tav>
                                        <p:tav tm="100000">
                                          <p:val>
                                            <p:strVal val="#ppt_w"/>
                                          </p:val>
                                        </p:tav>
                                      </p:tavLst>
                                    </p:anim>
                                    <p:anim calcmode="lin" valueType="num">
                                      <p:cBhvr>
                                        <p:cTn id="48" dur="500" fill="hold"/>
                                        <p:tgtEl>
                                          <p:spTgt spid="4"/>
                                        </p:tgtEl>
                                        <p:attrNameLst>
                                          <p:attrName>ppt_h</p:attrName>
                                        </p:attrNameLst>
                                      </p:cBhvr>
                                      <p:tavLst>
                                        <p:tav tm="0">
                                          <p:val>
                                            <p:fltVal val="0"/>
                                          </p:val>
                                        </p:tav>
                                        <p:tav tm="100000">
                                          <p:val>
                                            <p:strVal val="#ppt_h"/>
                                          </p:val>
                                        </p:tav>
                                      </p:tavLst>
                                    </p:anim>
                                    <p:animEffect transition="in" filter="fade">
                                      <p:cBhvr>
                                        <p:cTn id="49" dur="500"/>
                                        <p:tgtEl>
                                          <p:spTgt spid="4"/>
                                        </p:tgtEl>
                                      </p:cBhvr>
                                    </p:animEffect>
                                  </p:childTnLst>
                                </p:cTn>
                              </p:par>
                            </p:childTnLst>
                          </p:cTn>
                        </p:par>
                        <p:par>
                          <p:cTn id="50" fill="hold">
                            <p:stCondLst>
                              <p:cond delay="4500"/>
                            </p:stCondLst>
                            <p:childTnLst>
                              <p:par>
                                <p:cTn id="51" presetID="10" presetClass="entr" presetSubtype="0" fill="hold" grpId="0" nodeType="afterEffect">
                                  <p:stCondLst>
                                    <p:cond delay="0"/>
                                  </p:stCondLst>
                                  <p:childTnLst>
                                    <p:set>
                                      <p:cBhvr>
                                        <p:cTn id="52" dur="1" fill="hold">
                                          <p:stCondLst>
                                            <p:cond delay="0"/>
                                          </p:stCondLst>
                                        </p:cTn>
                                        <p:tgtEl>
                                          <p:spTgt spid="58"/>
                                        </p:tgtEl>
                                        <p:attrNameLst>
                                          <p:attrName>style.visibility</p:attrName>
                                        </p:attrNameLst>
                                      </p:cBhvr>
                                      <p:to>
                                        <p:strVal val="visible"/>
                                      </p:to>
                                    </p:set>
                                    <p:animEffect transition="in" filter="fade">
                                      <p:cBhvr>
                                        <p:cTn id="53" dur="500"/>
                                        <p:tgtEl>
                                          <p:spTgt spid="58"/>
                                        </p:tgtEl>
                                      </p:cBhvr>
                                    </p:animEffect>
                                  </p:childTnLst>
                                </p:cTn>
                              </p:par>
                            </p:childTnLst>
                          </p:cTn>
                        </p:par>
                        <p:par>
                          <p:cTn id="54" fill="hold">
                            <p:stCondLst>
                              <p:cond delay="5000"/>
                            </p:stCondLst>
                            <p:childTnLst>
                              <p:par>
                                <p:cTn id="55" presetID="10" presetClass="entr" presetSubtype="0" fill="hold" grpId="0" nodeType="afterEffect">
                                  <p:stCondLst>
                                    <p:cond delay="0"/>
                                  </p:stCondLst>
                                  <p:childTnLst>
                                    <p:set>
                                      <p:cBhvr>
                                        <p:cTn id="56" dur="1" fill="hold">
                                          <p:stCondLst>
                                            <p:cond delay="0"/>
                                          </p:stCondLst>
                                        </p:cTn>
                                        <p:tgtEl>
                                          <p:spTgt spid="59"/>
                                        </p:tgtEl>
                                        <p:attrNameLst>
                                          <p:attrName>style.visibility</p:attrName>
                                        </p:attrNameLst>
                                      </p:cBhvr>
                                      <p:to>
                                        <p:strVal val="visible"/>
                                      </p:to>
                                    </p:set>
                                    <p:animEffect transition="in" filter="fade">
                                      <p:cBhvr>
                                        <p:cTn id="57" dur="500"/>
                                        <p:tgtEl>
                                          <p:spTgt spid="59"/>
                                        </p:tgtEl>
                                      </p:cBhvr>
                                    </p:animEffect>
                                  </p:childTnLst>
                                </p:cTn>
                              </p:par>
                            </p:childTnLst>
                          </p:cTn>
                        </p:par>
                        <p:par>
                          <p:cTn id="58" fill="hold">
                            <p:stCondLst>
                              <p:cond delay="5500"/>
                            </p:stCondLst>
                            <p:childTnLst>
                              <p:par>
                                <p:cTn id="59" presetID="53" presetClass="entr" presetSubtype="16" fill="hold" grpId="0" nodeType="afterEffect">
                                  <p:stCondLst>
                                    <p:cond delay="0"/>
                                  </p:stCondLst>
                                  <p:childTnLst>
                                    <p:set>
                                      <p:cBhvr>
                                        <p:cTn id="60" dur="1" fill="hold">
                                          <p:stCondLst>
                                            <p:cond delay="0"/>
                                          </p:stCondLst>
                                        </p:cTn>
                                        <p:tgtEl>
                                          <p:spTgt spid="53"/>
                                        </p:tgtEl>
                                        <p:attrNameLst>
                                          <p:attrName>style.visibility</p:attrName>
                                        </p:attrNameLst>
                                      </p:cBhvr>
                                      <p:to>
                                        <p:strVal val="visible"/>
                                      </p:to>
                                    </p:set>
                                    <p:anim calcmode="lin" valueType="num">
                                      <p:cBhvr>
                                        <p:cTn id="61" dur="500" fill="hold"/>
                                        <p:tgtEl>
                                          <p:spTgt spid="53"/>
                                        </p:tgtEl>
                                        <p:attrNameLst>
                                          <p:attrName>ppt_w</p:attrName>
                                        </p:attrNameLst>
                                      </p:cBhvr>
                                      <p:tavLst>
                                        <p:tav tm="0">
                                          <p:val>
                                            <p:fltVal val="0"/>
                                          </p:val>
                                        </p:tav>
                                        <p:tav tm="100000">
                                          <p:val>
                                            <p:strVal val="#ppt_w"/>
                                          </p:val>
                                        </p:tav>
                                      </p:tavLst>
                                    </p:anim>
                                    <p:anim calcmode="lin" valueType="num">
                                      <p:cBhvr>
                                        <p:cTn id="62" dur="500" fill="hold"/>
                                        <p:tgtEl>
                                          <p:spTgt spid="53"/>
                                        </p:tgtEl>
                                        <p:attrNameLst>
                                          <p:attrName>ppt_h</p:attrName>
                                        </p:attrNameLst>
                                      </p:cBhvr>
                                      <p:tavLst>
                                        <p:tav tm="0">
                                          <p:val>
                                            <p:fltVal val="0"/>
                                          </p:val>
                                        </p:tav>
                                        <p:tav tm="100000">
                                          <p:val>
                                            <p:strVal val="#ppt_h"/>
                                          </p:val>
                                        </p:tav>
                                      </p:tavLst>
                                    </p:anim>
                                    <p:animEffect transition="in" filter="fade">
                                      <p:cBhvr>
                                        <p:cTn id="63" dur="500"/>
                                        <p:tgtEl>
                                          <p:spTgt spid="53"/>
                                        </p:tgtEl>
                                      </p:cBhvr>
                                    </p:animEffect>
                                  </p:childTnLst>
                                </p:cTn>
                              </p:par>
                            </p:childTnLst>
                          </p:cTn>
                        </p:par>
                        <p:par>
                          <p:cTn id="64" fill="hold">
                            <p:stCondLst>
                              <p:cond delay="6000"/>
                            </p:stCondLst>
                            <p:childTnLst>
                              <p:par>
                                <p:cTn id="65" presetID="53" presetClass="entr" presetSubtype="16" fill="hold" nodeType="afterEffect">
                                  <p:stCondLst>
                                    <p:cond delay="0"/>
                                  </p:stCondLst>
                                  <p:childTnLst>
                                    <p:set>
                                      <p:cBhvr>
                                        <p:cTn id="66" dur="1" fill="hold">
                                          <p:stCondLst>
                                            <p:cond delay="0"/>
                                          </p:stCondLst>
                                        </p:cTn>
                                        <p:tgtEl>
                                          <p:spTgt spid="5"/>
                                        </p:tgtEl>
                                        <p:attrNameLst>
                                          <p:attrName>style.visibility</p:attrName>
                                        </p:attrNameLst>
                                      </p:cBhvr>
                                      <p:to>
                                        <p:strVal val="visible"/>
                                      </p:to>
                                    </p:set>
                                    <p:anim calcmode="lin" valueType="num">
                                      <p:cBhvr>
                                        <p:cTn id="67" dur="500" fill="hold"/>
                                        <p:tgtEl>
                                          <p:spTgt spid="5"/>
                                        </p:tgtEl>
                                        <p:attrNameLst>
                                          <p:attrName>ppt_w</p:attrName>
                                        </p:attrNameLst>
                                      </p:cBhvr>
                                      <p:tavLst>
                                        <p:tav tm="0">
                                          <p:val>
                                            <p:fltVal val="0"/>
                                          </p:val>
                                        </p:tav>
                                        <p:tav tm="100000">
                                          <p:val>
                                            <p:strVal val="#ppt_w"/>
                                          </p:val>
                                        </p:tav>
                                      </p:tavLst>
                                    </p:anim>
                                    <p:anim calcmode="lin" valueType="num">
                                      <p:cBhvr>
                                        <p:cTn id="68" dur="500" fill="hold"/>
                                        <p:tgtEl>
                                          <p:spTgt spid="5"/>
                                        </p:tgtEl>
                                        <p:attrNameLst>
                                          <p:attrName>ppt_h</p:attrName>
                                        </p:attrNameLst>
                                      </p:cBhvr>
                                      <p:tavLst>
                                        <p:tav tm="0">
                                          <p:val>
                                            <p:fltVal val="0"/>
                                          </p:val>
                                        </p:tav>
                                        <p:tav tm="100000">
                                          <p:val>
                                            <p:strVal val="#ppt_h"/>
                                          </p:val>
                                        </p:tav>
                                      </p:tavLst>
                                    </p:anim>
                                    <p:animEffect transition="in" filter="fade">
                                      <p:cBhvr>
                                        <p:cTn id="69" dur="500"/>
                                        <p:tgtEl>
                                          <p:spTgt spid="5"/>
                                        </p:tgtEl>
                                      </p:cBhvr>
                                    </p:animEffect>
                                  </p:childTnLst>
                                </p:cTn>
                              </p:par>
                            </p:childTnLst>
                          </p:cTn>
                        </p:par>
                        <p:par>
                          <p:cTn id="70" fill="hold">
                            <p:stCondLst>
                              <p:cond delay="6500"/>
                            </p:stCondLst>
                            <p:childTnLst>
                              <p:par>
                                <p:cTn id="71" presetID="10" presetClass="entr" presetSubtype="0" fill="hold" grpId="0" nodeType="afterEffect">
                                  <p:stCondLst>
                                    <p:cond delay="0"/>
                                  </p:stCondLst>
                                  <p:childTnLst>
                                    <p:set>
                                      <p:cBhvr>
                                        <p:cTn id="72" dur="1" fill="hold">
                                          <p:stCondLst>
                                            <p:cond delay="0"/>
                                          </p:stCondLst>
                                        </p:cTn>
                                        <p:tgtEl>
                                          <p:spTgt spid="60"/>
                                        </p:tgtEl>
                                        <p:attrNameLst>
                                          <p:attrName>style.visibility</p:attrName>
                                        </p:attrNameLst>
                                      </p:cBhvr>
                                      <p:to>
                                        <p:strVal val="visible"/>
                                      </p:to>
                                    </p:set>
                                    <p:animEffect transition="in" filter="fade">
                                      <p:cBhvr>
                                        <p:cTn id="73" dur="500"/>
                                        <p:tgtEl>
                                          <p:spTgt spid="60"/>
                                        </p:tgtEl>
                                      </p:cBhvr>
                                    </p:animEffect>
                                  </p:childTnLst>
                                </p:cTn>
                              </p:par>
                            </p:childTnLst>
                          </p:cTn>
                        </p:par>
                        <p:par>
                          <p:cTn id="74" fill="hold">
                            <p:stCondLst>
                              <p:cond delay="7000"/>
                            </p:stCondLst>
                            <p:childTnLst>
                              <p:par>
                                <p:cTn id="75" presetID="10" presetClass="entr" presetSubtype="0" fill="hold" grpId="0" nodeType="afterEffect">
                                  <p:stCondLst>
                                    <p:cond delay="0"/>
                                  </p:stCondLst>
                                  <p:childTnLst>
                                    <p:set>
                                      <p:cBhvr>
                                        <p:cTn id="76" dur="1" fill="hold">
                                          <p:stCondLst>
                                            <p:cond delay="0"/>
                                          </p:stCondLst>
                                        </p:cTn>
                                        <p:tgtEl>
                                          <p:spTgt spid="61"/>
                                        </p:tgtEl>
                                        <p:attrNameLst>
                                          <p:attrName>style.visibility</p:attrName>
                                        </p:attrNameLst>
                                      </p:cBhvr>
                                      <p:to>
                                        <p:strVal val="visible"/>
                                      </p:to>
                                    </p:set>
                                    <p:animEffect transition="in" filter="fade">
                                      <p:cBhvr>
                                        <p:cTn id="77"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2" grpId="0"/>
      <p:bldP spid="53" grpId="0"/>
      <p:bldP spid="54" grpId="0"/>
      <p:bldP spid="55" grpId="0"/>
      <p:bldP spid="56" grpId="0"/>
      <p:bldP spid="57" grpId="0"/>
      <p:bldP spid="58" grpId="0"/>
      <p:bldP spid="59" grpId="0"/>
      <p:bldP spid="60" grpId="0"/>
      <p:bldP spid="6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851922" y="1579722"/>
            <a:ext cx="3913251" cy="1077218"/>
          </a:xfrm>
          <a:prstGeom prst="rect">
            <a:avLst/>
          </a:prstGeom>
          <a:noFill/>
        </p:spPr>
        <p:txBody>
          <a:bodyPr wrap="none" rtlCol="0">
            <a:spAutoFit/>
          </a:bodyPr>
          <a:lstStyle/>
          <a:p>
            <a:pPr marL="0" lvl="1"/>
            <a:r>
              <a:rPr lang="zh-CN" altLang="en-US" sz="1400" b="1" dirty="0" smtClean="0">
                <a:solidFill>
                  <a:schemeClr val="tx1">
                    <a:lumMod val="50000"/>
                    <a:lumOff val="50000"/>
                  </a:schemeClr>
                </a:solidFill>
                <a:latin typeface="微软雅黑" panose="020B0503020204020204" pitchFamily="34" charset="-122"/>
                <a:ea typeface="微软雅黑" panose="020B0503020204020204" pitchFamily="34" charset="-122"/>
              </a:rPr>
              <a:t> </a:t>
            </a:r>
            <a:r>
              <a:rPr lang="zh-CN" altLang="en-US" sz="2800" b="1" dirty="0" smtClean="0">
                <a:solidFill>
                  <a:schemeClr val="tx1">
                    <a:lumMod val="50000"/>
                    <a:lumOff val="50000"/>
                  </a:schemeClr>
                </a:solidFill>
                <a:latin typeface="微软雅黑" panose="020B0503020204020204" pitchFamily="34" charset="-122"/>
                <a:ea typeface="微软雅黑" panose="020B0503020204020204" pitchFamily="34" charset="-122"/>
              </a:rPr>
              <a:t>第三部分</a:t>
            </a:r>
            <a:endParaRPr lang="en-US" altLang="zh-CN" sz="2800" b="1" dirty="0">
              <a:solidFill>
                <a:schemeClr val="tx1">
                  <a:lumMod val="50000"/>
                  <a:lumOff val="50000"/>
                </a:schemeClr>
              </a:solidFill>
              <a:latin typeface="微软雅黑" panose="020B0503020204020204" pitchFamily="34" charset="-122"/>
              <a:ea typeface="微软雅黑" panose="020B0503020204020204" pitchFamily="34" charset="-122"/>
            </a:endParaRPr>
          </a:p>
          <a:p>
            <a:pPr marL="0" lvl="1" algn="ctr"/>
            <a:r>
              <a:rPr lang="zh-CN" altLang="en-US" sz="3600" b="1" dirty="0" smtClean="0">
                <a:solidFill>
                  <a:schemeClr val="accent2"/>
                </a:solidFill>
                <a:latin typeface="微软雅黑" panose="020B0503020204020204" pitchFamily="34" charset="-122"/>
                <a:ea typeface="微软雅黑" panose="020B0503020204020204" pitchFamily="34" charset="-122"/>
              </a:rPr>
              <a:t>单击此处填加标题</a:t>
            </a:r>
            <a:endParaRPr lang="en-US" altLang="zh-CN" sz="3600" b="1" dirty="0" smtClean="0">
              <a:solidFill>
                <a:schemeClr val="accent2"/>
              </a:solidFill>
              <a:latin typeface="微软雅黑" panose="020B0503020204020204" pitchFamily="34" charset="-122"/>
              <a:ea typeface="微软雅黑" panose="020B0503020204020204" pitchFamily="34" charset="-122"/>
            </a:endParaRPr>
          </a:p>
        </p:txBody>
      </p:sp>
      <p:cxnSp>
        <p:nvCxnSpPr>
          <p:cNvPr id="7" name="直接连接符 6"/>
          <p:cNvCxnSpPr/>
          <p:nvPr/>
        </p:nvCxnSpPr>
        <p:spPr>
          <a:xfrm flipV="1">
            <a:off x="3635896" y="1507714"/>
            <a:ext cx="0" cy="192442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2317896" y="3101798"/>
            <a:ext cx="902846" cy="246221"/>
          </a:xfrm>
          <a:prstGeom prst="rect">
            <a:avLst/>
          </a:prstGeom>
          <a:noFill/>
        </p:spPr>
        <p:txBody>
          <a:bodyPr wrap="square" lIns="0" tIns="0" rIns="0" bIns="0" rtlCol="0">
            <a:spAutoFit/>
          </a:bodyPr>
          <a:lstStyle/>
          <a:p>
            <a:r>
              <a:rPr lang="en-US" altLang="zh-CN" sz="1600" dirty="0" smtClean="0">
                <a:latin typeface="微软雅黑" panose="020B0503020204020204" pitchFamily="34" charset="-122"/>
                <a:ea typeface="微软雅黑" panose="020B0503020204020204" pitchFamily="34" charset="-122"/>
              </a:rPr>
              <a:t>PART 03</a:t>
            </a:r>
            <a:endParaRPr lang="zh-CN" altLang="en-US" sz="1600" dirty="0" smtClean="0">
              <a:latin typeface="微软雅黑" panose="020B0503020204020204" pitchFamily="34" charset="-122"/>
              <a:ea typeface="微软雅黑" panose="020B0503020204020204" pitchFamily="34" charset="-122"/>
            </a:endParaRPr>
          </a:p>
        </p:txBody>
      </p:sp>
      <p:sp>
        <p:nvSpPr>
          <p:cNvPr id="21" name="文本框 9"/>
          <p:cNvSpPr txBox="1"/>
          <p:nvPr/>
        </p:nvSpPr>
        <p:spPr>
          <a:xfrm>
            <a:off x="4058338" y="2875866"/>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dirty="0" smtClean="0">
                <a:solidFill>
                  <a:schemeClr val="tx1">
                    <a:lumMod val="75000"/>
                    <a:lumOff val="25000"/>
                  </a:schemeClr>
                </a:solidFill>
                <a:latin typeface="微软雅黑" panose="020B0503020204020204" pitchFamily="34" charset="-122"/>
                <a:ea typeface="微软雅黑" panose="020B0503020204020204" pitchFamily="34" charset="-122"/>
              </a:rPr>
              <a:t>填加标题</a:t>
            </a:r>
            <a:endPar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文本框 9"/>
          <p:cNvSpPr txBox="1"/>
          <p:nvPr/>
        </p:nvSpPr>
        <p:spPr>
          <a:xfrm>
            <a:off x="4058337" y="3201306"/>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填加标题</a:t>
            </a:r>
          </a:p>
        </p:txBody>
      </p:sp>
      <p:sp>
        <p:nvSpPr>
          <p:cNvPr id="24" name="文本框 9"/>
          <p:cNvSpPr txBox="1"/>
          <p:nvPr/>
        </p:nvSpPr>
        <p:spPr>
          <a:xfrm>
            <a:off x="5761554" y="2879124"/>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填加标题</a:t>
            </a:r>
          </a:p>
        </p:txBody>
      </p:sp>
      <p:sp>
        <p:nvSpPr>
          <p:cNvPr id="25" name="文本框 9"/>
          <p:cNvSpPr txBox="1"/>
          <p:nvPr/>
        </p:nvSpPr>
        <p:spPr>
          <a:xfrm>
            <a:off x="5761555" y="3205014"/>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填加标题</a:t>
            </a:r>
          </a:p>
        </p:txBody>
      </p:sp>
      <p:grpSp>
        <p:nvGrpSpPr>
          <p:cNvPr id="4" name="组合 3"/>
          <p:cNvGrpSpPr/>
          <p:nvPr/>
        </p:nvGrpSpPr>
        <p:grpSpPr>
          <a:xfrm>
            <a:off x="2123728" y="1579724"/>
            <a:ext cx="1197175" cy="1197175"/>
            <a:chOff x="2123728" y="1579722"/>
            <a:chExt cx="1197175" cy="1197175"/>
          </a:xfrm>
        </p:grpSpPr>
        <p:grpSp>
          <p:nvGrpSpPr>
            <p:cNvPr id="15" name="组合 14"/>
            <p:cNvGrpSpPr/>
            <p:nvPr/>
          </p:nvGrpSpPr>
          <p:grpSpPr>
            <a:xfrm>
              <a:off x="2123728" y="1579722"/>
              <a:ext cx="1197175" cy="1197175"/>
              <a:chOff x="304800" y="673100"/>
              <a:chExt cx="4000500" cy="4000500"/>
            </a:xfrm>
            <a:effectLst>
              <a:outerShdw blurRad="444500" dist="2540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椭圆 1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KSO_Shape"/>
            <p:cNvSpPr/>
            <p:nvPr/>
          </p:nvSpPr>
          <p:spPr bwMode="auto">
            <a:xfrm>
              <a:off x="2339752" y="1820075"/>
              <a:ext cx="713918" cy="706777"/>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accent2"/>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anose="020B0503020204020204" pitchFamily="34" charset="-122"/>
              </a:endParaRPr>
            </a:p>
          </p:txBody>
        </p:sp>
      </p:grpSp>
      <p:grpSp>
        <p:nvGrpSpPr>
          <p:cNvPr id="14" name="Group 7"/>
          <p:cNvGrpSpPr/>
          <p:nvPr/>
        </p:nvGrpSpPr>
        <p:grpSpPr bwMode="auto">
          <a:xfrm>
            <a:off x="6447204" y="4701002"/>
            <a:ext cx="285036" cy="285091"/>
            <a:chOff x="0" y="0"/>
            <a:chExt cx="965499" cy="965499"/>
          </a:xfrm>
        </p:grpSpPr>
        <p:sp>
          <p:nvSpPr>
            <p:cNvPr id="19" name="AutoShape 8" descr="tile_paper_medgray.png"/>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bg1">
                <a:lumMod val="65000"/>
              </a:schemeClr>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20" name="AutoShape 9"/>
            <p:cNvSpPr/>
            <p:nvPr/>
          </p:nvSpPr>
          <p:spPr bwMode="auto">
            <a:xfrm>
              <a:off x="293394" y="283328"/>
              <a:ext cx="393981" cy="393980"/>
            </a:xfrm>
            <a:custGeom>
              <a:avLst/>
              <a:gdLst>
                <a:gd name="T0" fmla="*/ 196991 w 21600"/>
                <a:gd name="T1" fmla="*/ 196990 h 21588"/>
                <a:gd name="T2" fmla="*/ 196991 w 21600"/>
                <a:gd name="T3" fmla="*/ 196990 h 21588"/>
                <a:gd name="T4" fmla="*/ 196991 w 21600"/>
                <a:gd name="T5" fmla="*/ 196990 h 21588"/>
                <a:gd name="T6" fmla="*/ 196991 w 21600"/>
                <a:gd name="T7" fmla="*/ 196990 h 2158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88">
                  <a:moveTo>
                    <a:pt x="10794" y="0"/>
                  </a:moveTo>
                  <a:cubicBezTo>
                    <a:pt x="12288" y="0"/>
                    <a:pt x="13689" y="251"/>
                    <a:pt x="14997" y="750"/>
                  </a:cubicBezTo>
                  <a:cubicBezTo>
                    <a:pt x="16304" y="1249"/>
                    <a:pt x="17445" y="1929"/>
                    <a:pt x="18422" y="2781"/>
                  </a:cubicBezTo>
                  <a:cubicBezTo>
                    <a:pt x="19399" y="3639"/>
                    <a:pt x="20173" y="4640"/>
                    <a:pt x="20743" y="5783"/>
                  </a:cubicBezTo>
                  <a:cubicBezTo>
                    <a:pt x="21315" y="6926"/>
                    <a:pt x="21600" y="8156"/>
                    <a:pt x="21600" y="9468"/>
                  </a:cubicBezTo>
                  <a:cubicBezTo>
                    <a:pt x="21600" y="10774"/>
                    <a:pt x="21315" y="12002"/>
                    <a:pt x="20743" y="13141"/>
                  </a:cubicBezTo>
                  <a:cubicBezTo>
                    <a:pt x="20173" y="14287"/>
                    <a:pt x="19399" y="15288"/>
                    <a:pt x="18422" y="16149"/>
                  </a:cubicBezTo>
                  <a:cubicBezTo>
                    <a:pt x="17445" y="17007"/>
                    <a:pt x="16304" y="17686"/>
                    <a:pt x="14997" y="18180"/>
                  </a:cubicBezTo>
                  <a:cubicBezTo>
                    <a:pt x="13689" y="18677"/>
                    <a:pt x="12288" y="18922"/>
                    <a:pt x="10794" y="18922"/>
                  </a:cubicBezTo>
                  <a:cubicBezTo>
                    <a:pt x="10104" y="18922"/>
                    <a:pt x="9426" y="18869"/>
                    <a:pt x="8767" y="18761"/>
                  </a:cubicBezTo>
                  <a:cubicBezTo>
                    <a:pt x="7444" y="20014"/>
                    <a:pt x="5900" y="20877"/>
                    <a:pt x="4135" y="21354"/>
                  </a:cubicBezTo>
                  <a:cubicBezTo>
                    <a:pt x="3947" y="21391"/>
                    <a:pt x="3758" y="21430"/>
                    <a:pt x="3565" y="21467"/>
                  </a:cubicBezTo>
                  <a:cubicBezTo>
                    <a:pt x="3375" y="21509"/>
                    <a:pt x="3170" y="21549"/>
                    <a:pt x="2951" y="21583"/>
                  </a:cubicBezTo>
                  <a:cubicBezTo>
                    <a:pt x="2831" y="21599"/>
                    <a:pt x="2727" y="21571"/>
                    <a:pt x="2643" y="21495"/>
                  </a:cubicBezTo>
                  <a:cubicBezTo>
                    <a:pt x="2556" y="21419"/>
                    <a:pt x="2497" y="21309"/>
                    <a:pt x="2466" y="21165"/>
                  </a:cubicBezTo>
                  <a:cubicBezTo>
                    <a:pt x="2438" y="21021"/>
                    <a:pt x="2457" y="20900"/>
                    <a:pt x="2523" y="20807"/>
                  </a:cubicBezTo>
                  <a:cubicBezTo>
                    <a:pt x="2591" y="20714"/>
                    <a:pt x="2666" y="20621"/>
                    <a:pt x="2749" y="20530"/>
                  </a:cubicBezTo>
                  <a:cubicBezTo>
                    <a:pt x="2920" y="20324"/>
                    <a:pt x="3083" y="20124"/>
                    <a:pt x="3233" y="19929"/>
                  </a:cubicBezTo>
                  <a:cubicBezTo>
                    <a:pt x="3384" y="19737"/>
                    <a:pt x="3521" y="19506"/>
                    <a:pt x="3645" y="19241"/>
                  </a:cubicBezTo>
                  <a:cubicBezTo>
                    <a:pt x="3768" y="18976"/>
                    <a:pt x="3881" y="18662"/>
                    <a:pt x="3982" y="18301"/>
                  </a:cubicBezTo>
                  <a:cubicBezTo>
                    <a:pt x="4083" y="17940"/>
                    <a:pt x="4173" y="17506"/>
                    <a:pt x="4248" y="16992"/>
                  </a:cubicBezTo>
                  <a:cubicBezTo>
                    <a:pt x="2942" y="16109"/>
                    <a:pt x="1906" y="15020"/>
                    <a:pt x="1143" y="13731"/>
                  </a:cubicBezTo>
                  <a:cubicBezTo>
                    <a:pt x="381" y="12436"/>
                    <a:pt x="0" y="11017"/>
                    <a:pt x="0" y="9468"/>
                  </a:cubicBezTo>
                  <a:cubicBezTo>
                    <a:pt x="0" y="8164"/>
                    <a:pt x="284" y="6937"/>
                    <a:pt x="856" y="5789"/>
                  </a:cubicBezTo>
                  <a:cubicBezTo>
                    <a:pt x="1428" y="4640"/>
                    <a:pt x="2200" y="3639"/>
                    <a:pt x="3177" y="2781"/>
                  </a:cubicBezTo>
                  <a:cubicBezTo>
                    <a:pt x="4154" y="1929"/>
                    <a:pt x="5293" y="1249"/>
                    <a:pt x="6597" y="750"/>
                  </a:cubicBezTo>
                  <a:cubicBezTo>
                    <a:pt x="7901" y="251"/>
                    <a:pt x="9299" y="0"/>
                    <a:pt x="10794" y="0"/>
                  </a:cubicBezTo>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grpSp>
        <p:nvGrpSpPr>
          <p:cNvPr id="23" name="Group 10"/>
          <p:cNvGrpSpPr/>
          <p:nvPr/>
        </p:nvGrpSpPr>
        <p:grpSpPr bwMode="auto">
          <a:xfrm>
            <a:off x="6850355" y="4701002"/>
            <a:ext cx="285036" cy="285091"/>
            <a:chOff x="0" y="0"/>
            <a:chExt cx="965499" cy="965499"/>
          </a:xfrm>
        </p:grpSpPr>
        <p:sp>
          <p:nvSpPr>
            <p:cNvPr id="26" name="AutoShape 11"/>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bg1">
                <a:lumMod val="65000"/>
              </a:schemeClr>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27" name="AutoShape 12"/>
            <p:cNvSpPr/>
            <p:nvPr/>
          </p:nvSpPr>
          <p:spPr bwMode="auto">
            <a:xfrm>
              <a:off x="285759" y="283328"/>
              <a:ext cx="393981" cy="393980"/>
            </a:xfrm>
            <a:custGeom>
              <a:avLst/>
              <a:gdLst>
                <a:gd name="T0" fmla="*/ 196991 w 21376"/>
                <a:gd name="T1" fmla="*/ 196990 h 21600"/>
                <a:gd name="T2" fmla="*/ 196991 w 21376"/>
                <a:gd name="T3" fmla="*/ 196990 h 21600"/>
                <a:gd name="T4" fmla="*/ 196991 w 21376"/>
                <a:gd name="T5" fmla="*/ 196990 h 21600"/>
                <a:gd name="T6" fmla="*/ 196991 w 21376"/>
                <a:gd name="T7" fmla="*/ 19699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76" h="21600">
                  <a:moveTo>
                    <a:pt x="21036" y="18604"/>
                  </a:moveTo>
                  <a:cubicBezTo>
                    <a:pt x="21454" y="19261"/>
                    <a:pt x="21486" y="19922"/>
                    <a:pt x="21134" y="20586"/>
                  </a:cubicBezTo>
                  <a:cubicBezTo>
                    <a:pt x="20969" y="20915"/>
                    <a:pt x="20731" y="21168"/>
                    <a:pt x="20427" y="21338"/>
                  </a:cubicBezTo>
                  <a:cubicBezTo>
                    <a:pt x="20122" y="21514"/>
                    <a:pt x="19797" y="21600"/>
                    <a:pt x="19455" y="21600"/>
                  </a:cubicBezTo>
                  <a:lnTo>
                    <a:pt x="1928" y="21600"/>
                  </a:lnTo>
                  <a:cubicBezTo>
                    <a:pt x="1585" y="21600"/>
                    <a:pt x="1263" y="21514"/>
                    <a:pt x="965" y="21338"/>
                  </a:cubicBezTo>
                  <a:cubicBezTo>
                    <a:pt x="663" y="21168"/>
                    <a:pt x="425" y="20915"/>
                    <a:pt x="248" y="20586"/>
                  </a:cubicBezTo>
                  <a:cubicBezTo>
                    <a:pt x="-114" y="19914"/>
                    <a:pt x="-80" y="19250"/>
                    <a:pt x="344" y="18604"/>
                  </a:cubicBezTo>
                  <a:lnTo>
                    <a:pt x="7509" y="7313"/>
                  </a:lnTo>
                  <a:lnTo>
                    <a:pt x="7509" y="2167"/>
                  </a:lnTo>
                  <a:lnTo>
                    <a:pt x="6427" y="2167"/>
                  </a:lnTo>
                  <a:cubicBezTo>
                    <a:pt x="6122" y="2167"/>
                    <a:pt x="5870" y="2061"/>
                    <a:pt x="5670" y="1850"/>
                  </a:cubicBezTo>
                  <a:cubicBezTo>
                    <a:pt x="5473" y="1638"/>
                    <a:pt x="5371" y="1380"/>
                    <a:pt x="5371" y="1072"/>
                  </a:cubicBezTo>
                  <a:cubicBezTo>
                    <a:pt x="5371" y="778"/>
                    <a:pt x="5473" y="528"/>
                    <a:pt x="5670" y="320"/>
                  </a:cubicBezTo>
                  <a:cubicBezTo>
                    <a:pt x="5870" y="108"/>
                    <a:pt x="6122" y="0"/>
                    <a:pt x="6427" y="0"/>
                  </a:cubicBezTo>
                  <a:lnTo>
                    <a:pt x="14953" y="0"/>
                  </a:lnTo>
                  <a:cubicBezTo>
                    <a:pt x="15260" y="0"/>
                    <a:pt x="15515" y="108"/>
                    <a:pt x="15724" y="320"/>
                  </a:cubicBezTo>
                  <a:cubicBezTo>
                    <a:pt x="15933" y="528"/>
                    <a:pt x="16038" y="778"/>
                    <a:pt x="16038" y="1072"/>
                  </a:cubicBezTo>
                  <a:cubicBezTo>
                    <a:pt x="16038" y="1380"/>
                    <a:pt x="15933" y="1638"/>
                    <a:pt x="15724" y="1850"/>
                  </a:cubicBezTo>
                  <a:cubicBezTo>
                    <a:pt x="15515" y="2061"/>
                    <a:pt x="15260" y="2167"/>
                    <a:pt x="14953" y="2167"/>
                  </a:cubicBezTo>
                  <a:lnTo>
                    <a:pt x="13900" y="2167"/>
                  </a:lnTo>
                  <a:lnTo>
                    <a:pt x="13900" y="7339"/>
                  </a:lnTo>
                  <a:lnTo>
                    <a:pt x="21036" y="18604"/>
                  </a:lnTo>
                  <a:close/>
                  <a:moveTo>
                    <a:pt x="5261" y="14865"/>
                  </a:moveTo>
                  <a:lnTo>
                    <a:pt x="16122" y="14865"/>
                  </a:lnTo>
                  <a:lnTo>
                    <a:pt x="11773" y="7974"/>
                  </a:lnTo>
                  <a:lnTo>
                    <a:pt x="11773" y="2167"/>
                  </a:lnTo>
                  <a:lnTo>
                    <a:pt x="9635" y="2167"/>
                  </a:lnTo>
                  <a:lnTo>
                    <a:pt x="9635" y="7947"/>
                  </a:lnTo>
                  <a:lnTo>
                    <a:pt x="5261" y="14865"/>
                  </a:lnTo>
                  <a:close/>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grpSp>
        <p:nvGrpSpPr>
          <p:cNvPr id="28" name="Group 13"/>
          <p:cNvGrpSpPr/>
          <p:nvPr/>
        </p:nvGrpSpPr>
        <p:grpSpPr bwMode="auto">
          <a:xfrm>
            <a:off x="7253506" y="4701002"/>
            <a:ext cx="285505" cy="285091"/>
            <a:chOff x="0" y="0"/>
            <a:chExt cx="965499" cy="965499"/>
          </a:xfrm>
        </p:grpSpPr>
        <p:sp>
          <p:nvSpPr>
            <p:cNvPr id="29" name="AutoShape 14"/>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bg1">
                <a:lumMod val="65000"/>
              </a:schemeClr>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30" name="AutoShape 15"/>
            <p:cNvSpPr/>
            <p:nvPr/>
          </p:nvSpPr>
          <p:spPr bwMode="auto">
            <a:xfrm>
              <a:off x="285759" y="283328"/>
              <a:ext cx="393981" cy="393980"/>
            </a:xfrm>
            <a:custGeom>
              <a:avLst/>
              <a:gdLst>
                <a:gd name="T0" fmla="*/ 196991 w 21600"/>
                <a:gd name="T1" fmla="*/ 196990 h 21600"/>
                <a:gd name="T2" fmla="*/ 196991 w 21600"/>
                <a:gd name="T3" fmla="*/ 196990 h 21600"/>
                <a:gd name="T4" fmla="*/ 196991 w 21600"/>
                <a:gd name="T5" fmla="*/ 196990 h 21600"/>
                <a:gd name="T6" fmla="*/ 196991 w 21600"/>
                <a:gd name="T7" fmla="*/ 19699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28" y="11543"/>
                  </a:moveTo>
                  <a:cubicBezTo>
                    <a:pt x="21492" y="11930"/>
                    <a:pt x="21571" y="12337"/>
                    <a:pt x="21571" y="12758"/>
                  </a:cubicBezTo>
                  <a:cubicBezTo>
                    <a:pt x="21571" y="13464"/>
                    <a:pt x="21388" y="14105"/>
                    <a:pt x="21017" y="14678"/>
                  </a:cubicBezTo>
                  <a:cubicBezTo>
                    <a:pt x="21111" y="15215"/>
                    <a:pt x="21077" y="15745"/>
                    <a:pt x="20924" y="16285"/>
                  </a:cubicBezTo>
                  <a:cubicBezTo>
                    <a:pt x="20769" y="16819"/>
                    <a:pt x="20512" y="17287"/>
                    <a:pt x="20141" y="17697"/>
                  </a:cubicBezTo>
                  <a:cubicBezTo>
                    <a:pt x="20105" y="18451"/>
                    <a:pt x="19901" y="19081"/>
                    <a:pt x="19531" y="19580"/>
                  </a:cubicBezTo>
                  <a:cubicBezTo>
                    <a:pt x="19161" y="20080"/>
                    <a:pt x="18700" y="20481"/>
                    <a:pt x="18146" y="20783"/>
                  </a:cubicBezTo>
                  <a:cubicBezTo>
                    <a:pt x="17593" y="21088"/>
                    <a:pt x="16982" y="21297"/>
                    <a:pt x="16321" y="21419"/>
                  </a:cubicBezTo>
                  <a:cubicBezTo>
                    <a:pt x="15660" y="21540"/>
                    <a:pt x="15010" y="21599"/>
                    <a:pt x="14380" y="21599"/>
                  </a:cubicBezTo>
                  <a:cubicBezTo>
                    <a:pt x="13730" y="21599"/>
                    <a:pt x="13077" y="21554"/>
                    <a:pt x="12424" y="21461"/>
                  </a:cubicBezTo>
                  <a:cubicBezTo>
                    <a:pt x="11772" y="21362"/>
                    <a:pt x="11127" y="21235"/>
                    <a:pt x="10497" y="21074"/>
                  </a:cubicBezTo>
                  <a:cubicBezTo>
                    <a:pt x="9864" y="20894"/>
                    <a:pt x="9237" y="20702"/>
                    <a:pt x="8610" y="20493"/>
                  </a:cubicBezTo>
                  <a:cubicBezTo>
                    <a:pt x="7982" y="20286"/>
                    <a:pt x="7341" y="20182"/>
                    <a:pt x="6680" y="20182"/>
                  </a:cubicBezTo>
                  <a:lnTo>
                    <a:pt x="1607" y="20182"/>
                  </a:lnTo>
                  <a:cubicBezTo>
                    <a:pt x="1167" y="20182"/>
                    <a:pt x="785" y="20029"/>
                    <a:pt x="471" y="19713"/>
                  </a:cubicBezTo>
                  <a:cubicBezTo>
                    <a:pt x="158" y="19405"/>
                    <a:pt x="0" y="19024"/>
                    <a:pt x="0" y="18572"/>
                  </a:cubicBezTo>
                  <a:lnTo>
                    <a:pt x="0" y="9880"/>
                  </a:lnTo>
                  <a:cubicBezTo>
                    <a:pt x="0" y="9440"/>
                    <a:pt x="158" y="9064"/>
                    <a:pt x="471" y="8754"/>
                  </a:cubicBezTo>
                  <a:cubicBezTo>
                    <a:pt x="785" y="8440"/>
                    <a:pt x="1167" y="8285"/>
                    <a:pt x="1607" y="8285"/>
                  </a:cubicBezTo>
                  <a:lnTo>
                    <a:pt x="6315" y="8285"/>
                  </a:lnTo>
                  <a:cubicBezTo>
                    <a:pt x="6558" y="8160"/>
                    <a:pt x="6750" y="8022"/>
                    <a:pt x="6897" y="7872"/>
                  </a:cubicBezTo>
                  <a:cubicBezTo>
                    <a:pt x="7041" y="7723"/>
                    <a:pt x="7197" y="7548"/>
                    <a:pt x="7369" y="7342"/>
                  </a:cubicBezTo>
                  <a:cubicBezTo>
                    <a:pt x="7513" y="7161"/>
                    <a:pt x="7663" y="6986"/>
                    <a:pt x="7810" y="6819"/>
                  </a:cubicBezTo>
                  <a:cubicBezTo>
                    <a:pt x="7957" y="6653"/>
                    <a:pt x="8112" y="6483"/>
                    <a:pt x="8276" y="6311"/>
                  </a:cubicBezTo>
                  <a:cubicBezTo>
                    <a:pt x="8570" y="5997"/>
                    <a:pt x="8918" y="5690"/>
                    <a:pt x="9302" y="5385"/>
                  </a:cubicBezTo>
                  <a:cubicBezTo>
                    <a:pt x="9692" y="5085"/>
                    <a:pt x="9989" y="4749"/>
                    <a:pt x="10195" y="4379"/>
                  </a:cubicBezTo>
                  <a:cubicBezTo>
                    <a:pt x="10339" y="4117"/>
                    <a:pt x="10443" y="3826"/>
                    <a:pt x="10506" y="3507"/>
                  </a:cubicBezTo>
                  <a:cubicBezTo>
                    <a:pt x="10565" y="3188"/>
                    <a:pt x="10627" y="2866"/>
                    <a:pt x="10675" y="2538"/>
                  </a:cubicBezTo>
                  <a:cubicBezTo>
                    <a:pt x="10726" y="2216"/>
                    <a:pt x="10780" y="1900"/>
                    <a:pt x="10845" y="1592"/>
                  </a:cubicBezTo>
                  <a:cubicBezTo>
                    <a:pt x="10907" y="1287"/>
                    <a:pt x="11014" y="1016"/>
                    <a:pt x="11161" y="776"/>
                  </a:cubicBezTo>
                  <a:cubicBezTo>
                    <a:pt x="11311" y="536"/>
                    <a:pt x="11523" y="350"/>
                    <a:pt x="11800" y="208"/>
                  </a:cubicBezTo>
                  <a:cubicBezTo>
                    <a:pt x="12074" y="67"/>
                    <a:pt x="12441" y="0"/>
                    <a:pt x="12902" y="0"/>
                  </a:cubicBezTo>
                  <a:cubicBezTo>
                    <a:pt x="13450" y="0"/>
                    <a:pt x="13956" y="112"/>
                    <a:pt x="14411" y="344"/>
                  </a:cubicBezTo>
                  <a:cubicBezTo>
                    <a:pt x="14869" y="573"/>
                    <a:pt x="15250" y="881"/>
                    <a:pt x="15567" y="1270"/>
                  </a:cubicBezTo>
                  <a:cubicBezTo>
                    <a:pt x="15880" y="1657"/>
                    <a:pt x="16126" y="2101"/>
                    <a:pt x="16304" y="2600"/>
                  </a:cubicBezTo>
                  <a:cubicBezTo>
                    <a:pt x="16479" y="3103"/>
                    <a:pt x="16570" y="3609"/>
                    <a:pt x="16570" y="4123"/>
                  </a:cubicBezTo>
                  <a:cubicBezTo>
                    <a:pt x="16570" y="4653"/>
                    <a:pt x="16491" y="5162"/>
                    <a:pt x="16332" y="5645"/>
                  </a:cubicBezTo>
                  <a:cubicBezTo>
                    <a:pt x="16174" y="6125"/>
                    <a:pt x="15982" y="6610"/>
                    <a:pt x="15759" y="7096"/>
                  </a:cubicBezTo>
                  <a:cubicBezTo>
                    <a:pt x="16072" y="7079"/>
                    <a:pt x="16389" y="7057"/>
                    <a:pt x="16705" y="7034"/>
                  </a:cubicBezTo>
                  <a:cubicBezTo>
                    <a:pt x="17019" y="7011"/>
                    <a:pt x="17335" y="7000"/>
                    <a:pt x="17652" y="7000"/>
                  </a:cubicBezTo>
                  <a:cubicBezTo>
                    <a:pt x="18149" y="7000"/>
                    <a:pt x="18630" y="7048"/>
                    <a:pt x="19099" y="7144"/>
                  </a:cubicBezTo>
                  <a:cubicBezTo>
                    <a:pt x="19568" y="7237"/>
                    <a:pt x="19986" y="7395"/>
                    <a:pt x="20356" y="7616"/>
                  </a:cubicBezTo>
                  <a:cubicBezTo>
                    <a:pt x="20726" y="7839"/>
                    <a:pt x="21026" y="8144"/>
                    <a:pt x="21255" y="8528"/>
                  </a:cubicBezTo>
                  <a:cubicBezTo>
                    <a:pt x="21486" y="8918"/>
                    <a:pt x="21600" y="9409"/>
                    <a:pt x="21600" y="10002"/>
                  </a:cubicBezTo>
                  <a:cubicBezTo>
                    <a:pt x="21600" y="10265"/>
                    <a:pt x="21580" y="10519"/>
                    <a:pt x="21535" y="10773"/>
                  </a:cubicBezTo>
                  <a:cubicBezTo>
                    <a:pt x="21484" y="11030"/>
                    <a:pt x="21419" y="11284"/>
                    <a:pt x="21328" y="11543"/>
                  </a:cubicBezTo>
                  <a:moveTo>
                    <a:pt x="4258" y="18519"/>
                  </a:moveTo>
                  <a:cubicBezTo>
                    <a:pt x="4555" y="18519"/>
                    <a:pt x="4809" y="18417"/>
                    <a:pt x="5024" y="18214"/>
                  </a:cubicBezTo>
                  <a:cubicBezTo>
                    <a:pt x="5233" y="18013"/>
                    <a:pt x="5340" y="17759"/>
                    <a:pt x="5340" y="17454"/>
                  </a:cubicBezTo>
                  <a:cubicBezTo>
                    <a:pt x="5340" y="17155"/>
                    <a:pt x="5233" y="16900"/>
                    <a:pt x="5024" y="16686"/>
                  </a:cubicBezTo>
                  <a:cubicBezTo>
                    <a:pt x="4812" y="16477"/>
                    <a:pt x="4557" y="16372"/>
                    <a:pt x="4258" y="16372"/>
                  </a:cubicBezTo>
                  <a:cubicBezTo>
                    <a:pt x="3941" y="16372"/>
                    <a:pt x="3684" y="16477"/>
                    <a:pt x="3486" y="16686"/>
                  </a:cubicBezTo>
                  <a:cubicBezTo>
                    <a:pt x="3289" y="16900"/>
                    <a:pt x="3190" y="17155"/>
                    <a:pt x="3190" y="17454"/>
                  </a:cubicBezTo>
                  <a:cubicBezTo>
                    <a:pt x="3190" y="17767"/>
                    <a:pt x="3289" y="18024"/>
                    <a:pt x="3486" y="18222"/>
                  </a:cubicBezTo>
                  <a:cubicBezTo>
                    <a:pt x="3681" y="18420"/>
                    <a:pt x="3939" y="18519"/>
                    <a:pt x="4258" y="18519"/>
                  </a:cubicBezTo>
                  <a:moveTo>
                    <a:pt x="19164" y="14342"/>
                  </a:moveTo>
                  <a:cubicBezTo>
                    <a:pt x="19703" y="13901"/>
                    <a:pt x="19975" y="13345"/>
                    <a:pt x="19975" y="12679"/>
                  </a:cubicBezTo>
                  <a:cubicBezTo>
                    <a:pt x="19975" y="12473"/>
                    <a:pt x="19918" y="12281"/>
                    <a:pt x="19805" y="12097"/>
                  </a:cubicBezTo>
                  <a:cubicBezTo>
                    <a:pt x="19695" y="11919"/>
                    <a:pt x="19576" y="11761"/>
                    <a:pt x="19446" y="11623"/>
                  </a:cubicBezTo>
                  <a:cubicBezTo>
                    <a:pt x="19590" y="11363"/>
                    <a:pt x="19720" y="11106"/>
                    <a:pt x="19833" y="10849"/>
                  </a:cubicBezTo>
                  <a:cubicBezTo>
                    <a:pt x="19944" y="10592"/>
                    <a:pt x="20003" y="10312"/>
                    <a:pt x="20003" y="10002"/>
                  </a:cubicBezTo>
                  <a:cubicBezTo>
                    <a:pt x="20003" y="9688"/>
                    <a:pt x="19924" y="9440"/>
                    <a:pt x="19766" y="9251"/>
                  </a:cubicBezTo>
                  <a:cubicBezTo>
                    <a:pt x="19607" y="9070"/>
                    <a:pt x="19415" y="8929"/>
                    <a:pt x="19184" y="8833"/>
                  </a:cubicBezTo>
                  <a:cubicBezTo>
                    <a:pt x="18955" y="8739"/>
                    <a:pt x="18698" y="8683"/>
                    <a:pt x="18418" y="8663"/>
                  </a:cubicBezTo>
                  <a:cubicBezTo>
                    <a:pt x="18138" y="8643"/>
                    <a:pt x="17884" y="8635"/>
                    <a:pt x="17649" y="8635"/>
                  </a:cubicBezTo>
                  <a:cubicBezTo>
                    <a:pt x="17242" y="8635"/>
                    <a:pt x="16835" y="8649"/>
                    <a:pt x="16423" y="8677"/>
                  </a:cubicBezTo>
                  <a:cubicBezTo>
                    <a:pt x="16010" y="8706"/>
                    <a:pt x="15606" y="8720"/>
                    <a:pt x="15199" y="8720"/>
                  </a:cubicBezTo>
                  <a:cubicBezTo>
                    <a:pt x="14917" y="8720"/>
                    <a:pt x="14643" y="8706"/>
                    <a:pt x="14366" y="8677"/>
                  </a:cubicBezTo>
                  <a:cubicBezTo>
                    <a:pt x="14089" y="8649"/>
                    <a:pt x="13829" y="8584"/>
                    <a:pt x="13574" y="8474"/>
                  </a:cubicBezTo>
                  <a:cubicBezTo>
                    <a:pt x="13574" y="8104"/>
                    <a:pt x="13645" y="7754"/>
                    <a:pt x="13792" y="7421"/>
                  </a:cubicBezTo>
                  <a:cubicBezTo>
                    <a:pt x="13936" y="7087"/>
                    <a:pt x="14094" y="6751"/>
                    <a:pt x="14275" y="6413"/>
                  </a:cubicBezTo>
                  <a:cubicBezTo>
                    <a:pt x="14448" y="6074"/>
                    <a:pt x="14606" y="5721"/>
                    <a:pt x="14747" y="5351"/>
                  </a:cubicBezTo>
                  <a:cubicBezTo>
                    <a:pt x="14886" y="4984"/>
                    <a:pt x="14953" y="4574"/>
                    <a:pt x="14953" y="4122"/>
                  </a:cubicBezTo>
                  <a:cubicBezTo>
                    <a:pt x="14953" y="3823"/>
                    <a:pt x="14905" y="3529"/>
                    <a:pt x="14812" y="3236"/>
                  </a:cubicBezTo>
                  <a:cubicBezTo>
                    <a:pt x="14716" y="2945"/>
                    <a:pt x="14583" y="2677"/>
                    <a:pt x="14411" y="2439"/>
                  </a:cubicBezTo>
                  <a:cubicBezTo>
                    <a:pt x="14238" y="2199"/>
                    <a:pt x="14027" y="2002"/>
                    <a:pt x="13775" y="1843"/>
                  </a:cubicBezTo>
                  <a:cubicBezTo>
                    <a:pt x="13521" y="1688"/>
                    <a:pt x="13230" y="1606"/>
                    <a:pt x="12893" y="1606"/>
                  </a:cubicBezTo>
                  <a:lnTo>
                    <a:pt x="12744" y="1606"/>
                  </a:lnTo>
                  <a:cubicBezTo>
                    <a:pt x="12681" y="1606"/>
                    <a:pt x="12631" y="1617"/>
                    <a:pt x="12594" y="1634"/>
                  </a:cubicBezTo>
                  <a:cubicBezTo>
                    <a:pt x="12523" y="1671"/>
                    <a:pt x="12481" y="1705"/>
                    <a:pt x="12472" y="1742"/>
                  </a:cubicBezTo>
                  <a:cubicBezTo>
                    <a:pt x="12464" y="1778"/>
                    <a:pt x="12450" y="1838"/>
                    <a:pt x="12430" y="1920"/>
                  </a:cubicBezTo>
                  <a:cubicBezTo>
                    <a:pt x="12323" y="2450"/>
                    <a:pt x="12221" y="3007"/>
                    <a:pt x="12128" y="3586"/>
                  </a:cubicBezTo>
                  <a:cubicBezTo>
                    <a:pt x="12034" y="4167"/>
                    <a:pt x="11854" y="4698"/>
                    <a:pt x="11596" y="5176"/>
                  </a:cubicBezTo>
                  <a:cubicBezTo>
                    <a:pt x="11334" y="5636"/>
                    <a:pt x="11000" y="6034"/>
                    <a:pt x="10596" y="6367"/>
                  </a:cubicBezTo>
                  <a:cubicBezTo>
                    <a:pt x="10189" y="6701"/>
                    <a:pt x="9802" y="7051"/>
                    <a:pt x="9432" y="7421"/>
                  </a:cubicBezTo>
                  <a:cubicBezTo>
                    <a:pt x="9169" y="7700"/>
                    <a:pt x="8949" y="7954"/>
                    <a:pt x="8771" y="8183"/>
                  </a:cubicBezTo>
                  <a:cubicBezTo>
                    <a:pt x="8593" y="8412"/>
                    <a:pt x="8403" y="8632"/>
                    <a:pt x="8211" y="8833"/>
                  </a:cubicBezTo>
                  <a:cubicBezTo>
                    <a:pt x="8016" y="9036"/>
                    <a:pt x="7799" y="9222"/>
                    <a:pt x="7556" y="9400"/>
                  </a:cubicBezTo>
                  <a:cubicBezTo>
                    <a:pt x="7313" y="9575"/>
                    <a:pt x="7019" y="9736"/>
                    <a:pt x="6674" y="9880"/>
                  </a:cubicBezTo>
                  <a:lnTo>
                    <a:pt x="6646" y="9880"/>
                  </a:lnTo>
                  <a:lnTo>
                    <a:pt x="6646" y="18572"/>
                  </a:lnTo>
                  <a:cubicBezTo>
                    <a:pt x="7279" y="18572"/>
                    <a:pt x="7889" y="18649"/>
                    <a:pt x="8485" y="18795"/>
                  </a:cubicBezTo>
                  <a:cubicBezTo>
                    <a:pt x="9081" y="18945"/>
                    <a:pt x="9683" y="19103"/>
                    <a:pt x="10294" y="19270"/>
                  </a:cubicBezTo>
                  <a:cubicBezTo>
                    <a:pt x="10901" y="19439"/>
                    <a:pt x="11537" y="19592"/>
                    <a:pt x="12207" y="19741"/>
                  </a:cubicBezTo>
                  <a:cubicBezTo>
                    <a:pt x="12874" y="19891"/>
                    <a:pt x="13594" y="19965"/>
                    <a:pt x="14374" y="19965"/>
                  </a:cubicBezTo>
                  <a:cubicBezTo>
                    <a:pt x="14781" y="19965"/>
                    <a:pt x="15222" y="19939"/>
                    <a:pt x="15699" y="19885"/>
                  </a:cubicBezTo>
                  <a:cubicBezTo>
                    <a:pt x="16177" y="19829"/>
                    <a:pt x="16626" y="19710"/>
                    <a:pt x="17047" y="19527"/>
                  </a:cubicBezTo>
                  <a:cubicBezTo>
                    <a:pt x="17468" y="19343"/>
                    <a:pt x="17816" y="19086"/>
                    <a:pt x="18101" y="18762"/>
                  </a:cubicBezTo>
                  <a:cubicBezTo>
                    <a:pt x="18387" y="18440"/>
                    <a:pt x="18525" y="18010"/>
                    <a:pt x="18525" y="17477"/>
                  </a:cubicBezTo>
                  <a:cubicBezTo>
                    <a:pt x="18525" y="17386"/>
                    <a:pt x="18522" y="17304"/>
                    <a:pt x="18517" y="17225"/>
                  </a:cubicBezTo>
                  <a:cubicBezTo>
                    <a:pt x="18503" y="17152"/>
                    <a:pt x="18488" y="17070"/>
                    <a:pt x="18471" y="16980"/>
                  </a:cubicBezTo>
                  <a:cubicBezTo>
                    <a:pt x="18785" y="16836"/>
                    <a:pt x="19028" y="16596"/>
                    <a:pt x="19195" y="16262"/>
                  </a:cubicBezTo>
                  <a:cubicBezTo>
                    <a:pt x="19364" y="15929"/>
                    <a:pt x="19446" y="15593"/>
                    <a:pt x="19446" y="15263"/>
                  </a:cubicBezTo>
                  <a:cubicBezTo>
                    <a:pt x="19449" y="14912"/>
                    <a:pt x="19350" y="14605"/>
                    <a:pt x="19164" y="14342"/>
                  </a:cubicBezTo>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grpSp>
        <p:nvGrpSpPr>
          <p:cNvPr id="31" name="Group 16"/>
          <p:cNvGrpSpPr/>
          <p:nvPr/>
        </p:nvGrpSpPr>
        <p:grpSpPr bwMode="auto">
          <a:xfrm>
            <a:off x="7657126" y="4701002"/>
            <a:ext cx="285036" cy="285091"/>
            <a:chOff x="0" y="0"/>
            <a:chExt cx="965499" cy="965499"/>
          </a:xfrm>
        </p:grpSpPr>
        <p:sp>
          <p:nvSpPr>
            <p:cNvPr id="32" name="AutoShape 17"/>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bg1">
                <a:lumMod val="65000"/>
              </a:schemeClr>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33" name="AutoShape 18"/>
            <p:cNvSpPr/>
            <p:nvPr/>
          </p:nvSpPr>
          <p:spPr bwMode="auto">
            <a:xfrm>
              <a:off x="293617" y="264823"/>
              <a:ext cx="393980" cy="393980"/>
            </a:xfrm>
            <a:custGeom>
              <a:avLst/>
              <a:gdLst>
                <a:gd name="T0" fmla="*/ 196990 w 21600"/>
                <a:gd name="T1" fmla="*/ 196990 h 21600"/>
                <a:gd name="T2" fmla="*/ 196990 w 21600"/>
                <a:gd name="T3" fmla="*/ 196990 h 21600"/>
                <a:gd name="T4" fmla="*/ 196990 w 21600"/>
                <a:gd name="T5" fmla="*/ 196990 h 21600"/>
                <a:gd name="T6" fmla="*/ 196990 w 21600"/>
                <a:gd name="T7" fmla="*/ 19699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6949"/>
                  </a:moveTo>
                  <a:cubicBezTo>
                    <a:pt x="21600"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lnTo>
                    <a:pt x="21600"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grpSp>
        <p:nvGrpSpPr>
          <p:cNvPr id="34" name="Group 19"/>
          <p:cNvGrpSpPr/>
          <p:nvPr/>
        </p:nvGrpSpPr>
        <p:grpSpPr bwMode="auto">
          <a:xfrm>
            <a:off x="8060277" y="4701002"/>
            <a:ext cx="285036" cy="285091"/>
            <a:chOff x="0" y="0"/>
            <a:chExt cx="965499" cy="965499"/>
          </a:xfrm>
        </p:grpSpPr>
        <p:sp>
          <p:nvSpPr>
            <p:cNvPr id="35" name="AutoShape 20"/>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bg1">
                <a:lumMod val="65000"/>
              </a:schemeClr>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36" name="AutoShape 21"/>
            <p:cNvSpPr/>
            <p:nvPr/>
          </p:nvSpPr>
          <p:spPr bwMode="auto">
            <a:xfrm>
              <a:off x="292545" y="314566"/>
              <a:ext cx="380408" cy="307104"/>
            </a:xfrm>
            <a:custGeom>
              <a:avLst/>
              <a:gdLst>
                <a:gd name="T0" fmla="*/ 190204 w 21600"/>
                <a:gd name="T1" fmla="*/ 153552 h 21600"/>
                <a:gd name="T2" fmla="*/ 190204 w 21600"/>
                <a:gd name="T3" fmla="*/ 153552 h 21600"/>
                <a:gd name="T4" fmla="*/ 190204 w 21600"/>
                <a:gd name="T5" fmla="*/ 153552 h 21600"/>
                <a:gd name="T6" fmla="*/ 190204 w 21600"/>
                <a:gd name="T7" fmla="*/ 15355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3222"/>
                  </a:moveTo>
                  <a:cubicBezTo>
                    <a:pt x="20632" y="3222"/>
                    <a:pt x="20946" y="3384"/>
                    <a:pt x="21208" y="3713"/>
                  </a:cubicBezTo>
                  <a:cubicBezTo>
                    <a:pt x="21470" y="4042"/>
                    <a:pt x="21600" y="4427"/>
                    <a:pt x="21600" y="4865"/>
                  </a:cubicBezTo>
                  <a:lnTo>
                    <a:pt x="21600" y="19984"/>
                  </a:lnTo>
                  <a:cubicBezTo>
                    <a:pt x="21600" y="20421"/>
                    <a:pt x="21470" y="20803"/>
                    <a:pt x="21208" y="21121"/>
                  </a:cubicBezTo>
                  <a:cubicBezTo>
                    <a:pt x="20946" y="21441"/>
                    <a:pt x="20632" y="21600"/>
                    <a:pt x="20263" y="21600"/>
                  </a:cubicBezTo>
                  <a:lnTo>
                    <a:pt x="1348" y="21600"/>
                  </a:lnTo>
                  <a:cubicBezTo>
                    <a:pt x="981" y="21600"/>
                    <a:pt x="663" y="21441"/>
                    <a:pt x="399" y="21121"/>
                  </a:cubicBezTo>
                  <a:cubicBezTo>
                    <a:pt x="134" y="20803"/>
                    <a:pt x="0" y="20421"/>
                    <a:pt x="0" y="19984"/>
                  </a:cubicBezTo>
                  <a:lnTo>
                    <a:pt x="0" y="4865"/>
                  </a:lnTo>
                  <a:cubicBezTo>
                    <a:pt x="0" y="4427"/>
                    <a:pt x="134" y="4042"/>
                    <a:pt x="399" y="3713"/>
                  </a:cubicBezTo>
                  <a:cubicBezTo>
                    <a:pt x="663" y="3384"/>
                    <a:pt x="981" y="3222"/>
                    <a:pt x="1348" y="3222"/>
                  </a:cubicBezTo>
                  <a:lnTo>
                    <a:pt x="5638" y="3222"/>
                  </a:lnTo>
                  <a:lnTo>
                    <a:pt x="6318" y="1460"/>
                  </a:lnTo>
                  <a:cubicBezTo>
                    <a:pt x="6458" y="1057"/>
                    <a:pt x="6717" y="713"/>
                    <a:pt x="7089" y="425"/>
                  </a:cubicBezTo>
                  <a:cubicBezTo>
                    <a:pt x="7466" y="143"/>
                    <a:pt x="7838" y="0"/>
                    <a:pt x="8203" y="0"/>
                  </a:cubicBezTo>
                  <a:lnTo>
                    <a:pt x="13396" y="0"/>
                  </a:lnTo>
                  <a:cubicBezTo>
                    <a:pt x="13763" y="0"/>
                    <a:pt x="14135" y="143"/>
                    <a:pt x="14510" y="425"/>
                  </a:cubicBezTo>
                  <a:cubicBezTo>
                    <a:pt x="14884" y="713"/>
                    <a:pt x="15146" y="1057"/>
                    <a:pt x="15293" y="1460"/>
                  </a:cubicBezTo>
                  <a:lnTo>
                    <a:pt x="15961" y="3222"/>
                  </a:lnTo>
                  <a:lnTo>
                    <a:pt x="20263" y="3222"/>
                  </a:lnTo>
                  <a:close/>
                  <a:moveTo>
                    <a:pt x="10806" y="19185"/>
                  </a:moveTo>
                  <a:cubicBezTo>
                    <a:pt x="11572" y="19185"/>
                    <a:pt x="12299" y="19002"/>
                    <a:pt x="12987" y="18650"/>
                  </a:cubicBezTo>
                  <a:cubicBezTo>
                    <a:pt x="13672" y="18294"/>
                    <a:pt x="14270" y="17810"/>
                    <a:pt x="14774" y="17196"/>
                  </a:cubicBezTo>
                  <a:cubicBezTo>
                    <a:pt x="15278" y="16582"/>
                    <a:pt x="15677" y="15862"/>
                    <a:pt x="15974" y="15048"/>
                  </a:cubicBezTo>
                  <a:cubicBezTo>
                    <a:pt x="16270" y="14234"/>
                    <a:pt x="16419" y="13356"/>
                    <a:pt x="16419" y="12421"/>
                  </a:cubicBezTo>
                  <a:cubicBezTo>
                    <a:pt x="16419" y="11499"/>
                    <a:pt x="16270" y="10623"/>
                    <a:pt x="15974" y="9795"/>
                  </a:cubicBezTo>
                  <a:cubicBezTo>
                    <a:pt x="15677" y="8966"/>
                    <a:pt x="15278" y="8249"/>
                    <a:pt x="14774" y="7644"/>
                  </a:cubicBezTo>
                  <a:cubicBezTo>
                    <a:pt x="14270" y="7036"/>
                    <a:pt x="13672" y="6557"/>
                    <a:pt x="12987" y="6199"/>
                  </a:cubicBezTo>
                  <a:cubicBezTo>
                    <a:pt x="12299" y="5843"/>
                    <a:pt x="11572" y="5667"/>
                    <a:pt x="10806" y="5667"/>
                  </a:cubicBezTo>
                  <a:cubicBezTo>
                    <a:pt x="10039" y="5667"/>
                    <a:pt x="9312" y="5846"/>
                    <a:pt x="8619" y="6199"/>
                  </a:cubicBezTo>
                  <a:cubicBezTo>
                    <a:pt x="7929" y="6557"/>
                    <a:pt x="7332" y="7036"/>
                    <a:pt x="6827" y="7644"/>
                  </a:cubicBezTo>
                  <a:cubicBezTo>
                    <a:pt x="6323" y="8249"/>
                    <a:pt x="5922" y="8963"/>
                    <a:pt x="5625" y="9789"/>
                  </a:cubicBezTo>
                  <a:cubicBezTo>
                    <a:pt x="5329" y="10612"/>
                    <a:pt x="5180" y="11490"/>
                    <a:pt x="5180" y="12421"/>
                  </a:cubicBezTo>
                  <a:cubicBezTo>
                    <a:pt x="5180" y="13356"/>
                    <a:pt x="5329" y="14234"/>
                    <a:pt x="5625" y="15048"/>
                  </a:cubicBezTo>
                  <a:cubicBezTo>
                    <a:pt x="5922" y="15862"/>
                    <a:pt x="6323" y="16582"/>
                    <a:pt x="6827" y="17196"/>
                  </a:cubicBezTo>
                  <a:cubicBezTo>
                    <a:pt x="7332" y="17810"/>
                    <a:pt x="7929" y="18294"/>
                    <a:pt x="8619" y="18650"/>
                  </a:cubicBezTo>
                  <a:cubicBezTo>
                    <a:pt x="9312" y="19005"/>
                    <a:pt x="10039" y="19185"/>
                    <a:pt x="10806" y="19185"/>
                  </a:cubicBezTo>
                  <a:moveTo>
                    <a:pt x="10806" y="7832"/>
                  </a:moveTo>
                  <a:cubicBezTo>
                    <a:pt x="11337" y="7832"/>
                    <a:pt x="11834" y="7953"/>
                    <a:pt x="12294" y="8191"/>
                  </a:cubicBezTo>
                  <a:cubicBezTo>
                    <a:pt x="12754" y="8432"/>
                    <a:pt x="13158" y="8755"/>
                    <a:pt x="13501" y="9169"/>
                  </a:cubicBezTo>
                  <a:cubicBezTo>
                    <a:pt x="13846" y="9583"/>
                    <a:pt x="14118" y="10068"/>
                    <a:pt x="14316" y="10623"/>
                  </a:cubicBezTo>
                  <a:cubicBezTo>
                    <a:pt x="14515" y="11184"/>
                    <a:pt x="14615" y="11781"/>
                    <a:pt x="14615" y="12421"/>
                  </a:cubicBezTo>
                  <a:cubicBezTo>
                    <a:pt x="14615" y="13056"/>
                    <a:pt x="14515" y="13649"/>
                    <a:pt x="14316" y="14205"/>
                  </a:cubicBezTo>
                  <a:cubicBezTo>
                    <a:pt x="14118" y="14757"/>
                    <a:pt x="13846" y="15245"/>
                    <a:pt x="13501" y="15668"/>
                  </a:cubicBezTo>
                  <a:cubicBezTo>
                    <a:pt x="13158" y="16091"/>
                    <a:pt x="12752" y="16420"/>
                    <a:pt x="12289" y="16661"/>
                  </a:cubicBezTo>
                  <a:cubicBezTo>
                    <a:pt x="11824" y="16899"/>
                    <a:pt x="11330" y="17016"/>
                    <a:pt x="10806" y="17016"/>
                  </a:cubicBezTo>
                  <a:cubicBezTo>
                    <a:pt x="10274" y="17016"/>
                    <a:pt x="9777" y="16899"/>
                    <a:pt x="9312" y="16661"/>
                  </a:cubicBezTo>
                  <a:cubicBezTo>
                    <a:pt x="8847" y="16420"/>
                    <a:pt x="8443" y="16091"/>
                    <a:pt x="8100" y="15668"/>
                  </a:cubicBezTo>
                  <a:cubicBezTo>
                    <a:pt x="7755" y="15245"/>
                    <a:pt x="7483" y="14754"/>
                    <a:pt x="7285" y="14199"/>
                  </a:cubicBezTo>
                  <a:cubicBezTo>
                    <a:pt x="7084" y="13641"/>
                    <a:pt x="6984" y="13044"/>
                    <a:pt x="6984" y="12421"/>
                  </a:cubicBezTo>
                  <a:cubicBezTo>
                    <a:pt x="6984" y="11781"/>
                    <a:pt x="7084" y="11184"/>
                    <a:pt x="7285" y="10623"/>
                  </a:cubicBezTo>
                  <a:cubicBezTo>
                    <a:pt x="7483" y="10068"/>
                    <a:pt x="7755" y="9583"/>
                    <a:pt x="8100" y="9169"/>
                  </a:cubicBezTo>
                  <a:cubicBezTo>
                    <a:pt x="8443" y="8755"/>
                    <a:pt x="8847" y="8431"/>
                    <a:pt x="9312" y="8191"/>
                  </a:cubicBezTo>
                  <a:cubicBezTo>
                    <a:pt x="9777" y="7953"/>
                    <a:pt x="10274" y="7832"/>
                    <a:pt x="10806" y="7832"/>
                  </a:cubicBezTo>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grpSp>
        <p:nvGrpSpPr>
          <p:cNvPr id="37" name="Group 22"/>
          <p:cNvGrpSpPr/>
          <p:nvPr/>
        </p:nvGrpSpPr>
        <p:grpSpPr bwMode="auto">
          <a:xfrm>
            <a:off x="8463428" y="4701002"/>
            <a:ext cx="285036" cy="285091"/>
            <a:chOff x="0" y="0"/>
            <a:chExt cx="965499" cy="965499"/>
          </a:xfrm>
        </p:grpSpPr>
        <p:sp>
          <p:nvSpPr>
            <p:cNvPr id="38" name="AutoShape 23"/>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bg1">
                <a:lumMod val="65000"/>
              </a:schemeClr>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39" name="AutoShape 24"/>
            <p:cNvSpPr/>
            <p:nvPr/>
          </p:nvSpPr>
          <p:spPr bwMode="auto">
            <a:xfrm>
              <a:off x="293617" y="331589"/>
              <a:ext cx="380408" cy="296161"/>
            </a:xfrm>
            <a:custGeom>
              <a:avLst/>
              <a:gdLst>
                <a:gd name="T0" fmla="*/ 190204 w 21600"/>
                <a:gd name="T1" fmla="*/ 148081 h 21600"/>
                <a:gd name="T2" fmla="*/ 190204 w 21600"/>
                <a:gd name="T3" fmla="*/ 148081 h 21600"/>
                <a:gd name="T4" fmla="*/ 190204 w 21600"/>
                <a:gd name="T5" fmla="*/ 148081 h 21600"/>
                <a:gd name="T6" fmla="*/ 190204 w 21600"/>
                <a:gd name="T7" fmla="*/ 14808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782" y="15633"/>
                  </a:moveTo>
                  <a:cubicBezTo>
                    <a:pt x="11211" y="15633"/>
                    <a:pt x="11622" y="15565"/>
                    <a:pt x="12011" y="15416"/>
                  </a:cubicBezTo>
                  <a:cubicBezTo>
                    <a:pt x="12403" y="15272"/>
                    <a:pt x="12778" y="15084"/>
                    <a:pt x="13138" y="14855"/>
                  </a:cubicBezTo>
                  <a:cubicBezTo>
                    <a:pt x="13498" y="14626"/>
                    <a:pt x="13845" y="14361"/>
                    <a:pt x="14181" y="14073"/>
                  </a:cubicBezTo>
                  <a:cubicBezTo>
                    <a:pt x="14516" y="13774"/>
                    <a:pt x="14844" y="13471"/>
                    <a:pt x="15168" y="13160"/>
                  </a:cubicBezTo>
                  <a:cubicBezTo>
                    <a:pt x="16142" y="12226"/>
                    <a:pt x="17126" y="11306"/>
                    <a:pt x="18120" y="10410"/>
                  </a:cubicBezTo>
                  <a:cubicBezTo>
                    <a:pt x="19112" y="9515"/>
                    <a:pt x="20113" y="8616"/>
                    <a:pt x="21120" y="7714"/>
                  </a:cubicBezTo>
                  <a:cubicBezTo>
                    <a:pt x="21198" y="7640"/>
                    <a:pt x="21279" y="7570"/>
                    <a:pt x="21360" y="7496"/>
                  </a:cubicBezTo>
                  <a:cubicBezTo>
                    <a:pt x="21443" y="7429"/>
                    <a:pt x="21524" y="7347"/>
                    <a:pt x="21600" y="7250"/>
                  </a:cubicBezTo>
                  <a:lnTo>
                    <a:pt x="21600" y="19981"/>
                  </a:lnTo>
                  <a:cubicBezTo>
                    <a:pt x="21600" y="20416"/>
                    <a:pt x="21470" y="20800"/>
                    <a:pt x="21208" y="21118"/>
                  </a:cubicBezTo>
                  <a:cubicBezTo>
                    <a:pt x="20946" y="21438"/>
                    <a:pt x="20632" y="21600"/>
                    <a:pt x="20265" y="21600"/>
                  </a:cubicBezTo>
                  <a:lnTo>
                    <a:pt x="1346" y="21600"/>
                  </a:lnTo>
                  <a:cubicBezTo>
                    <a:pt x="979" y="21600"/>
                    <a:pt x="663" y="21438"/>
                    <a:pt x="396" y="21118"/>
                  </a:cubicBezTo>
                  <a:cubicBezTo>
                    <a:pt x="132" y="20803"/>
                    <a:pt x="0" y="20419"/>
                    <a:pt x="0" y="19981"/>
                  </a:cubicBezTo>
                  <a:lnTo>
                    <a:pt x="0" y="7250"/>
                  </a:lnTo>
                  <a:cubicBezTo>
                    <a:pt x="75" y="7347"/>
                    <a:pt x="156" y="7429"/>
                    <a:pt x="239" y="7496"/>
                  </a:cubicBezTo>
                  <a:cubicBezTo>
                    <a:pt x="320" y="7570"/>
                    <a:pt x="401" y="7640"/>
                    <a:pt x="479" y="7714"/>
                  </a:cubicBezTo>
                  <a:cubicBezTo>
                    <a:pt x="1488" y="8616"/>
                    <a:pt x="2487" y="9514"/>
                    <a:pt x="3481" y="10410"/>
                  </a:cubicBezTo>
                  <a:cubicBezTo>
                    <a:pt x="4473" y="11306"/>
                    <a:pt x="5457" y="12223"/>
                    <a:pt x="6434" y="13160"/>
                  </a:cubicBezTo>
                  <a:cubicBezTo>
                    <a:pt x="6738" y="13454"/>
                    <a:pt x="7058" y="13744"/>
                    <a:pt x="7394" y="14038"/>
                  </a:cubicBezTo>
                  <a:cubicBezTo>
                    <a:pt x="7729" y="14338"/>
                    <a:pt x="8079" y="14599"/>
                    <a:pt x="8437" y="14840"/>
                  </a:cubicBezTo>
                  <a:cubicBezTo>
                    <a:pt x="8797" y="15075"/>
                    <a:pt x="9174" y="15269"/>
                    <a:pt x="9568" y="15413"/>
                  </a:cubicBezTo>
                  <a:cubicBezTo>
                    <a:pt x="9965" y="15563"/>
                    <a:pt x="10371" y="15633"/>
                    <a:pt x="10782" y="15633"/>
                  </a:cubicBezTo>
                  <a:moveTo>
                    <a:pt x="10782" y="12413"/>
                  </a:moveTo>
                  <a:cubicBezTo>
                    <a:pt x="10540" y="12413"/>
                    <a:pt x="10278" y="12334"/>
                    <a:pt x="9996" y="12167"/>
                  </a:cubicBezTo>
                  <a:cubicBezTo>
                    <a:pt x="9715" y="12005"/>
                    <a:pt x="9441" y="11806"/>
                    <a:pt x="9171" y="11576"/>
                  </a:cubicBezTo>
                  <a:cubicBezTo>
                    <a:pt x="8900" y="11347"/>
                    <a:pt x="8638" y="11106"/>
                    <a:pt x="8380" y="10854"/>
                  </a:cubicBezTo>
                  <a:cubicBezTo>
                    <a:pt x="8121" y="10601"/>
                    <a:pt x="7896" y="10390"/>
                    <a:pt x="7700" y="10222"/>
                  </a:cubicBezTo>
                  <a:cubicBezTo>
                    <a:pt x="6752" y="9356"/>
                    <a:pt x="5819" y="8507"/>
                    <a:pt x="4891" y="7664"/>
                  </a:cubicBezTo>
                  <a:cubicBezTo>
                    <a:pt x="3966" y="6815"/>
                    <a:pt x="3023" y="5960"/>
                    <a:pt x="2061" y="5087"/>
                  </a:cubicBezTo>
                  <a:cubicBezTo>
                    <a:pt x="1882" y="4920"/>
                    <a:pt x="1672" y="4691"/>
                    <a:pt x="1434" y="4406"/>
                  </a:cubicBezTo>
                  <a:cubicBezTo>
                    <a:pt x="1194" y="4118"/>
                    <a:pt x="974" y="3804"/>
                    <a:pt x="766" y="3460"/>
                  </a:cubicBezTo>
                  <a:cubicBezTo>
                    <a:pt x="560" y="3110"/>
                    <a:pt x="384" y="2761"/>
                    <a:pt x="239" y="2405"/>
                  </a:cubicBezTo>
                  <a:cubicBezTo>
                    <a:pt x="95" y="2050"/>
                    <a:pt x="22" y="1724"/>
                    <a:pt x="22" y="1436"/>
                  </a:cubicBezTo>
                  <a:cubicBezTo>
                    <a:pt x="22" y="1051"/>
                    <a:pt x="164" y="713"/>
                    <a:pt x="443" y="425"/>
                  </a:cubicBezTo>
                  <a:cubicBezTo>
                    <a:pt x="727" y="143"/>
                    <a:pt x="1025" y="0"/>
                    <a:pt x="1346" y="0"/>
                  </a:cubicBezTo>
                  <a:lnTo>
                    <a:pt x="20265" y="0"/>
                  </a:lnTo>
                  <a:cubicBezTo>
                    <a:pt x="20583" y="0"/>
                    <a:pt x="20882" y="143"/>
                    <a:pt x="21161" y="425"/>
                  </a:cubicBezTo>
                  <a:cubicBezTo>
                    <a:pt x="21438" y="713"/>
                    <a:pt x="21577" y="1051"/>
                    <a:pt x="21577" y="1436"/>
                  </a:cubicBezTo>
                  <a:cubicBezTo>
                    <a:pt x="21577" y="1724"/>
                    <a:pt x="21504" y="2050"/>
                    <a:pt x="21360" y="2405"/>
                  </a:cubicBezTo>
                  <a:cubicBezTo>
                    <a:pt x="21215" y="2761"/>
                    <a:pt x="21039" y="3110"/>
                    <a:pt x="20833" y="3460"/>
                  </a:cubicBezTo>
                  <a:cubicBezTo>
                    <a:pt x="20627" y="3804"/>
                    <a:pt x="20402" y="4121"/>
                    <a:pt x="20165" y="4406"/>
                  </a:cubicBezTo>
                  <a:cubicBezTo>
                    <a:pt x="19927" y="4691"/>
                    <a:pt x="19717" y="4923"/>
                    <a:pt x="19538" y="5087"/>
                  </a:cubicBezTo>
                  <a:cubicBezTo>
                    <a:pt x="18578" y="5948"/>
                    <a:pt x="17633" y="6803"/>
                    <a:pt x="16708" y="7652"/>
                  </a:cubicBezTo>
                  <a:cubicBezTo>
                    <a:pt x="15782" y="8501"/>
                    <a:pt x="14844" y="9356"/>
                    <a:pt x="13899" y="10222"/>
                  </a:cubicBezTo>
                  <a:cubicBezTo>
                    <a:pt x="13703" y="10390"/>
                    <a:pt x="13481" y="10601"/>
                    <a:pt x="13226" y="10854"/>
                  </a:cubicBezTo>
                  <a:cubicBezTo>
                    <a:pt x="12971" y="11106"/>
                    <a:pt x="12709" y="11347"/>
                    <a:pt x="12435" y="11576"/>
                  </a:cubicBezTo>
                  <a:cubicBezTo>
                    <a:pt x="12161" y="11806"/>
                    <a:pt x="11884" y="12005"/>
                    <a:pt x="11603" y="12167"/>
                  </a:cubicBezTo>
                  <a:cubicBezTo>
                    <a:pt x="11321" y="12334"/>
                    <a:pt x="11064" y="12413"/>
                    <a:pt x="10829" y="12413"/>
                  </a:cubicBezTo>
                  <a:lnTo>
                    <a:pt x="10804" y="12413"/>
                  </a:lnTo>
                  <a:lnTo>
                    <a:pt x="10782" y="12413"/>
                  </a:lnTo>
                  <a:close/>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spTree>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p:tgtEl>
                                          <p:spTgt spid="4"/>
                                        </p:tgtEl>
                                        <p:attrNameLst>
                                          <p:attrName>ppt_x</p:attrName>
                                        </p:attrNameLst>
                                      </p:cBhvr>
                                      <p:tavLst>
                                        <p:tav tm="0">
                                          <p:val>
                                            <p:strVal val="#ppt_x+#ppt_w*1.125000"/>
                                          </p:val>
                                        </p:tav>
                                        <p:tav tm="100000">
                                          <p:val>
                                            <p:strVal val="#ppt_x"/>
                                          </p:val>
                                        </p:tav>
                                      </p:tavLst>
                                    </p:anim>
                                    <p:animEffect transition="in" filter="wipe(left)">
                                      <p:cBhvr>
                                        <p:cTn id="12" dur="500"/>
                                        <p:tgtEl>
                                          <p:spTgt spid="4"/>
                                        </p:tgtEl>
                                      </p:cBhvr>
                                    </p:animEffect>
                                  </p:childTnLst>
                                </p:cTn>
                              </p:par>
                            </p:childTnLst>
                          </p:cTn>
                        </p:par>
                        <p:par>
                          <p:cTn id="13" fill="hold">
                            <p:stCondLst>
                              <p:cond delay="1000"/>
                            </p:stCondLst>
                            <p:childTnLst>
                              <p:par>
                                <p:cTn id="14" presetID="12" presetClass="entr" presetSubtype="8" fill="hold" grpId="0"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right)">
                                      <p:cBhvr>
                                        <p:cTn id="17" dur="500"/>
                                        <p:tgtEl>
                                          <p:spTgt spid="2"/>
                                        </p:tgtEl>
                                      </p:cBhvr>
                                    </p:animEffect>
                                  </p:childTnLst>
                                </p:cTn>
                              </p:par>
                            </p:childTnLst>
                          </p:cTn>
                        </p:par>
                        <p:par>
                          <p:cTn id="18" fill="hold">
                            <p:stCondLst>
                              <p:cond delay="1500"/>
                            </p:stCondLst>
                            <p:childTnLst>
                              <p:par>
                                <p:cTn id="19" presetID="47" presetClass="entr" presetSubtype="0"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anim calcmode="lin" valueType="num">
                                      <p:cBhvr>
                                        <p:cTn id="22" dur="500" fill="hold"/>
                                        <p:tgtEl>
                                          <p:spTgt spid="3"/>
                                        </p:tgtEl>
                                        <p:attrNameLst>
                                          <p:attrName>ppt_x</p:attrName>
                                        </p:attrNameLst>
                                      </p:cBhvr>
                                      <p:tavLst>
                                        <p:tav tm="0">
                                          <p:val>
                                            <p:strVal val="#ppt_x"/>
                                          </p:val>
                                        </p:tav>
                                        <p:tav tm="100000">
                                          <p:val>
                                            <p:strVal val="#ppt_x"/>
                                          </p:val>
                                        </p:tav>
                                      </p:tavLst>
                                    </p:anim>
                                    <p:anim calcmode="lin" valueType="num">
                                      <p:cBhvr>
                                        <p:cTn id="23" dur="500" fill="hold"/>
                                        <p:tgtEl>
                                          <p:spTgt spid="3"/>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ppt_x"/>
                                          </p:val>
                                        </p:tav>
                                        <p:tav tm="100000">
                                          <p:val>
                                            <p:strVal val="#ppt_x"/>
                                          </p:val>
                                        </p:tav>
                                      </p:tavLst>
                                    </p:anim>
                                    <p:anim calcmode="lin" valueType="num">
                                      <p:cBhvr additive="base">
                                        <p:cTn id="28" dur="500" fill="hold"/>
                                        <p:tgtEl>
                                          <p:spTgt spid="2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fill="hold"/>
                                        <p:tgtEl>
                                          <p:spTgt spid="22"/>
                                        </p:tgtEl>
                                        <p:attrNameLst>
                                          <p:attrName>ppt_x</p:attrName>
                                        </p:attrNameLst>
                                      </p:cBhvr>
                                      <p:tavLst>
                                        <p:tav tm="0">
                                          <p:val>
                                            <p:strVal val="#ppt_x"/>
                                          </p:val>
                                        </p:tav>
                                        <p:tav tm="100000">
                                          <p:val>
                                            <p:strVal val="#ppt_x"/>
                                          </p:val>
                                        </p:tav>
                                      </p:tavLst>
                                    </p:anim>
                                    <p:anim calcmode="lin" valueType="num">
                                      <p:cBhvr additive="base">
                                        <p:cTn id="32" dur="500" fill="hold"/>
                                        <p:tgtEl>
                                          <p:spTgt spid="2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20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ppt_x"/>
                                          </p:val>
                                        </p:tav>
                                        <p:tav tm="100000">
                                          <p:val>
                                            <p:strVal val="#ppt_x"/>
                                          </p:val>
                                        </p:tav>
                                      </p:tavLst>
                                    </p:anim>
                                    <p:anim calcmode="lin" valueType="num">
                                      <p:cBhvr additive="base">
                                        <p:cTn id="36" dur="500" fill="hold"/>
                                        <p:tgtEl>
                                          <p:spTgt spid="24"/>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400"/>
                                  </p:stCondLst>
                                  <p:childTnLst>
                                    <p:set>
                                      <p:cBhvr>
                                        <p:cTn id="38" dur="1" fill="hold">
                                          <p:stCondLst>
                                            <p:cond delay="0"/>
                                          </p:stCondLst>
                                        </p:cTn>
                                        <p:tgtEl>
                                          <p:spTgt spid="25"/>
                                        </p:tgtEl>
                                        <p:attrNameLst>
                                          <p:attrName>style.visibility</p:attrName>
                                        </p:attrNameLst>
                                      </p:cBhvr>
                                      <p:to>
                                        <p:strVal val="visible"/>
                                      </p:to>
                                    </p:set>
                                    <p:anim calcmode="lin" valueType="num">
                                      <p:cBhvr additive="base">
                                        <p:cTn id="39" dur="500" fill="hold"/>
                                        <p:tgtEl>
                                          <p:spTgt spid="25"/>
                                        </p:tgtEl>
                                        <p:attrNameLst>
                                          <p:attrName>ppt_x</p:attrName>
                                        </p:attrNameLst>
                                      </p:cBhvr>
                                      <p:tavLst>
                                        <p:tav tm="0">
                                          <p:val>
                                            <p:strVal val="#ppt_x"/>
                                          </p:val>
                                        </p:tav>
                                        <p:tav tm="100000">
                                          <p:val>
                                            <p:strVal val="#ppt_x"/>
                                          </p:val>
                                        </p:tav>
                                      </p:tavLst>
                                    </p:anim>
                                    <p:anim calcmode="lin" valueType="num">
                                      <p:cBhvr additive="base">
                                        <p:cTn id="40"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21" grpId="0"/>
      <p:bldP spid="22" grpId="0"/>
      <p:bldP spid="24" grpId="0"/>
      <p:bldP spid="2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圆角矩形 17"/>
          <p:cNvSpPr/>
          <p:nvPr/>
        </p:nvSpPr>
        <p:spPr>
          <a:xfrm>
            <a:off x="628568" y="2335482"/>
            <a:ext cx="2448272" cy="2375693"/>
          </a:xfrm>
          <a:prstGeom prst="roundRect">
            <a:avLst>
              <a:gd name="adj" fmla="val 9450"/>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1108334" y="1203598"/>
            <a:ext cx="1447442" cy="1447442"/>
            <a:chOff x="304800" y="673100"/>
            <a:chExt cx="4000500" cy="4000500"/>
          </a:xfrm>
          <a:effectLst>
            <a:outerShdw blurRad="444500" dist="254000" dir="8100000" algn="tr" rotWithShape="0">
              <a:prstClr val="black">
                <a:alpha val="50000"/>
              </a:prstClr>
            </a:outerShdw>
          </a:effectLst>
        </p:grpSpPr>
        <p:sp>
          <p:nvSpPr>
            <p:cNvPr id="3" name="同心圆 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椭圆 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椭圆 10"/>
          <p:cNvSpPr/>
          <p:nvPr/>
        </p:nvSpPr>
        <p:spPr>
          <a:xfrm>
            <a:off x="2212421" y="2148826"/>
            <a:ext cx="373310" cy="373310"/>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1</a:t>
            </a:r>
            <a:endParaRPr lang="zh-CN" altLang="en-US" dirty="0"/>
          </a:p>
        </p:txBody>
      </p:sp>
      <p:sp>
        <p:nvSpPr>
          <p:cNvPr id="15" name="矩形 14"/>
          <p:cNvSpPr/>
          <p:nvPr/>
        </p:nvSpPr>
        <p:spPr>
          <a:xfrm>
            <a:off x="1291080" y="1774012"/>
            <a:ext cx="1097280" cy="384810"/>
          </a:xfrm>
          <a:prstGeom prst="rect">
            <a:avLst/>
          </a:prstGeom>
        </p:spPr>
        <p:txBody>
          <a:bodyPr wrap="none">
            <a:spAutoFit/>
          </a:bodyPr>
          <a:lstStyle/>
          <a:p>
            <a:pPr algn="l"/>
            <a:r>
              <a:rPr lang="zh-CN" altLang="en-US" dirty="0" smtClean="0">
                <a:latin typeface="微软雅黑" panose="020B0503020204020204" pitchFamily="34" charset="-122"/>
                <a:ea typeface="微软雅黑" panose="020B0503020204020204" pitchFamily="34" charset="-122"/>
              </a:rPr>
              <a:t>添加标题</a:t>
            </a:r>
          </a:p>
        </p:txBody>
      </p:sp>
      <p:sp>
        <p:nvSpPr>
          <p:cNvPr id="19" name="圆角矩形 18"/>
          <p:cNvSpPr/>
          <p:nvPr/>
        </p:nvSpPr>
        <p:spPr>
          <a:xfrm>
            <a:off x="3346388" y="2335481"/>
            <a:ext cx="2448272" cy="2375693"/>
          </a:xfrm>
          <a:prstGeom prst="roundRect">
            <a:avLst>
              <a:gd name="adj" fmla="val 7846"/>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19"/>
          <p:cNvSpPr/>
          <p:nvPr/>
        </p:nvSpPr>
        <p:spPr>
          <a:xfrm>
            <a:off x="6080527" y="2335480"/>
            <a:ext cx="2448272" cy="2375693"/>
          </a:xfrm>
          <a:prstGeom prst="roundRect">
            <a:avLst>
              <a:gd name="adj" fmla="val 7445"/>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3846803" y="1247509"/>
            <a:ext cx="1447442" cy="1447442"/>
            <a:chOff x="304800" y="673100"/>
            <a:chExt cx="4000500" cy="4000500"/>
          </a:xfrm>
          <a:effectLst>
            <a:outerShdw blurRad="444500" dist="254000" dir="8100000" algn="tr" rotWithShape="0">
              <a:prstClr val="black">
                <a:alpha val="50000"/>
              </a:prstClr>
            </a:outerShdw>
          </a:effectLst>
        </p:grpSpPr>
        <p:sp>
          <p:nvSpPr>
            <p:cNvPr id="6" name="同心圆 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椭圆 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a:off x="6580942" y="1203598"/>
            <a:ext cx="1447442" cy="1447442"/>
            <a:chOff x="304800" y="673100"/>
            <a:chExt cx="4000500" cy="4000500"/>
          </a:xfrm>
          <a:effectLst>
            <a:outerShdw blurRad="444500" dist="254000" dir="8100000" algn="tr" rotWithShape="0">
              <a:prstClr val="black">
                <a:alpha val="50000"/>
              </a:prstClr>
            </a:outerShdw>
          </a:effectLst>
        </p:grpSpPr>
        <p:sp>
          <p:nvSpPr>
            <p:cNvPr id="9" name="同心圆 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椭圆 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椭圆 12"/>
          <p:cNvSpPr/>
          <p:nvPr/>
        </p:nvSpPr>
        <p:spPr>
          <a:xfrm>
            <a:off x="5004048" y="2148826"/>
            <a:ext cx="373310" cy="373310"/>
          </a:xfrm>
          <a:prstGeom prst="ellipse">
            <a:avLst/>
          </a:prstGeom>
          <a:solidFill>
            <a:schemeClr val="accent3"/>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2</a:t>
            </a:r>
            <a:endParaRPr lang="zh-CN" altLang="en-US" dirty="0"/>
          </a:p>
        </p:txBody>
      </p:sp>
      <p:sp>
        <p:nvSpPr>
          <p:cNvPr id="14" name="椭圆 13"/>
          <p:cNvSpPr/>
          <p:nvPr/>
        </p:nvSpPr>
        <p:spPr>
          <a:xfrm>
            <a:off x="7740352" y="2148826"/>
            <a:ext cx="373310" cy="373310"/>
          </a:xfrm>
          <a:prstGeom prst="ellipse">
            <a:avLst/>
          </a:prstGeom>
          <a:solidFill>
            <a:schemeClr val="accent5"/>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3</a:t>
            </a:r>
            <a:endParaRPr lang="zh-CN" altLang="en-US" dirty="0"/>
          </a:p>
        </p:txBody>
      </p:sp>
      <p:sp>
        <p:nvSpPr>
          <p:cNvPr id="16" name="矩形 15"/>
          <p:cNvSpPr/>
          <p:nvPr/>
        </p:nvSpPr>
        <p:spPr>
          <a:xfrm>
            <a:off x="4016526" y="1774012"/>
            <a:ext cx="1097280" cy="384810"/>
          </a:xfrm>
          <a:prstGeom prst="rect">
            <a:avLst/>
          </a:prstGeom>
        </p:spPr>
        <p:txBody>
          <a:bodyPr wrap="none">
            <a:spAutoFit/>
          </a:bodyPr>
          <a:lstStyle/>
          <a:p>
            <a:pPr algn="l"/>
            <a:r>
              <a:rPr lang="zh-CN" altLang="en-US" dirty="0">
                <a:latin typeface="微软雅黑" panose="020B0503020204020204" pitchFamily="34" charset="-122"/>
                <a:ea typeface="微软雅黑" panose="020B0503020204020204" pitchFamily="34" charset="-122"/>
              </a:rPr>
              <a:t>添加标题</a:t>
            </a:r>
          </a:p>
        </p:txBody>
      </p:sp>
      <p:sp>
        <p:nvSpPr>
          <p:cNvPr id="17" name="矩形 16"/>
          <p:cNvSpPr/>
          <p:nvPr/>
        </p:nvSpPr>
        <p:spPr>
          <a:xfrm>
            <a:off x="6750665" y="1774012"/>
            <a:ext cx="1097280" cy="384810"/>
          </a:xfrm>
          <a:prstGeom prst="rect">
            <a:avLst/>
          </a:prstGeom>
        </p:spPr>
        <p:txBody>
          <a:bodyPr wrap="none">
            <a:spAutoFit/>
          </a:bodyPr>
          <a:lstStyle/>
          <a:p>
            <a:pPr algn="l"/>
            <a:r>
              <a:rPr lang="zh-CN" altLang="en-US" dirty="0">
                <a:latin typeface="微软雅黑" panose="020B0503020204020204" pitchFamily="34" charset="-122"/>
                <a:ea typeface="微软雅黑" panose="020B0503020204020204" pitchFamily="34" charset="-122"/>
              </a:rPr>
              <a:t>添加标题</a:t>
            </a:r>
          </a:p>
        </p:txBody>
      </p:sp>
      <p:sp>
        <p:nvSpPr>
          <p:cNvPr id="21" name="TextBox 20"/>
          <p:cNvSpPr txBox="1"/>
          <p:nvPr/>
        </p:nvSpPr>
        <p:spPr>
          <a:xfrm>
            <a:off x="892717" y="2880961"/>
            <a:ext cx="1944216" cy="1600438"/>
          </a:xfrm>
          <a:prstGeom prst="rect">
            <a:avLst/>
          </a:prstGeom>
          <a:noFill/>
        </p:spPr>
        <p:txBody>
          <a:bodyPr wrap="square" lIns="0" tIns="0" rIns="0" bIns="0" rtlCol="0">
            <a:spAutoFit/>
          </a:bodyPr>
          <a:lstStyle/>
          <a:p>
            <a:pPr>
              <a:lnSpc>
                <a:spcPct val="130000"/>
              </a:lnSpc>
            </a:pP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       点击</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输入简要文字内容，文字内容需概括精炼，不用多余的文字修饰。点击输入简要文字内容，文字内容需概括精炼，不用多余的文字修饰</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30000"/>
              </a:lnSpc>
            </a:pP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       点击</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输入简要文字内容，文字内容需概括精炼，不用多余的文字</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修饰。</a:t>
            </a:r>
            <a:endPar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TextBox 21"/>
          <p:cNvSpPr txBox="1"/>
          <p:nvPr/>
        </p:nvSpPr>
        <p:spPr>
          <a:xfrm>
            <a:off x="3598416" y="2875317"/>
            <a:ext cx="1944216" cy="1600438"/>
          </a:xfrm>
          <a:prstGeom prst="rect">
            <a:avLst/>
          </a:prstGeom>
          <a:noFill/>
        </p:spPr>
        <p:txBody>
          <a:bodyPr wrap="square" lIns="0" tIns="0" rIns="0" bIns="0" rtlCol="0">
            <a:spAutoFit/>
          </a:bodyPr>
          <a:lstStyle/>
          <a:p>
            <a:pPr>
              <a:lnSpc>
                <a:spcPct val="130000"/>
              </a:lnSpc>
            </a:pP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       点击</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输入简要文字内容，文字内容需概括精炼，不用多余的文字修饰。点击输入简要文字内容，文字内容需概括精炼，不用多余的文字修饰</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30000"/>
              </a:lnSpc>
            </a:pP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       点击</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输入简要文字内容，文字内容需概括精炼，不用多余的文字</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修饰。</a:t>
            </a:r>
            <a:endPar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TextBox 22"/>
          <p:cNvSpPr txBox="1"/>
          <p:nvPr/>
        </p:nvSpPr>
        <p:spPr>
          <a:xfrm>
            <a:off x="6332555" y="2882193"/>
            <a:ext cx="1944216" cy="1600438"/>
          </a:xfrm>
          <a:prstGeom prst="rect">
            <a:avLst/>
          </a:prstGeom>
          <a:noFill/>
        </p:spPr>
        <p:txBody>
          <a:bodyPr wrap="square" lIns="0" tIns="0" rIns="0" bIns="0" rtlCol="0">
            <a:spAutoFit/>
          </a:bodyPr>
          <a:lstStyle/>
          <a:p>
            <a:pPr>
              <a:lnSpc>
                <a:spcPct val="130000"/>
              </a:lnSpc>
            </a:pP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       点击</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输入简要文字内容，文字内容需概括精炼，不用多余的文字修饰。点击输入简要文字内容，文字内容需概括精炼，不用多余的文字修饰</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30000"/>
              </a:lnSpc>
            </a:pP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       点击</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输入简要文字内容，文字内容需概括精炼，不用多余的文字</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修饰。</a:t>
            </a:r>
            <a:endPar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5" name="TextBox 24"/>
          <p:cNvSpPr txBox="1"/>
          <p:nvPr/>
        </p:nvSpPr>
        <p:spPr>
          <a:xfrm>
            <a:off x="3563888" y="339504"/>
            <a:ext cx="2016224" cy="326390"/>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anose="020B0503020204020204" pitchFamily="34" charset="-122"/>
                <a:ea typeface="微软雅黑" panose="020B0503020204020204" pitchFamily="34" charset="-122"/>
              </a:rPr>
              <a:t>添加标题</a:t>
            </a:r>
          </a:p>
        </p:txBody>
      </p:sp>
      <p:sp>
        <p:nvSpPr>
          <p:cNvPr id="27"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14:presetBounceEnd="40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0000">
                                          <p:cBhvr additive="base">
                                            <p:cTn id="7" dur="500" fill="hold"/>
                                            <p:tgtEl>
                                              <p:spTgt spid="2"/>
                                            </p:tgtEl>
                                            <p:attrNameLst>
                                              <p:attrName>ppt_x</p:attrName>
                                            </p:attrNameLst>
                                          </p:cBhvr>
                                          <p:tavLst>
                                            <p:tav tm="0">
                                              <p:val>
                                                <p:strVal val="1+#ppt_w/2"/>
                                              </p:val>
                                            </p:tav>
                                            <p:tav tm="100000">
                                              <p:val>
                                                <p:strVal val="#ppt_x"/>
                                              </p:val>
                                            </p:tav>
                                          </p:tavLst>
                                        </p:anim>
                                        <p:anim calcmode="lin" valueType="num" p14:bounceEnd="40000">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14:presetBounceEnd="40000">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14:bounceEnd="40000">
                                          <p:cBhvr additive="base">
                                            <p:cTn id="12" dur="500" fill="hold"/>
                                            <p:tgtEl>
                                              <p:spTgt spid="5"/>
                                            </p:tgtEl>
                                            <p:attrNameLst>
                                              <p:attrName>ppt_x</p:attrName>
                                            </p:attrNameLst>
                                          </p:cBhvr>
                                          <p:tavLst>
                                            <p:tav tm="0">
                                              <p:val>
                                                <p:strVal val="1+#ppt_w/2"/>
                                              </p:val>
                                            </p:tav>
                                            <p:tav tm="100000">
                                              <p:val>
                                                <p:strVal val="#ppt_x"/>
                                              </p:val>
                                            </p:tav>
                                          </p:tavLst>
                                        </p:anim>
                                        <p:anim calcmode="lin" valueType="num" p14:bounceEnd="40000">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nodeType="afterEffect" p14:presetBounceEnd="40000">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14:bounceEnd="40000">
                                          <p:cBhvr additive="base">
                                            <p:cTn id="17" dur="500" fill="hold"/>
                                            <p:tgtEl>
                                              <p:spTgt spid="8"/>
                                            </p:tgtEl>
                                            <p:attrNameLst>
                                              <p:attrName>ppt_x</p:attrName>
                                            </p:attrNameLst>
                                          </p:cBhvr>
                                          <p:tavLst>
                                            <p:tav tm="0">
                                              <p:val>
                                                <p:strVal val="1+#ppt_w/2"/>
                                              </p:val>
                                            </p:tav>
                                            <p:tav tm="100000">
                                              <p:val>
                                                <p:strVal val="#ppt_x"/>
                                              </p:val>
                                            </p:tav>
                                          </p:tavLst>
                                        </p:anim>
                                        <p:anim calcmode="lin" valueType="num" p14:bounceEnd="40000">
                                          <p:cBhvr additive="base">
                                            <p:cTn id="18" dur="500" fill="hold"/>
                                            <p:tgtEl>
                                              <p:spTgt spid="8"/>
                                            </p:tgtEl>
                                            <p:attrNameLst>
                                              <p:attrName>ppt_y</p:attrName>
                                            </p:attrNameLst>
                                          </p:cBhvr>
                                          <p:tavLst>
                                            <p:tav tm="0">
                                              <p:val>
                                                <p:strVal val="#ppt_y"/>
                                              </p:val>
                                            </p:tav>
                                            <p:tav tm="100000">
                                              <p:val>
                                                <p:strVal val="#ppt_y"/>
                                              </p:val>
                                            </p:tav>
                                          </p:tavLst>
                                        </p:anim>
                                      </p:childTnLst>
                                    </p:cTn>
                                  </p:par>
                                  <p:par>
                                    <p:cTn id="19" presetID="53" presetClass="entr" presetSubtype="16" fill="hold" grpId="0" nodeType="withEffect">
                                      <p:stCondLst>
                                        <p:cond delay="200"/>
                                      </p:stCondLst>
                                      <p:childTnLst>
                                        <p:set>
                                          <p:cBhvr>
                                            <p:cTn id="20" dur="1" fill="hold">
                                              <p:stCondLst>
                                                <p:cond delay="0"/>
                                              </p:stCondLst>
                                            </p:cTn>
                                            <p:tgtEl>
                                              <p:spTgt spid="11"/>
                                            </p:tgtEl>
                                            <p:attrNameLst>
                                              <p:attrName>style.visibility</p:attrName>
                                            </p:attrNameLst>
                                          </p:cBhvr>
                                          <p:to>
                                            <p:strVal val="visible"/>
                                          </p:to>
                                        </p:set>
                                        <p:anim calcmode="lin" valueType="num">
                                          <p:cBhvr>
                                            <p:cTn id="21" dur="500" fill="hold"/>
                                            <p:tgtEl>
                                              <p:spTgt spid="11"/>
                                            </p:tgtEl>
                                            <p:attrNameLst>
                                              <p:attrName>ppt_w</p:attrName>
                                            </p:attrNameLst>
                                          </p:cBhvr>
                                          <p:tavLst>
                                            <p:tav tm="0">
                                              <p:val>
                                                <p:fltVal val="0"/>
                                              </p:val>
                                            </p:tav>
                                            <p:tav tm="100000">
                                              <p:val>
                                                <p:strVal val="#ppt_w"/>
                                              </p:val>
                                            </p:tav>
                                          </p:tavLst>
                                        </p:anim>
                                        <p:anim calcmode="lin" valueType="num">
                                          <p:cBhvr>
                                            <p:cTn id="22" dur="500" fill="hold"/>
                                            <p:tgtEl>
                                              <p:spTgt spid="11"/>
                                            </p:tgtEl>
                                            <p:attrNameLst>
                                              <p:attrName>ppt_h</p:attrName>
                                            </p:attrNameLst>
                                          </p:cBhvr>
                                          <p:tavLst>
                                            <p:tav tm="0">
                                              <p:val>
                                                <p:fltVal val="0"/>
                                              </p:val>
                                            </p:tav>
                                            <p:tav tm="100000">
                                              <p:val>
                                                <p:strVal val="#ppt_h"/>
                                              </p:val>
                                            </p:tav>
                                          </p:tavLst>
                                        </p:anim>
                                        <p:animEffect transition="in" filter="fade">
                                          <p:cBhvr>
                                            <p:cTn id="23" dur="500"/>
                                            <p:tgtEl>
                                              <p:spTgt spid="11"/>
                                            </p:tgtEl>
                                          </p:cBhvr>
                                        </p:animEffect>
                                      </p:childTnLst>
                                    </p:cTn>
                                  </p:par>
                                  <p:par>
                                    <p:cTn id="24" presetID="53" presetClass="entr" presetSubtype="16" fill="hold" grpId="0" nodeType="withEffect">
                                      <p:stCondLst>
                                        <p:cond delay="200"/>
                                      </p:stCondLst>
                                      <p:childTnLst>
                                        <p:set>
                                          <p:cBhvr>
                                            <p:cTn id="25" dur="1" fill="hold">
                                              <p:stCondLst>
                                                <p:cond delay="0"/>
                                              </p:stCondLst>
                                            </p:cTn>
                                            <p:tgtEl>
                                              <p:spTgt spid="13"/>
                                            </p:tgtEl>
                                            <p:attrNameLst>
                                              <p:attrName>style.visibility</p:attrName>
                                            </p:attrNameLst>
                                          </p:cBhvr>
                                          <p:to>
                                            <p:strVal val="visible"/>
                                          </p:to>
                                        </p:set>
                                        <p:anim calcmode="lin" valueType="num">
                                          <p:cBhvr>
                                            <p:cTn id="26" dur="500" fill="hold"/>
                                            <p:tgtEl>
                                              <p:spTgt spid="13"/>
                                            </p:tgtEl>
                                            <p:attrNameLst>
                                              <p:attrName>ppt_w</p:attrName>
                                            </p:attrNameLst>
                                          </p:cBhvr>
                                          <p:tavLst>
                                            <p:tav tm="0">
                                              <p:val>
                                                <p:fltVal val="0"/>
                                              </p:val>
                                            </p:tav>
                                            <p:tav tm="100000">
                                              <p:val>
                                                <p:strVal val="#ppt_w"/>
                                              </p:val>
                                            </p:tav>
                                          </p:tavLst>
                                        </p:anim>
                                        <p:anim calcmode="lin" valueType="num">
                                          <p:cBhvr>
                                            <p:cTn id="27" dur="500" fill="hold"/>
                                            <p:tgtEl>
                                              <p:spTgt spid="13"/>
                                            </p:tgtEl>
                                            <p:attrNameLst>
                                              <p:attrName>ppt_h</p:attrName>
                                            </p:attrNameLst>
                                          </p:cBhvr>
                                          <p:tavLst>
                                            <p:tav tm="0">
                                              <p:val>
                                                <p:fltVal val="0"/>
                                              </p:val>
                                            </p:tav>
                                            <p:tav tm="100000">
                                              <p:val>
                                                <p:strVal val="#ppt_h"/>
                                              </p:val>
                                            </p:tav>
                                          </p:tavLst>
                                        </p:anim>
                                        <p:animEffect transition="in" filter="fade">
                                          <p:cBhvr>
                                            <p:cTn id="28" dur="500"/>
                                            <p:tgtEl>
                                              <p:spTgt spid="13"/>
                                            </p:tgtEl>
                                          </p:cBhvr>
                                        </p:animEffect>
                                      </p:childTnLst>
                                    </p:cTn>
                                  </p:par>
                                  <p:par>
                                    <p:cTn id="29" presetID="53" presetClass="entr" presetSubtype="16"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1500"/>
                                </p:stCondLst>
                                <p:childTnLst>
                                  <p:par>
                                    <p:cTn id="35" presetID="16" presetClass="entr" presetSubtype="37"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arn(outVertical)">
                                          <p:cBhvr>
                                            <p:cTn id="37" dur="500"/>
                                            <p:tgtEl>
                                              <p:spTgt spid="16"/>
                                            </p:tgtEl>
                                          </p:cBhvr>
                                        </p:animEffect>
                                      </p:childTnLst>
                                    </p:cTn>
                                  </p:par>
                                  <p:par>
                                    <p:cTn id="38" presetID="16" presetClass="entr" presetSubtype="37"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outVertical)">
                                          <p:cBhvr>
                                            <p:cTn id="40" dur="500"/>
                                            <p:tgtEl>
                                              <p:spTgt spid="15"/>
                                            </p:tgtEl>
                                          </p:cBhvr>
                                        </p:animEffect>
                                      </p:childTnLst>
                                    </p:cTn>
                                  </p:par>
                                  <p:par>
                                    <p:cTn id="41" presetID="16" presetClass="entr" presetSubtype="37"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arn(outVertical)">
                                          <p:cBhvr>
                                            <p:cTn id="43" dur="500"/>
                                            <p:tgtEl>
                                              <p:spTgt spid="17"/>
                                            </p:tgtEl>
                                          </p:cBhvr>
                                        </p:animEffect>
                                      </p:childTnLst>
                                    </p:cTn>
                                  </p:par>
                                </p:childTnLst>
                              </p:cTn>
                            </p:par>
                            <p:par>
                              <p:cTn id="44" fill="hold">
                                <p:stCondLst>
                                  <p:cond delay="2000"/>
                                </p:stCondLst>
                                <p:childTnLst>
                                  <p:par>
                                    <p:cTn id="45" presetID="21" presetClass="entr" presetSubtype="1"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wheel(1)">
                                          <p:cBhvr>
                                            <p:cTn id="47" dur="800"/>
                                            <p:tgtEl>
                                              <p:spTgt spid="18"/>
                                            </p:tgtEl>
                                          </p:cBhvr>
                                        </p:animEffect>
                                      </p:childTnLst>
                                    </p:cTn>
                                  </p:par>
                                  <p:par>
                                    <p:cTn id="48" presetID="21" presetClass="entr" presetSubtype="1" fill="hold" grpId="0" nodeType="withEffect">
                                      <p:stCondLst>
                                        <p:cond delay="200"/>
                                      </p:stCondLst>
                                      <p:childTnLst>
                                        <p:set>
                                          <p:cBhvr>
                                            <p:cTn id="49" dur="1" fill="hold">
                                              <p:stCondLst>
                                                <p:cond delay="0"/>
                                              </p:stCondLst>
                                            </p:cTn>
                                            <p:tgtEl>
                                              <p:spTgt spid="19"/>
                                            </p:tgtEl>
                                            <p:attrNameLst>
                                              <p:attrName>style.visibility</p:attrName>
                                            </p:attrNameLst>
                                          </p:cBhvr>
                                          <p:to>
                                            <p:strVal val="visible"/>
                                          </p:to>
                                        </p:set>
                                        <p:animEffect transition="in" filter="wheel(1)">
                                          <p:cBhvr>
                                            <p:cTn id="50" dur="800"/>
                                            <p:tgtEl>
                                              <p:spTgt spid="19"/>
                                            </p:tgtEl>
                                          </p:cBhvr>
                                        </p:animEffect>
                                      </p:childTnLst>
                                    </p:cTn>
                                  </p:par>
                                  <p:par>
                                    <p:cTn id="51" presetID="21" presetClass="entr" presetSubtype="1" fill="hold" grpId="0" nodeType="withEffect">
                                      <p:stCondLst>
                                        <p:cond delay="400"/>
                                      </p:stCondLst>
                                      <p:childTnLst>
                                        <p:set>
                                          <p:cBhvr>
                                            <p:cTn id="52" dur="1" fill="hold">
                                              <p:stCondLst>
                                                <p:cond delay="0"/>
                                              </p:stCondLst>
                                            </p:cTn>
                                            <p:tgtEl>
                                              <p:spTgt spid="20"/>
                                            </p:tgtEl>
                                            <p:attrNameLst>
                                              <p:attrName>style.visibility</p:attrName>
                                            </p:attrNameLst>
                                          </p:cBhvr>
                                          <p:to>
                                            <p:strVal val="visible"/>
                                          </p:to>
                                        </p:set>
                                        <p:animEffect transition="in" filter="wheel(1)">
                                          <p:cBhvr>
                                            <p:cTn id="53" dur="800"/>
                                            <p:tgtEl>
                                              <p:spTgt spid="20"/>
                                            </p:tgtEl>
                                          </p:cBhvr>
                                        </p:animEffect>
                                      </p:childTnLst>
                                    </p:cTn>
                                  </p:par>
                                </p:childTnLst>
                              </p:cTn>
                            </p:par>
                            <p:par>
                              <p:cTn id="54" fill="hold">
                                <p:stCondLst>
                                  <p:cond delay="3000"/>
                                </p:stCondLst>
                                <p:childTnLst>
                                  <p:par>
                                    <p:cTn id="55" presetID="22" presetClass="entr" presetSubtype="8" fill="hold" grpId="0" nodeType="afterEffect">
                                      <p:stCondLst>
                                        <p:cond delay="0"/>
                                      </p:stCondLst>
                                      <p:iterate type="lt">
                                        <p:tmPct val="30000"/>
                                      </p:iterate>
                                      <p:childTnLst>
                                        <p:set>
                                          <p:cBhvr>
                                            <p:cTn id="56" dur="1" fill="hold">
                                              <p:stCondLst>
                                                <p:cond delay="0"/>
                                              </p:stCondLst>
                                            </p:cTn>
                                            <p:tgtEl>
                                              <p:spTgt spid="21"/>
                                            </p:tgtEl>
                                            <p:attrNameLst>
                                              <p:attrName>style.visibility</p:attrName>
                                            </p:attrNameLst>
                                          </p:cBhvr>
                                          <p:to>
                                            <p:strVal val="visible"/>
                                          </p:to>
                                        </p:set>
                                        <p:animEffect transition="in" filter="wipe(left)">
                                          <p:cBhvr>
                                            <p:cTn id="57" dur="50"/>
                                            <p:tgtEl>
                                              <p:spTgt spid="21"/>
                                            </p:tgtEl>
                                          </p:cBhvr>
                                        </p:animEffect>
                                      </p:childTnLst>
                                    </p:cTn>
                                  </p:par>
                                  <p:par>
                                    <p:cTn id="58" presetID="36" presetClass="emph" presetSubtype="0" fill="hold" grpId="1" nodeType="withEffect">
                                      <p:stCondLst>
                                        <p:cond delay="0"/>
                                      </p:stCondLst>
                                      <p:iterate type="lt">
                                        <p:tmPct val="30000"/>
                                      </p:iterate>
                                      <p:childTnLst>
                                        <p:animScale>
                                          <p:cBhvr>
                                            <p:cTn id="59" dur="25" autoRev="1" fill="hold">
                                              <p:stCondLst>
                                                <p:cond delay="0"/>
                                              </p:stCondLst>
                                            </p:cTn>
                                            <p:tgtEl>
                                              <p:spTgt spid="21"/>
                                            </p:tgtEl>
                                          </p:cBhvr>
                                          <p:to x="80000" y="100000"/>
                                        </p:animScale>
                                        <p:anim by="(#ppt_w*0.10)" calcmode="lin" valueType="num">
                                          <p:cBhvr>
                                            <p:cTn id="60" dur="25" autoRev="1" fill="hold">
                                              <p:stCondLst>
                                                <p:cond delay="0"/>
                                              </p:stCondLst>
                                            </p:cTn>
                                            <p:tgtEl>
                                              <p:spTgt spid="21"/>
                                            </p:tgtEl>
                                            <p:attrNameLst>
                                              <p:attrName>ppt_x</p:attrName>
                                            </p:attrNameLst>
                                          </p:cBhvr>
                                        </p:anim>
                                        <p:anim by="(-#ppt_w*0.10)" calcmode="lin" valueType="num">
                                          <p:cBhvr>
                                            <p:cTn id="61" dur="25" autoRev="1" fill="hold">
                                              <p:stCondLst>
                                                <p:cond delay="0"/>
                                              </p:stCondLst>
                                            </p:cTn>
                                            <p:tgtEl>
                                              <p:spTgt spid="21"/>
                                            </p:tgtEl>
                                            <p:attrNameLst>
                                              <p:attrName>ppt_y</p:attrName>
                                            </p:attrNameLst>
                                          </p:cBhvr>
                                        </p:anim>
                                        <p:animRot by="-480000">
                                          <p:cBhvr>
                                            <p:cTn id="62" dur="25" autoRev="1" fill="hold">
                                              <p:stCondLst>
                                                <p:cond delay="0"/>
                                              </p:stCondLst>
                                            </p:cTn>
                                            <p:tgtEl>
                                              <p:spTgt spid="21"/>
                                            </p:tgtEl>
                                            <p:attrNameLst>
                                              <p:attrName>r</p:attrName>
                                            </p:attrNameLst>
                                          </p:cBhvr>
                                        </p:animRot>
                                      </p:childTnLst>
                                    </p:cTn>
                                  </p:par>
                                  <p:par>
                                    <p:cTn id="63" presetID="22" presetClass="entr" presetSubtype="8" fill="hold" grpId="0" nodeType="withEffect">
                                      <p:stCondLst>
                                        <p:cond delay="500"/>
                                      </p:stCondLst>
                                      <p:iterate type="lt">
                                        <p:tmPct val="30000"/>
                                      </p:iterate>
                                      <p:childTnLst>
                                        <p:set>
                                          <p:cBhvr>
                                            <p:cTn id="64" dur="1" fill="hold">
                                              <p:stCondLst>
                                                <p:cond delay="0"/>
                                              </p:stCondLst>
                                            </p:cTn>
                                            <p:tgtEl>
                                              <p:spTgt spid="22"/>
                                            </p:tgtEl>
                                            <p:attrNameLst>
                                              <p:attrName>style.visibility</p:attrName>
                                            </p:attrNameLst>
                                          </p:cBhvr>
                                          <p:to>
                                            <p:strVal val="visible"/>
                                          </p:to>
                                        </p:set>
                                        <p:animEffect transition="in" filter="wipe(left)">
                                          <p:cBhvr>
                                            <p:cTn id="65" dur="50"/>
                                            <p:tgtEl>
                                              <p:spTgt spid="22"/>
                                            </p:tgtEl>
                                          </p:cBhvr>
                                        </p:animEffect>
                                      </p:childTnLst>
                                    </p:cTn>
                                  </p:par>
                                  <p:par>
                                    <p:cTn id="66" presetID="36" presetClass="emph" presetSubtype="0" fill="hold" grpId="1" nodeType="withEffect">
                                      <p:stCondLst>
                                        <p:cond delay="500"/>
                                      </p:stCondLst>
                                      <p:iterate type="lt">
                                        <p:tmPct val="30000"/>
                                      </p:iterate>
                                      <p:childTnLst>
                                        <p:animScale>
                                          <p:cBhvr>
                                            <p:cTn id="67" dur="25" autoRev="1" fill="hold">
                                              <p:stCondLst>
                                                <p:cond delay="0"/>
                                              </p:stCondLst>
                                            </p:cTn>
                                            <p:tgtEl>
                                              <p:spTgt spid="22"/>
                                            </p:tgtEl>
                                          </p:cBhvr>
                                          <p:to x="80000" y="100000"/>
                                        </p:animScale>
                                        <p:anim by="(#ppt_w*0.10)" calcmode="lin" valueType="num">
                                          <p:cBhvr>
                                            <p:cTn id="68" dur="25" autoRev="1" fill="hold">
                                              <p:stCondLst>
                                                <p:cond delay="0"/>
                                              </p:stCondLst>
                                            </p:cTn>
                                            <p:tgtEl>
                                              <p:spTgt spid="22"/>
                                            </p:tgtEl>
                                            <p:attrNameLst>
                                              <p:attrName>ppt_x</p:attrName>
                                            </p:attrNameLst>
                                          </p:cBhvr>
                                        </p:anim>
                                        <p:anim by="(-#ppt_w*0.10)" calcmode="lin" valueType="num">
                                          <p:cBhvr>
                                            <p:cTn id="69" dur="25" autoRev="1" fill="hold">
                                              <p:stCondLst>
                                                <p:cond delay="0"/>
                                              </p:stCondLst>
                                            </p:cTn>
                                            <p:tgtEl>
                                              <p:spTgt spid="22"/>
                                            </p:tgtEl>
                                            <p:attrNameLst>
                                              <p:attrName>ppt_y</p:attrName>
                                            </p:attrNameLst>
                                          </p:cBhvr>
                                        </p:anim>
                                        <p:animRot by="-480000">
                                          <p:cBhvr>
                                            <p:cTn id="70" dur="25" autoRev="1" fill="hold">
                                              <p:stCondLst>
                                                <p:cond delay="0"/>
                                              </p:stCondLst>
                                            </p:cTn>
                                            <p:tgtEl>
                                              <p:spTgt spid="22"/>
                                            </p:tgtEl>
                                            <p:attrNameLst>
                                              <p:attrName>r</p:attrName>
                                            </p:attrNameLst>
                                          </p:cBhvr>
                                        </p:animRot>
                                      </p:childTnLst>
                                    </p:cTn>
                                  </p:par>
                                  <p:par>
                                    <p:cTn id="71" presetID="22" presetClass="entr" presetSubtype="8" fill="hold" grpId="0" nodeType="withEffect">
                                      <p:stCondLst>
                                        <p:cond delay="1000"/>
                                      </p:stCondLst>
                                      <p:iterate type="lt">
                                        <p:tmPct val="30000"/>
                                      </p:iterate>
                                      <p:childTnLst>
                                        <p:set>
                                          <p:cBhvr>
                                            <p:cTn id="72" dur="1" fill="hold">
                                              <p:stCondLst>
                                                <p:cond delay="0"/>
                                              </p:stCondLst>
                                            </p:cTn>
                                            <p:tgtEl>
                                              <p:spTgt spid="23"/>
                                            </p:tgtEl>
                                            <p:attrNameLst>
                                              <p:attrName>style.visibility</p:attrName>
                                            </p:attrNameLst>
                                          </p:cBhvr>
                                          <p:to>
                                            <p:strVal val="visible"/>
                                          </p:to>
                                        </p:set>
                                        <p:animEffect transition="in" filter="wipe(left)">
                                          <p:cBhvr>
                                            <p:cTn id="73" dur="50"/>
                                            <p:tgtEl>
                                              <p:spTgt spid="23"/>
                                            </p:tgtEl>
                                          </p:cBhvr>
                                        </p:animEffect>
                                      </p:childTnLst>
                                    </p:cTn>
                                  </p:par>
                                  <p:par>
                                    <p:cTn id="74" presetID="36" presetClass="emph" presetSubtype="0" fill="hold" grpId="1" nodeType="withEffect">
                                      <p:stCondLst>
                                        <p:cond delay="1000"/>
                                      </p:stCondLst>
                                      <p:iterate type="lt">
                                        <p:tmPct val="30000"/>
                                      </p:iterate>
                                      <p:childTnLst>
                                        <p:animScale>
                                          <p:cBhvr>
                                            <p:cTn id="75" dur="25" autoRev="1" fill="hold">
                                              <p:stCondLst>
                                                <p:cond delay="0"/>
                                              </p:stCondLst>
                                            </p:cTn>
                                            <p:tgtEl>
                                              <p:spTgt spid="23"/>
                                            </p:tgtEl>
                                          </p:cBhvr>
                                          <p:to x="80000" y="100000"/>
                                        </p:animScale>
                                        <p:anim by="(#ppt_w*0.10)" calcmode="lin" valueType="num">
                                          <p:cBhvr>
                                            <p:cTn id="76" dur="25" autoRev="1" fill="hold">
                                              <p:stCondLst>
                                                <p:cond delay="0"/>
                                              </p:stCondLst>
                                            </p:cTn>
                                            <p:tgtEl>
                                              <p:spTgt spid="23"/>
                                            </p:tgtEl>
                                            <p:attrNameLst>
                                              <p:attrName>ppt_x</p:attrName>
                                            </p:attrNameLst>
                                          </p:cBhvr>
                                        </p:anim>
                                        <p:anim by="(-#ppt_w*0.10)" calcmode="lin" valueType="num">
                                          <p:cBhvr>
                                            <p:cTn id="77" dur="25" autoRev="1" fill="hold">
                                              <p:stCondLst>
                                                <p:cond delay="0"/>
                                              </p:stCondLst>
                                            </p:cTn>
                                            <p:tgtEl>
                                              <p:spTgt spid="23"/>
                                            </p:tgtEl>
                                            <p:attrNameLst>
                                              <p:attrName>ppt_y</p:attrName>
                                            </p:attrNameLst>
                                          </p:cBhvr>
                                        </p:anim>
                                        <p:animRot by="-480000">
                                          <p:cBhvr>
                                            <p:cTn id="78" dur="25" autoRev="1" fill="hold">
                                              <p:stCondLst>
                                                <p:cond delay="0"/>
                                              </p:stCondLst>
                                            </p:cTn>
                                            <p:tgtEl>
                                              <p:spTgt spid="2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1" grpId="0" animBg="1"/>
          <p:bldP spid="15" grpId="0"/>
          <p:bldP spid="19" grpId="0" animBg="1"/>
          <p:bldP spid="20" grpId="0" animBg="1"/>
          <p:bldP spid="13" grpId="0" animBg="1"/>
          <p:bldP spid="14" grpId="0" animBg="1"/>
          <p:bldP spid="16" grpId="0"/>
          <p:bldP spid="17" grpId="0"/>
          <p:bldP spid="21" grpId="0"/>
          <p:bldP spid="21" grpId="1"/>
          <p:bldP spid="22" grpId="0"/>
          <p:bldP spid="22" grpId="1"/>
          <p:bldP spid="23" grpId="0"/>
          <p:bldP spid="23"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1+#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1+#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par>
                                    <p:cTn id="19" presetID="53" presetClass="entr" presetSubtype="16" fill="hold" grpId="0" nodeType="withEffect">
                                      <p:stCondLst>
                                        <p:cond delay="200"/>
                                      </p:stCondLst>
                                      <p:childTnLst>
                                        <p:set>
                                          <p:cBhvr>
                                            <p:cTn id="20" dur="1" fill="hold">
                                              <p:stCondLst>
                                                <p:cond delay="0"/>
                                              </p:stCondLst>
                                            </p:cTn>
                                            <p:tgtEl>
                                              <p:spTgt spid="11"/>
                                            </p:tgtEl>
                                            <p:attrNameLst>
                                              <p:attrName>style.visibility</p:attrName>
                                            </p:attrNameLst>
                                          </p:cBhvr>
                                          <p:to>
                                            <p:strVal val="visible"/>
                                          </p:to>
                                        </p:set>
                                        <p:anim calcmode="lin" valueType="num">
                                          <p:cBhvr>
                                            <p:cTn id="21" dur="500" fill="hold"/>
                                            <p:tgtEl>
                                              <p:spTgt spid="11"/>
                                            </p:tgtEl>
                                            <p:attrNameLst>
                                              <p:attrName>ppt_w</p:attrName>
                                            </p:attrNameLst>
                                          </p:cBhvr>
                                          <p:tavLst>
                                            <p:tav tm="0">
                                              <p:val>
                                                <p:fltVal val="0"/>
                                              </p:val>
                                            </p:tav>
                                            <p:tav tm="100000">
                                              <p:val>
                                                <p:strVal val="#ppt_w"/>
                                              </p:val>
                                            </p:tav>
                                          </p:tavLst>
                                        </p:anim>
                                        <p:anim calcmode="lin" valueType="num">
                                          <p:cBhvr>
                                            <p:cTn id="22" dur="500" fill="hold"/>
                                            <p:tgtEl>
                                              <p:spTgt spid="11"/>
                                            </p:tgtEl>
                                            <p:attrNameLst>
                                              <p:attrName>ppt_h</p:attrName>
                                            </p:attrNameLst>
                                          </p:cBhvr>
                                          <p:tavLst>
                                            <p:tav tm="0">
                                              <p:val>
                                                <p:fltVal val="0"/>
                                              </p:val>
                                            </p:tav>
                                            <p:tav tm="100000">
                                              <p:val>
                                                <p:strVal val="#ppt_h"/>
                                              </p:val>
                                            </p:tav>
                                          </p:tavLst>
                                        </p:anim>
                                        <p:animEffect transition="in" filter="fade">
                                          <p:cBhvr>
                                            <p:cTn id="23" dur="500"/>
                                            <p:tgtEl>
                                              <p:spTgt spid="11"/>
                                            </p:tgtEl>
                                          </p:cBhvr>
                                        </p:animEffect>
                                      </p:childTnLst>
                                    </p:cTn>
                                  </p:par>
                                  <p:par>
                                    <p:cTn id="24" presetID="53" presetClass="entr" presetSubtype="16" fill="hold" grpId="0" nodeType="withEffect">
                                      <p:stCondLst>
                                        <p:cond delay="200"/>
                                      </p:stCondLst>
                                      <p:childTnLst>
                                        <p:set>
                                          <p:cBhvr>
                                            <p:cTn id="25" dur="1" fill="hold">
                                              <p:stCondLst>
                                                <p:cond delay="0"/>
                                              </p:stCondLst>
                                            </p:cTn>
                                            <p:tgtEl>
                                              <p:spTgt spid="13"/>
                                            </p:tgtEl>
                                            <p:attrNameLst>
                                              <p:attrName>style.visibility</p:attrName>
                                            </p:attrNameLst>
                                          </p:cBhvr>
                                          <p:to>
                                            <p:strVal val="visible"/>
                                          </p:to>
                                        </p:set>
                                        <p:anim calcmode="lin" valueType="num">
                                          <p:cBhvr>
                                            <p:cTn id="26" dur="500" fill="hold"/>
                                            <p:tgtEl>
                                              <p:spTgt spid="13"/>
                                            </p:tgtEl>
                                            <p:attrNameLst>
                                              <p:attrName>ppt_w</p:attrName>
                                            </p:attrNameLst>
                                          </p:cBhvr>
                                          <p:tavLst>
                                            <p:tav tm="0">
                                              <p:val>
                                                <p:fltVal val="0"/>
                                              </p:val>
                                            </p:tav>
                                            <p:tav tm="100000">
                                              <p:val>
                                                <p:strVal val="#ppt_w"/>
                                              </p:val>
                                            </p:tav>
                                          </p:tavLst>
                                        </p:anim>
                                        <p:anim calcmode="lin" valueType="num">
                                          <p:cBhvr>
                                            <p:cTn id="27" dur="500" fill="hold"/>
                                            <p:tgtEl>
                                              <p:spTgt spid="13"/>
                                            </p:tgtEl>
                                            <p:attrNameLst>
                                              <p:attrName>ppt_h</p:attrName>
                                            </p:attrNameLst>
                                          </p:cBhvr>
                                          <p:tavLst>
                                            <p:tav tm="0">
                                              <p:val>
                                                <p:fltVal val="0"/>
                                              </p:val>
                                            </p:tav>
                                            <p:tav tm="100000">
                                              <p:val>
                                                <p:strVal val="#ppt_h"/>
                                              </p:val>
                                            </p:tav>
                                          </p:tavLst>
                                        </p:anim>
                                        <p:animEffect transition="in" filter="fade">
                                          <p:cBhvr>
                                            <p:cTn id="28" dur="500"/>
                                            <p:tgtEl>
                                              <p:spTgt spid="13"/>
                                            </p:tgtEl>
                                          </p:cBhvr>
                                        </p:animEffect>
                                      </p:childTnLst>
                                    </p:cTn>
                                  </p:par>
                                  <p:par>
                                    <p:cTn id="29" presetID="53" presetClass="entr" presetSubtype="16"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1500"/>
                                </p:stCondLst>
                                <p:childTnLst>
                                  <p:par>
                                    <p:cTn id="35" presetID="16" presetClass="entr" presetSubtype="37"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arn(outVertical)">
                                          <p:cBhvr>
                                            <p:cTn id="37" dur="500"/>
                                            <p:tgtEl>
                                              <p:spTgt spid="16"/>
                                            </p:tgtEl>
                                          </p:cBhvr>
                                        </p:animEffect>
                                      </p:childTnLst>
                                    </p:cTn>
                                  </p:par>
                                  <p:par>
                                    <p:cTn id="38" presetID="16" presetClass="entr" presetSubtype="37"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outVertical)">
                                          <p:cBhvr>
                                            <p:cTn id="40" dur="500"/>
                                            <p:tgtEl>
                                              <p:spTgt spid="15"/>
                                            </p:tgtEl>
                                          </p:cBhvr>
                                        </p:animEffect>
                                      </p:childTnLst>
                                    </p:cTn>
                                  </p:par>
                                  <p:par>
                                    <p:cTn id="41" presetID="16" presetClass="entr" presetSubtype="37"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arn(outVertical)">
                                          <p:cBhvr>
                                            <p:cTn id="43" dur="500"/>
                                            <p:tgtEl>
                                              <p:spTgt spid="17"/>
                                            </p:tgtEl>
                                          </p:cBhvr>
                                        </p:animEffect>
                                      </p:childTnLst>
                                    </p:cTn>
                                  </p:par>
                                </p:childTnLst>
                              </p:cTn>
                            </p:par>
                            <p:par>
                              <p:cTn id="44" fill="hold">
                                <p:stCondLst>
                                  <p:cond delay="2000"/>
                                </p:stCondLst>
                                <p:childTnLst>
                                  <p:par>
                                    <p:cTn id="45" presetID="21" presetClass="entr" presetSubtype="1"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wheel(1)">
                                          <p:cBhvr>
                                            <p:cTn id="47" dur="800"/>
                                            <p:tgtEl>
                                              <p:spTgt spid="18"/>
                                            </p:tgtEl>
                                          </p:cBhvr>
                                        </p:animEffect>
                                      </p:childTnLst>
                                    </p:cTn>
                                  </p:par>
                                  <p:par>
                                    <p:cTn id="48" presetID="21" presetClass="entr" presetSubtype="1" fill="hold" grpId="0" nodeType="withEffect">
                                      <p:stCondLst>
                                        <p:cond delay="200"/>
                                      </p:stCondLst>
                                      <p:childTnLst>
                                        <p:set>
                                          <p:cBhvr>
                                            <p:cTn id="49" dur="1" fill="hold">
                                              <p:stCondLst>
                                                <p:cond delay="0"/>
                                              </p:stCondLst>
                                            </p:cTn>
                                            <p:tgtEl>
                                              <p:spTgt spid="19"/>
                                            </p:tgtEl>
                                            <p:attrNameLst>
                                              <p:attrName>style.visibility</p:attrName>
                                            </p:attrNameLst>
                                          </p:cBhvr>
                                          <p:to>
                                            <p:strVal val="visible"/>
                                          </p:to>
                                        </p:set>
                                        <p:animEffect transition="in" filter="wheel(1)">
                                          <p:cBhvr>
                                            <p:cTn id="50" dur="800"/>
                                            <p:tgtEl>
                                              <p:spTgt spid="19"/>
                                            </p:tgtEl>
                                          </p:cBhvr>
                                        </p:animEffect>
                                      </p:childTnLst>
                                    </p:cTn>
                                  </p:par>
                                  <p:par>
                                    <p:cTn id="51" presetID="21" presetClass="entr" presetSubtype="1" fill="hold" grpId="0" nodeType="withEffect">
                                      <p:stCondLst>
                                        <p:cond delay="400"/>
                                      </p:stCondLst>
                                      <p:childTnLst>
                                        <p:set>
                                          <p:cBhvr>
                                            <p:cTn id="52" dur="1" fill="hold">
                                              <p:stCondLst>
                                                <p:cond delay="0"/>
                                              </p:stCondLst>
                                            </p:cTn>
                                            <p:tgtEl>
                                              <p:spTgt spid="20"/>
                                            </p:tgtEl>
                                            <p:attrNameLst>
                                              <p:attrName>style.visibility</p:attrName>
                                            </p:attrNameLst>
                                          </p:cBhvr>
                                          <p:to>
                                            <p:strVal val="visible"/>
                                          </p:to>
                                        </p:set>
                                        <p:animEffect transition="in" filter="wheel(1)">
                                          <p:cBhvr>
                                            <p:cTn id="53" dur="800"/>
                                            <p:tgtEl>
                                              <p:spTgt spid="20"/>
                                            </p:tgtEl>
                                          </p:cBhvr>
                                        </p:animEffect>
                                      </p:childTnLst>
                                    </p:cTn>
                                  </p:par>
                                </p:childTnLst>
                              </p:cTn>
                            </p:par>
                            <p:par>
                              <p:cTn id="54" fill="hold">
                                <p:stCondLst>
                                  <p:cond delay="3000"/>
                                </p:stCondLst>
                                <p:childTnLst>
                                  <p:par>
                                    <p:cTn id="55" presetID="22" presetClass="entr" presetSubtype="8" fill="hold" grpId="0" nodeType="afterEffect">
                                      <p:stCondLst>
                                        <p:cond delay="0"/>
                                      </p:stCondLst>
                                      <p:iterate type="lt">
                                        <p:tmPct val="30000"/>
                                      </p:iterate>
                                      <p:childTnLst>
                                        <p:set>
                                          <p:cBhvr>
                                            <p:cTn id="56" dur="1" fill="hold">
                                              <p:stCondLst>
                                                <p:cond delay="0"/>
                                              </p:stCondLst>
                                            </p:cTn>
                                            <p:tgtEl>
                                              <p:spTgt spid="21"/>
                                            </p:tgtEl>
                                            <p:attrNameLst>
                                              <p:attrName>style.visibility</p:attrName>
                                            </p:attrNameLst>
                                          </p:cBhvr>
                                          <p:to>
                                            <p:strVal val="visible"/>
                                          </p:to>
                                        </p:set>
                                        <p:animEffect transition="in" filter="wipe(left)">
                                          <p:cBhvr>
                                            <p:cTn id="57" dur="50"/>
                                            <p:tgtEl>
                                              <p:spTgt spid="21"/>
                                            </p:tgtEl>
                                          </p:cBhvr>
                                        </p:animEffect>
                                      </p:childTnLst>
                                    </p:cTn>
                                  </p:par>
                                  <p:par>
                                    <p:cTn id="58" presetID="36" presetClass="emph" presetSubtype="0" fill="hold" grpId="1" nodeType="withEffect">
                                      <p:stCondLst>
                                        <p:cond delay="0"/>
                                      </p:stCondLst>
                                      <p:iterate type="lt">
                                        <p:tmPct val="30000"/>
                                      </p:iterate>
                                      <p:childTnLst>
                                        <p:animScale>
                                          <p:cBhvr>
                                            <p:cTn id="59" dur="25" autoRev="1" fill="hold">
                                              <p:stCondLst>
                                                <p:cond delay="0"/>
                                              </p:stCondLst>
                                            </p:cTn>
                                            <p:tgtEl>
                                              <p:spTgt spid="21"/>
                                            </p:tgtEl>
                                          </p:cBhvr>
                                          <p:to x="80000" y="100000"/>
                                        </p:animScale>
                                        <p:anim by="(#ppt_w*0.10)" calcmode="lin" valueType="num">
                                          <p:cBhvr>
                                            <p:cTn id="60" dur="25" autoRev="1" fill="hold">
                                              <p:stCondLst>
                                                <p:cond delay="0"/>
                                              </p:stCondLst>
                                            </p:cTn>
                                            <p:tgtEl>
                                              <p:spTgt spid="21"/>
                                            </p:tgtEl>
                                            <p:attrNameLst>
                                              <p:attrName>ppt_x</p:attrName>
                                            </p:attrNameLst>
                                          </p:cBhvr>
                                        </p:anim>
                                        <p:anim by="(-#ppt_w*0.10)" calcmode="lin" valueType="num">
                                          <p:cBhvr>
                                            <p:cTn id="61" dur="25" autoRev="1" fill="hold">
                                              <p:stCondLst>
                                                <p:cond delay="0"/>
                                              </p:stCondLst>
                                            </p:cTn>
                                            <p:tgtEl>
                                              <p:spTgt spid="21"/>
                                            </p:tgtEl>
                                            <p:attrNameLst>
                                              <p:attrName>ppt_y</p:attrName>
                                            </p:attrNameLst>
                                          </p:cBhvr>
                                        </p:anim>
                                        <p:animRot by="-480000">
                                          <p:cBhvr>
                                            <p:cTn id="62" dur="25" autoRev="1" fill="hold">
                                              <p:stCondLst>
                                                <p:cond delay="0"/>
                                              </p:stCondLst>
                                            </p:cTn>
                                            <p:tgtEl>
                                              <p:spTgt spid="21"/>
                                            </p:tgtEl>
                                            <p:attrNameLst>
                                              <p:attrName>r</p:attrName>
                                            </p:attrNameLst>
                                          </p:cBhvr>
                                        </p:animRot>
                                      </p:childTnLst>
                                    </p:cTn>
                                  </p:par>
                                  <p:par>
                                    <p:cTn id="63" presetID="22" presetClass="entr" presetSubtype="8" fill="hold" grpId="0" nodeType="withEffect">
                                      <p:stCondLst>
                                        <p:cond delay="500"/>
                                      </p:stCondLst>
                                      <p:iterate type="lt">
                                        <p:tmPct val="30000"/>
                                      </p:iterate>
                                      <p:childTnLst>
                                        <p:set>
                                          <p:cBhvr>
                                            <p:cTn id="64" dur="1" fill="hold">
                                              <p:stCondLst>
                                                <p:cond delay="0"/>
                                              </p:stCondLst>
                                            </p:cTn>
                                            <p:tgtEl>
                                              <p:spTgt spid="22"/>
                                            </p:tgtEl>
                                            <p:attrNameLst>
                                              <p:attrName>style.visibility</p:attrName>
                                            </p:attrNameLst>
                                          </p:cBhvr>
                                          <p:to>
                                            <p:strVal val="visible"/>
                                          </p:to>
                                        </p:set>
                                        <p:animEffect transition="in" filter="wipe(left)">
                                          <p:cBhvr>
                                            <p:cTn id="65" dur="50"/>
                                            <p:tgtEl>
                                              <p:spTgt spid="22"/>
                                            </p:tgtEl>
                                          </p:cBhvr>
                                        </p:animEffect>
                                      </p:childTnLst>
                                    </p:cTn>
                                  </p:par>
                                  <p:par>
                                    <p:cTn id="66" presetID="36" presetClass="emph" presetSubtype="0" fill="hold" grpId="1" nodeType="withEffect">
                                      <p:stCondLst>
                                        <p:cond delay="500"/>
                                      </p:stCondLst>
                                      <p:iterate type="lt">
                                        <p:tmPct val="30000"/>
                                      </p:iterate>
                                      <p:childTnLst>
                                        <p:animScale>
                                          <p:cBhvr>
                                            <p:cTn id="67" dur="25" autoRev="1" fill="hold">
                                              <p:stCondLst>
                                                <p:cond delay="0"/>
                                              </p:stCondLst>
                                            </p:cTn>
                                            <p:tgtEl>
                                              <p:spTgt spid="22"/>
                                            </p:tgtEl>
                                          </p:cBhvr>
                                          <p:to x="80000" y="100000"/>
                                        </p:animScale>
                                        <p:anim by="(#ppt_w*0.10)" calcmode="lin" valueType="num">
                                          <p:cBhvr>
                                            <p:cTn id="68" dur="25" autoRev="1" fill="hold">
                                              <p:stCondLst>
                                                <p:cond delay="0"/>
                                              </p:stCondLst>
                                            </p:cTn>
                                            <p:tgtEl>
                                              <p:spTgt spid="22"/>
                                            </p:tgtEl>
                                            <p:attrNameLst>
                                              <p:attrName>ppt_x</p:attrName>
                                            </p:attrNameLst>
                                          </p:cBhvr>
                                        </p:anim>
                                        <p:anim by="(-#ppt_w*0.10)" calcmode="lin" valueType="num">
                                          <p:cBhvr>
                                            <p:cTn id="69" dur="25" autoRev="1" fill="hold">
                                              <p:stCondLst>
                                                <p:cond delay="0"/>
                                              </p:stCondLst>
                                            </p:cTn>
                                            <p:tgtEl>
                                              <p:spTgt spid="22"/>
                                            </p:tgtEl>
                                            <p:attrNameLst>
                                              <p:attrName>ppt_y</p:attrName>
                                            </p:attrNameLst>
                                          </p:cBhvr>
                                        </p:anim>
                                        <p:animRot by="-480000">
                                          <p:cBhvr>
                                            <p:cTn id="70" dur="25" autoRev="1" fill="hold">
                                              <p:stCondLst>
                                                <p:cond delay="0"/>
                                              </p:stCondLst>
                                            </p:cTn>
                                            <p:tgtEl>
                                              <p:spTgt spid="22"/>
                                            </p:tgtEl>
                                            <p:attrNameLst>
                                              <p:attrName>r</p:attrName>
                                            </p:attrNameLst>
                                          </p:cBhvr>
                                        </p:animRot>
                                      </p:childTnLst>
                                    </p:cTn>
                                  </p:par>
                                  <p:par>
                                    <p:cTn id="71" presetID="22" presetClass="entr" presetSubtype="8" fill="hold" grpId="0" nodeType="withEffect">
                                      <p:stCondLst>
                                        <p:cond delay="1000"/>
                                      </p:stCondLst>
                                      <p:iterate type="lt">
                                        <p:tmPct val="30000"/>
                                      </p:iterate>
                                      <p:childTnLst>
                                        <p:set>
                                          <p:cBhvr>
                                            <p:cTn id="72" dur="1" fill="hold">
                                              <p:stCondLst>
                                                <p:cond delay="0"/>
                                              </p:stCondLst>
                                            </p:cTn>
                                            <p:tgtEl>
                                              <p:spTgt spid="23"/>
                                            </p:tgtEl>
                                            <p:attrNameLst>
                                              <p:attrName>style.visibility</p:attrName>
                                            </p:attrNameLst>
                                          </p:cBhvr>
                                          <p:to>
                                            <p:strVal val="visible"/>
                                          </p:to>
                                        </p:set>
                                        <p:animEffect transition="in" filter="wipe(left)">
                                          <p:cBhvr>
                                            <p:cTn id="73" dur="50"/>
                                            <p:tgtEl>
                                              <p:spTgt spid="23"/>
                                            </p:tgtEl>
                                          </p:cBhvr>
                                        </p:animEffect>
                                      </p:childTnLst>
                                    </p:cTn>
                                  </p:par>
                                  <p:par>
                                    <p:cTn id="74" presetID="36" presetClass="emph" presetSubtype="0" fill="hold" grpId="1" nodeType="withEffect">
                                      <p:stCondLst>
                                        <p:cond delay="1000"/>
                                      </p:stCondLst>
                                      <p:iterate type="lt">
                                        <p:tmPct val="30000"/>
                                      </p:iterate>
                                      <p:childTnLst>
                                        <p:animScale>
                                          <p:cBhvr>
                                            <p:cTn id="75" dur="25" autoRev="1" fill="hold">
                                              <p:stCondLst>
                                                <p:cond delay="0"/>
                                              </p:stCondLst>
                                            </p:cTn>
                                            <p:tgtEl>
                                              <p:spTgt spid="23"/>
                                            </p:tgtEl>
                                          </p:cBhvr>
                                          <p:to x="80000" y="100000"/>
                                        </p:animScale>
                                        <p:anim by="(#ppt_w*0.10)" calcmode="lin" valueType="num">
                                          <p:cBhvr>
                                            <p:cTn id="76" dur="25" autoRev="1" fill="hold">
                                              <p:stCondLst>
                                                <p:cond delay="0"/>
                                              </p:stCondLst>
                                            </p:cTn>
                                            <p:tgtEl>
                                              <p:spTgt spid="23"/>
                                            </p:tgtEl>
                                            <p:attrNameLst>
                                              <p:attrName>ppt_x</p:attrName>
                                            </p:attrNameLst>
                                          </p:cBhvr>
                                        </p:anim>
                                        <p:anim by="(-#ppt_w*0.10)" calcmode="lin" valueType="num">
                                          <p:cBhvr>
                                            <p:cTn id="77" dur="25" autoRev="1" fill="hold">
                                              <p:stCondLst>
                                                <p:cond delay="0"/>
                                              </p:stCondLst>
                                            </p:cTn>
                                            <p:tgtEl>
                                              <p:spTgt spid="23"/>
                                            </p:tgtEl>
                                            <p:attrNameLst>
                                              <p:attrName>ppt_y</p:attrName>
                                            </p:attrNameLst>
                                          </p:cBhvr>
                                        </p:anim>
                                        <p:animRot by="-480000">
                                          <p:cBhvr>
                                            <p:cTn id="78" dur="25" autoRev="1" fill="hold">
                                              <p:stCondLst>
                                                <p:cond delay="0"/>
                                              </p:stCondLst>
                                            </p:cTn>
                                            <p:tgtEl>
                                              <p:spTgt spid="2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1" grpId="0" animBg="1"/>
          <p:bldP spid="15" grpId="0"/>
          <p:bldP spid="19" grpId="0" animBg="1"/>
          <p:bldP spid="20" grpId="0" animBg="1"/>
          <p:bldP spid="13" grpId="0" animBg="1"/>
          <p:bldP spid="14" grpId="0" animBg="1"/>
          <p:bldP spid="16" grpId="0"/>
          <p:bldP spid="17" grpId="0"/>
          <p:bldP spid="21" grpId="0"/>
          <p:bldP spid="21" grpId="1"/>
          <p:bldP spid="22" grpId="0"/>
          <p:bldP spid="22" grpId="1"/>
          <p:bldP spid="23" grpId="0"/>
          <p:bldP spid="23" grpId="1"/>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12"/>
          <p:cNvSpPr/>
          <p:nvPr/>
        </p:nvSpPr>
        <p:spPr>
          <a:xfrm>
            <a:off x="5334494" y="2499742"/>
            <a:ext cx="2696468" cy="79976"/>
          </a:xfrm>
          <a:prstGeom prst="rect">
            <a:avLst/>
          </a:prstGeom>
          <a:pattFill prst="ltDnDiag">
            <a:fgClr>
              <a:schemeClr val="bg1">
                <a:lumMod val="65000"/>
              </a:schemeClr>
            </a:fgClr>
            <a:bgClr>
              <a:schemeClr val="bg1">
                <a:lumMod val="9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微软雅黑" panose="020B0503020204020204" pitchFamily="34" charset="-122"/>
              <a:ea typeface="微软雅黑" panose="020B0503020204020204" pitchFamily="34" charset="-122"/>
            </a:endParaRPr>
          </a:p>
        </p:txBody>
      </p:sp>
      <p:sp>
        <p:nvSpPr>
          <p:cNvPr id="26" name="Rectangle 12"/>
          <p:cNvSpPr/>
          <p:nvPr/>
        </p:nvSpPr>
        <p:spPr>
          <a:xfrm>
            <a:off x="5334494" y="3579862"/>
            <a:ext cx="2696468" cy="79976"/>
          </a:xfrm>
          <a:prstGeom prst="rect">
            <a:avLst/>
          </a:prstGeom>
          <a:pattFill prst="ltDnDiag">
            <a:fgClr>
              <a:schemeClr val="bg1">
                <a:lumMod val="65000"/>
              </a:schemeClr>
            </a:fgClr>
            <a:bgClr>
              <a:schemeClr val="bg1">
                <a:lumMod val="9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微软雅黑" panose="020B0503020204020204" pitchFamily="34" charset="-122"/>
              <a:ea typeface="微软雅黑" panose="020B0503020204020204" pitchFamily="34" charset="-122"/>
            </a:endParaRPr>
          </a:p>
        </p:txBody>
      </p:sp>
      <p:sp>
        <p:nvSpPr>
          <p:cNvPr id="31" name="TextBox 30"/>
          <p:cNvSpPr txBox="1"/>
          <p:nvPr/>
        </p:nvSpPr>
        <p:spPr>
          <a:xfrm>
            <a:off x="3563888" y="339504"/>
            <a:ext cx="2016224" cy="326390"/>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anose="020B0503020204020204" pitchFamily="34" charset="-122"/>
                <a:ea typeface="微软雅黑" panose="020B0503020204020204" pitchFamily="34" charset="-122"/>
              </a:rPr>
              <a:t>添加标题</a:t>
            </a:r>
          </a:p>
        </p:txBody>
      </p:sp>
      <p:sp>
        <p:nvSpPr>
          <p:cNvPr id="33"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7" name="组合 6"/>
          <p:cNvGrpSpPr/>
          <p:nvPr/>
        </p:nvGrpSpPr>
        <p:grpSpPr>
          <a:xfrm>
            <a:off x="5364089" y="1635646"/>
            <a:ext cx="759798" cy="759798"/>
            <a:chOff x="304800" y="673100"/>
            <a:chExt cx="4000500" cy="4000500"/>
          </a:xfrm>
          <a:effectLst>
            <a:outerShdw blurRad="444500" dist="254000" dir="8100000" algn="tr" rotWithShape="0">
              <a:prstClr val="black">
                <a:alpha val="50000"/>
              </a:prstClr>
            </a:outerShdw>
          </a:effectLst>
        </p:grpSpPr>
        <p:sp>
          <p:nvSpPr>
            <p:cNvPr id="8" name="同心圆 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椭圆 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TextBox 14"/>
          <p:cNvSpPr>
            <a:spLocks noChangeArrowheads="1"/>
          </p:cNvSpPr>
          <p:nvPr/>
        </p:nvSpPr>
        <p:spPr bwMode="auto">
          <a:xfrm>
            <a:off x="5436096" y="1749113"/>
            <a:ext cx="6270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dirty="0">
                <a:solidFill>
                  <a:schemeClr val="accent2"/>
                </a:solidFill>
                <a:latin typeface="微软雅黑" panose="020B0503020204020204" pitchFamily="34" charset="-122"/>
                <a:ea typeface="微软雅黑" panose="020B0503020204020204" pitchFamily="34" charset="-122"/>
                <a:sym typeface="方正兰亭粗黑_GBK" charset="-122"/>
              </a:rPr>
              <a:t>01</a:t>
            </a:r>
          </a:p>
        </p:txBody>
      </p:sp>
      <p:sp>
        <p:nvSpPr>
          <p:cNvPr id="11" name="TextBox 10"/>
          <p:cNvSpPr txBox="1"/>
          <p:nvPr/>
        </p:nvSpPr>
        <p:spPr>
          <a:xfrm>
            <a:off x="6364402" y="1662676"/>
            <a:ext cx="1807998" cy="292388"/>
          </a:xfrm>
          <a:prstGeom prst="rect">
            <a:avLst/>
          </a:prstGeom>
          <a:noFill/>
        </p:spPr>
        <p:txBody>
          <a:bodyPr wrap="square" lIns="0" rIns="0" bIns="0" rtlCol="0">
            <a:spAutoFit/>
          </a:bodyPr>
          <a:lstStyle/>
          <a:p>
            <a:pPr defTabSz="-635">
              <a:tabLst>
                <a:tab pos="1025525" algn="l"/>
              </a:tabLst>
            </a:pPr>
            <a:r>
              <a:rPr lang="zh-CN" altLang="en-US" sz="1600" b="1" dirty="0" smtClean="0">
                <a:solidFill>
                  <a:schemeClr val="accent2"/>
                </a:solidFill>
                <a:latin typeface="微软雅黑" panose="020B0503020204020204" pitchFamily="34" charset="-122"/>
                <a:ea typeface="微软雅黑" panose="020B0503020204020204" pitchFamily="34" charset="-122"/>
                <a:cs typeface="Calibri" panose="020F0502020204030204"/>
              </a:rPr>
              <a:t>填加标</a:t>
            </a:r>
            <a:r>
              <a:rPr lang="zh-CN" altLang="en-US" sz="1600" b="1" dirty="0">
                <a:solidFill>
                  <a:schemeClr val="accent2"/>
                </a:solidFill>
                <a:latin typeface="微软雅黑" panose="020B0503020204020204" pitchFamily="34" charset="-122"/>
                <a:ea typeface="微软雅黑" panose="020B0503020204020204" pitchFamily="34" charset="-122"/>
                <a:cs typeface="Calibri" panose="020F0502020204030204"/>
              </a:rPr>
              <a:t>题</a:t>
            </a:r>
            <a:endParaRPr lang="en-US" sz="1600" b="1" dirty="0">
              <a:solidFill>
                <a:schemeClr val="accent2"/>
              </a:solidFill>
              <a:latin typeface="微软雅黑" panose="020B0503020204020204" pitchFamily="34" charset="-122"/>
              <a:ea typeface="微软雅黑" panose="020B0503020204020204" pitchFamily="34" charset="-122"/>
              <a:cs typeface="Calibri" panose="020F0502020204030204"/>
            </a:endParaRPr>
          </a:p>
        </p:txBody>
      </p:sp>
      <p:sp>
        <p:nvSpPr>
          <p:cNvPr id="12" name="TextBox 11"/>
          <p:cNvSpPr txBox="1"/>
          <p:nvPr/>
        </p:nvSpPr>
        <p:spPr>
          <a:xfrm>
            <a:off x="6336453" y="1966878"/>
            <a:ext cx="1547915" cy="446276"/>
          </a:xfrm>
          <a:prstGeom prst="rect">
            <a:avLst/>
          </a:prstGeom>
          <a:noFill/>
        </p:spPr>
        <p:txBody>
          <a:bodyPr wrap="square" lIns="0" rIns="0" bIns="0" rtlCol="0">
            <a:spAutoFit/>
          </a:bodyPr>
          <a:lstStyle/>
          <a:p>
            <a:pPr algn="ct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单击</a:t>
            </a: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此处文本单击添加文本</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单击此处文本单击添加</a:t>
            </a: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文本</a:t>
            </a:r>
            <a:endParaRPr lang="en-US" sz="1000" dirty="0">
              <a:solidFill>
                <a:schemeClr val="bg1">
                  <a:lumMod val="50000"/>
                </a:schemeClr>
              </a:solidFill>
              <a:latin typeface="微软雅黑" panose="020B0503020204020204" pitchFamily="34" charset="-122"/>
              <a:ea typeface="微软雅黑" panose="020B0503020204020204" pitchFamily="34" charset="-122"/>
              <a:cs typeface="Calibri" panose="020F0502020204030204"/>
            </a:endParaRPr>
          </a:p>
        </p:txBody>
      </p:sp>
      <p:grpSp>
        <p:nvGrpSpPr>
          <p:cNvPr id="13" name="组合 12"/>
          <p:cNvGrpSpPr/>
          <p:nvPr/>
        </p:nvGrpSpPr>
        <p:grpSpPr>
          <a:xfrm>
            <a:off x="5364089" y="2685217"/>
            <a:ext cx="759798" cy="759798"/>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 name="椭圆 1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TextBox 14"/>
          <p:cNvSpPr>
            <a:spLocks noChangeArrowheads="1"/>
          </p:cNvSpPr>
          <p:nvPr/>
        </p:nvSpPr>
        <p:spPr bwMode="auto">
          <a:xfrm>
            <a:off x="5436096" y="2798684"/>
            <a:ext cx="6270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dirty="0" smtClean="0">
                <a:solidFill>
                  <a:schemeClr val="accent3"/>
                </a:solidFill>
                <a:latin typeface="微软雅黑" panose="020B0503020204020204" pitchFamily="34" charset="-122"/>
                <a:ea typeface="微软雅黑" panose="020B0503020204020204" pitchFamily="34" charset="-122"/>
                <a:sym typeface="方正兰亭粗黑_GBK" charset="-122"/>
              </a:rPr>
              <a:t>02</a:t>
            </a:r>
            <a:endParaRPr lang="en-US" altLang="zh-CN" sz="2800" b="1" dirty="0">
              <a:solidFill>
                <a:schemeClr val="accent3"/>
              </a:solidFill>
              <a:latin typeface="微软雅黑" panose="020B0503020204020204" pitchFamily="34" charset="-122"/>
              <a:ea typeface="微软雅黑" panose="020B0503020204020204" pitchFamily="34" charset="-122"/>
              <a:sym typeface="方正兰亭粗黑_GBK" charset="-122"/>
            </a:endParaRPr>
          </a:p>
        </p:txBody>
      </p:sp>
      <p:sp>
        <p:nvSpPr>
          <p:cNvPr id="17" name="TextBox 16"/>
          <p:cNvSpPr txBox="1"/>
          <p:nvPr/>
        </p:nvSpPr>
        <p:spPr>
          <a:xfrm>
            <a:off x="6364402" y="2712247"/>
            <a:ext cx="1807998" cy="292388"/>
          </a:xfrm>
          <a:prstGeom prst="rect">
            <a:avLst/>
          </a:prstGeom>
          <a:noFill/>
        </p:spPr>
        <p:txBody>
          <a:bodyPr wrap="square" lIns="0" rIns="0" bIns="0" rtlCol="0">
            <a:spAutoFit/>
          </a:bodyPr>
          <a:lstStyle/>
          <a:p>
            <a:pPr defTabSz="-635">
              <a:tabLst>
                <a:tab pos="1025525" algn="l"/>
              </a:tabLst>
            </a:pPr>
            <a:r>
              <a:rPr lang="zh-CN" altLang="en-US" sz="1600" b="1" dirty="0" smtClean="0">
                <a:solidFill>
                  <a:schemeClr val="accent3"/>
                </a:solidFill>
                <a:latin typeface="微软雅黑" panose="020B0503020204020204" pitchFamily="34" charset="-122"/>
                <a:ea typeface="微软雅黑" panose="020B0503020204020204" pitchFamily="34" charset="-122"/>
                <a:cs typeface="Calibri" panose="020F0502020204030204"/>
              </a:rPr>
              <a:t>填加标</a:t>
            </a:r>
            <a:r>
              <a:rPr lang="zh-CN" altLang="en-US" sz="1600" b="1" dirty="0">
                <a:solidFill>
                  <a:schemeClr val="accent3"/>
                </a:solidFill>
                <a:latin typeface="微软雅黑" panose="020B0503020204020204" pitchFamily="34" charset="-122"/>
                <a:ea typeface="微软雅黑" panose="020B0503020204020204" pitchFamily="34" charset="-122"/>
                <a:cs typeface="Calibri" panose="020F0502020204030204"/>
              </a:rPr>
              <a:t>题</a:t>
            </a:r>
            <a:endParaRPr lang="en-US" sz="1600" b="1" dirty="0">
              <a:solidFill>
                <a:schemeClr val="accent3"/>
              </a:solidFill>
              <a:latin typeface="微软雅黑" panose="020B0503020204020204" pitchFamily="34" charset="-122"/>
              <a:ea typeface="微软雅黑" panose="020B0503020204020204" pitchFamily="34" charset="-122"/>
              <a:cs typeface="Calibri" panose="020F0502020204030204"/>
            </a:endParaRPr>
          </a:p>
        </p:txBody>
      </p:sp>
      <p:sp>
        <p:nvSpPr>
          <p:cNvPr id="18" name="TextBox 17"/>
          <p:cNvSpPr txBox="1"/>
          <p:nvPr/>
        </p:nvSpPr>
        <p:spPr>
          <a:xfrm>
            <a:off x="6336453" y="3016449"/>
            <a:ext cx="1547915" cy="446276"/>
          </a:xfrm>
          <a:prstGeom prst="rect">
            <a:avLst/>
          </a:prstGeom>
          <a:noFill/>
        </p:spPr>
        <p:txBody>
          <a:bodyPr wrap="square" lIns="0" rIns="0" bIns="0" rtlCol="0">
            <a:spAutoFit/>
          </a:bodyPr>
          <a:lstStyle/>
          <a:p>
            <a:pPr algn="ct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单击</a:t>
            </a: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此处文本单击添加文本</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单击此处文本单击添加</a:t>
            </a: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文本</a:t>
            </a:r>
            <a:endParaRPr lang="en-US" sz="1000" dirty="0">
              <a:solidFill>
                <a:schemeClr val="bg1">
                  <a:lumMod val="50000"/>
                </a:schemeClr>
              </a:solidFill>
              <a:latin typeface="微软雅黑" panose="020B0503020204020204" pitchFamily="34" charset="-122"/>
              <a:ea typeface="微软雅黑" panose="020B0503020204020204" pitchFamily="34" charset="-122"/>
              <a:cs typeface="Calibri" panose="020F0502020204030204"/>
            </a:endParaRPr>
          </a:p>
        </p:txBody>
      </p:sp>
      <p:grpSp>
        <p:nvGrpSpPr>
          <p:cNvPr id="19" name="组合 18"/>
          <p:cNvGrpSpPr/>
          <p:nvPr/>
        </p:nvGrpSpPr>
        <p:grpSpPr>
          <a:xfrm>
            <a:off x="5364089" y="3722137"/>
            <a:ext cx="759798" cy="759798"/>
            <a:chOff x="304800" y="673100"/>
            <a:chExt cx="4000500" cy="4000500"/>
          </a:xfrm>
          <a:effectLst>
            <a:outerShdw blurRad="444500" dist="254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 name="椭圆 2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TextBox 14"/>
          <p:cNvSpPr>
            <a:spLocks noChangeArrowheads="1"/>
          </p:cNvSpPr>
          <p:nvPr/>
        </p:nvSpPr>
        <p:spPr bwMode="auto">
          <a:xfrm>
            <a:off x="5436096" y="3835604"/>
            <a:ext cx="6270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dirty="0" smtClean="0">
                <a:solidFill>
                  <a:schemeClr val="accent5"/>
                </a:solidFill>
                <a:latin typeface="微软雅黑" panose="020B0503020204020204" pitchFamily="34" charset="-122"/>
                <a:ea typeface="微软雅黑" panose="020B0503020204020204" pitchFamily="34" charset="-122"/>
                <a:sym typeface="方正兰亭粗黑_GBK" charset="-122"/>
              </a:rPr>
              <a:t>03</a:t>
            </a:r>
            <a:endParaRPr lang="en-US" altLang="zh-CN" sz="2800" b="1" dirty="0">
              <a:solidFill>
                <a:schemeClr val="accent5"/>
              </a:solidFill>
              <a:latin typeface="微软雅黑" panose="020B0503020204020204" pitchFamily="34" charset="-122"/>
              <a:ea typeface="微软雅黑" panose="020B0503020204020204" pitchFamily="34" charset="-122"/>
              <a:sym typeface="方正兰亭粗黑_GBK" charset="-122"/>
            </a:endParaRPr>
          </a:p>
        </p:txBody>
      </p:sp>
      <p:sp>
        <p:nvSpPr>
          <p:cNvPr id="23" name="TextBox 22"/>
          <p:cNvSpPr txBox="1"/>
          <p:nvPr/>
        </p:nvSpPr>
        <p:spPr>
          <a:xfrm>
            <a:off x="6364402" y="3749167"/>
            <a:ext cx="1519966" cy="292388"/>
          </a:xfrm>
          <a:prstGeom prst="rect">
            <a:avLst/>
          </a:prstGeom>
          <a:noFill/>
        </p:spPr>
        <p:txBody>
          <a:bodyPr wrap="square" lIns="0" rIns="0" bIns="0" rtlCol="0">
            <a:spAutoFit/>
          </a:bodyPr>
          <a:lstStyle/>
          <a:p>
            <a:pPr defTabSz="-635">
              <a:tabLst>
                <a:tab pos="1025525" algn="l"/>
              </a:tabLst>
            </a:pPr>
            <a:r>
              <a:rPr lang="zh-CN" altLang="en-US" sz="1600" b="1" dirty="0" smtClean="0">
                <a:solidFill>
                  <a:schemeClr val="accent5"/>
                </a:solidFill>
                <a:latin typeface="微软雅黑" panose="020B0503020204020204" pitchFamily="34" charset="-122"/>
                <a:ea typeface="微软雅黑" panose="020B0503020204020204" pitchFamily="34" charset="-122"/>
                <a:cs typeface="Calibri" panose="020F0502020204030204"/>
              </a:rPr>
              <a:t>填加标</a:t>
            </a:r>
            <a:r>
              <a:rPr lang="zh-CN" altLang="en-US" sz="1600" b="1" dirty="0">
                <a:solidFill>
                  <a:schemeClr val="accent5"/>
                </a:solidFill>
                <a:latin typeface="微软雅黑" panose="020B0503020204020204" pitchFamily="34" charset="-122"/>
                <a:ea typeface="微软雅黑" panose="020B0503020204020204" pitchFamily="34" charset="-122"/>
                <a:cs typeface="Calibri" panose="020F0502020204030204"/>
              </a:rPr>
              <a:t>题</a:t>
            </a:r>
            <a:endParaRPr lang="en-US" sz="1600" b="1" dirty="0">
              <a:solidFill>
                <a:schemeClr val="accent5"/>
              </a:solidFill>
              <a:latin typeface="微软雅黑" panose="020B0503020204020204" pitchFamily="34" charset="-122"/>
              <a:ea typeface="微软雅黑" panose="020B0503020204020204" pitchFamily="34" charset="-122"/>
              <a:cs typeface="Calibri" panose="020F0502020204030204"/>
            </a:endParaRPr>
          </a:p>
        </p:txBody>
      </p:sp>
      <p:sp>
        <p:nvSpPr>
          <p:cNvPr id="24" name="TextBox 23"/>
          <p:cNvSpPr txBox="1"/>
          <p:nvPr/>
        </p:nvSpPr>
        <p:spPr>
          <a:xfrm>
            <a:off x="6336453" y="4053369"/>
            <a:ext cx="1547915" cy="446276"/>
          </a:xfrm>
          <a:prstGeom prst="rect">
            <a:avLst/>
          </a:prstGeom>
          <a:noFill/>
        </p:spPr>
        <p:txBody>
          <a:bodyPr wrap="square" lIns="0" rIns="0" bIns="0" rtlCol="0">
            <a:spAutoFit/>
          </a:bodyPr>
          <a:lstStyle/>
          <a:p>
            <a:pPr algn="ct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单击</a:t>
            </a: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此处文本单击添加文本</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单击此处文本单击添加</a:t>
            </a: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文本</a:t>
            </a:r>
            <a:endParaRPr lang="en-US" sz="1000" dirty="0">
              <a:solidFill>
                <a:schemeClr val="bg1">
                  <a:lumMod val="50000"/>
                </a:schemeClr>
              </a:solidFill>
              <a:latin typeface="微软雅黑" panose="020B0503020204020204" pitchFamily="34" charset="-122"/>
              <a:ea typeface="微软雅黑" panose="020B0503020204020204" pitchFamily="34" charset="-122"/>
              <a:cs typeface="Calibri" panose="020F0502020204030204"/>
            </a:endParaRPr>
          </a:p>
        </p:txBody>
      </p:sp>
      <p:pic>
        <p:nvPicPr>
          <p:cNvPr id="2" name="图片 1" descr="ea4ccbe148943f3479d2540546b7020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03655" y="1341755"/>
            <a:ext cx="3617595" cy="3436620"/>
          </a:xfrm>
          <a:prstGeom prst="rect">
            <a:avLst/>
          </a:prstGeom>
        </p:spPr>
      </p:pic>
    </p:spTree>
  </p:cSld>
  <p:clrMapOvr>
    <a:masterClrMapping/>
  </p:clrMapOvr>
  <p:transition spd="slow" advClick="0" advTm="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14:presetBounceEnd="40000">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14:bounceEnd="40000">
                                          <p:cBhvr additive="base">
                                            <p:cTn id="7" dur="500" fill="hold"/>
                                            <p:tgtEl>
                                              <p:spTgt spid="7"/>
                                            </p:tgtEl>
                                            <p:attrNameLst>
                                              <p:attrName>ppt_x</p:attrName>
                                            </p:attrNameLst>
                                          </p:cBhvr>
                                          <p:tavLst>
                                            <p:tav tm="0">
                                              <p:val>
                                                <p:strVal val="1+#ppt_w/2"/>
                                              </p:val>
                                            </p:tav>
                                            <p:tav tm="100000">
                                              <p:val>
                                                <p:strVal val="#ppt_x"/>
                                              </p:val>
                                            </p:tav>
                                          </p:tavLst>
                                        </p:anim>
                                        <p:anim calcmode="lin" valueType="num" p14:bounceEnd="40000">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wipe(left)">
                                          <p:cBhvr>
                                            <p:cTn id="24" dur="500"/>
                                            <p:tgtEl>
                                              <p:spTgt spid="25"/>
                                            </p:tgtEl>
                                          </p:cBhvr>
                                        </p:animEffect>
                                      </p:childTnLst>
                                    </p:cTn>
                                  </p:par>
                                </p:childTnLst>
                              </p:cTn>
                            </p:par>
                            <p:par>
                              <p:cTn id="25" fill="hold">
                                <p:stCondLst>
                                  <p:cond delay="500"/>
                                </p:stCondLst>
                                <p:childTnLst>
                                  <p:par>
                                    <p:cTn id="26" presetID="2" presetClass="entr" presetSubtype="2" fill="hold" nodeType="afterEffect" p14:presetBounceEnd="40000">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14:bounceEnd="40000">
                                          <p:cBhvr additive="base">
                                            <p:cTn id="28" dur="500" fill="hold"/>
                                            <p:tgtEl>
                                              <p:spTgt spid="13"/>
                                            </p:tgtEl>
                                            <p:attrNameLst>
                                              <p:attrName>ppt_x</p:attrName>
                                            </p:attrNameLst>
                                          </p:cBhvr>
                                          <p:tavLst>
                                            <p:tav tm="0">
                                              <p:val>
                                                <p:strVal val="1+#ppt_w/2"/>
                                              </p:val>
                                            </p:tav>
                                            <p:tav tm="100000">
                                              <p:val>
                                                <p:strVal val="#ppt_x"/>
                                              </p:val>
                                            </p:tav>
                                          </p:tavLst>
                                        </p:anim>
                                        <p:anim calcmode="lin" valueType="num" p14:bounceEnd="40000">
                                          <p:cBhvr additive="base">
                                            <p:cTn id="29" dur="500" fill="hold"/>
                                            <p:tgtEl>
                                              <p:spTgt spid="13"/>
                                            </p:tgtEl>
                                            <p:attrNameLst>
                                              <p:attrName>ppt_y</p:attrName>
                                            </p:attrNameLst>
                                          </p:cBhvr>
                                          <p:tavLst>
                                            <p:tav tm="0">
                                              <p:val>
                                                <p:strVal val="#ppt_y"/>
                                              </p:val>
                                            </p:tav>
                                            <p:tav tm="100000">
                                              <p:val>
                                                <p:strVal val="#ppt_y"/>
                                              </p:val>
                                            </p:tav>
                                          </p:tavLst>
                                        </p:anim>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500"/>
                                            <p:tgtEl>
                                              <p:spTgt spid="16"/>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500"/>
                                            <p:tgtEl>
                                              <p:spTgt spid="18"/>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grpId="0" nodeType="click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wipe(left)">
                                          <p:cBhvr>
                                            <p:cTn id="45" dur="500"/>
                                            <p:tgtEl>
                                              <p:spTgt spid="26"/>
                                            </p:tgtEl>
                                          </p:cBhvr>
                                        </p:animEffect>
                                      </p:childTnLst>
                                    </p:cTn>
                                  </p:par>
                                </p:childTnLst>
                              </p:cTn>
                            </p:par>
                            <p:par>
                              <p:cTn id="46" fill="hold">
                                <p:stCondLst>
                                  <p:cond delay="500"/>
                                </p:stCondLst>
                                <p:childTnLst>
                                  <p:par>
                                    <p:cTn id="47" presetID="2" presetClass="entr" presetSubtype="2" fill="hold" nodeType="afterEffect" p14:presetBounceEnd="40000">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14:bounceEnd="40000">
                                          <p:cBhvr additive="base">
                                            <p:cTn id="49" dur="500" fill="hold"/>
                                            <p:tgtEl>
                                              <p:spTgt spid="19"/>
                                            </p:tgtEl>
                                            <p:attrNameLst>
                                              <p:attrName>ppt_x</p:attrName>
                                            </p:attrNameLst>
                                          </p:cBhvr>
                                          <p:tavLst>
                                            <p:tav tm="0">
                                              <p:val>
                                                <p:strVal val="1+#ppt_w/2"/>
                                              </p:val>
                                            </p:tav>
                                            <p:tav tm="100000">
                                              <p:val>
                                                <p:strVal val="#ppt_x"/>
                                              </p:val>
                                            </p:tav>
                                          </p:tavLst>
                                        </p:anim>
                                        <p:anim calcmode="lin" valueType="num" p14:bounceEnd="40000">
                                          <p:cBhvr additive="base">
                                            <p:cTn id="50" dur="500" fill="hold"/>
                                            <p:tgtEl>
                                              <p:spTgt spid="19"/>
                                            </p:tgtEl>
                                            <p:attrNameLst>
                                              <p:attrName>ppt_y</p:attrName>
                                            </p:attrNameLst>
                                          </p:cBhvr>
                                          <p:tavLst>
                                            <p:tav tm="0">
                                              <p:val>
                                                <p:strVal val="#ppt_y"/>
                                              </p:val>
                                            </p:tav>
                                            <p:tav tm="100000">
                                              <p:val>
                                                <p:strVal val="#ppt_y"/>
                                              </p:val>
                                            </p:tav>
                                          </p:tavLst>
                                        </p:anim>
                                      </p:childTnLst>
                                    </p:cTn>
                                  </p:par>
                                </p:childTnLst>
                              </p:cTn>
                            </p:par>
                            <p:par>
                              <p:cTn id="51" fill="hold">
                                <p:stCondLst>
                                  <p:cond delay="1000"/>
                                </p:stCondLst>
                                <p:childTnLst>
                                  <p:par>
                                    <p:cTn id="52" presetID="10" presetClass="entr" presetSubtype="0" fill="hold" grpId="0" nodeType="afterEffect">
                                      <p:stCondLst>
                                        <p:cond delay="0"/>
                                      </p:stCondLst>
                                      <p:childTnLst>
                                        <p:set>
                                          <p:cBhvr>
                                            <p:cTn id="53" dur="1" fill="hold">
                                              <p:stCondLst>
                                                <p:cond delay="0"/>
                                              </p:stCondLst>
                                            </p:cTn>
                                            <p:tgtEl>
                                              <p:spTgt spid="22"/>
                                            </p:tgtEl>
                                            <p:attrNameLst>
                                              <p:attrName>style.visibility</p:attrName>
                                            </p:attrNameLst>
                                          </p:cBhvr>
                                          <p:to>
                                            <p:strVal val="visible"/>
                                          </p:to>
                                        </p:set>
                                        <p:animEffect transition="in" filter="fade">
                                          <p:cBhvr>
                                            <p:cTn id="54" dur="500"/>
                                            <p:tgtEl>
                                              <p:spTgt spid="22"/>
                                            </p:tgtEl>
                                          </p:cBhvr>
                                        </p:animEffect>
                                      </p:childTnLst>
                                    </p:cTn>
                                  </p:par>
                                </p:childTnLst>
                              </p:cTn>
                            </p:par>
                            <p:par>
                              <p:cTn id="55" fill="hold">
                                <p:stCondLst>
                                  <p:cond delay="1500"/>
                                </p:stCondLst>
                                <p:childTnLst>
                                  <p:par>
                                    <p:cTn id="56" presetID="10" presetClass="entr" presetSubtype="0" fill="hold" grpId="0" nodeType="after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500"/>
                                            <p:tgtEl>
                                              <p:spTgt spid="23"/>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fade">
                                          <p:cBhvr>
                                            <p:cTn id="6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10" grpId="0" bldLvl="0" autoUpdateAnimBg="0"/>
          <p:bldP spid="11" grpId="0"/>
          <p:bldP spid="12" grpId="0"/>
          <p:bldP spid="16" grpId="0" bldLvl="0" autoUpdateAnimBg="0"/>
          <p:bldP spid="17" grpId="0"/>
          <p:bldP spid="18" grpId="0"/>
          <p:bldP spid="22" grpId="0" bldLvl="0" autoUpdateAnimBg="0"/>
          <p:bldP spid="23" grpId="0"/>
          <p:bldP spid="2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wipe(left)">
                                          <p:cBhvr>
                                            <p:cTn id="24" dur="500"/>
                                            <p:tgtEl>
                                              <p:spTgt spid="25"/>
                                            </p:tgtEl>
                                          </p:cBhvr>
                                        </p:animEffect>
                                      </p:childTnLst>
                                    </p:cTn>
                                  </p:par>
                                </p:childTnLst>
                              </p:cTn>
                            </p:par>
                            <p:par>
                              <p:cTn id="25" fill="hold">
                                <p:stCondLst>
                                  <p:cond delay="500"/>
                                </p:stCondLst>
                                <p:childTnLst>
                                  <p:par>
                                    <p:cTn id="26" presetID="2" presetClass="entr" presetSubtype="2"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fill="hold"/>
                                            <p:tgtEl>
                                              <p:spTgt spid="13"/>
                                            </p:tgtEl>
                                            <p:attrNameLst>
                                              <p:attrName>ppt_x</p:attrName>
                                            </p:attrNameLst>
                                          </p:cBhvr>
                                          <p:tavLst>
                                            <p:tav tm="0">
                                              <p:val>
                                                <p:strVal val="1+#ppt_w/2"/>
                                              </p:val>
                                            </p:tav>
                                            <p:tav tm="100000">
                                              <p:val>
                                                <p:strVal val="#ppt_x"/>
                                              </p:val>
                                            </p:tav>
                                          </p:tavLst>
                                        </p:anim>
                                        <p:anim calcmode="lin" valueType="num">
                                          <p:cBhvr additive="base">
                                            <p:cTn id="29" dur="500" fill="hold"/>
                                            <p:tgtEl>
                                              <p:spTgt spid="13"/>
                                            </p:tgtEl>
                                            <p:attrNameLst>
                                              <p:attrName>ppt_y</p:attrName>
                                            </p:attrNameLst>
                                          </p:cBhvr>
                                          <p:tavLst>
                                            <p:tav tm="0">
                                              <p:val>
                                                <p:strVal val="#ppt_y"/>
                                              </p:val>
                                            </p:tav>
                                            <p:tav tm="100000">
                                              <p:val>
                                                <p:strVal val="#ppt_y"/>
                                              </p:val>
                                            </p:tav>
                                          </p:tavLst>
                                        </p:anim>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500"/>
                                            <p:tgtEl>
                                              <p:spTgt spid="16"/>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500"/>
                                            <p:tgtEl>
                                              <p:spTgt spid="18"/>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grpId="0" nodeType="click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wipe(left)">
                                          <p:cBhvr>
                                            <p:cTn id="45" dur="500"/>
                                            <p:tgtEl>
                                              <p:spTgt spid="26"/>
                                            </p:tgtEl>
                                          </p:cBhvr>
                                        </p:animEffect>
                                      </p:childTnLst>
                                    </p:cTn>
                                  </p:par>
                                </p:childTnLst>
                              </p:cTn>
                            </p:par>
                            <p:par>
                              <p:cTn id="46" fill="hold">
                                <p:stCondLst>
                                  <p:cond delay="500"/>
                                </p:stCondLst>
                                <p:childTnLst>
                                  <p:par>
                                    <p:cTn id="47" presetID="2" presetClass="entr" presetSubtype="2" fill="hold" nodeType="after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500" fill="hold"/>
                                            <p:tgtEl>
                                              <p:spTgt spid="19"/>
                                            </p:tgtEl>
                                            <p:attrNameLst>
                                              <p:attrName>ppt_x</p:attrName>
                                            </p:attrNameLst>
                                          </p:cBhvr>
                                          <p:tavLst>
                                            <p:tav tm="0">
                                              <p:val>
                                                <p:strVal val="1+#ppt_w/2"/>
                                              </p:val>
                                            </p:tav>
                                            <p:tav tm="100000">
                                              <p:val>
                                                <p:strVal val="#ppt_x"/>
                                              </p:val>
                                            </p:tav>
                                          </p:tavLst>
                                        </p:anim>
                                        <p:anim calcmode="lin" valueType="num">
                                          <p:cBhvr additive="base">
                                            <p:cTn id="50" dur="500" fill="hold"/>
                                            <p:tgtEl>
                                              <p:spTgt spid="19"/>
                                            </p:tgtEl>
                                            <p:attrNameLst>
                                              <p:attrName>ppt_y</p:attrName>
                                            </p:attrNameLst>
                                          </p:cBhvr>
                                          <p:tavLst>
                                            <p:tav tm="0">
                                              <p:val>
                                                <p:strVal val="#ppt_y"/>
                                              </p:val>
                                            </p:tav>
                                            <p:tav tm="100000">
                                              <p:val>
                                                <p:strVal val="#ppt_y"/>
                                              </p:val>
                                            </p:tav>
                                          </p:tavLst>
                                        </p:anim>
                                      </p:childTnLst>
                                    </p:cTn>
                                  </p:par>
                                </p:childTnLst>
                              </p:cTn>
                            </p:par>
                            <p:par>
                              <p:cTn id="51" fill="hold">
                                <p:stCondLst>
                                  <p:cond delay="1000"/>
                                </p:stCondLst>
                                <p:childTnLst>
                                  <p:par>
                                    <p:cTn id="52" presetID="10" presetClass="entr" presetSubtype="0" fill="hold" grpId="0" nodeType="afterEffect">
                                      <p:stCondLst>
                                        <p:cond delay="0"/>
                                      </p:stCondLst>
                                      <p:childTnLst>
                                        <p:set>
                                          <p:cBhvr>
                                            <p:cTn id="53" dur="1" fill="hold">
                                              <p:stCondLst>
                                                <p:cond delay="0"/>
                                              </p:stCondLst>
                                            </p:cTn>
                                            <p:tgtEl>
                                              <p:spTgt spid="22"/>
                                            </p:tgtEl>
                                            <p:attrNameLst>
                                              <p:attrName>style.visibility</p:attrName>
                                            </p:attrNameLst>
                                          </p:cBhvr>
                                          <p:to>
                                            <p:strVal val="visible"/>
                                          </p:to>
                                        </p:set>
                                        <p:animEffect transition="in" filter="fade">
                                          <p:cBhvr>
                                            <p:cTn id="54" dur="500"/>
                                            <p:tgtEl>
                                              <p:spTgt spid="22"/>
                                            </p:tgtEl>
                                          </p:cBhvr>
                                        </p:animEffect>
                                      </p:childTnLst>
                                    </p:cTn>
                                  </p:par>
                                </p:childTnLst>
                              </p:cTn>
                            </p:par>
                            <p:par>
                              <p:cTn id="55" fill="hold">
                                <p:stCondLst>
                                  <p:cond delay="1500"/>
                                </p:stCondLst>
                                <p:childTnLst>
                                  <p:par>
                                    <p:cTn id="56" presetID="10" presetClass="entr" presetSubtype="0" fill="hold" grpId="0" nodeType="after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500"/>
                                            <p:tgtEl>
                                              <p:spTgt spid="23"/>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fade">
                                          <p:cBhvr>
                                            <p:cTn id="6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10" grpId="0" bldLvl="0" autoUpdateAnimBg="0"/>
          <p:bldP spid="11" grpId="0"/>
          <p:bldP spid="12" grpId="0"/>
          <p:bldP spid="16" grpId="0" bldLvl="0" autoUpdateAnimBg="0"/>
          <p:bldP spid="17" grpId="0"/>
          <p:bldP spid="18" grpId="0"/>
          <p:bldP spid="22" grpId="0" bldLvl="0" autoUpdateAnimBg="0"/>
          <p:bldP spid="23" grpId="0"/>
          <p:bldP spid="24"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5"/>
          <p:cNvSpPr/>
          <p:nvPr/>
        </p:nvSpPr>
        <p:spPr bwMode="auto">
          <a:xfrm>
            <a:off x="3923932" y="1381713"/>
            <a:ext cx="847041" cy="3331405"/>
          </a:xfrm>
          <a:custGeom>
            <a:avLst/>
            <a:gdLst/>
            <a:ahLst/>
            <a:cxnLst/>
            <a:rect l="l" t="t" r="r" b="b"/>
            <a:pathLst>
              <a:path w="931331" h="3822203">
                <a:moveTo>
                  <a:pt x="931331" y="0"/>
                </a:moveTo>
                <a:lnTo>
                  <a:pt x="931331" y="43438"/>
                </a:lnTo>
                <a:lnTo>
                  <a:pt x="929692" y="43241"/>
                </a:lnTo>
                <a:cubicBezTo>
                  <a:pt x="720560" y="43241"/>
                  <a:pt x="548753" y="233651"/>
                  <a:pt x="531759" y="477070"/>
                </a:cubicBezTo>
                <a:cubicBezTo>
                  <a:pt x="531001" y="481589"/>
                  <a:pt x="530505" y="486178"/>
                  <a:pt x="530592" y="490864"/>
                </a:cubicBezTo>
                <a:lnTo>
                  <a:pt x="527965" y="521911"/>
                </a:lnTo>
                <a:cubicBezTo>
                  <a:pt x="527965" y="524355"/>
                  <a:pt x="527981" y="526795"/>
                  <a:pt x="528584" y="529223"/>
                </a:cubicBezTo>
                <a:cubicBezTo>
                  <a:pt x="525896" y="549213"/>
                  <a:pt x="525319" y="570030"/>
                  <a:pt x="525319" y="591585"/>
                </a:cubicBezTo>
                <a:lnTo>
                  <a:pt x="525319" y="1420695"/>
                </a:lnTo>
                <a:cubicBezTo>
                  <a:pt x="525319" y="1644311"/>
                  <a:pt x="418363" y="1909396"/>
                  <a:pt x="152419" y="1909396"/>
                </a:cubicBezTo>
                <a:lnTo>
                  <a:pt x="152419" y="1917007"/>
                </a:lnTo>
                <a:cubicBezTo>
                  <a:pt x="411268" y="1917007"/>
                  <a:pt x="525319" y="2180779"/>
                  <a:pt x="525319" y="2401508"/>
                </a:cubicBezTo>
                <a:lnTo>
                  <a:pt x="525319" y="3229831"/>
                </a:lnTo>
                <a:lnTo>
                  <a:pt x="528395" y="3285086"/>
                </a:lnTo>
                <a:lnTo>
                  <a:pt x="527965" y="3290166"/>
                </a:lnTo>
                <a:cubicBezTo>
                  <a:pt x="527965" y="3298449"/>
                  <a:pt x="528142" y="3306682"/>
                  <a:pt x="530049" y="3314794"/>
                </a:cubicBezTo>
                <a:cubicBezTo>
                  <a:pt x="529872" y="3323297"/>
                  <a:pt x="530775" y="3331587"/>
                  <a:pt x="532157" y="3339708"/>
                </a:cubicBezTo>
                <a:cubicBezTo>
                  <a:pt x="550979" y="3580884"/>
                  <a:pt x="721914" y="3768836"/>
                  <a:pt x="929692" y="3768836"/>
                </a:cubicBezTo>
                <a:cubicBezTo>
                  <a:pt x="930239" y="3768836"/>
                  <a:pt x="930786" y="3768835"/>
                  <a:pt x="931331" y="3768639"/>
                </a:cubicBezTo>
                <a:lnTo>
                  <a:pt x="931331" y="3822203"/>
                </a:lnTo>
                <a:cubicBezTo>
                  <a:pt x="739757" y="3822203"/>
                  <a:pt x="598112" y="3773911"/>
                  <a:pt x="507975" y="3678638"/>
                </a:cubicBezTo>
                <a:cubicBezTo>
                  <a:pt x="417575" y="3582577"/>
                  <a:pt x="372901" y="3410141"/>
                  <a:pt x="372901" y="3162642"/>
                </a:cubicBezTo>
                <a:lnTo>
                  <a:pt x="372901" y="2435365"/>
                </a:lnTo>
                <a:cubicBezTo>
                  <a:pt x="372901" y="2299674"/>
                  <a:pt x="350301" y="2189965"/>
                  <a:pt x="304838" y="2105453"/>
                </a:cubicBezTo>
                <a:cubicBezTo>
                  <a:pt x="260163" y="2021204"/>
                  <a:pt x="158200" y="1972649"/>
                  <a:pt x="0" y="1961888"/>
                </a:cubicBezTo>
                <a:lnTo>
                  <a:pt x="0" y="1860316"/>
                </a:lnTo>
                <a:cubicBezTo>
                  <a:pt x="146638" y="1837744"/>
                  <a:pt x="245710" y="1792339"/>
                  <a:pt x="296166" y="1724624"/>
                </a:cubicBezTo>
                <a:cubicBezTo>
                  <a:pt x="347410" y="1657434"/>
                  <a:pt x="372901" y="1544052"/>
                  <a:pt x="372901" y="1386838"/>
                </a:cubicBezTo>
                <a:lnTo>
                  <a:pt x="372901" y="659562"/>
                </a:lnTo>
                <a:cubicBezTo>
                  <a:pt x="372901" y="411275"/>
                  <a:pt x="417575" y="239626"/>
                  <a:pt x="507975" y="143566"/>
                </a:cubicBezTo>
                <a:cubicBezTo>
                  <a:pt x="598112" y="47505"/>
                  <a:pt x="739757" y="0"/>
                  <a:pt x="931331" y="0"/>
                </a:cubicBezTo>
                <a:close/>
              </a:path>
            </a:pathLst>
          </a:custGeom>
          <a:gradFill flip="none" rotWithShape="1">
            <a:gsLst>
              <a:gs pos="0">
                <a:schemeClr val="bg1"/>
              </a:gs>
              <a:gs pos="100000">
                <a:schemeClr val="bg1">
                  <a:lumMod val="85000"/>
                </a:schemeClr>
              </a:gs>
            </a:gsLst>
            <a:lin ang="0" scaled="1"/>
            <a:tileRect/>
          </a:gradFill>
          <a:ln w="12700">
            <a:gradFill>
              <a:gsLst>
                <a:gs pos="0">
                  <a:schemeClr val="bg1"/>
                </a:gs>
                <a:gs pos="100000">
                  <a:schemeClr val="bg1">
                    <a:lumMod val="85000"/>
                  </a:schemeClr>
                </a:gs>
              </a:gsLst>
              <a:lin ang="54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latin typeface="+mn-lt"/>
              <a:ea typeface="+mn-ea"/>
            </a:endParaRPr>
          </a:p>
        </p:txBody>
      </p:sp>
      <p:sp>
        <p:nvSpPr>
          <p:cNvPr id="12" name="圆角矩形 11"/>
          <p:cNvSpPr/>
          <p:nvPr/>
        </p:nvSpPr>
        <p:spPr>
          <a:xfrm>
            <a:off x="5076056" y="1453720"/>
            <a:ext cx="3168352" cy="469958"/>
          </a:xfrm>
          <a:prstGeom prst="roundRect">
            <a:avLst/>
          </a:prstGeom>
          <a:solidFill>
            <a:schemeClr val="bg1"/>
          </a:solidFill>
          <a:ln w="6350">
            <a:solidFill>
              <a:schemeClr val="tx1">
                <a:lumMod val="50000"/>
                <a:lumOff val="50000"/>
              </a:schemeClr>
            </a:solidFill>
          </a:ln>
          <a:effectLst>
            <a:outerShdw blurRad="762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effectLst>
                <a:outerShdw blurRad="431800" dist="419100" dir="8100000" algn="tr" rotWithShape="0">
                  <a:prstClr val="black">
                    <a:alpha val="40000"/>
                  </a:prstClr>
                </a:outerShdw>
              </a:effectLst>
              <a:ea typeface="微软雅黑" panose="020B0503020204020204" pitchFamily="34" charset="-122"/>
            </a:endParaRPr>
          </a:p>
        </p:txBody>
      </p:sp>
      <p:sp>
        <p:nvSpPr>
          <p:cNvPr id="13" name="圆角矩形 12"/>
          <p:cNvSpPr/>
          <p:nvPr/>
        </p:nvSpPr>
        <p:spPr>
          <a:xfrm>
            <a:off x="5076056" y="2012428"/>
            <a:ext cx="3168352" cy="469958"/>
          </a:xfrm>
          <a:prstGeom prst="roundRect">
            <a:avLst/>
          </a:prstGeom>
          <a:solidFill>
            <a:schemeClr val="bg1"/>
          </a:solidFill>
          <a:ln w="6350">
            <a:solidFill>
              <a:schemeClr val="tx1">
                <a:lumMod val="50000"/>
                <a:lumOff val="50000"/>
              </a:schemeClr>
            </a:solidFill>
          </a:ln>
          <a:effectLst>
            <a:outerShdw blurRad="762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effectLst>
                <a:outerShdw blurRad="431800" dist="419100" dir="8100000" algn="tr" rotWithShape="0">
                  <a:prstClr val="black">
                    <a:alpha val="40000"/>
                  </a:prstClr>
                </a:outerShdw>
              </a:effectLst>
              <a:ea typeface="微软雅黑" panose="020B0503020204020204" pitchFamily="34" charset="-122"/>
            </a:endParaRPr>
          </a:p>
        </p:txBody>
      </p:sp>
      <p:sp>
        <p:nvSpPr>
          <p:cNvPr id="14" name="圆角矩形 13"/>
          <p:cNvSpPr/>
          <p:nvPr/>
        </p:nvSpPr>
        <p:spPr>
          <a:xfrm>
            <a:off x="5076056" y="2571136"/>
            <a:ext cx="3168352" cy="469958"/>
          </a:xfrm>
          <a:prstGeom prst="roundRect">
            <a:avLst/>
          </a:prstGeom>
          <a:solidFill>
            <a:schemeClr val="bg1"/>
          </a:solidFill>
          <a:ln w="6350">
            <a:solidFill>
              <a:schemeClr val="tx1">
                <a:lumMod val="50000"/>
                <a:lumOff val="50000"/>
              </a:schemeClr>
            </a:solidFill>
          </a:ln>
          <a:effectLst>
            <a:outerShdw blurRad="762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effectLst>
                <a:outerShdw blurRad="431800" dist="419100" dir="8100000" algn="tr" rotWithShape="0">
                  <a:prstClr val="black">
                    <a:alpha val="40000"/>
                  </a:prstClr>
                </a:outerShdw>
              </a:effectLst>
              <a:ea typeface="微软雅黑" panose="020B0503020204020204" pitchFamily="34" charset="-122"/>
            </a:endParaRPr>
          </a:p>
        </p:txBody>
      </p:sp>
      <p:sp>
        <p:nvSpPr>
          <p:cNvPr id="15" name="圆角矩形 14"/>
          <p:cNvSpPr/>
          <p:nvPr/>
        </p:nvSpPr>
        <p:spPr>
          <a:xfrm>
            <a:off x="5076056" y="3129844"/>
            <a:ext cx="3168352" cy="469958"/>
          </a:xfrm>
          <a:prstGeom prst="roundRect">
            <a:avLst/>
          </a:prstGeom>
          <a:solidFill>
            <a:schemeClr val="bg1"/>
          </a:solidFill>
          <a:ln w="6350">
            <a:solidFill>
              <a:schemeClr val="tx1">
                <a:lumMod val="50000"/>
                <a:lumOff val="50000"/>
              </a:schemeClr>
            </a:solidFill>
          </a:ln>
          <a:effectLst>
            <a:outerShdw blurRad="762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effectLst>
                <a:outerShdw blurRad="431800" dist="419100" dir="8100000" algn="tr" rotWithShape="0">
                  <a:prstClr val="black">
                    <a:alpha val="40000"/>
                  </a:prstClr>
                </a:outerShdw>
              </a:effectLst>
              <a:ea typeface="微软雅黑" panose="020B0503020204020204" pitchFamily="34" charset="-122"/>
            </a:endParaRPr>
          </a:p>
        </p:txBody>
      </p:sp>
      <p:sp>
        <p:nvSpPr>
          <p:cNvPr id="16" name="圆角矩形 15"/>
          <p:cNvSpPr/>
          <p:nvPr/>
        </p:nvSpPr>
        <p:spPr>
          <a:xfrm>
            <a:off x="5076056" y="3688552"/>
            <a:ext cx="3168352" cy="469958"/>
          </a:xfrm>
          <a:prstGeom prst="roundRect">
            <a:avLst/>
          </a:prstGeom>
          <a:solidFill>
            <a:schemeClr val="bg1"/>
          </a:solidFill>
          <a:ln w="6350">
            <a:solidFill>
              <a:schemeClr val="tx1">
                <a:lumMod val="50000"/>
                <a:lumOff val="50000"/>
              </a:schemeClr>
            </a:solidFill>
          </a:ln>
          <a:effectLst>
            <a:outerShdw blurRad="762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effectLst>
                <a:outerShdw blurRad="431800" dist="419100" dir="8100000" algn="tr" rotWithShape="0">
                  <a:prstClr val="black">
                    <a:alpha val="40000"/>
                  </a:prstClr>
                </a:outerShdw>
              </a:effectLst>
              <a:ea typeface="微软雅黑" panose="020B0503020204020204" pitchFamily="34" charset="-122"/>
            </a:endParaRPr>
          </a:p>
        </p:txBody>
      </p:sp>
      <p:sp>
        <p:nvSpPr>
          <p:cNvPr id="18" name="圆角矩形 17"/>
          <p:cNvSpPr/>
          <p:nvPr/>
        </p:nvSpPr>
        <p:spPr>
          <a:xfrm>
            <a:off x="5076056" y="4262032"/>
            <a:ext cx="3168352" cy="469958"/>
          </a:xfrm>
          <a:prstGeom prst="roundRect">
            <a:avLst/>
          </a:prstGeom>
          <a:solidFill>
            <a:schemeClr val="bg1"/>
          </a:solidFill>
          <a:ln w="6350">
            <a:solidFill>
              <a:schemeClr val="tx1">
                <a:lumMod val="50000"/>
                <a:lumOff val="50000"/>
              </a:schemeClr>
            </a:solidFill>
          </a:ln>
          <a:effectLst>
            <a:outerShdw blurRad="762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effectLst>
                <a:outerShdw blurRad="431800" dist="419100" dir="8100000" algn="tr" rotWithShape="0">
                  <a:prstClr val="black">
                    <a:alpha val="40000"/>
                  </a:prstClr>
                </a:outerShdw>
              </a:effectLst>
              <a:ea typeface="微软雅黑" panose="020B0503020204020204" pitchFamily="34" charset="-122"/>
            </a:endParaRPr>
          </a:p>
        </p:txBody>
      </p:sp>
      <p:sp>
        <p:nvSpPr>
          <p:cNvPr id="19" name="TextBox 18"/>
          <p:cNvSpPr txBox="1"/>
          <p:nvPr/>
        </p:nvSpPr>
        <p:spPr>
          <a:xfrm>
            <a:off x="5426918" y="1611756"/>
            <a:ext cx="2313434" cy="161583"/>
          </a:xfrm>
          <a:prstGeom prst="rect">
            <a:avLst/>
          </a:prstGeom>
          <a:noFill/>
        </p:spPr>
        <p:txBody>
          <a:bodyPr wrap="square" lIns="0" tIns="0" rIns="0" bIns="0" rtlCol="0">
            <a:spAutoFit/>
          </a:bodyPr>
          <a:lstStyle/>
          <a:p>
            <a:pPr algn="just"/>
            <a:r>
              <a:rPr lang="zh-CN" altLang="en-US" sz="1050" dirty="0" smtClean="0">
                <a:solidFill>
                  <a:schemeClr val="tx1">
                    <a:lumMod val="75000"/>
                    <a:lumOff val="25000"/>
                  </a:schemeClr>
                </a:solidFill>
                <a:latin typeface="微软雅黑" panose="020B0503020204020204" pitchFamily="34" charset="-122"/>
                <a:ea typeface="微软雅黑" panose="020B0503020204020204" pitchFamily="34" charset="-122"/>
              </a:rPr>
              <a:t>单击此处填加文字内</a:t>
            </a: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容</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TextBox 19"/>
          <p:cNvSpPr txBox="1"/>
          <p:nvPr/>
        </p:nvSpPr>
        <p:spPr>
          <a:xfrm>
            <a:off x="5426918" y="2170464"/>
            <a:ext cx="2313434" cy="161583"/>
          </a:xfrm>
          <a:prstGeom prst="rect">
            <a:avLst/>
          </a:prstGeom>
          <a:noFill/>
        </p:spPr>
        <p:txBody>
          <a:bodyPr wrap="square" lIns="0" tIns="0" rIns="0" bIns="0" rtlCol="0">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单击此处填加文字内容</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TextBox 20"/>
          <p:cNvSpPr txBox="1"/>
          <p:nvPr/>
        </p:nvSpPr>
        <p:spPr>
          <a:xfrm>
            <a:off x="5426918" y="2729172"/>
            <a:ext cx="2313434" cy="161583"/>
          </a:xfrm>
          <a:prstGeom prst="rect">
            <a:avLst/>
          </a:prstGeom>
          <a:noFill/>
        </p:spPr>
        <p:txBody>
          <a:bodyPr wrap="square" lIns="0" tIns="0" rIns="0" bIns="0" rtlCol="0">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单击此处填加文字内容</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TextBox 21"/>
          <p:cNvSpPr txBox="1"/>
          <p:nvPr/>
        </p:nvSpPr>
        <p:spPr>
          <a:xfrm>
            <a:off x="5426918" y="3287880"/>
            <a:ext cx="2313434" cy="161583"/>
          </a:xfrm>
          <a:prstGeom prst="rect">
            <a:avLst/>
          </a:prstGeom>
          <a:noFill/>
        </p:spPr>
        <p:txBody>
          <a:bodyPr wrap="square" lIns="0" tIns="0" rIns="0" bIns="0" rtlCol="0">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单击此处填加文字内容</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TextBox 22"/>
          <p:cNvSpPr txBox="1"/>
          <p:nvPr/>
        </p:nvSpPr>
        <p:spPr>
          <a:xfrm>
            <a:off x="5426918" y="3846588"/>
            <a:ext cx="2313434" cy="161583"/>
          </a:xfrm>
          <a:prstGeom prst="rect">
            <a:avLst/>
          </a:prstGeom>
          <a:noFill/>
        </p:spPr>
        <p:txBody>
          <a:bodyPr wrap="square" lIns="0" tIns="0" rIns="0" bIns="0" rtlCol="0">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单击此处填加文字内容</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5" name="TextBox 24"/>
          <p:cNvSpPr txBox="1"/>
          <p:nvPr/>
        </p:nvSpPr>
        <p:spPr>
          <a:xfrm>
            <a:off x="5426918" y="4420068"/>
            <a:ext cx="2313434" cy="161583"/>
          </a:xfrm>
          <a:prstGeom prst="rect">
            <a:avLst/>
          </a:prstGeom>
          <a:noFill/>
        </p:spPr>
        <p:txBody>
          <a:bodyPr wrap="square" lIns="0" tIns="0" rIns="0" bIns="0" rtlCol="0">
            <a:spAutoFit/>
          </a:bodyPr>
          <a:lstStyle/>
          <a:p>
            <a:pPr algn="just"/>
            <a:r>
              <a:rPr lang="en-US" altLang="zh-CN" sz="1050" dirty="0" smtClean="0">
                <a:solidFill>
                  <a:schemeClr val="tx1">
                    <a:lumMod val="75000"/>
                    <a:lumOff val="25000"/>
                  </a:schemeClr>
                </a:solidFill>
                <a:latin typeface="微软雅黑" panose="020B0503020204020204" pitchFamily="34" charset="-122"/>
                <a:ea typeface="微软雅黑" panose="020B0503020204020204" pitchFamily="34" charset="-122"/>
              </a:rPr>
              <a:t>…………</a:t>
            </a:r>
          </a:p>
        </p:txBody>
      </p:sp>
      <p:grpSp>
        <p:nvGrpSpPr>
          <p:cNvPr id="26" name="组合 25"/>
          <p:cNvGrpSpPr/>
          <p:nvPr/>
        </p:nvGrpSpPr>
        <p:grpSpPr>
          <a:xfrm>
            <a:off x="1404526" y="1237695"/>
            <a:ext cx="1901750" cy="1901746"/>
            <a:chOff x="304800" y="673100"/>
            <a:chExt cx="4000500" cy="4000500"/>
          </a:xfrm>
          <a:effectLst>
            <a:outerShdw blurRad="444500" dist="254000" dir="8100000" algn="tr" rotWithShape="0">
              <a:prstClr val="black">
                <a:alpha val="50000"/>
              </a:prstClr>
            </a:outerShdw>
          </a:effectLst>
        </p:grpSpPr>
        <p:sp>
          <p:nvSpPr>
            <p:cNvPr id="27" name="同心圆 2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8" name="椭圆 2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TextBox 2"/>
          <p:cNvSpPr txBox="1"/>
          <p:nvPr/>
        </p:nvSpPr>
        <p:spPr>
          <a:xfrm>
            <a:off x="1344144" y="1631415"/>
            <a:ext cx="1997348" cy="1261745"/>
          </a:xfrm>
          <a:prstGeom prst="rect">
            <a:avLst/>
          </a:prstGeom>
          <a:noFill/>
        </p:spPr>
        <p:txBody>
          <a:bodyPr wrap="square" lIns="0" tIns="0" rIns="0" bIns="0" rtlCol="0">
            <a:spAutoFit/>
          </a:bodyPr>
          <a:lstStyle/>
          <a:p>
            <a:pPr algn="ctr"/>
            <a:r>
              <a:rPr lang="zh-CN" altLang="en-US" sz="4000" b="1" dirty="0" smtClean="0">
                <a:solidFill>
                  <a:schemeClr val="accent2"/>
                </a:solidFill>
                <a:latin typeface="微软雅黑" panose="020B0503020204020204" pitchFamily="34" charset="-122"/>
                <a:ea typeface="微软雅黑" panose="020B0503020204020204" pitchFamily="34" charset="-122"/>
              </a:rPr>
              <a:t>添加</a:t>
            </a:r>
          </a:p>
          <a:p>
            <a:pPr algn="ctr"/>
            <a:r>
              <a:rPr lang="zh-CN" altLang="en-US" sz="4000" b="1" dirty="0" smtClean="0">
                <a:solidFill>
                  <a:schemeClr val="accent2"/>
                </a:solidFill>
                <a:latin typeface="微软雅黑" panose="020B0503020204020204" pitchFamily="34" charset="-122"/>
                <a:ea typeface="微软雅黑" panose="020B0503020204020204" pitchFamily="34" charset="-122"/>
              </a:rPr>
              <a:t>标题</a:t>
            </a:r>
          </a:p>
        </p:txBody>
      </p:sp>
      <p:sp>
        <p:nvSpPr>
          <p:cNvPr id="30" name="TextBox 29"/>
          <p:cNvSpPr txBox="1"/>
          <p:nvPr/>
        </p:nvSpPr>
        <p:spPr>
          <a:xfrm>
            <a:off x="3563888" y="339504"/>
            <a:ext cx="2016224" cy="326390"/>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anose="020B0503020204020204" pitchFamily="34" charset="-122"/>
                <a:ea typeface="微软雅黑" panose="020B0503020204020204" pitchFamily="34" charset="-122"/>
              </a:rPr>
              <a:t>添加标题</a:t>
            </a:r>
          </a:p>
        </p:txBody>
      </p:sp>
      <p:sp>
        <p:nvSpPr>
          <p:cNvPr id="32"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sp>
        <p:nvSpPr>
          <p:cNvPr id="35" name="TextBox 34"/>
          <p:cNvSpPr txBox="1"/>
          <p:nvPr/>
        </p:nvSpPr>
        <p:spPr>
          <a:xfrm>
            <a:off x="1550552" y="3326507"/>
            <a:ext cx="1584176" cy="227965"/>
          </a:xfrm>
          <a:prstGeom prst="rect">
            <a:avLst/>
          </a:prstGeom>
          <a:noFill/>
        </p:spPr>
        <p:txBody>
          <a:bodyPr wrap="square" lIns="0" tIns="0" rIns="0" bIns="0" rtlCol="0">
            <a:spAutoFit/>
          </a:bodyPr>
          <a:lstStyle/>
          <a:p>
            <a:pPr algn="ctr"/>
            <a:r>
              <a:rPr lang="zh-CN" altLang="en-US" sz="1400" b="1" dirty="0" smtClean="0">
                <a:latin typeface="微软雅黑" panose="020B0503020204020204" pitchFamily="34" charset="-122"/>
                <a:ea typeface="微软雅黑" panose="020B0503020204020204" pitchFamily="34" charset="-122"/>
              </a:rPr>
              <a:t>添加标题</a:t>
            </a:r>
          </a:p>
        </p:txBody>
      </p:sp>
      <p:sp>
        <p:nvSpPr>
          <p:cNvPr id="36" name="TextBox 35"/>
          <p:cNvSpPr txBox="1"/>
          <p:nvPr/>
        </p:nvSpPr>
        <p:spPr>
          <a:xfrm>
            <a:off x="1550552" y="3597122"/>
            <a:ext cx="1584176" cy="227965"/>
          </a:xfrm>
          <a:prstGeom prst="rect">
            <a:avLst/>
          </a:prstGeom>
          <a:noFill/>
        </p:spPr>
        <p:txBody>
          <a:bodyPr wrap="square" lIns="0" tIns="0" rIns="0" bIns="0" rtlCol="0">
            <a:spAutoFit/>
          </a:bodyPr>
          <a:lstStyle/>
          <a:p>
            <a:pPr algn="ctr"/>
            <a:r>
              <a:rPr lang="zh-CN" altLang="en-US" sz="1400" b="1" dirty="0">
                <a:latin typeface="微软雅黑" panose="020B0503020204020204" pitchFamily="34" charset="-122"/>
                <a:ea typeface="微软雅黑" panose="020B0503020204020204" pitchFamily="34" charset="-122"/>
              </a:rPr>
              <a:t>添加标题</a:t>
            </a:r>
          </a:p>
        </p:txBody>
      </p:sp>
      <p:sp>
        <p:nvSpPr>
          <p:cNvPr id="37" name="TextBox 36"/>
          <p:cNvSpPr txBox="1"/>
          <p:nvPr/>
        </p:nvSpPr>
        <p:spPr>
          <a:xfrm>
            <a:off x="1550552" y="3885154"/>
            <a:ext cx="1584176" cy="227965"/>
          </a:xfrm>
          <a:prstGeom prst="rect">
            <a:avLst/>
          </a:prstGeom>
          <a:noFill/>
        </p:spPr>
        <p:txBody>
          <a:bodyPr wrap="square" lIns="0" tIns="0" rIns="0" bIns="0" rtlCol="0">
            <a:spAutoFit/>
          </a:bodyPr>
          <a:lstStyle/>
          <a:p>
            <a:pPr algn="ctr"/>
            <a:r>
              <a:rPr lang="zh-CN" altLang="en-US" sz="1400" b="1" dirty="0">
                <a:latin typeface="微软雅黑" panose="020B0503020204020204" pitchFamily="34" charset="-122"/>
                <a:ea typeface="微软雅黑" panose="020B0503020204020204" pitchFamily="34" charset="-122"/>
              </a:rPr>
              <a:t>添加标题</a:t>
            </a:r>
          </a:p>
        </p:txBody>
      </p:sp>
      <p:cxnSp>
        <p:nvCxnSpPr>
          <p:cNvPr id="38" name="直接连接符 37"/>
          <p:cNvCxnSpPr/>
          <p:nvPr/>
        </p:nvCxnSpPr>
        <p:spPr>
          <a:xfrm>
            <a:off x="938484" y="4190023"/>
            <a:ext cx="2808312" cy="0"/>
          </a:xfrm>
          <a:prstGeom prst="line">
            <a:avLst/>
          </a:prstGeom>
          <a:ln w="63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9" name="TextBox 38"/>
          <p:cNvSpPr txBox="1"/>
          <p:nvPr/>
        </p:nvSpPr>
        <p:spPr>
          <a:xfrm>
            <a:off x="938484" y="4296727"/>
            <a:ext cx="2808312" cy="384721"/>
          </a:xfrm>
          <a:prstGeom prst="rect">
            <a:avLst/>
          </a:prstGeom>
          <a:noFill/>
        </p:spPr>
        <p:txBody>
          <a:bodyPr wrap="square" lIns="0" tIns="0" rIns="0" bIns="0" rtlCol="0">
            <a:spAutoFit/>
          </a:bodyPr>
          <a:lstStyle/>
          <a:p>
            <a:pPr algn="just">
              <a:lnSpc>
                <a:spcPts val="1500"/>
              </a:lnSpc>
            </a:pPr>
            <a:r>
              <a:rPr lang="zh-CN" altLang="en-US" sz="1000" dirty="0" smtClean="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000" dirty="0" smtClean="0">
                <a:latin typeface="微软雅黑" panose="020B0503020204020204" pitchFamily="34" charset="-122"/>
                <a:ea typeface="微软雅黑" panose="020B0503020204020204" pitchFamily="34" charset="-122"/>
              </a:rPr>
              <a:t>……</a:t>
            </a:r>
          </a:p>
        </p:txBody>
      </p:sp>
    </p:spTree>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anim calcmode="lin" valueType="num">
                                      <p:cBhvr>
                                        <p:cTn id="10" dur="500" fill="hold"/>
                                        <p:tgtEl>
                                          <p:spTgt spid="26"/>
                                        </p:tgtEl>
                                        <p:attrNameLst>
                                          <p:attrName>ppt_x</p:attrName>
                                        </p:attrNameLst>
                                      </p:cBhvr>
                                      <p:tavLst>
                                        <p:tav tm="0">
                                          <p:val>
                                            <p:fltVal val="0.5"/>
                                          </p:val>
                                        </p:tav>
                                        <p:tav tm="100000">
                                          <p:val>
                                            <p:strVal val="#ppt_x"/>
                                          </p:val>
                                        </p:tav>
                                      </p:tavLst>
                                    </p:anim>
                                    <p:anim calcmode="lin" valueType="num">
                                      <p:cBhvr>
                                        <p:cTn id="11" dur="500" fill="hold"/>
                                        <p:tgtEl>
                                          <p:spTgt spid="26"/>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42" presetClass="entr" presetSubtype="0"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anim calcmode="lin" valueType="num">
                                      <p:cBhvr>
                                        <p:cTn id="16" dur="500" fill="hold"/>
                                        <p:tgtEl>
                                          <p:spTgt spid="3"/>
                                        </p:tgtEl>
                                        <p:attrNameLst>
                                          <p:attrName>ppt_x</p:attrName>
                                        </p:attrNameLst>
                                      </p:cBhvr>
                                      <p:tavLst>
                                        <p:tav tm="0">
                                          <p:val>
                                            <p:strVal val="#ppt_x"/>
                                          </p:val>
                                        </p:tav>
                                        <p:tav tm="100000">
                                          <p:val>
                                            <p:strVal val="#ppt_x"/>
                                          </p:val>
                                        </p:tav>
                                      </p:tavLst>
                                    </p:anim>
                                    <p:anim calcmode="lin" valueType="num">
                                      <p:cBhvr>
                                        <p:cTn id="17" dur="500" fill="hold"/>
                                        <p:tgtEl>
                                          <p:spTgt spid="3"/>
                                        </p:tgtEl>
                                        <p:attrNameLst>
                                          <p:attrName>ppt_y</p:attrName>
                                        </p:attrNameLst>
                                      </p:cBhvr>
                                      <p:tavLst>
                                        <p:tav tm="0">
                                          <p:val>
                                            <p:strVal val="#ppt_y+.1"/>
                                          </p:val>
                                        </p:tav>
                                        <p:tav tm="100000">
                                          <p:val>
                                            <p:strVal val="#ppt_y"/>
                                          </p:val>
                                        </p:tav>
                                      </p:tavLst>
                                    </p:anim>
                                  </p:childTnLst>
                                </p:cTn>
                              </p:par>
                            </p:childTnLst>
                          </p:cTn>
                        </p:par>
                        <p:par>
                          <p:cTn id="18" fill="hold">
                            <p:stCondLst>
                              <p:cond delay="1000"/>
                            </p:stCondLst>
                            <p:childTnLst>
                              <p:par>
                                <p:cTn id="19" presetID="42" presetClass="entr" presetSubtype="0" fill="hold" grpId="0" nodeType="after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fade">
                                      <p:cBhvr>
                                        <p:cTn id="21" dur="500"/>
                                        <p:tgtEl>
                                          <p:spTgt spid="35"/>
                                        </p:tgtEl>
                                      </p:cBhvr>
                                    </p:animEffect>
                                    <p:anim calcmode="lin" valueType="num">
                                      <p:cBhvr>
                                        <p:cTn id="22" dur="500" fill="hold"/>
                                        <p:tgtEl>
                                          <p:spTgt spid="35"/>
                                        </p:tgtEl>
                                        <p:attrNameLst>
                                          <p:attrName>ppt_x</p:attrName>
                                        </p:attrNameLst>
                                      </p:cBhvr>
                                      <p:tavLst>
                                        <p:tav tm="0">
                                          <p:val>
                                            <p:strVal val="#ppt_x"/>
                                          </p:val>
                                        </p:tav>
                                        <p:tav tm="100000">
                                          <p:val>
                                            <p:strVal val="#ppt_x"/>
                                          </p:val>
                                        </p:tav>
                                      </p:tavLst>
                                    </p:anim>
                                    <p:anim calcmode="lin" valueType="num">
                                      <p:cBhvr>
                                        <p:cTn id="23" dur="500" fill="hold"/>
                                        <p:tgtEl>
                                          <p:spTgt spid="35"/>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200"/>
                                  </p:stCondLst>
                                  <p:childTnLst>
                                    <p:set>
                                      <p:cBhvr>
                                        <p:cTn id="25" dur="1" fill="hold">
                                          <p:stCondLst>
                                            <p:cond delay="0"/>
                                          </p:stCondLst>
                                        </p:cTn>
                                        <p:tgtEl>
                                          <p:spTgt spid="36"/>
                                        </p:tgtEl>
                                        <p:attrNameLst>
                                          <p:attrName>style.visibility</p:attrName>
                                        </p:attrNameLst>
                                      </p:cBhvr>
                                      <p:to>
                                        <p:strVal val="visible"/>
                                      </p:to>
                                    </p:set>
                                    <p:animEffect transition="in" filter="fade">
                                      <p:cBhvr>
                                        <p:cTn id="26" dur="500"/>
                                        <p:tgtEl>
                                          <p:spTgt spid="36"/>
                                        </p:tgtEl>
                                      </p:cBhvr>
                                    </p:animEffect>
                                    <p:anim calcmode="lin" valueType="num">
                                      <p:cBhvr>
                                        <p:cTn id="27" dur="500" fill="hold"/>
                                        <p:tgtEl>
                                          <p:spTgt spid="36"/>
                                        </p:tgtEl>
                                        <p:attrNameLst>
                                          <p:attrName>ppt_x</p:attrName>
                                        </p:attrNameLst>
                                      </p:cBhvr>
                                      <p:tavLst>
                                        <p:tav tm="0">
                                          <p:val>
                                            <p:strVal val="#ppt_x"/>
                                          </p:val>
                                        </p:tav>
                                        <p:tav tm="100000">
                                          <p:val>
                                            <p:strVal val="#ppt_x"/>
                                          </p:val>
                                        </p:tav>
                                      </p:tavLst>
                                    </p:anim>
                                    <p:anim calcmode="lin" valueType="num">
                                      <p:cBhvr>
                                        <p:cTn id="28" dur="500" fill="hold"/>
                                        <p:tgtEl>
                                          <p:spTgt spid="36"/>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400"/>
                                  </p:stCondLst>
                                  <p:childTnLst>
                                    <p:set>
                                      <p:cBhvr>
                                        <p:cTn id="30" dur="1" fill="hold">
                                          <p:stCondLst>
                                            <p:cond delay="0"/>
                                          </p:stCondLst>
                                        </p:cTn>
                                        <p:tgtEl>
                                          <p:spTgt spid="37"/>
                                        </p:tgtEl>
                                        <p:attrNameLst>
                                          <p:attrName>style.visibility</p:attrName>
                                        </p:attrNameLst>
                                      </p:cBhvr>
                                      <p:to>
                                        <p:strVal val="visible"/>
                                      </p:to>
                                    </p:set>
                                    <p:animEffect transition="in" filter="fade">
                                      <p:cBhvr>
                                        <p:cTn id="31" dur="500"/>
                                        <p:tgtEl>
                                          <p:spTgt spid="37"/>
                                        </p:tgtEl>
                                      </p:cBhvr>
                                    </p:animEffect>
                                    <p:anim calcmode="lin" valueType="num">
                                      <p:cBhvr>
                                        <p:cTn id="32" dur="500" fill="hold"/>
                                        <p:tgtEl>
                                          <p:spTgt spid="37"/>
                                        </p:tgtEl>
                                        <p:attrNameLst>
                                          <p:attrName>ppt_x</p:attrName>
                                        </p:attrNameLst>
                                      </p:cBhvr>
                                      <p:tavLst>
                                        <p:tav tm="0">
                                          <p:val>
                                            <p:strVal val="#ppt_x"/>
                                          </p:val>
                                        </p:tav>
                                        <p:tav tm="100000">
                                          <p:val>
                                            <p:strVal val="#ppt_x"/>
                                          </p:val>
                                        </p:tav>
                                      </p:tavLst>
                                    </p:anim>
                                    <p:anim calcmode="lin" valueType="num">
                                      <p:cBhvr>
                                        <p:cTn id="33" dur="500" fill="hold"/>
                                        <p:tgtEl>
                                          <p:spTgt spid="37"/>
                                        </p:tgtEl>
                                        <p:attrNameLst>
                                          <p:attrName>ppt_y</p:attrName>
                                        </p:attrNameLst>
                                      </p:cBhvr>
                                      <p:tavLst>
                                        <p:tav tm="0">
                                          <p:val>
                                            <p:strVal val="#ppt_y+.1"/>
                                          </p:val>
                                        </p:tav>
                                        <p:tav tm="100000">
                                          <p:val>
                                            <p:strVal val="#ppt_y"/>
                                          </p:val>
                                        </p:tav>
                                      </p:tavLst>
                                    </p:anim>
                                  </p:childTnLst>
                                </p:cTn>
                              </p:par>
                              <p:par>
                                <p:cTn id="34" presetID="16" presetClass="entr" presetSubtype="37" fill="hold" nodeType="withEffect">
                                  <p:stCondLst>
                                    <p:cond delay="0"/>
                                  </p:stCondLst>
                                  <p:childTnLst>
                                    <p:set>
                                      <p:cBhvr>
                                        <p:cTn id="35" dur="1" fill="hold">
                                          <p:stCondLst>
                                            <p:cond delay="0"/>
                                          </p:stCondLst>
                                        </p:cTn>
                                        <p:tgtEl>
                                          <p:spTgt spid="38"/>
                                        </p:tgtEl>
                                        <p:attrNameLst>
                                          <p:attrName>style.visibility</p:attrName>
                                        </p:attrNameLst>
                                      </p:cBhvr>
                                      <p:to>
                                        <p:strVal val="visible"/>
                                      </p:to>
                                    </p:set>
                                    <p:animEffect transition="in" filter="barn(outVertical)">
                                      <p:cBhvr>
                                        <p:cTn id="36" dur="500"/>
                                        <p:tgtEl>
                                          <p:spTgt spid="38"/>
                                        </p:tgtEl>
                                      </p:cBhvr>
                                    </p:animEffect>
                                  </p:childTnLst>
                                </p:cTn>
                              </p:par>
                            </p:childTnLst>
                          </p:cTn>
                        </p:par>
                        <p:par>
                          <p:cTn id="37" fill="hold">
                            <p:stCondLst>
                              <p:cond delay="1500"/>
                            </p:stCondLst>
                            <p:childTnLst>
                              <p:par>
                                <p:cTn id="38" presetID="22" presetClass="entr" presetSubtype="8" fill="hold" grpId="0" nodeType="afterEffect">
                                  <p:stCondLst>
                                    <p:cond delay="0"/>
                                  </p:stCondLst>
                                  <p:childTnLst>
                                    <p:set>
                                      <p:cBhvr>
                                        <p:cTn id="39" dur="1" fill="hold">
                                          <p:stCondLst>
                                            <p:cond delay="0"/>
                                          </p:stCondLst>
                                        </p:cTn>
                                        <p:tgtEl>
                                          <p:spTgt spid="39"/>
                                        </p:tgtEl>
                                        <p:attrNameLst>
                                          <p:attrName>style.visibility</p:attrName>
                                        </p:attrNameLst>
                                      </p:cBhvr>
                                      <p:to>
                                        <p:strVal val="visible"/>
                                      </p:to>
                                    </p:set>
                                    <p:animEffect transition="in" filter="wipe(left)">
                                      <p:cBhvr>
                                        <p:cTn id="40" dur="300"/>
                                        <p:tgtEl>
                                          <p:spTgt spid="39"/>
                                        </p:tgtEl>
                                      </p:cBhvr>
                                    </p:animEffect>
                                  </p:childTnLst>
                                </p:cTn>
                              </p:par>
                            </p:childTnLst>
                          </p:cTn>
                        </p:par>
                        <p:par>
                          <p:cTn id="41" fill="hold">
                            <p:stCondLst>
                              <p:cond delay="2000"/>
                            </p:stCondLst>
                            <p:childTnLst>
                              <p:par>
                                <p:cTn id="42" presetID="22" presetClass="entr" presetSubtype="8"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wipe(left)">
                                      <p:cBhvr>
                                        <p:cTn id="44" dur="500"/>
                                        <p:tgtEl>
                                          <p:spTgt spid="11"/>
                                        </p:tgtEl>
                                      </p:cBhvr>
                                    </p:animEffect>
                                  </p:childTnLst>
                                </p:cTn>
                              </p:par>
                            </p:childTnLst>
                          </p:cTn>
                        </p:par>
                        <p:par>
                          <p:cTn id="45" fill="hold">
                            <p:stCondLst>
                              <p:cond delay="2500"/>
                            </p:stCondLst>
                            <p:childTnLst>
                              <p:par>
                                <p:cTn id="46" presetID="22" presetClass="entr" presetSubtype="8" fill="hold" grpId="0" nodeType="after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wipe(left)">
                                      <p:cBhvr>
                                        <p:cTn id="48" dur="300"/>
                                        <p:tgtEl>
                                          <p:spTgt spid="19"/>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wipe(left)">
                                      <p:cBhvr>
                                        <p:cTn id="51" dur="300"/>
                                        <p:tgtEl>
                                          <p:spTgt spid="12"/>
                                        </p:tgtEl>
                                      </p:cBhvr>
                                    </p:animEffect>
                                  </p:childTnLst>
                                </p:cTn>
                              </p:par>
                            </p:childTnLst>
                          </p:cTn>
                        </p:par>
                        <p:par>
                          <p:cTn id="52" fill="hold">
                            <p:stCondLst>
                              <p:cond delay="3000"/>
                            </p:stCondLst>
                            <p:childTnLst>
                              <p:par>
                                <p:cTn id="53" presetID="22" presetClass="entr" presetSubtype="8" fill="hold" grpId="0"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wipe(left)">
                                      <p:cBhvr>
                                        <p:cTn id="55" dur="300"/>
                                        <p:tgtEl>
                                          <p:spTgt spid="20"/>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wipe(left)">
                                      <p:cBhvr>
                                        <p:cTn id="58" dur="300"/>
                                        <p:tgtEl>
                                          <p:spTgt spid="13"/>
                                        </p:tgtEl>
                                      </p:cBhvr>
                                    </p:animEffect>
                                  </p:childTnLst>
                                </p:cTn>
                              </p:par>
                            </p:childTnLst>
                          </p:cTn>
                        </p:par>
                        <p:par>
                          <p:cTn id="59" fill="hold">
                            <p:stCondLst>
                              <p:cond delay="3500"/>
                            </p:stCondLst>
                            <p:childTnLst>
                              <p:par>
                                <p:cTn id="60" presetID="22" presetClass="entr" presetSubtype="8" fill="hold" grpId="0" nodeType="after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wipe(left)">
                                      <p:cBhvr>
                                        <p:cTn id="62" dur="300"/>
                                        <p:tgtEl>
                                          <p:spTgt spid="21"/>
                                        </p:tgtEl>
                                      </p:cBhvr>
                                    </p:animEffect>
                                  </p:childTnLst>
                                </p:cTn>
                              </p:par>
                              <p:par>
                                <p:cTn id="63" presetID="22" presetClass="entr" presetSubtype="8"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wipe(left)">
                                      <p:cBhvr>
                                        <p:cTn id="65" dur="300"/>
                                        <p:tgtEl>
                                          <p:spTgt spid="14"/>
                                        </p:tgtEl>
                                      </p:cBhvr>
                                    </p:animEffect>
                                  </p:childTnLst>
                                </p:cTn>
                              </p:par>
                            </p:childTnLst>
                          </p:cTn>
                        </p:par>
                        <p:par>
                          <p:cTn id="66" fill="hold">
                            <p:stCondLst>
                              <p:cond delay="4000"/>
                            </p:stCondLst>
                            <p:childTnLst>
                              <p:par>
                                <p:cTn id="67" presetID="22" presetClass="entr" presetSubtype="8" fill="hold" grpId="0" nodeType="after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wipe(left)">
                                      <p:cBhvr>
                                        <p:cTn id="69" dur="300"/>
                                        <p:tgtEl>
                                          <p:spTgt spid="22"/>
                                        </p:tgtEl>
                                      </p:cBhvr>
                                    </p:animEffect>
                                  </p:childTnLst>
                                </p:cTn>
                              </p:par>
                              <p:par>
                                <p:cTn id="70" presetID="22" presetClass="entr" presetSubtype="8" fill="hold" grpId="0" nodeType="withEffect">
                                  <p:stCondLst>
                                    <p:cond delay="0"/>
                                  </p:stCondLst>
                                  <p:childTnLst>
                                    <p:set>
                                      <p:cBhvr>
                                        <p:cTn id="71" dur="1" fill="hold">
                                          <p:stCondLst>
                                            <p:cond delay="0"/>
                                          </p:stCondLst>
                                        </p:cTn>
                                        <p:tgtEl>
                                          <p:spTgt spid="15"/>
                                        </p:tgtEl>
                                        <p:attrNameLst>
                                          <p:attrName>style.visibility</p:attrName>
                                        </p:attrNameLst>
                                      </p:cBhvr>
                                      <p:to>
                                        <p:strVal val="visible"/>
                                      </p:to>
                                    </p:set>
                                    <p:animEffect transition="in" filter="wipe(left)">
                                      <p:cBhvr>
                                        <p:cTn id="72" dur="300"/>
                                        <p:tgtEl>
                                          <p:spTgt spid="15"/>
                                        </p:tgtEl>
                                      </p:cBhvr>
                                    </p:animEffect>
                                  </p:childTnLst>
                                </p:cTn>
                              </p:par>
                            </p:childTnLst>
                          </p:cTn>
                        </p:par>
                        <p:par>
                          <p:cTn id="73" fill="hold">
                            <p:stCondLst>
                              <p:cond delay="4500"/>
                            </p:stCondLst>
                            <p:childTnLst>
                              <p:par>
                                <p:cTn id="74" presetID="22" presetClass="entr" presetSubtype="8" fill="hold" grpId="0" nodeType="afterEffect">
                                  <p:stCondLst>
                                    <p:cond delay="0"/>
                                  </p:stCondLst>
                                  <p:childTnLst>
                                    <p:set>
                                      <p:cBhvr>
                                        <p:cTn id="75" dur="1" fill="hold">
                                          <p:stCondLst>
                                            <p:cond delay="0"/>
                                          </p:stCondLst>
                                        </p:cTn>
                                        <p:tgtEl>
                                          <p:spTgt spid="23"/>
                                        </p:tgtEl>
                                        <p:attrNameLst>
                                          <p:attrName>style.visibility</p:attrName>
                                        </p:attrNameLst>
                                      </p:cBhvr>
                                      <p:to>
                                        <p:strVal val="visible"/>
                                      </p:to>
                                    </p:set>
                                    <p:animEffect transition="in" filter="wipe(left)">
                                      <p:cBhvr>
                                        <p:cTn id="76" dur="300"/>
                                        <p:tgtEl>
                                          <p:spTgt spid="23"/>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16"/>
                                        </p:tgtEl>
                                        <p:attrNameLst>
                                          <p:attrName>style.visibility</p:attrName>
                                        </p:attrNameLst>
                                      </p:cBhvr>
                                      <p:to>
                                        <p:strVal val="visible"/>
                                      </p:to>
                                    </p:set>
                                    <p:animEffect transition="in" filter="wipe(left)">
                                      <p:cBhvr>
                                        <p:cTn id="79" dur="300"/>
                                        <p:tgtEl>
                                          <p:spTgt spid="16"/>
                                        </p:tgtEl>
                                      </p:cBhvr>
                                    </p:animEffect>
                                  </p:childTnLst>
                                </p:cTn>
                              </p:par>
                            </p:childTnLst>
                          </p:cTn>
                        </p:par>
                        <p:par>
                          <p:cTn id="80" fill="hold">
                            <p:stCondLst>
                              <p:cond delay="5000"/>
                            </p:stCondLst>
                            <p:childTnLst>
                              <p:par>
                                <p:cTn id="81" presetID="22" presetClass="entr" presetSubtype="8" fill="hold" grpId="0" nodeType="after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wipe(left)">
                                      <p:cBhvr>
                                        <p:cTn id="83" dur="300"/>
                                        <p:tgtEl>
                                          <p:spTgt spid="25"/>
                                        </p:tgtEl>
                                      </p:cBhvr>
                                    </p:animEffect>
                                  </p:childTnLst>
                                </p:cTn>
                              </p:par>
                              <p:par>
                                <p:cTn id="84" presetID="22" presetClass="entr" presetSubtype="8" fill="hold" grpId="0" nodeType="withEffect">
                                  <p:stCondLst>
                                    <p:cond delay="0"/>
                                  </p:stCondLst>
                                  <p:childTnLst>
                                    <p:set>
                                      <p:cBhvr>
                                        <p:cTn id="85" dur="1" fill="hold">
                                          <p:stCondLst>
                                            <p:cond delay="0"/>
                                          </p:stCondLst>
                                        </p:cTn>
                                        <p:tgtEl>
                                          <p:spTgt spid="18"/>
                                        </p:tgtEl>
                                        <p:attrNameLst>
                                          <p:attrName>style.visibility</p:attrName>
                                        </p:attrNameLst>
                                      </p:cBhvr>
                                      <p:to>
                                        <p:strVal val="visible"/>
                                      </p:to>
                                    </p:set>
                                    <p:animEffect transition="in" filter="wipe(left)">
                                      <p:cBhvr>
                                        <p:cTn id="86" dur="3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8" grpId="0" animBg="1"/>
      <p:bldP spid="19" grpId="0"/>
      <p:bldP spid="20" grpId="0"/>
      <p:bldP spid="21" grpId="0"/>
      <p:bldP spid="22" grpId="0"/>
      <p:bldP spid="23" grpId="0"/>
      <p:bldP spid="25" grpId="0"/>
      <p:bldP spid="3" grpId="0"/>
      <p:bldP spid="35" grpId="0"/>
      <p:bldP spid="36" grpId="0"/>
      <p:bldP spid="37" grpId="0"/>
      <p:bldP spid="3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1" name="组合 100"/>
          <p:cNvGrpSpPr/>
          <p:nvPr/>
        </p:nvGrpSpPr>
        <p:grpSpPr>
          <a:xfrm>
            <a:off x="6351010" y="3263205"/>
            <a:ext cx="715109" cy="715108"/>
            <a:chOff x="680580" y="1491630"/>
            <a:chExt cx="1479184" cy="1479182"/>
          </a:xfrm>
        </p:grpSpPr>
        <p:grpSp>
          <p:nvGrpSpPr>
            <p:cNvPr id="102" name="组合 101"/>
            <p:cNvGrpSpPr/>
            <p:nvPr/>
          </p:nvGrpSpPr>
          <p:grpSpPr>
            <a:xfrm>
              <a:off x="680580" y="1491630"/>
              <a:ext cx="1479184" cy="1479182"/>
              <a:chOff x="304800" y="673100"/>
              <a:chExt cx="4000500" cy="4000500"/>
            </a:xfrm>
            <a:effectLst>
              <a:outerShdw blurRad="444500" dist="254000" dir="8100000" algn="tr" rotWithShape="0">
                <a:prstClr val="black">
                  <a:alpha val="50000"/>
                </a:prstClr>
              </a:outerShdw>
            </a:effectLst>
          </p:grpSpPr>
          <p:sp>
            <p:nvSpPr>
              <p:cNvPr id="104" name="同心圆 10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5" name="椭圆 104"/>
              <p:cNvSpPr/>
              <p:nvPr/>
            </p:nvSpPr>
            <p:spPr>
              <a:xfrm>
                <a:off x="407840" y="776140"/>
                <a:ext cx="3794420" cy="379442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3" name="Rectangle 273"/>
            <p:cNvSpPr>
              <a:spLocks noChangeArrowheads="1"/>
            </p:cNvSpPr>
            <p:nvPr/>
          </p:nvSpPr>
          <p:spPr bwMode="auto">
            <a:xfrm>
              <a:off x="1717556" y="2327320"/>
              <a:ext cx="1681" cy="1681"/>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grpSp>
      <p:grpSp>
        <p:nvGrpSpPr>
          <p:cNvPr id="96" name="组合 95"/>
          <p:cNvGrpSpPr/>
          <p:nvPr/>
        </p:nvGrpSpPr>
        <p:grpSpPr>
          <a:xfrm>
            <a:off x="5788431" y="1644606"/>
            <a:ext cx="715109" cy="715108"/>
            <a:chOff x="680580" y="1491630"/>
            <a:chExt cx="1479184" cy="1479182"/>
          </a:xfrm>
        </p:grpSpPr>
        <p:grpSp>
          <p:nvGrpSpPr>
            <p:cNvPr id="97" name="组合 96"/>
            <p:cNvGrpSpPr/>
            <p:nvPr/>
          </p:nvGrpSpPr>
          <p:grpSpPr>
            <a:xfrm>
              <a:off x="680580" y="1491630"/>
              <a:ext cx="1479184" cy="1479182"/>
              <a:chOff x="304800" y="673100"/>
              <a:chExt cx="4000500" cy="4000500"/>
            </a:xfrm>
            <a:effectLst>
              <a:outerShdw blurRad="444500" dist="254000" dir="8100000" algn="tr" rotWithShape="0">
                <a:prstClr val="black">
                  <a:alpha val="50000"/>
                </a:prstClr>
              </a:outerShdw>
            </a:effectLst>
          </p:grpSpPr>
          <p:sp>
            <p:nvSpPr>
              <p:cNvPr id="99" name="同心圆 9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0" name="椭圆 99"/>
              <p:cNvSpPr/>
              <p:nvPr/>
            </p:nvSpPr>
            <p:spPr>
              <a:xfrm>
                <a:off x="407840" y="776140"/>
                <a:ext cx="3794420" cy="379442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8" name="Rectangle 273"/>
            <p:cNvSpPr>
              <a:spLocks noChangeArrowheads="1"/>
            </p:cNvSpPr>
            <p:nvPr/>
          </p:nvSpPr>
          <p:spPr bwMode="auto">
            <a:xfrm>
              <a:off x="1717556" y="2327320"/>
              <a:ext cx="1681" cy="1681"/>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grpSp>
      <p:grpSp>
        <p:nvGrpSpPr>
          <p:cNvPr id="83" name="组合 82"/>
          <p:cNvGrpSpPr/>
          <p:nvPr/>
        </p:nvGrpSpPr>
        <p:grpSpPr>
          <a:xfrm>
            <a:off x="2192849" y="3274170"/>
            <a:ext cx="715109" cy="715108"/>
            <a:chOff x="680580" y="1491630"/>
            <a:chExt cx="1479184" cy="1479182"/>
          </a:xfrm>
        </p:grpSpPr>
        <p:grpSp>
          <p:nvGrpSpPr>
            <p:cNvPr id="84" name="组合 83"/>
            <p:cNvGrpSpPr/>
            <p:nvPr/>
          </p:nvGrpSpPr>
          <p:grpSpPr>
            <a:xfrm>
              <a:off x="680580" y="1491630"/>
              <a:ext cx="1479184" cy="1479182"/>
              <a:chOff x="304800" y="673100"/>
              <a:chExt cx="4000500" cy="4000500"/>
            </a:xfrm>
            <a:effectLst>
              <a:outerShdw blurRad="444500" dist="254000" dir="8100000" algn="tr" rotWithShape="0">
                <a:prstClr val="black">
                  <a:alpha val="50000"/>
                </a:prstClr>
              </a:outerShdw>
            </a:effectLst>
          </p:grpSpPr>
          <p:sp>
            <p:nvSpPr>
              <p:cNvPr id="89" name="同心圆 8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0" name="椭圆 89"/>
              <p:cNvSpPr/>
              <p:nvPr/>
            </p:nvSpPr>
            <p:spPr>
              <a:xfrm>
                <a:off x="407840" y="776140"/>
                <a:ext cx="3794420" cy="379442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7" name="Rectangle 273"/>
            <p:cNvSpPr>
              <a:spLocks noChangeArrowheads="1"/>
            </p:cNvSpPr>
            <p:nvPr/>
          </p:nvSpPr>
          <p:spPr bwMode="auto">
            <a:xfrm>
              <a:off x="1717556" y="2327320"/>
              <a:ext cx="1681" cy="1681"/>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grpSp>
      <p:sp>
        <p:nvSpPr>
          <p:cNvPr id="31" name="TextBox 30"/>
          <p:cNvSpPr txBox="1"/>
          <p:nvPr/>
        </p:nvSpPr>
        <p:spPr>
          <a:xfrm>
            <a:off x="3563888" y="339504"/>
            <a:ext cx="2016224" cy="326390"/>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anose="020B0503020204020204" pitchFamily="34" charset="-122"/>
                <a:ea typeface="微软雅黑" panose="020B0503020204020204" pitchFamily="34" charset="-122"/>
              </a:rPr>
              <a:t>添加标题</a:t>
            </a:r>
          </a:p>
        </p:txBody>
      </p:sp>
      <p:sp>
        <p:nvSpPr>
          <p:cNvPr id="33"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22" name="Group 49"/>
          <p:cNvGrpSpPr/>
          <p:nvPr/>
        </p:nvGrpSpPr>
        <p:grpSpPr>
          <a:xfrm>
            <a:off x="3033089" y="3499734"/>
            <a:ext cx="170763" cy="271522"/>
            <a:chOff x="3341688" y="4560888"/>
            <a:chExt cx="255588" cy="406400"/>
          </a:xfrm>
          <a:solidFill>
            <a:schemeClr val="accent5"/>
          </a:solidFill>
        </p:grpSpPr>
        <p:sp>
          <p:nvSpPr>
            <p:cNvPr id="26" name="Freeform 31"/>
            <p:cNvSpPr/>
            <p:nvPr/>
          </p:nvSpPr>
          <p:spPr bwMode="auto">
            <a:xfrm>
              <a:off x="3341688" y="4560888"/>
              <a:ext cx="255588" cy="406400"/>
            </a:xfrm>
            <a:custGeom>
              <a:avLst/>
              <a:gdLst>
                <a:gd name="T0" fmla="*/ 0 w 161"/>
                <a:gd name="T1" fmla="*/ 0 h 256"/>
                <a:gd name="T2" fmla="*/ 0 w 161"/>
                <a:gd name="T3" fmla="*/ 256 h 256"/>
                <a:gd name="T4" fmla="*/ 161 w 161"/>
                <a:gd name="T5" fmla="*/ 128 h 256"/>
                <a:gd name="T6" fmla="*/ 0 w 161"/>
                <a:gd name="T7" fmla="*/ 0 h 256"/>
              </a:gdLst>
              <a:ahLst/>
              <a:cxnLst>
                <a:cxn ang="0">
                  <a:pos x="T0" y="T1"/>
                </a:cxn>
                <a:cxn ang="0">
                  <a:pos x="T2" y="T3"/>
                </a:cxn>
                <a:cxn ang="0">
                  <a:pos x="T4" y="T5"/>
                </a:cxn>
                <a:cxn ang="0">
                  <a:pos x="T6" y="T7"/>
                </a:cxn>
              </a:cxnLst>
              <a:rect l="0" t="0" r="r" b="b"/>
              <a:pathLst>
                <a:path w="161" h="256">
                  <a:moveTo>
                    <a:pt x="0" y="0"/>
                  </a:moveTo>
                  <a:lnTo>
                    <a:pt x="0" y="256"/>
                  </a:lnTo>
                  <a:lnTo>
                    <a:pt x="161" y="128"/>
                  </a:lnTo>
                  <a:lnTo>
                    <a:pt x="0" y="0"/>
                  </a:lnTo>
                  <a:close/>
                </a:path>
              </a:pathLst>
            </a:custGeom>
            <a:grpFill/>
            <a:ln>
              <a:noFill/>
            </a:ln>
          </p:spPr>
          <p:txBody>
            <a:bodyPr vert="horz" wrap="square" lIns="91440" tIns="45720" rIns="91440" bIns="45720" numCol="1" anchor="t" anchorCtr="0" compatLnSpc="1"/>
            <a:lstStyle/>
            <a:p>
              <a:endParaRPr lang="id-ID">
                <a:latin typeface="+mn-ea"/>
              </a:endParaRPr>
            </a:p>
          </p:txBody>
        </p:sp>
        <p:sp>
          <p:nvSpPr>
            <p:cNvPr id="27" name="Freeform 32"/>
            <p:cNvSpPr/>
            <p:nvPr/>
          </p:nvSpPr>
          <p:spPr bwMode="auto">
            <a:xfrm>
              <a:off x="3341688" y="4560888"/>
              <a:ext cx="255588" cy="406400"/>
            </a:xfrm>
            <a:custGeom>
              <a:avLst/>
              <a:gdLst>
                <a:gd name="T0" fmla="*/ 0 w 161"/>
                <a:gd name="T1" fmla="*/ 0 h 256"/>
                <a:gd name="T2" fmla="*/ 0 w 161"/>
                <a:gd name="T3" fmla="*/ 256 h 256"/>
                <a:gd name="T4" fmla="*/ 161 w 161"/>
                <a:gd name="T5" fmla="*/ 128 h 256"/>
                <a:gd name="T6" fmla="*/ 0 w 161"/>
                <a:gd name="T7" fmla="*/ 0 h 256"/>
              </a:gdLst>
              <a:ahLst/>
              <a:cxnLst>
                <a:cxn ang="0">
                  <a:pos x="T0" y="T1"/>
                </a:cxn>
                <a:cxn ang="0">
                  <a:pos x="T2" y="T3"/>
                </a:cxn>
                <a:cxn ang="0">
                  <a:pos x="T4" y="T5"/>
                </a:cxn>
                <a:cxn ang="0">
                  <a:pos x="T6" y="T7"/>
                </a:cxn>
              </a:cxnLst>
              <a:rect l="0" t="0" r="r" b="b"/>
              <a:pathLst>
                <a:path w="161" h="256">
                  <a:moveTo>
                    <a:pt x="0" y="0"/>
                  </a:moveTo>
                  <a:lnTo>
                    <a:pt x="0" y="256"/>
                  </a:lnTo>
                  <a:lnTo>
                    <a:pt x="161" y="128"/>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mn-ea"/>
              </a:endParaRPr>
            </a:p>
          </p:txBody>
        </p:sp>
      </p:grpSp>
      <p:grpSp>
        <p:nvGrpSpPr>
          <p:cNvPr id="28" name="Group 50"/>
          <p:cNvGrpSpPr/>
          <p:nvPr/>
        </p:nvGrpSpPr>
        <p:grpSpPr>
          <a:xfrm>
            <a:off x="6084172" y="3494007"/>
            <a:ext cx="171823" cy="271522"/>
            <a:chOff x="8162926" y="4560888"/>
            <a:chExt cx="257175" cy="406400"/>
          </a:xfrm>
          <a:solidFill>
            <a:schemeClr val="accent3"/>
          </a:solidFill>
        </p:grpSpPr>
        <p:sp>
          <p:nvSpPr>
            <p:cNvPr id="36" name="Freeform 35"/>
            <p:cNvSpPr/>
            <p:nvPr/>
          </p:nvSpPr>
          <p:spPr bwMode="auto">
            <a:xfrm>
              <a:off x="8162926" y="4560888"/>
              <a:ext cx="257175" cy="406400"/>
            </a:xfrm>
            <a:custGeom>
              <a:avLst/>
              <a:gdLst>
                <a:gd name="T0" fmla="*/ 162 w 162"/>
                <a:gd name="T1" fmla="*/ 0 h 256"/>
                <a:gd name="T2" fmla="*/ 0 w 162"/>
                <a:gd name="T3" fmla="*/ 128 h 256"/>
                <a:gd name="T4" fmla="*/ 162 w 162"/>
                <a:gd name="T5" fmla="*/ 256 h 256"/>
                <a:gd name="T6" fmla="*/ 162 w 162"/>
                <a:gd name="T7" fmla="*/ 0 h 256"/>
              </a:gdLst>
              <a:ahLst/>
              <a:cxnLst>
                <a:cxn ang="0">
                  <a:pos x="T0" y="T1"/>
                </a:cxn>
                <a:cxn ang="0">
                  <a:pos x="T2" y="T3"/>
                </a:cxn>
                <a:cxn ang="0">
                  <a:pos x="T4" y="T5"/>
                </a:cxn>
                <a:cxn ang="0">
                  <a:pos x="T6" y="T7"/>
                </a:cxn>
              </a:cxnLst>
              <a:rect l="0" t="0" r="r" b="b"/>
              <a:pathLst>
                <a:path w="162" h="256">
                  <a:moveTo>
                    <a:pt x="162" y="0"/>
                  </a:moveTo>
                  <a:lnTo>
                    <a:pt x="0" y="128"/>
                  </a:lnTo>
                  <a:lnTo>
                    <a:pt x="162" y="256"/>
                  </a:lnTo>
                  <a:lnTo>
                    <a:pt x="162" y="0"/>
                  </a:lnTo>
                  <a:close/>
                </a:path>
              </a:pathLst>
            </a:custGeom>
            <a:grpFill/>
            <a:ln>
              <a:noFill/>
            </a:ln>
          </p:spPr>
          <p:txBody>
            <a:bodyPr vert="horz" wrap="square" lIns="91440" tIns="45720" rIns="91440" bIns="45720" numCol="1" anchor="t" anchorCtr="0" compatLnSpc="1"/>
            <a:lstStyle/>
            <a:p>
              <a:endParaRPr lang="id-ID">
                <a:latin typeface="+mn-ea"/>
              </a:endParaRPr>
            </a:p>
          </p:txBody>
        </p:sp>
        <p:sp>
          <p:nvSpPr>
            <p:cNvPr id="37" name="Freeform 36"/>
            <p:cNvSpPr/>
            <p:nvPr/>
          </p:nvSpPr>
          <p:spPr bwMode="auto">
            <a:xfrm>
              <a:off x="8162926" y="4560888"/>
              <a:ext cx="257175" cy="406400"/>
            </a:xfrm>
            <a:custGeom>
              <a:avLst/>
              <a:gdLst>
                <a:gd name="T0" fmla="*/ 162 w 162"/>
                <a:gd name="T1" fmla="*/ 0 h 256"/>
                <a:gd name="T2" fmla="*/ 0 w 162"/>
                <a:gd name="T3" fmla="*/ 128 h 256"/>
                <a:gd name="T4" fmla="*/ 162 w 162"/>
                <a:gd name="T5" fmla="*/ 256 h 256"/>
                <a:gd name="T6" fmla="*/ 162 w 162"/>
                <a:gd name="T7" fmla="*/ 0 h 256"/>
              </a:gdLst>
              <a:ahLst/>
              <a:cxnLst>
                <a:cxn ang="0">
                  <a:pos x="T0" y="T1"/>
                </a:cxn>
                <a:cxn ang="0">
                  <a:pos x="T2" y="T3"/>
                </a:cxn>
                <a:cxn ang="0">
                  <a:pos x="T4" y="T5"/>
                </a:cxn>
                <a:cxn ang="0">
                  <a:pos x="T6" y="T7"/>
                </a:cxn>
              </a:cxnLst>
              <a:rect l="0" t="0" r="r" b="b"/>
              <a:pathLst>
                <a:path w="162" h="256">
                  <a:moveTo>
                    <a:pt x="162" y="0"/>
                  </a:moveTo>
                  <a:lnTo>
                    <a:pt x="0" y="128"/>
                  </a:lnTo>
                  <a:lnTo>
                    <a:pt x="162" y="256"/>
                  </a:lnTo>
                  <a:lnTo>
                    <a:pt x="16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mn-ea"/>
              </a:endParaRPr>
            </a:p>
          </p:txBody>
        </p:sp>
      </p:grpSp>
      <p:grpSp>
        <p:nvGrpSpPr>
          <p:cNvPr id="38" name="Group 51"/>
          <p:cNvGrpSpPr/>
          <p:nvPr/>
        </p:nvGrpSpPr>
        <p:grpSpPr>
          <a:xfrm>
            <a:off x="5684614" y="2239286"/>
            <a:ext cx="216370" cy="218491"/>
            <a:chOff x="7521576" y="2682875"/>
            <a:chExt cx="323850" cy="327025"/>
          </a:xfrm>
        </p:grpSpPr>
        <p:sp>
          <p:nvSpPr>
            <p:cNvPr id="42" name="Freeform 37"/>
            <p:cNvSpPr/>
            <p:nvPr/>
          </p:nvSpPr>
          <p:spPr bwMode="auto">
            <a:xfrm>
              <a:off x="7521576" y="2682875"/>
              <a:ext cx="323850" cy="327025"/>
            </a:xfrm>
            <a:custGeom>
              <a:avLst/>
              <a:gdLst>
                <a:gd name="T0" fmla="*/ 23 w 204"/>
                <a:gd name="T1" fmla="*/ 0 h 206"/>
                <a:gd name="T2" fmla="*/ 0 w 204"/>
                <a:gd name="T3" fmla="*/ 206 h 206"/>
                <a:gd name="T4" fmla="*/ 204 w 204"/>
                <a:gd name="T5" fmla="*/ 184 h 206"/>
                <a:gd name="T6" fmla="*/ 23 w 204"/>
                <a:gd name="T7" fmla="*/ 0 h 206"/>
              </a:gdLst>
              <a:ahLst/>
              <a:cxnLst>
                <a:cxn ang="0">
                  <a:pos x="T0" y="T1"/>
                </a:cxn>
                <a:cxn ang="0">
                  <a:pos x="T2" y="T3"/>
                </a:cxn>
                <a:cxn ang="0">
                  <a:pos x="T4" y="T5"/>
                </a:cxn>
                <a:cxn ang="0">
                  <a:pos x="T6" y="T7"/>
                </a:cxn>
              </a:cxnLst>
              <a:rect l="0" t="0" r="r" b="b"/>
              <a:pathLst>
                <a:path w="204" h="206">
                  <a:moveTo>
                    <a:pt x="23" y="0"/>
                  </a:moveTo>
                  <a:lnTo>
                    <a:pt x="0" y="206"/>
                  </a:lnTo>
                  <a:lnTo>
                    <a:pt x="204" y="184"/>
                  </a:lnTo>
                  <a:lnTo>
                    <a:pt x="23" y="0"/>
                  </a:lnTo>
                  <a:close/>
                </a:path>
              </a:pathLst>
            </a:custGeom>
            <a:solidFill>
              <a:schemeClr val="accent2"/>
            </a:solidFill>
            <a:ln>
              <a:noFill/>
            </a:ln>
          </p:spPr>
          <p:txBody>
            <a:bodyPr vert="horz" wrap="square" lIns="91440" tIns="45720" rIns="91440" bIns="45720" numCol="1" anchor="t" anchorCtr="0" compatLnSpc="1"/>
            <a:lstStyle/>
            <a:p>
              <a:endParaRPr lang="id-ID">
                <a:latin typeface="+mn-ea"/>
              </a:endParaRPr>
            </a:p>
          </p:txBody>
        </p:sp>
        <p:sp>
          <p:nvSpPr>
            <p:cNvPr id="43" name="Freeform 38"/>
            <p:cNvSpPr/>
            <p:nvPr/>
          </p:nvSpPr>
          <p:spPr bwMode="auto">
            <a:xfrm>
              <a:off x="7521576" y="2682875"/>
              <a:ext cx="323850" cy="327025"/>
            </a:xfrm>
            <a:custGeom>
              <a:avLst/>
              <a:gdLst>
                <a:gd name="T0" fmla="*/ 23 w 204"/>
                <a:gd name="T1" fmla="*/ 0 h 206"/>
                <a:gd name="T2" fmla="*/ 0 w 204"/>
                <a:gd name="T3" fmla="*/ 206 h 206"/>
                <a:gd name="T4" fmla="*/ 204 w 204"/>
                <a:gd name="T5" fmla="*/ 184 h 206"/>
                <a:gd name="T6" fmla="*/ 23 w 204"/>
                <a:gd name="T7" fmla="*/ 0 h 206"/>
              </a:gdLst>
              <a:ahLst/>
              <a:cxnLst>
                <a:cxn ang="0">
                  <a:pos x="T0" y="T1"/>
                </a:cxn>
                <a:cxn ang="0">
                  <a:pos x="T2" y="T3"/>
                </a:cxn>
                <a:cxn ang="0">
                  <a:pos x="T4" y="T5"/>
                </a:cxn>
                <a:cxn ang="0">
                  <a:pos x="T6" y="T7"/>
                </a:cxn>
              </a:cxnLst>
              <a:rect l="0" t="0" r="r" b="b"/>
              <a:pathLst>
                <a:path w="204" h="206">
                  <a:moveTo>
                    <a:pt x="23" y="0"/>
                  </a:moveTo>
                  <a:lnTo>
                    <a:pt x="0" y="206"/>
                  </a:lnTo>
                  <a:lnTo>
                    <a:pt x="204" y="184"/>
                  </a:lnTo>
                  <a:lnTo>
                    <a:pt x="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mn-ea"/>
              </a:endParaRPr>
            </a:p>
          </p:txBody>
        </p:sp>
      </p:grpSp>
      <p:grpSp>
        <p:nvGrpSpPr>
          <p:cNvPr id="44" name="Group 52"/>
          <p:cNvGrpSpPr/>
          <p:nvPr/>
        </p:nvGrpSpPr>
        <p:grpSpPr>
          <a:xfrm>
            <a:off x="3275909" y="2239275"/>
            <a:ext cx="216370" cy="218490"/>
            <a:chOff x="3916363" y="2682875"/>
            <a:chExt cx="323850" cy="327025"/>
          </a:xfrm>
        </p:grpSpPr>
        <p:sp>
          <p:nvSpPr>
            <p:cNvPr id="48" name="Freeform 39"/>
            <p:cNvSpPr/>
            <p:nvPr/>
          </p:nvSpPr>
          <p:spPr bwMode="auto">
            <a:xfrm>
              <a:off x="3916363" y="2682875"/>
              <a:ext cx="323850" cy="327025"/>
            </a:xfrm>
            <a:custGeom>
              <a:avLst/>
              <a:gdLst>
                <a:gd name="T0" fmla="*/ 181 w 204"/>
                <a:gd name="T1" fmla="*/ 0 h 206"/>
                <a:gd name="T2" fmla="*/ 0 w 204"/>
                <a:gd name="T3" fmla="*/ 184 h 206"/>
                <a:gd name="T4" fmla="*/ 204 w 204"/>
                <a:gd name="T5" fmla="*/ 206 h 206"/>
                <a:gd name="T6" fmla="*/ 181 w 204"/>
                <a:gd name="T7" fmla="*/ 0 h 206"/>
              </a:gdLst>
              <a:ahLst/>
              <a:cxnLst>
                <a:cxn ang="0">
                  <a:pos x="T0" y="T1"/>
                </a:cxn>
                <a:cxn ang="0">
                  <a:pos x="T2" y="T3"/>
                </a:cxn>
                <a:cxn ang="0">
                  <a:pos x="T4" y="T5"/>
                </a:cxn>
                <a:cxn ang="0">
                  <a:pos x="T6" y="T7"/>
                </a:cxn>
              </a:cxnLst>
              <a:rect l="0" t="0" r="r" b="b"/>
              <a:pathLst>
                <a:path w="204" h="206">
                  <a:moveTo>
                    <a:pt x="181" y="0"/>
                  </a:moveTo>
                  <a:lnTo>
                    <a:pt x="0" y="184"/>
                  </a:lnTo>
                  <a:lnTo>
                    <a:pt x="204" y="206"/>
                  </a:lnTo>
                  <a:lnTo>
                    <a:pt x="181" y="0"/>
                  </a:lnTo>
                  <a:close/>
                </a:path>
              </a:pathLst>
            </a:custGeom>
            <a:solidFill>
              <a:schemeClr val="accent4"/>
            </a:solidFill>
            <a:ln>
              <a:noFill/>
            </a:ln>
          </p:spPr>
          <p:txBody>
            <a:bodyPr vert="horz" wrap="square" lIns="91440" tIns="45720" rIns="91440" bIns="45720" numCol="1" anchor="t" anchorCtr="0" compatLnSpc="1"/>
            <a:lstStyle/>
            <a:p>
              <a:endParaRPr lang="id-ID">
                <a:latin typeface="+mn-ea"/>
              </a:endParaRPr>
            </a:p>
          </p:txBody>
        </p:sp>
        <p:sp>
          <p:nvSpPr>
            <p:cNvPr id="49" name="Freeform 40"/>
            <p:cNvSpPr/>
            <p:nvPr/>
          </p:nvSpPr>
          <p:spPr bwMode="auto">
            <a:xfrm>
              <a:off x="3916363" y="2682875"/>
              <a:ext cx="323850" cy="327025"/>
            </a:xfrm>
            <a:custGeom>
              <a:avLst/>
              <a:gdLst>
                <a:gd name="T0" fmla="*/ 181 w 204"/>
                <a:gd name="T1" fmla="*/ 0 h 206"/>
                <a:gd name="T2" fmla="*/ 0 w 204"/>
                <a:gd name="T3" fmla="*/ 184 h 206"/>
                <a:gd name="T4" fmla="*/ 204 w 204"/>
                <a:gd name="T5" fmla="*/ 206 h 206"/>
                <a:gd name="T6" fmla="*/ 181 w 204"/>
                <a:gd name="T7" fmla="*/ 0 h 206"/>
              </a:gdLst>
              <a:ahLst/>
              <a:cxnLst>
                <a:cxn ang="0">
                  <a:pos x="T0" y="T1"/>
                </a:cxn>
                <a:cxn ang="0">
                  <a:pos x="T2" y="T3"/>
                </a:cxn>
                <a:cxn ang="0">
                  <a:pos x="T4" y="T5"/>
                </a:cxn>
                <a:cxn ang="0">
                  <a:pos x="T6" y="T7"/>
                </a:cxn>
              </a:cxnLst>
              <a:rect l="0" t="0" r="r" b="b"/>
              <a:pathLst>
                <a:path w="204" h="206">
                  <a:moveTo>
                    <a:pt x="181" y="0"/>
                  </a:moveTo>
                  <a:lnTo>
                    <a:pt x="0" y="184"/>
                  </a:lnTo>
                  <a:lnTo>
                    <a:pt x="204" y="206"/>
                  </a:lnTo>
                  <a:lnTo>
                    <a:pt x="18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mn-ea"/>
              </a:endParaRPr>
            </a:p>
          </p:txBody>
        </p:sp>
      </p:grpSp>
      <p:sp>
        <p:nvSpPr>
          <p:cNvPr id="50" name="Freeform 47"/>
          <p:cNvSpPr/>
          <p:nvPr/>
        </p:nvSpPr>
        <p:spPr bwMode="auto">
          <a:xfrm>
            <a:off x="3480607" y="2654206"/>
            <a:ext cx="2665376" cy="1655651"/>
          </a:xfrm>
          <a:custGeom>
            <a:avLst/>
            <a:gdLst>
              <a:gd name="T0" fmla="*/ 2513 w 2513"/>
              <a:gd name="T1" fmla="*/ 0 h 1561"/>
              <a:gd name="T2" fmla="*/ 0 w 2513"/>
              <a:gd name="T3" fmla="*/ 0 h 1561"/>
              <a:gd name="T4" fmla="*/ 0 w 2513"/>
              <a:gd name="T5" fmla="*/ 1561 h 1561"/>
              <a:gd name="T6" fmla="*/ 2513 w 2513"/>
              <a:gd name="T7" fmla="*/ 0 h 1561"/>
            </a:gdLst>
            <a:ahLst/>
            <a:cxnLst>
              <a:cxn ang="0">
                <a:pos x="T0" y="T1"/>
              </a:cxn>
              <a:cxn ang="0">
                <a:pos x="T2" y="T3"/>
              </a:cxn>
              <a:cxn ang="0">
                <a:pos x="T4" y="T5"/>
              </a:cxn>
              <a:cxn ang="0">
                <a:pos x="T6" y="T7"/>
              </a:cxn>
            </a:cxnLst>
            <a:rect l="0" t="0" r="r" b="b"/>
            <a:pathLst>
              <a:path w="2513" h="1561">
                <a:moveTo>
                  <a:pt x="2513" y="0"/>
                </a:moveTo>
                <a:lnTo>
                  <a:pt x="0" y="0"/>
                </a:lnTo>
                <a:lnTo>
                  <a:pt x="0" y="1561"/>
                </a:lnTo>
                <a:lnTo>
                  <a:pt x="251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a:latin typeface="+mn-ea"/>
            </a:endParaRPr>
          </a:p>
        </p:txBody>
      </p:sp>
      <p:grpSp>
        <p:nvGrpSpPr>
          <p:cNvPr id="72" name="Group 126"/>
          <p:cNvGrpSpPr/>
          <p:nvPr/>
        </p:nvGrpSpPr>
        <p:grpSpPr>
          <a:xfrm>
            <a:off x="2374879" y="3447132"/>
            <a:ext cx="369956" cy="347622"/>
            <a:chOff x="3175" y="-1587"/>
            <a:chExt cx="1209675" cy="1136651"/>
          </a:xfrm>
          <a:solidFill>
            <a:schemeClr val="accent5"/>
          </a:solidFill>
        </p:grpSpPr>
        <p:sp>
          <p:nvSpPr>
            <p:cNvPr id="73" name="Freeform 59"/>
            <p:cNvSpPr/>
            <p:nvPr/>
          </p:nvSpPr>
          <p:spPr bwMode="auto">
            <a:xfrm>
              <a:off x="3175" y="-1587"/>
              <a:ext cx="1209675" cy="454025"/>
            </a:xfrm>
            <a:custGeom>
              <a:avLst/>
              <a:gdLst>
                <a:gd name="T0" fmla="*/ 297 w 320"/>
                <a:gd name="T1" fmla="*/ 41 h 120"/>
                <a:gd name="T2" fmla="*/ 160 w 320"/>
                <a:gd name="T3" fmla="*/ 0 h 120"/>
                <a:gd name="T4" fmla="*/ 23 w 320"/>
                <a:gd name="T5" fmla="*/ 41 h 120"/>
                <a:gd name="T6" fmla="*/ 0 w 320"/>
                <a:gd name="T7" fmla="*/ 79 h 120"/>
                <a:gd name="T8" fmla="*/ 0 w 320"/>
                <a:gd name="T9" fmla="*/ 100 h 120"/>
                <a:gd name="T10" fmla="*/ 20 w 320"/>
                <a:gd name="T11" fmla="*/ 120 h 120"/>
                <a:gd name="T12" fmla="*/ 60 w 320"/>
                <a:gd name="T13" fmla="*/ 120 h 120"/>
                <a:gd name="T14" fmla="*/ 80 w 320"/>
                <a:gd name="T15" fmla="*/ 100 h 120"/>
                <a:gd name="T16" fmla="*/ 91 w 320"/>
                <a:gd name="T17" fmla="*/ 67 h 120"/>
                <a:gd name="T18" fmla="*/ 160 w 320"/>
                <a:gd name="T19" fmla="*/ 41 h 120"/>
                <a:gd name="T20" fmla="*/ 229 w 320"/>
                <a:gd name="T21" fmla="*/ 67 h 120"/>
                <a:gd name="T22" fmla="*/ 241 w 320"/>
                <a:gd name="T23" fmla="*/ 100 h 120"/>
                <a:gd name="T24" fmla="*/ 261 w 320"/>
                <a:gd name="T25" fmla="*/ 120 h 120"/>
                <a:gd name="T26" fmla="*/ 301 w 320"/>
                <a:gd name="T27" fmla="*/ 120 h 120"/>
                <a:gd name="T28" fmla="*/ 320 w 320"/>
                <a:gd name="T29" fmla="*/ 100 h 120"/>
                <a:gd name="T30" fmla="*/ 320 w 320"/>
                <a:gd name="T31" fmla="*/ 79 h 120"/>
                <a:gd name="T32" fmla="*/ 297 w 320"/>
                <a:gd name="T33" fmla="*/ 4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0" h="120">
                  <a:moveTo>
                    <a:pt x="297" y="41"/>
                  </a:moveTo>
                  <a:cubicBezTo>
                    <a:pt x="273" y="20"/>
                    <a:pt x="240" y="0"/>
                    <a:pt x="160" y="0"/>
                  </a:cubicBezTo>
                  <a:cubicBezTo>
                    <a:pt x="80" y="0"/>
                    <a:pt x="48" y="20"/>
                    <a:pt x="23" y="41"/>
                  </a:cubicBezTo>
                  <a:cubicBezTo>
                    <a:pt x="9" y="53"/>
                    <a:pt x="0" y="61"/>
                    <a:pt x="0" y="79"/>
                  </a:cubicBezTo>
                  <a:cubicBezTo>
                    <a:pt x="0" y="100"/>
                    <a:pt x="0" y="100"/>
                    <a:pt x="0" y="100"/>
                  </a:cubicBezTo>
                  <a:cubicBezTo>
                    <a:pt x="0" y="111"/>
                    <a:pt x="9" y="120"/>
                    <a:pt x="20" y="120"/>
                  </a:cubicBezTo>
                  <a:cubicBezTo>
                    <a:pt x="60" y="120"/>
                    <a:pt x="60" y="120"/>
                    <a:pt x="60" y="120"/>
                  </a:cubicBezTo>
                  <a:cubicBezTo>
                    <a:pt x="71" y="120"/>
                    <a:pt x="80" y="111"/>
                    <a:pt x="80" y="100"/>
                  </a:cubicBezTo>
                  <a:cubicBezTo>
                    <a:pt x="80" y="89"/>
                    <a:pt x="82" y="80"/>
                    <a:pt x="91" y="67"/>
                  </a:cubicBezTo>
                  <a:cubicBezTo>
                    <a:pt x="101" y="55"/>
                    <a:pt x="120" y="40"/>
                    <a:pt x="160" y="41"/>
                  </a:cubicBezTo>
                  <a:cubicBezTo>
                    <a:pt x="200" y="40"/>
                    <a:pt x="220" y="55"/>
                    <a:pt x="229" y="67"/>
                  </a:cubicBezTo>
                  <a:cubicBezTo>
                    <a:pt x="239" y="80"/>
                    <a:pt x="241" y="89"/>
                    <a:pt x="241" y="100"/>
                  </a:cubicBezTo>
                  <a:cubicBezTo>
                    <a:pt x="241" y="111"/>
                    <a:pt x="250" y="120"/>
                    <a:pt x="261" y="120"/>
                  </a:cubicBezTo>
                  <a:cubicBezTo>
                    <a:pt x="301" y="120"/>
                    <a:pt x="301" y="120"/>
                    <a:pt x="301" y="120"/>
                  </a:cubicBezTo>
                  <a:cubicBezTo>
                    <a:pt x="312" y="120"/>
                    <a:pt x="320" y="111"/>
                    <a:pt x="320" y="100"/>
                  </a:cubicBezTo>
                  <a:cubicBezTo>
                    <a:pt x="320" y="79"/>
                    <a:pt x="320" y="79"/>
                    <a:pt x="320" y="79"/>
                  </a:cubicBezTo>
                  <a:cubicBezTo>
                    <a:pt x="320" y="61"/>
                    <a:pt x="311" y="53"/>
                    <a:pt x="297"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mn-ea"/>
              </a:endParaRPr>
            </a:p>
          </p:txBody>
        </p:sp>
        <p:sp>
          <p:nvSpPr>
            <p:cNvPr id="74" name="Oval 60"/>
            <p:cNvSpPr>
              <a:spLocks noChangeArrowheads="1"/>
            </p:cNvSpPr>
            <p:nvPr/>
          </p:nvSpPr>
          <p:spPr bwMode="auto">
            <a:xfrm>
              <a:off x="457200" y="679451"/>
              <a:ext cx="301625" cy="3032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mn-ea"/>
              </a:endParaRPr>
            </a:p>
          </p:txBody>
        </p:sp>
        <p:sp>
          <p:nvSpPr>
            <p:cNvPr id="75" name="Freeform 61"/>
            <p:cNvSpPr>
              <a:spLocks noEditPoints="1"/>
            </p:cNvSpPr>
            <p:nvPr/>
          </p:nvSpPr>
          <p:spPr bwMode="auto">
            <a:xfrm>
              <a:off x="77788" y="301626"/>
              <a:ext cx="1060450" cy="833438"/>
            </a:xfrm>
            <a:custGeom>
              <a:avLst/>
              <a:gdLst>
                <a:gd name="T0" fmla="*/ 210 w 280"/>
                <a:gd name="T1" fmla="*/ 40 h 220"/>
                <a:gd name="T2" fmla="*/ 200 w 280"/>
                <a:gd name="T3" fmla="*/ 40 h 220"/>
                <a:gd name="T4" fmla="*/ 200 w 280"/>
                <a:gd name="T5" fmla="*/ 15 h 220"/>
                <a:gd name="T6" fmla="*/ 180 w 280"/>
                <a:gd name="T7" fmla="*/ 0 h 220"/>
                <a:gd name="T8" fmla="*/ 160 w 280"/>
                <a:gd name="T9" fmla="*/ 15 h 220"/>
                <a:gd name="T10" fmla="*/ 160 w 280"/>
                <a:gd name="T11" fmla="*/ 40 h 220"/>
                <a:gd name="T12" fmla="*/ 120 w 280"/>
                <a:gd name="T13" fmla="*/ 40 h 220"/>
                <a:gd name="T14" fmla="*/ 120 w 280"/>
                <a:gd name="T15" fmla="*/ 15 h 220"/>
                <a:gd name="T16" fmla="*/ 100 w 280"/>
                <a:gd name="T17" fmla="*/ 0 h 220"/>
                <a:gd name="T18" fmla="*/ 80 w 280"/>
                <a:gd name="T19" fmla="*/ 15 h 220"/>
                <a:gd name="T20" fmla="*/ 80 w 280"/>
                <a:gd name="T21" fmla="*/ 40 h 220"/>
                <a:gd name="T22" fmla="*/ 71 w 280"/>
                <a:gd name="T23" fmla="*/ 40 h 220"/>
                <a:gd name="T24" fmla="*/ 54 w 280"/>
                <a:gd name="T25" fmla="*/ 49 h 220"/>
                <a:gd name="T26" fmla="*/ 0 w 280"/>
                <a:gd name="T27" fmla="*/ 160 h 220"/>
                <a:gd name="T28" fmla="*/ 0 w 280"/>
                <a:gd name="T29" fmla="*/ 200 h 220"/>
                <a:gd name="T30" fmla="*/ 20 w 280"/>
                <a:gd name="T31" fmla="*/ 220 h 220"/>
                <a:gd name="T32" fmla="*/ 260 w 280"/>
                <a:gd name="T33" fmla="*/ 220 h 220"/>
                <a:gd name="T34" fmla="*/ 280 w 280"/>
                <a:gd name="T35" fmla="*/ 200 h 220"/>
                <a:gd name="T36" fmla="*/ 280 w 280"/>
                <a:gd name="T37" fmla="*/ 162 h 220"/>
                <a:gd name="T38" fmla="*/ 226 w 280"/>
                <a:gd name="T39" fmla="*/ 48 h 220"/>
                <a:gd name="T40" fmla="*/ 210 w 280"/>
                <a:gd name="T41" fmla="*/ 40 h 220"/>
                <a:gd name="T42" fmla="*/ 140 w 280"/>
                <a:gd name="T43" fmla="*/ 200 h 220"/>
                <a:gd name="T44" fmla="*/ 80 w 280"/>
                <a:gd name="T45" fmla="*/ 140 h 220"/>
                <a:gd name="T46" fmla="*/ 140 w 280"/>
                <a:gd name="T47" fmla="*/ 80 h 220"/>
                <a:gd name="T48" fmla="*/ 200 w 280"/>
                <a:gd name="T49" fmla="*/ 140 h 220"/>
                <a:gd name="T50" fmla="*/ 140 w 280"/>
                <a:gd name="T51" fmla="*/ 20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80" h="220">
                  <a:moveTo>
                    <a:pt x="210" y="40"/>
                  </a:moveTo>
                  <a:cubicBezTo>
                    <a:pt x="200" y="40"/>
                    <a:pt x="200" y="40"/>
                    <a:pt x="200" y="40"/>
                  </a:cubicBezTo>
                  <a:cubicBezTo>
                    <a:pt x="200" y="15"/>
                    <a:pt x="200" y="15"/>
                    <a:pt x="200" y="15"/>
                  </a:cubicBezTo>
                  <a:cubicBezTo>
                    <a:pt x="200" y="7"/>
                    <a:pt x="191" y="0"/>
                    <a:pt x="180" y="0"/>
                  </a:cubicBezTo>
                  <a:cubicBezTo>
                    <a:pt x="169" y="0"/>
                    <a:pt x="160" y="7"/>
                    <a:pt x="160" y="15"/>
                  </a:cubicBezTo>
                  <a:cubicBezTo>
                    <a:pt x="160" y="40"/>
                    <a:pt x="160" y="40"/>
                    <a:pt x="160" y="40"/>
                  </a:cubicBezTo>
                  <a:cubicBezTo>
                    <a:pt x="120" y="40"/>
                    <a:pt x="120" y="40"/>
                    <a:pt x="120" y="40"/>
                  </a:cubicBezTo>
                  <a:cubicBezTo>
                    <a:pt x="120" y="15"/>
                    <a:pt x="120" y="15"/>
                    <a:pt x="120" y="15"/>
                  </a:cubicBezTo>
                  <a:cubicBezTo>
                    <a:pt x="120" y="7"/>
                    <a:pt x="111" y="0"/>
                    <a:pt x="100" y="0"/>
                  </a:cubicBezTo>
                  <a:cubicBezTo>
                    <a:pt x="89" y="0"/>
                    <a:pt x="80" y="7"/>
                    <a:pt x="80" y="15"/>
                  </a:cubicBezTo>
                  <a:cubicBezTo>
                    <a:pt x="80" y="40"/>
                    <a:pt x="80" y="40"/>
                    <a:pt x="80" y="40"/>
                  </a:cubicBezTo>
                  <a:cubicBezTo>
                    <a:pt x="71" y="40"/>
                    <a:pt x="71" y="40"/>
                    <a:pt x="71" y="40"/>
                  </a:cubicBezTo>
                  <a:cubicBezTo>
                    <a:pt x="64" y="40"/>
                    <a:pt x="58" y="43"/>
                    <a:pt x="54" y="49"/>
                  </a:cubicBezTo>
                  <a:cubicBezTo>
                    <a:pt x="39" y="72"/>
                    <a:pt x="0" y="133"/>
                    <a:pt x="0" y="160"/>
                  </a:cubicBezTo>
                  <a:cubicBezTo>
                    <a:pt x="0" y="200"/>
                    <a:pt x="0" y="200"/>
                    <a:pt x="0" y="200"/>
                  </a:cubicBezTo>
                  <a:cubicBezTo>
                    <a:pt x="0" y="211"/>
                    <a:pt x="9" y="220"/>
                    <a:pt x="20" y="220"/>
                  </a:cubicBezTo>
                  <a:cubicBezTo>
                    <a:pt x="260" y="220"/>
                    <a:pt x="260" y="220"/>
                    <a:pt x="260" y="220"/>
                  </a:cubicBezTo>
                  <a:cubicBezTo>
                    <a:pt x="271" y="220"/>
                    <a:pt x="280" y="211"/>
                    <a:pt x="280" y="200"/>
                  </a:cubicBezTo>
                  <a:cubicBezTo>
                    <a:pt x="280" y="183"/>
                    <a:pt x="280" y="162"/>
                    <a:pt x="280" y="162"/>
                  </a:cubicBezTo>
                  <a:cubicBezTo>
                    <a:pt x="280" y="127"/>
                    <a:pt x="241" y="70"/>
                    <a:pt x="226" y="48"/>
                  </a:cubicBezTo>
                  <a:cubicBezTo>
                    <a:pt x="222" y="43"/>
                    <a:pt x="216" y="40"/>
                    <a:pt x="210" y="40"/>
                  </a:cubicBezTo>
                  <a:close/>
                  <a:moveTo>
                    <a:pt x="140" y="200"/>
                  </a:moveTo>
                  <a:cubicBezTo>
                    <a:pt x="107" y="200"/>
                    <a:pt x="80" y="173"/>
                    <a:pt x="80" y="140"/>
                  </a:cubicBezTo>
                  <a:cubicBezTo>
                    <a:pt x="80" y="107"/>
                    <a:pt x="107" y="80"/>
                    <a:pt x="140" y="80"/>
                  </a:cubicBezTo>
                  <a:cubicBezTo>
                    <a:pt x="173" y="80"/>
                    <a:pt x="200" y="107"/>
                    <a:pt x="200" y="140"/>
                  </a:cubicBezTo>
                  <a:cubicBezTo>
                    <a:pt x="200" y="173"/>
                    <a:pt x="173" y="200"/>
                    <a:pt x="140" y="20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mn-ea"/>
              </a:endParaRPr>
            </a:p>
          </p:txBody>
        </p:sp>
      </p:grpSp>
      <p:grpSp>
        <p:nvGrpSpPr>
          <p:cNvPr id="76" name="Group 135"/>
          <p:cNvGrpSpPr/>
          <p:nvPr/>
        </p:nvGrpSpPr>
        <p:grpSpPr>
          <a:xfrm>
            <a:off x="6527562" y="3493771"/>
            <a:ext cx="368538" cy="253976"/>
            <a:chOff x="3175" y="4763"/>
            <a:chExt cx="3130550" cy="2157412"/>
          </a:xfrm>
          <a:solidFill>
            <a:schemeClr val="accent3"/>
          </a:solidFill>
        </p:grpSpPr>
        <p:sp>
          <p:nvSpPr>
            <p:cNvPr id="77" name="Freeform 65"/>
            <p:cNvSpPr/>
            <p:nvPr/>
          </p:nvSpPr>
          <p:spPr bwMode="auto">
            <a:xfrm>
              <a:off x="387350" y="396875"/>
              <a:ext cx="917575" cy="833437"/>
            </a:xfrm>
            <a:custGeom>
              <a:avLst/>
              <a:gdLst>
                <a:gd name="T0" fmla="*/ 242 w 244"/>
                <a:gd name="T1" fmla="*/ 221 h 221"/>
                <a:gd name="T2" fmla="*/ 237 w 244"/>
                <a:gd name="T3" fmla="*/ 188 h 221"/>
                <a:gd name="T4" fmla="*/ 182 w 244"/>
                <a:gd name="T5" fmla="*/ 159 h 221"/>
                <a:gd name="T6" fmla="*/ 152 w 244"/>
                <a:gd name="T7" fmla="*/ 146 h 221"/>
                <a:gd name="T8" fmla="*/ 152 w 244"/>
                <a:gd name="T9" fmla="*/ 123 h 221"/>
                <a:gd name="T10" fmla="*/ 164 w 244"/>
                <a:gd name="T11" fmla="*/ 94 h 221"/>
                <a:gd name="T12" fmla="*/ 176 w 244"/>
                <a:gd name="T13" fmla="*/ 81 h 221"/>
                <a:gd name="T14" fmla="*/ 168 w 244"/>
                <a:gd name="T15" fmla="*/ 63 h 221"/>
                <a:gd name="T16" fmla="*/ 170 w 244"/>
                <a:gd name="T17" fmla="*/ 38 h 221"/>
                <a:gd name="T18" fmla="*/ 122 w 244"/>
                <a:gd name="T19" fmla="*/ 0 h 221"/>
                <a:gd name="T20" fmla="*/ 74 w 244"/>
                <a:gd name="T21" fmla="*/ 38 h 221"/>
                <a:gd name="T22" fmla="*/ 76 w 244"/>
                <a:gd name="T23" fmla="*/ 63 h 221"/>
                <a:gd name="T24" fmla="*/ 68 w 244"/>
                <a:gd name="T25" fmla="*/ 81 h 221"/>
                <a:gd name="T26" fmla="*/ 80 w 244"/>
                <a:gd name="T27" fmla="*/ 94 h 221"/>
                <a:gd name="T28" fmla="*/ 92 w 244"/>
                <a:gd name="T29" fmla="*/ 123 h 221"/>
                <a:gd name="T30" fmla="*/ 92 w 244"/>
                <a:gd name="T31" fmla="*/ 146 h 221"/>
                <a:gd name="T32" fmla="*/ 62 w 244"/>
                <a:gd name="T33" fmla="*/ 159 h 221"/>
                <a:gd name="T34" fmla="*/ 7 w 244"/>
                <a:gd name="T35" fmla="*/ 188 h 221"/>
                <a:gd name="T36" fmla="*/ 2 w 244"/>
                <a:gd name="T37" fmla="*/ 221 h 221"/>
                <a:gd name="T38" fmla="*/ 242 w 244"/>
                <a:gd name="T39" fmla="*/ 221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4" h="221">
                  <a:moveTo>
                    <a:pt x="242" y="221"/>
                  </a:moveTo>
                  <a:cubicBezTo>
                    <a:pt x="242" y="221"/>
                    <a:pt x="244" y="198"/>
                    <a:pt x="237" y="188"/>
                  </a:cubicBezTo>
                  <a:cubicBezTo>
                    <a:pt x="230" y="176"/>
                    <a:pt x="206" y="169"/>
                    <a:pt x="182" y="159"/>
                  </a:cubicBezTo>
                  <a:cubicBezTo>
                    <a:pt x="158" y="149"/>
                    <a:pt x="152" y="146"/>
                    <a:pt x="152" y="146"/>
                  </a:cubicBezTo>
                  <a:cubicBezTo>
                    <a:pt x="152" y="123"/>
                    <a:pt x="152" y="123"/>
                    <a:pt x="152" y="123"/>
                  </a:cubicBezTo>
                  <a:cubicBezTo>
                    <a:pt x="152" y="123"/>
                    <a:pt x="161" y="116"/>
                    <a:pt x="164" y="94"/>
                  </a:cubicBezTo>
                  <a:cubicBezTo>
                    <a:pt x="169" y="96"/>
                    <a:pt x="175" y="86"/>
                    <a:pt x="176" y="81"/>
                  </a:cubicBezTo>
                  <a:cubicBezTo>
                    <a:pt x="176" y="76"/>
                    <a:pt x="175" y="62"/>
                    <a:pt x="168" y="63"/>
                  </a:cubicBezTo>
                  <a:cubicBezTo>
                    <a:pt x="169" y="52"/>
                    <a:pt x="170" y="43"/>
                    <a:pt x="170" y="38"/>
                  </a:cubicBezTo>
                  <a:cubicBezTo>
                    <a:pt x="168" y="19"/>
                    <a:pt x="150" y="0"/>
                    <a:pt x="122" y="0"/>
                  </a:cubicBezTo>
                  <a:cubicBezTo>
                    <a:pt x="94" y="0"/>
                    <a:pt x="76" y="19"/>
                    <a:pt x="74" y="38"/>
                  </a:cubicBezTo>
                  <a:cubicBezTo>
                    <a:pt x="74" y="43"/>
                    <a:pt x="75" y="52"/>
                    <a:pt x="76" y="63"/>
                  </a:cubicBezTo>
                  <a:cubicBezTo>
                    <a:pt x="69" y="62"/>
                    <a:pt x="68" y="76"/>
                    <a:pt x="68" y="81"/>
                  </a:cubicBezTo>
                  <a:cubicBezTo>
                    <a:pt x="69" y="86"/>
                    <a:pt x="75" y="96"/>
                    <a:pt x="80" y="94"/>
                  </a:cubicBezTo>
                  <a:cubicBezTo>
                    <a:pt x="83" y="116"/>
                    <a:pt x="92" y="123"/>
                    <a:pt x="92" y="123"/>
                  </a:cubicBezTo>
                  <a:cubicBezTo>
                    <a:pt x="92" y="146"/>
                    <a:pt x="92" y="146"/>
                    <a:pt x="92" y="146"/>
                  </a:cubicBezTo>
                  <a:cubicBezTo>
                    <a:pt x="92" y="146"/>
                    <a:pt x="86" y="149"/>
                    <a:pt x="62" y="159"/>
                  </a:cubicBezTo>
                  <a:cubicBezTo>
                    <a:pt x="38" y="169"/>
                    <a:pt x="14" y="176"/>
                    <a:pt x="7" y="188"/>
                  </a:cubicBezTo>
                  <a:cubicBezTo>
                    <a:pt x="0" y="198"/>
                    <a:pt x="2" y="221"/>
                    <a:pt x="2" y="221"/>
                  </a:cubicBezTo>
                  <a:lnTo>
                    <a:pt x="242" y="2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mn-ea"/>
              </a:endParaRPr>
            </a:p>
          </p:txBody>
        </p:sp>
        <p:sp>
          <p:nvSpPr>
            <p:cNvPr id="78" name="Rectangle 66"/>
            <p:cNvSpPr>
              <a:spLocks noChangeArrowheads="1"/>
            </p:cNvSpPr>
            <p:nvPr/>
          </p:nvSpPr>
          <p:spPr bwMode="auto">
            <a:xfrm>
              <a:off x="1568450" y="396875"/>
              <a:ext cx="782638" cy="1968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latin typeface="+mn-ea"/>
              </a:endParaRPr>
            </a:p>
          </p:txBody>
        </p:sp>
        <p:sp>
          <p:nvSpPr>
            <p:cNvPr id="79" name="Rectangle 67"/>
            <p:cNvSpPr>
              <a:spLocks noChangeArrowheads="1"/>
            </p:cNvSpPr>
            <p:nvPr/>
          </p:nvSpPr>
          <p:spPr bwMode="auto">
            <a:xfrm>
              <a:off x="1568450" y="788988"/>
              <a:ext cx="1174750" cy="1968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latin typeface="+mn-ea"/>
              </a:endParaRPr>
            </a:p>
          </p:txBody>
        </p:sp>
        <p:sp>
          <p:nvSpPr>
            <p:cNvPr id="80" name="Rectangle 68"/>
            <p:cNvSpPr>
              <a:spLocks noChangeArrowheads="1"/>
            </p:cNvSpPr>
            <p:nvPr/>
          </p:nvSpPr>
          <p:spPr bwMode="auto">
            <a:xfrm>
              <a:off x="1568450" y="1181100"/>
              <a:ext cx="979488" cy="1968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latin typeface="+mn-ea"/>
              </a:endParaRPr>
            </a:p>
          </p:txBody>
        </p:sp>
        <p:sp>
          <p:nvSpPr>
            <p:cNvPr id="81" name="Freeform 69"/>
            <p:cNvSpPr>
              <a:spLocks noEditPoints="1"/>
            </p:cNvSpPr>
            <p:nvPr/>
          </p:nvSpPr>
          <p:spPr bwMode="auto">
            <a:xfrm>
              <a:off x="3175" y="4763"/>
              <a:ext cx="3130550" cy="2157412"/>
            </a:xfrm>
            <a:custGeom>
              <a:avLst/>
              <a:gdLst>
                <a:gd name="T0" fmla="*/ 0 w 832"/>
                <a:gd name="T1" fmla="*/ 0 h 572"/>
                <a:gd name="T2" fmla="*/ 0 w 832"/>
                <a:gd name="T3" fmla="*/ 572 h 572"/>
                <a:gd name="T4" fmla="*/ 832 w 832"/>
                <a:gd name="T5" fmla="*/ 572 h 572"/>
                <a:gd name="T6" fmla="*/ 832 w 832"/>
                <a:gd name="T7" fmla="*/ 0 h 572"/>
                <a:gd name="T8" fmla="*/ 0 w 832"/>
                <a:gd name="T9" fmla="*/ 0 h 572"/>
                <a:gd name="T10" fmla="*/ 780 w 832"/>
                <a:gd name="T11" fmla="*/ 520 h 572"/>
                <a:gd name="T12" fmla="*/ 671 w 832"/>
                <a:gd name="T13" fmla="*/ 520 h 572"/>
                <a:gd name="T14" fmla="*/ 676 w 832"/>
                <a:gd name="T15" fmla="*/ 494 h 572"/>
                <a:gd name="T16" fmla="*/ 598 w 832"/>
                <a:gd name="T17" fmla="*/ 416 h 572"/>
                <a:gd name="T18" fmla="*/ 520 w 832"/>
                <a:gd name="T19" fmla="*/ 494 h 572"/>
                <a:gd name="T20" fmla="*/ 525 w 832"/>
                <a:gd name="T21" fmla="*/ 520 h 572"/>
                <a:gd name="T22" fmla="*/ 307 w 832"/>
                <a:gd name="T23" fmla="*/ 520 h 572"/>
                <a:gd name="T24" fmla="*/ 312 w 832"/>
                <a:gd name="T25" fmla="*/ 494 h 572"/>
                <a:gd name="T26" fmla="*/ 234 w 832"/>
                <a:gd name="T27" fmla="*/ 416 h 572"/>
                <a:gd name="T28" fmla="*/ 156 w 832"/>
                <a:gd name="T29" fmla="*/ 494 h 572"/>
                <a:gd name="T30" fmla="*/ 161 w 832"/>
                <a:gd name="T31" fmla="*/ 520 h 572"/>
                <a:gd name="T32" fmla="*/ 52 w 832"/>
                <a:gd name="T33" fmla="*/ 520 h 572"/>
                <a:gd name="T34" fmla="*/ 52 w 832"/>
                <a:gd name="T35" fmla="*/ 52 h 572"/>
                <a:gd name="T36" fmla="*/ 780 w 832"/>
                <a:gd name="T37" fmla="*/ 52 h 572"/>
                <a:gd name="T38" fmla="*/ 780 w 832"/>
                <a:gd name="T39" fmla="*/ 520 h 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32" h="572">
                  <a:moveTo>
                    <a:pt x="0" y="0"/>
                  </a:moveTo>
                  <a:cubicBezTo>
                    <a:pt x="0" y="572"/>
                    <a:pt x="0" y="572"/>
                    <a:pt x="0" y="572"/>
                  </a:cubicBezTo>
                  <a:cubicBezTo>
                    <a:pt x="832" y="572"/>
                    <a:pt x="832" y="572"/>
                    <a:pt x="832" y="572"/>
                  </a:cubicBezTo>
                  <a:cubicBezTo>
                    <a:pt x="832" y="0"/>
                    <a:pt x="832" y="0"/>
                    <a:pt x="832" y="0"/>
                  </a:cubicBezTo>
                  <a:lnTo>
                    <a:pt x="0" y="0"/>
                  </a:lnTo>
                  <a:close/>
                  <a:moveTo>
                    <a:pt x="780" y="520"/>
                  </a:moveTo>
                  <a:cubicBezTo>
                    <a:pt x="671" y="520"/>
                    <a:pt x="671" y="520"/>
                    <a:pt x="671" y="520"/>
                  </a:cubicBezTo>
                  <a:cubicBezTo>
                    <a:pt x="674" y="512"/>
                    <a:pt x="676" y="503"/>
                    <a:pt x="676" y="494"/>
                  </a:cubicBezTo>
                  <a:cubicBezTo>
                    <a:pt x="676" y="451"/>
                    <a:pt x="641" y="416"/>
                    <a:pt x="598" y="416"/>
                  </a:cubicBezTo>
                  <a:cubicBezTo>
                    <a:pt x="555" y="416"/>
                    <a:pt x="520" y="451"/>
                    <a:pt x="520" y="494"/>
                  </a:cubicBezTo>
                  <a:cubicBezTo>
                    <a:pt x="520" y="503"/>
                    <a:pt x="522" y="512"/>
                    <a:pt x="525" y="520"/>
                  </a:cubicBezTo>
                  <a:cubicBezTo>
                    <a:pt x="307" y="520"/>
                    <a:pt x="307" y="520"/>
                    <a:pt x="307" y="520"/>
                  </a:cubicBezTo>
                  <a:cubicBezTo>
                    <a:pt x="310" y="512"/>
                    <a:pt x="312" y="503"/>
                    <a:pt x="312" y="494"/>
                  </a:cubicBezTo>
                  <a:cubicBezTo>
                    <a:pt x="312" y="451"/>
                    <a:pt x="277" y="416"/>
                    <a:pt x="234" y="416"/>
                  </a:cubicBezTo>
                  <a:cubicBezTo>
                    <a:pt x="191" y="416"/>
                    <a:pt x="156" y="451"/>
                    <a:pt x="156" y="494"/>
                  </a:cubicBezTo>
                  <a:cubicBezTo>
                    <a:pt x="156" y="503"/>
                    <a:pt x="158" y="512"/>
                    <a:pt x="161" y="520"/>
                  </a:cubicBezTo>
                  <a:cubicBezTo>
                    <a:pt x="52" y="520"/>
                    <a:pt x="52" y="520"/>
                    <a:pt x="52" y="520"/>
                  </a:cubicBezTo>
                  <a:cubicBezTo>
                    <a:pt x="52" y="52"/>
                    <a:pt x="52" y="52"/>
                    <a:pt x="52" y="52"/>
                  </a:cubicBezTo>
                  <a:cubicBezTo>
                    <a:pt x="780" y="52"/>
                    <a:pt x="780" y="52"/>
                    <a:pt x="780" y="52"/>
                  </a:cubicBezTo>
                  <a:lnTo>
                    <a:pt x="780" y="5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mn-ea"/>
              </a:endParaRPr>
            </a:p>
          </p:txBody>
        </p:sp>
      </p:grpSp>
      <p:sp>
        <p:nvSpPr>
          <p:cNvPr id="82" name="Freeform 73"/>
          <p:cNvSpPr/>
          <p:nvPr/>
        </p:nvSpPr>
        <p:spPr bwMode="auto">
          <a:xfrm>
            <a:off x="5997086" y="1850402"/>
            <a:ext cx="304654" cy="303517"/>
          </a:xfrm>
          <a:custGeom>
            <a:avLst/>
            <a:gdLst>
              <a:gd name="T0" fmla="*/ 366 w 451"/>
              <a:gd name="T1" fmla="*/ 355 h 449"/>
              <a:gd name="T2" fmla="*/ 320 w 451"/>
              <a:gd name="T3" fmla="*/ 391 h 449"/>
              <a:gd name="T4" fmla="*/ 173 w 451"/>
              <a:gd name="T5" fmla="*/ 391 h 449"/>
              <a:gd name="T6" fmla="*/ 154 w 451"/>
              <a:gd name="T7" fmla="*/ 363 h 449"/>
              <a:gd name="T8" fmla="*/ 173 w 451"/>
              <a:gd name="T9" fmla="*/ 304 h 449"/>
              <a:gd name="T10" fmla="*/ 405 w 451"/>
              <a:gd name="T11" fmla="*/ 304 h 449"/>
              <a:gd name="T12" fmla="*/ 451 w 451"/>
              <a:gd name="T13" fmla="*/ 103 h 449"/>
              <a:gd name="T14" fmla="*/ 84 w 451"/>
              <a:gd name="T15" fmla="*/ 54 h 449"/>
              <a:gd name="T16" fmla="*/ 55 w 451"/>
              <a:gd name="T17" fmla="*/ 35 h 449"/>
              <a:gd name="T18" fmla="*/ 56 w 451"/>
              <a:gd name="T19" fmla="*/ 28 h 449"/>
              <a:gd name="T20" fmla="*/ 28 w 451"/>
              <a:gd name="T21" fmla="*/ 0 h 449"/>
              <a:gd name="T22" fmla="*/ 0 w 451"/>
              <a:gd name="T23" fmla="*/ 28 h 449"/>
              <a:gd name="T24" fmla="*/ 28 w 451"/>
              <a:gd name="T25" fmla="*/ 56 h 449"/>
              <a:gd name="T26" fmla="*/ 33 w 451"/>
              <a:gd name="T27" fmla="*/ 55 h 449"/>
              <a:gd name="T28" fmla="*/ 68 w 451"/>
              <a:gd name="T29" fmla="*/ 78 h 449"/>
              <a:gd name="T30" fmla="*/ 125 w 451"/>
              <a:gd name="T31" fmla="*/ 304 h 449"/>
              <a:gd name="T32" fmla="*/ 142 w 451"/>
              <a:gd name="T33" fmla="*/ 304 h 449"/>
              <a:gd name="T34" fmla="*/ 127 w 451"/>
              <a:gd name="T35" fmla="*/ 353 h 449"/>
              <a:gd name="T36" fmla="*/ 125 w 451"/>
              <a:gd name="T37" fmla="*/ 353 h 449"/>
              <a:gd name="T38" fmla="*/ 77 w 451"/>
              <a:gd name="T39" fmla="*/ 401 h 449"/>
              <a:gd name="T40" fmla="*/ 125 w 451"/>
              <a:gd name="T41" fmla="*/ 449 h 449"/>
              <a:gd name="T42" fmla="*/ 170 w 451"/>
              <a:gd name="T43" fmla="*/ 420 h 449"/>
              <a:gd name="T44" fmla="*/ 322 w 451"/>
              <a:gd name="T45" fmla="*/ 420 h 449"/>
              <a:gd name="T46" fmla="*/ 366 w 451"/>
              <a:gd name="T47" fmla="*/ 449 h 449"/>
              <a:gd name="T48" fmla="*/ 413 w 451"/>
              <a:gd name="T49" fmla="*/ 402 h 449"/>
              <a:gd name="T50" fmla="*/ 366 w 451"/>
              <a:gd name="T51" fmla="*/ 355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51" h="449">
                <a:moveTo>
                  <a:pt x="366" y="355"/>
                </a:moveTo>
                <a:cubicBezTo>
                  <a:pt x="343" y="355"/>
                  <a:pt x="325" y="371"/>
                  <a:pt x="320" y="391"/>
                </a:cubicBezTo>
                <a:cubicBezTo>
                  <a:pt x="173" y="391"/>
                  <a:pt x="173" y="391"/>
                  <a:pt x="173" y="391"/>
                </a:cubicBezTo>
                <a:cubicBezTo>
                  <a:pt x="170" y="380"/>
                  <a:pt x="164" y="370"/>
                  <a:pt x="154" y="363"/>
                </a:cubicBezTo>
                <a:cubicBezTo>
                  <a:pt x="173" y="304"/>
                  <a:pt x="173" y="304"/>
                  <a:pt x="173" y="304"/>
                </a:cubicBezTo>
                <a:cubicBezTo>
                  <a:pt x="405" y="304"/>
                  <a:pt x="405" y="304"/>
                  <a:pt x="405" y="304"/>
                </a:cubicBezTo>
                <a:cubicBezTo>
                  <a:pt x="451" y="103"/>
                  <a:pt x="451" y="103"/>
                  <a:pt x="451" y="103"/>
                </a:cubicBezTo>
                <a:cubicBezTo>
                  <a:pt x="84" y="54"/>
                  <a:pt x="84" y="54"/>
                  <a:pt x="84" y="54"/>
                </a:cubicBezTo>
                <a:cubicBezTo>
                  <a:pt x="55" y="35"/>
                  <a:pt x="55" y="35"/>
                  <a:pt x="55" y="35"/>
                </a:cubicBezTo>
                <a:cubicBezTo>
                  <a:pt x="56" y="28"/>
                  <a:pt x="56" y="28"/>
                  <a:pt x="56" y="28"/>
                </a:cubicBezTo>
                <a:cubicBezTo>
                  <a:pt x="56" y="13"/>
                  <a:pt x="43" y="0"/>
                  <a:pt x="28" y="0"/>
                </a:cubicBezTo>
                <a:cubicBezTo>
                  <a:pt x="12" y="0"/>
                  <a:pt x="0" y="13"/>
                  <a:pt x="0" y="28"/>
                </a:cubicBezTo>
                <a:cubicBezTo>
                  <a:pt x="0" y="44"/>
                  <a:pt x="12" y="56"/>
                  <a:pt x="28" y="56"/>
                </a:cubicBezTo>
                <a:cubicBezTo>
                  <a:pt x="33" y="55"/>
                  <a:pt x="33" y="55"/>
                  <a:pt x="33" y="55"/>
                </a:cubicBezTo>
                <a:cubicBezTo>
                  <a:pt x="68" y="78"/>
                  <a:pt x="68" y="78"/>
                  <a:pt x="68" y="78"/>
                </a:cubicBezTo>
                <a:cubicBezTo>
                  <a:pt x="125" y="304"/>
                  <a:pt x="125" y="304"/>
                  <a:pt x="125" y="304"/>
                </a:cubicBezTo>
                <a:cubicBezTo>
                  <a:pt x="142" y="304"/>
                  <a:pt x="142" y="304"/>
                  <a:pt x="142" y="304"/>
                </a:cubicBezTo>
                <a:cubicBezTo>
                  <a:pt x="127" y="353"/>
                  <a:pt x="127" y="353"/>
                  <a:pt x="127" y="353"/>
                </a:cubicBezTo>
                <a:cubicBezTo>
                  <a:pt x="125" y="353"/>
                  <a:pt x="125" y="353"/>
                  <a:pt x="125" y="353"/>
                </a:cubicBezTo>
                <a:cubicBezTo>
                  <a:pt x="99" y="353"/>
                  <a:pt x="77" y="374"/>
                  <a:pt x="77" y="401"/>
                </a:cubicBezTo>
                <a:cubicBezTo>
                  <a:pt x="77" y="428"/>
                  <a:pt x="99" y="449"/>
                  <a:pt x="125" y="449"/>
                </a:cubicBezTo>
                <a:cubicBezTo>
                  <a:pt x="145" y="449"/>
                  <a:pt x="162" y="437"/>
                  <a:pt x="170" y="420"/>
                </a:cubicBezTo>
                <a:cubicBezTo>
                  <a:pt x="322" y="420"/>
                  <a:pt x="322" y="420"/>
                  <a:pt x="322" y="420"/>
                </a:cubicBezTo>
                <a:cubicBezTo>
                  <a:pt x="329" y="437"/>
                  <a:pt x="346" y="449"/>
                  <a:pt x="366" y="449"/>
                </a:cubicBezTo>
                <a:cubicBezTo>
                  <a:pt x="392" y="449"/>
                  <a:pt x="413" y="428"/>
                  <a:pt x="413" y="402"/>
                </a:cubicBezTo>
                <a:cubicBezTo>
                  <a:pt x="413" y="376"/>
                  <a:pt x="392" y="355"/>
                  <a:pt x="366" y="355"/>
                </a:cubicBezTo>
                <a:close/>
              </a:path>
            </a:pathLst>
          </a:custGeom>
          <a:solidFill>
            <a:schemeClr val="accent2"/>
          </a:solidFill>
          <a:ln>
            <a:noFill/>
          </a:ln>
        </p:spPr>
        <p:txBody>
          <a:bodyPr vert="horz" wrap="square" lIns="68580" tIns="34290" rIns="68580" bIns="34290" numCol="1" anchor="t" anchorCtr="0" compatLnSpc="1"/>
          <a:lstStyle/>
          <a:p>
            <a:endParaRPr lang="id-ID">
              <a:latin typeface="+mn-ea"/>
            </a:endParaRPr>
          </a:p>
        </p:txBody>
      </p:sp>
      <p:grpSp>
        <p:nvGrpSpPr>
          <p:cNvPr id="91" name="组合 90"/>
          <p:cNvGrpSpPr/>
          <p:nvPr/>
        </p:nvGrpSpPr>
        <p:grpSpPr>
          <a:xfrm>
            <a:off x="2683093" y="1680780"/>
            <a:ext cx="715109" cy="715108"/>
            <a:chOff x="680580" y="1491630"/>
            <a:chExt cx="1479184" cy="1479182"/>
          </a:xfrm>
        </p:grpSpPr>
        <p:grpSp>
          <p:nvGrpSpPr>
            <p:cNvPr id="92" name="组合 91"/>
            <p:cNvGrpSpPr/>
            <p:nvPr/>
          </p:nvGrpSpPr>
          <p:grpSpPr>
            <a:xfrm>
              <a:off x="680580" y="1491630"/>
              <a:ext cx="1479184" cy="1479182"/>
              <a:chOff x="304800" y="673100"/>
              <a:chExt cx="4000500" cy="4000500"/>
            </a:xfrm>
            <a:effectLst>
              <a:outerShdw blurRad="444500" dist="254000" dir="8100000" algn="tr" rotWithShape="0">
                <a:prstClr val="black">
                  <a:alpha val="50000"/>
                </a:prstClr>
              </a:outerShdw>
            </a:effectLst>
          </p:grpSpPr>
          <p:sp>
            <p:nvSpPr>
              <p:cNvPr id="94" name="同心圆 9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5" name="椭圆 94"/>
              <p:cNvSpPr/>
              <p:nvPr/>
            </p:nvSpPr>
            <p:spPr>
              <a:xfrm>
                <a:off x="407840" y="776140"/>
                <a:ext cx="3794420" cy="379442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3" name="Rectangle 273"/>
            <p:cNvSpPr>
              <a:spLocks noChangeArrowheads="1"/>
            </p:cNvSpPr>
            <p:nvPr/>
          </p:nvSpPr>
          <p:spPr bwMode="auto">
            <a:xfrm>
              <a:off x="1717556" y="2327320"/>
              <a:ext cx="1681" cy="1681"/>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grpSp>
      <p:sp>
        <p:nvSpPr>
          <p:cNvPr id="71" name="Freeform 55"/>
          <p:cNvSpPr/>
          <p:nvPr/>
        </p:nvSpPr>
        <p:spPr bwMode="auto">
          <a:xfrm>
            <a:off x="2872391" y="1796248"/>
            <a:ext cx="309119" cy="383084"/>
          </a:xfrm>
          <a:custGeom>
            <a:avLst/>
            <a:gdLst>
              <a:gd name="T0" fmla="*/ 2 w 491"/>
              <a:gd name="T1" fmla="*/ 370 h 608"/>
              <a:gd name="T2" fmla="*/ 49 w 491"/>
              <a:gd name="T3" fmla="*/ 332 h 608"/>
              <a:gd name="T4" fmla="*/ 112 w 491"/>
              <a:gd name="T5" fmla="*/ 338 h 608"/>
              <a:gd name="T6" fmla="*/ 112 w 491"/>
              <a:gd name="T7" fmla="*/ 337 h 608"/>
              <a:gd name="T8" fmla="*/ 62 w 491"/>
              <a:gd name="T9" fmla="*/ 331 h 608"/>
              <a:gd name="T10" fmla="*/ 29 w 491"/>
              <a:gd name="T11" fmla="*/ 285 h 608"/>
              <a:gd name="T12" fmla="*/ 71 w 491"/>
              <a:gd name="T13" fmla="*/ 247 h 608"/>
              <a:gd name="T14" fmla="*/ 238 w 491"/>
              <a:gd name="T15" fmla="*/ 264 h 608"/>
              <a:gd name="T16" fmla="*/ 262 w 491"/>
              <a:gd name="T17" fmla="*/ 264 h 608"/>
              <a:gd name="T18" fmla="*/ 254 w 491"/>
              <a:gd name="T19" fmla="*/ 124 h 608"/>
              <a:gd name="T20" fmla="*/ 350 w 491"/>
              <a:gd name="T21" fmla="*/ 47 h 608"/>
              <a:gd name="T22" fmla="*/ 355 w 491"/>
              <a:gd name="T23" fmla="*/ 168 h 608"/>
              <a:gd name="T24" fmla="*/ 440 w 491"/>
              <a:gd name="T25" fmla="*/ 342 h 608"/>
              <a:gd name="T26" fmla="*/ 491 w 491"/>
              <a:gd name="T27" fmla="*/ 368 h 608"/>
              <a:gd name="T28" fmla="*/ 491 w 491"/>
              <a:gd name="T29" fmla="*/ 579 h 608"/>
              <a:gd name="T30" fmla="*/ 292 w 491"/>
              <a:gd name="T31" fmla="*/ 608 h 608"/>
              <a:gd name="T32" fmla="*/ 166 w 491"/>
              <a:gd name="T33" fmla="*/ 595 h 608"/>
              <a:gd name="T34" fmla="*/ 62 w 491"/>
              <a:gd name="T35" fmla="*/ 584 h 608"/>
              <a:gd name="T36" fmla="*/ 33 w 491"/>
              <a:gd name="T37" fmla="*/ 539 h 608"/>
              <a:gd name="T38" fmla="*/ 59 w 491"/>
              <a:gd name="T39" fmla="*/ 502 h 608"/>
              <a:gd name="T40" fmla="*/ 45 w 491"/>
              <a:gd name="T41" fmla="*/ 500 h 608"/>
              <a:gd name="T42" fmla="*/ 12 w 491"/>
              <a:gd name="T43" fmla="*/ 454 h 608"/>
              <a:gd name="T44" fmla="*/ 45 w 491"/>
              <a:gd name="T45" fmla="*/ 417 h 608"/>
              <a:gd name="T46" fmla="*/ 40 w 491"/>
              <a:gd name="T47" fmla="*/ 416 h 608"/>
              <a:gd name="T48" fmla="*/ 2 w 491"/>
              <a:gd name="T49" fmla="*/ 370 h 6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91" h="608">
                <a:moveTo>
                  <a:pt x="2" y="370"/>
                </a:moveTo>
                <a:cubicBezTo>
                  <a:pt x="5" y="347"/>
                  <a:pt x="25" y="330"/>
                  <a:pt x="49" y="332"/>
                </a:cubicBezTo>
                <a:cubicBezTo>
                  <a:pt x="112" y="338"/>
                  <a:pt x="112" y="338"/>
                  <a:pt x="112" y="338"/>
                </a:cubicBezTo>
                <a:cubicBezTo>
                  <a:pt x="112" y="337"/>
                  <a:pt x="112" y="337"/>
                  <a:pt x="112" y="337"/>
                </a:cubicBezTo>
                <a:cubicBezTo>
                  <a:pt x="62" y="331"/>
                  <a:pt x="62" y="331"/>
                  <a:pt x="62" y="331"/>
                </a:cubicBezTo>
                <a:cubicBezTo>
                  <a:pt x="42" y="329"/>
                  <a:pt x="27" y="309"/>
                  <a:pt x="29" y="285"/>
                </a:cubicBezTo>
                <a:cubicBezTo>
                  <a:pt x="32" y="262"/>
                  <a:pt x="50" y="245"/>
                  <a:pt x="71" y="247"/>
                </a:cubicBezTo>
                <a:cubicBezTo>
                  <a:pt x="238" y="264"/>
                  <a:pt x="238" y="264"/>
                  <a:pt x="238" y="264"/>
                </a:cubicBezTo>
                <a:cubicBezTo>
                  <a:pt x="262" y="264"/>
                  <a:pt x="262" y="264"/>
                  <a:pt x="262" y="264"/>
                </a:cubicBezTo>
                <a:cubicBezTo>
                  <a:pt x="262" y="264"/>
                  <a:pt x="228" y="249"/>
                  <a:pt x="254" y="124"/>
                </a:cubicBezTo>
                <a:cubicBezTo>
                  <a:pt x="280" y="0"/>
                  <a:pt x="350" y="47"/>
                  <a:pt x="350" y="47"/>
                </a:cubicBezTo>
                <a:cubicBezTo>
                  <a:pt x="350" y="47"/>
                  <a:pt x="351" y="153"/>
                  <a:pt x="355" y="168"/>
                </a:cubicBezTo>
                <a:cubicBezTo>
                  <a:pt x="359" y="183"/>
                  <a:pt x="440" y="342"/>
                  <a:pt x="440" y="342"/>
                </a:cubicBezTo>
                <a:cubicBezTo>
                  <a:pt x="440" y="351"/>
                  <a:pt x="491" y="359"/>
                  <a:pt x="491" y="368"/>
                </a:cubicBezTo>
                <a:cubicBezTo>
                  <a:pt x="490" y="441"/>
                  <a:pt x="491" y="503"/>
                  <a:pt x="491" y="579"/>
                </a:cubicBezTo>
                <a:cubicBezTo>
                  <a:pt x="437" y="565"/>
                  <a:pt x="408" y="608"/>
                  <a:pt x="292" y="608"/>
                </a:cubicBezTo>
                <a:cubicBezTo>
                  <a:pt x="254" y="608"/>
                  <a:pt x="206" y="601"/>
                  <a:pt x="166" y="595"/>
                </a:cubicBezTo>
                <a:cubicBezTo>
                  <a:pt x="62" y="584"/>
                  <a:pt x="62" y="584"/>
                  <a:pt x="62" y="584"/>
                </a:cubicBezTo>
                <a:cubicBezTo>
                  <a:pt x="44" y="582"/>
                  <a:pt x="31" y="562"/>
                  <a:pt x="33" y="539"/>
                </a:cubicBezTo>
                <a:cubicBezTo>
                  <a:pt x="35" y="521"/>
                  <a:pt x="46" y="506"/>
                  <a:pt x="59" y="502"/>
                </a:cubicBezTo>
                <a:cubicBezTo>
                  <a:pt x="45" y="500"/>
                  <a:pt x="45" y="500"/>
                  <a:pt x="45" y="500"/>
                </a:cubicBezTo>
                <a:cubicBezTo>
                  <a:pt x="25" y="498"/>
                  <a:pt x="10" y="478"/>
                  <a:pt x="12" y="454"/>
                </a:cubicBezTo>
                <a:cubicBezTo>
                  <a:pt x="14" y="434"/>
                  <a:pt x="28" y="420"/>
                  <a:pt x="45" y="417"/>
                </a:cubicBezTo>
                <a:cubicBezTo>
                  <a:pt x="40" y="416"/>
                  <a:pt x="40" y="416"/>
                  <a:pt x="40" y="416"/>
                </a:cubicBezTo>
                <a:cubicBezTo>
                  <a:pt x="17" y="414"/>
                  <a:pt x="0" y="393"/>
                  <a:pt x="2" y="370"/>
                </a:cubicBezTo>
                <a:close/>
              </a:path>
            </a:pathLst>
          </a:custGeom>
          <a:solidFill>
            <a:schemeClr val="accent4"/>
          </a:solidFill>
          <a:ln>
            <a:noFill/>
          </a:ln>
        </p:spPr>
        <p:txBody>
          <a:bodyPr vert="horz" wrap="square" lIns="68580" tIns="34290" rIns="68580" bIns="34290" numCol="1" anchor="t" anchorCtr="0" compatLnSpc="1"/>
          <a:lstStyle/>
          <a:p>
            <a:endParaRPr lang="id-ID">
              <a:latin typeface="+mn-ea"/>
            </a:endParaRPr>
          </a:p>
        </p:txBody>
      </p:sp>
      <p:grpSp>
        <p:nvGrpSpPr>
          <p:cNvPr id="2" name="组合 1"/>
          <p:cNvGrpSpPr/>
          <p:nvPr/>
        </p:nvGrpSpPr>
        <p:grpSpPr>
          <a:xfrm>
            <a:off x="3166293" y="2296929"/>
            <a:ext cx="2810146" cy="2636480"/>
            <a:chOff x="3166928" y="2086550"/>
            <a:chExt cx="2810146" cy="2636480"/>
          </a:xfrm>
        </p:grpSpPr>
        <p:pic>
          <p:nvPicPr>
            <p:cNvPr id="17" name="Picture 4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166928" y="2086550"/>
              <a:ext cx="2810146" cy="2636480"/>
            </a:xfrm>
            <a:prstGeom prst="rect">
              <a:avLst/>
            </a:prstGeom>
            <a:noFill/>
            <a:ln w="9525">
              <a:noFill/>
              <a:miter lim="800000"/>
              <a:headEnd/>
              <a:tailEnd/>
            </a:ln>
          </p:spPr>
        </p:pic>
        <p:pic>
          <p:nvPicPr>
            <p:cNvPr id="106" name="Picture 2" descr="C:\Users\Administrator\Desktop\QQ截图20170217142233.jpgQQ截图20170217142233"/>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a:fillRect/>
            </a:stretch>
          </p:blipFill>
          <p:spPr bwMode="auto">
            <a:xfrm>
              <a:off x="3476173" y="2444690"/>
              <a:ext cx="2280285" cy="12185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107" name="TextBox 106"/>
          <p:cNvSpPr txBox="1"/>
          <p:nvPr/>
        </p:nvSpPr>
        <p:spPr>
          <a:xfrm>
            <a:off x="683568" y="3117009"/>
            <a:ext cx="1807998" cy="292388"/>
          </a:xfrm>
          <a:prstGeom prst="rect">
            <a:avLst/>
          </a:prstGeom>
          <a:noFill/>
        </p:spPr>
        <p:txBody>
          <a:bodyPr wrap="square" lIns="0" rIns="0" bIns="0" rtlCol="0">
            <a:spAutoFit/>
          </a:bodyPr>
          <a:lstStyle/>
          <a:p>
            <a:pPr algn="ctr" defTabSz="-635">
              <a:tabLst>
                <a:tab pos="1025525" algn="l"/>
              </a:tabLst>
            </a:pPr>
            <a:r>
              <a:rPr lang="zh-CN" altLang="en-US" sz="1600" b="1" dirty="0" smtClean="0">
                <a:solidFill>
                  <a:schemeClr val="accent5"/>
                </a:solidFill>
                <a:latin typeface="微软雅黑" panose="020B0503020204020204" pitchFamily="34" charset="-122"/>
                <a:ea typeface="微软雅黑" panose="020B0503020204020204" pitchFamily="34" charset="-122"/>
                <a:cs typeface="Calibri" panose="020F0502020204030204"/>
              </a:rPr>
              <a:t>填加标</a:t>
            </a:r>
            <a:r>
              <a:rPr lang="zh-CN" altLang="en-US" sz="1600" b="1" dirty="0">
                <a:solidFill>
                  <a:schemeClr val="accent5"/>
                </a:solidFill>
                <a:latin typeface="微软雅黑" panose="020B0503020204020204" pitchFamily="34" charset="-122"/>
                <a:ea typeface="微软雅黑" panose="020B0503020204020204" pitchFamily="34" charset="-122"/>
                <a:cs typeface="Calibri" panose="020F0502020204030204"/>
              </a:rPr>
              <a:t>题</a:t>
            </a:r>
            <a:endParaRPr lang="en-US" sz="1600" b="1" dirty="0">
              <a:solidFill>
                <a:schemeClr val="accent5"/>
              </a:solidFill>
              <a:latin typeface="微软雅黑" panose="020B0503020204020204" pitchFamily="34" charset="-122"/>
              <a:ea typeface="微软雅黑" panose="020B0503020204020204" pitchFamily="34" charset="-122"/>
              <a:cs typeface="Calibri" panose="020F0502020204030204"/>
            </a:endParaRPr>
          </a:p>
        </p:txBody>
      </p:sp>
      <p:sp>
        <p:nvSpPr>
          <p:cNvPr id="108" name="TextBox 107"/>
          <p:cNvSpPr txBox="1"/>
          <p:nvPr/>
        </p:nvSpPr>
        <p:spPr>
          <a:xfrm>
            <a:off x="507681" y="3421211"/>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单击</a:t>
            </a: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此处文本单击添加文本</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单击此处文本单击添加</a:t>
            </a: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文本</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单击此处文本单击添加文本</a:t>
            </a:r>
            <a:endParaRPr lang="en-US" sz="1000" dirty="0">
              <a:solidFill>
                <a:schemeClr val="bg1">
                  <a:lumMod val="50000"/>
                </a:schemeClr>
              </a:solidFill>
              <a:latin typeface="微软雅黑" panose="020B0503020204020204" pitchFamily="34" charset="-122"/>
              <a:ea typeface="微软雅黑" panose="020B0503020204020204" pitchFamily="34" charset="-122"/>
              <a:cs typeface="Calibri" panose="020F0502020204030204"/>
            </a:endParaRPr>
          </a:p>
        </p:txBody>
      </p:sp>
      <p:sp>
        <p:nvSpPr>
          <p:cNvPr id="109" name="TextBox 108"/>
          <p:cNvSpPr txBox="1"/>
          <p:nvPr/>
        </p:nvSpPr>
        <p:spPr>
          <a:xfrm>
            <a:off x="1107818" y="1532236"/>
            <a:ext cx="1807998" cy="292388"/>
          </a:xfrm>
          <a:prstGeom prst="rect">
            <a:avLst/>
          </a:prstGeom>
          <a:noFill/>
        </p:spPr>
        <p:txBody>
          <a:bodyPr wrap="square" lIns="0" rIns="0" bIns="0" rtlCol="0">
            <a:spAutoFit/>
          </a:bodyPr>
          <a:lstStyle/>
          <a:p>
            <a:pPr algn="ctr" defTabSz="-635">
              <a:tabLst>
                <a:tab pos="1025525" algn="l"/>
              </a:tabLst>
            </a:pPr>
            <a:r>
              <a:rPr lang="zh-CN" altLang="en-US" sz="1600" b="1" dirty="0" smtClean="0">
                <a:solidFill>
                  <a:schemeClr val="accent4"/>
                </a:solidFill>
                <a:latin typeface="微软雅黑" panose="020B0503020204020204" pitchFamily="34" charset="-122"/>
                <a:ea typeface="微软雅黑" panose="020B0503020204020204" pitchFamily="34" charset="-122"/>
                <a:cs typeface="Calibri" panose="020F0502020204030204"/>
              </a:rPr>
              <a:t>填加标</a:t>
            </a:r>
            <a:r>
              <a:rPr lang="zh-CN" altLang="en-US" sz="1600" b="1" dirty="0">
                <a:solidFill>
                  <a:schemeClr val="accent4"/>
                </a:solidFill>
                <a:latin typeface="微软雅黑" panose="020B0503020204020204" pitchFamily="34" charset="-122"/>
                <a:ea typeface="微软雅黑" panose="020B0503020204020204" pitchFamily="34" charset="-122"/>
                <a:cs typeface="Calibri" panose="020F0502020204030204"/>
              </a:rPr>
              <a:t>题</a:t>
            </a:r>
            <a:endParaRPr lang="en-US" sz="1600" b="1" dirty="0">
              <a:solidFill>
                <a:schemeClr val="accent4"/>
              </a:solidFill>
              <a:latin typeface="微软雅黑" panose="020B0503020204020204" pitchFamily="34" charset="-122"/>
              <a:ea typeface="微软雅黑" panose="020B0503020204020204" pitchFamily="34" charset="-122"/>
              <a:cs typeface="Calibri" panose="020F0502020204030204"/>
            </a:endParaRPr>
          </a:p>
        </p:txBody>
      </p:sp>
      <p:sp>
        <p:nvSpPr>
          <p:cNvPr id="110" name="TextBox 109"/>
          <p:cNvSpPr txBox="1"/>
          <p:nvPr/>
        </p:nvSpPr>
        <p:spPr>
          <a:xfrm>
            <a:off x="931935" y="1836438"/>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单击</a:t>
            </a: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此处文本单击添加文本</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单击此处文本单击添加</a:t>
            </a: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文本</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单击此处文本单击添加文本</a:t>
            </a:r>
            <a:endParaRPr lang="en-US" sz="1000" dirty="0">
              <a:solidFill>
                <a:schemeClr val="bg1">
                  <a:lumMod val="50000"/>
                </a:schemeClr>
              </a:solidFill>
              <a:latin typeface="微软雅黑" panose="020B0503020204020204" pitchFamily="34" charset="-122"/>
              <a:ea typeface="微软雅黑" panose="020B0503020204020204" pitchFamily="34" charset="-122"/>
              <a:cs typeface="Calibri" panose="020F0502020204030204"/>
            </a:endParaRPr>
          </a:p>
        </p:txBody>
      </p:sp>
      <p:sp>
        <p:nvSpPr>
          <p:cNvPr id="111" name="TextBox 110"/>
          <p:cNvSpPr txBox="1"/>
          <p:nvPr/>
        </p:nvSpPr>
        <p:spPr>
          <a:xfrm>
            <a:off x="6148378" y="1532236"/>
            <a:ext cx="1807998" cy="292388"/>
          </a:xfrm>
          <a:prstGeom prst="rect">
            <a:avLst/>
          </a:prstGeom>
          <a:noFill/>
        </p:spPr>
        <p:txBody>
          <a:bodyPr wrap="square" lIns="0" rIns="0" bIns="0" rtlCol="0">
            <a:spAutoFit/>
          </a:bodyPr>
          <a:lstStyle/>
          <a:p>
            <a:pPr algn="ctr" defTabSz="-635">
              <a:tabLst>
                <a:tab pos="1025525" algn="l"/>
              </a:tabLst>
            </a:pPr>
            <a:r>
              <a:rPr lang="zh-CN" altLang="en-US" sz="1600" b="1" dirty="0" smtClean="0">
                <a:solidFill>
                  <a:schemeClr val="accent2"/>
                </a:solidFill>
                <a:latin typeface="微软雅黑" panose="020B0503020204020204" pitchFamily="34" charset="-122"/>
                <a:ea typeface="微软雅黑" panose="020B0503020204020204" pitchFamily="34" charset="-122"/>
                <a:cs typeface="Calibri" panose="020F0502020204030204"/>
              </a:rPr>
              <a:t>填加标</a:t>
            </a:r>
            <a:r>
              <a:rPr lang="zh-CN" altLang="en-US" sz="1600" b="1" dirty="0">
                <a:solidFill>
                  <a:schemeClr val="accent2"/>
                </a:solidFill>
                <a:latin typeface="微软雅黑" panose="020B0503020204020204" pitchFamily="34" charset="-122"/>
                <a:ea typeface="微软雅黑" panose="020B0503020204020204" pitchFamily="34" charset="-122"/>
                <a:cs typeface="Calibri" panose="020F0502020204030204"/>
              </a:rPr>
              <a:t>题</a:t>
            </a:r>
            <a:endParaRPr lang="en-US" sz="1600" b="1" dirty="0">
              <a:solidFill>
                <a:schemeClr val="accent2"/>
              </a:solidFill>
              <a:latin typeface="微软雅黑" panose="020B0503020204020204" pitchFamily="34" charset="-122"/>
              <a:ea typeface="微软雅黑" panose="020B0503020204020204" pitchFamily="34" charset="-122"/>
              <a:cs typeface="Calibri" panose="020F0502020204030204"/>
            </a:endParaRPr>
          </a:p>
        </p:txBody>
      </p:sp>
      <p:sp>
        <p:nvSpPr>
          <p:cNvPr id="112" name="TextBox 111"/>
          <p:cNvSpPr txBox="1"/>
          <p:nvPr/>
        </p:nvSpPr>
        <p:spPr>
          <a:xfrm>
            <a:off x="6651256" y="1836438"/>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单击</a:t>
            </a: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此处文本单击添加文本</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单击此处文本单击添加</a:t>
            </a: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文本</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单击此处文本单击添加文本</a:t>
            </a:r>
            <a:endParaRPr lang="en-US" sz="1000" dirty="0">
              <a:solidFill>
                <a:schemeClr val="bg1">
                  <a:lumMod val="50000"/>
                </a:schemeClr>
              </a:solidFill>
              <a:latin typeface="微软雅黑" panose="020B0503020204020204" pitchFamily="34" charset="-122"/>
              <a:ea typeface="微软雅黑" panose="020B0503020204020204" pitchFamily="34" charset="-122"/>
              <a:cs typeface="Calibri" panose="020F0502020204030204"/>
            </a:endParaRPr>
          </a:p>
        </p:txBody>
      </p:sp>
      <p:sp>
        <p:nvSpPr>
          <p:cNvPr id="113" name="TextBox 112"/>
          <p:cNvSpPr txBox="1"/>
          <p:nvPr/>
        </p:nvSpPr>
        <p:spPr>
          <a:xfrm>
            <a:off x="6732240" y="3117009"/>
            <a:ext cx="1807998" cy="292388"/>
          </a:xfrm>
          <a:prstGeom prst="rect">
            <a:avLst/>
          </a:prstGeom>
          <a:noFill/>
        </p:spPr>
        <p:txBody>
          <a:bodyPr wrap="square" lIns="0" rIns="0" bIns="0" rtlCol="0">
            <a:spAutoFit/>
          </a:bodyPr>
          <a:lstStyle/>
          <a:p>
            <a:pPr algn="ctr" defTabSz="-635">
              <a:tabLst>
                <a:tab pos="1025525" algn="l"/>
              </a:tabLst>
            </a:pPr>
            <a:r>
              <a:rPr lang="zh-CN" altLang="en-US" sz="1600" b="1" dirty="0" smtClean="0">
                <a:solidFill>
                  <a:schemeClr val="accent3"/>
                </a:solidFill>
                <a:latin typeface="微软雅黑" panose="020B0503020204020204" pitchFamily="34" charset="-122"/>
                <a:ea typeface="微软雅黑" panose="020B0503020204020204" pitchFamily="34" charset="-122"/>
                <a:cs typeface="Calibri" panose="020F0502020204030204"/>
              </a:rPr>
              <a:t>填加标</a:t>
            </a:r>
            <a:r>
              <a:rPr lang="zh-CN" altLang="en-US" sz="1600" b="1" dirty="0">
                <a:solidFill>
                  <a:schemeClr val="accent3"/>
                </a:solidFill>
                <a:latin typeface="微软雅黑" panose="020B0503020204020204" pitchFamily="34" charset="-122"/>
                <a:ea typeface="微软雅黑" panose="020B0503020204020204" pitchFamily="34" charset="-122"/>
                <a:cs typeface="Calibri" panose="020F0502020204030204"/>
              </a:rPr>
              <a:t>题</a:t>
            </a:r>
            <a:endParaRPr lang="en-US" sz="1600" b="1" dirty="0">
              <a:solidFill>
                <a:schemeClr val="accent3"/>
              </a:solidFill>
              <a:latin typeface="微软雅黑" panose="020B0503020204020204" pitchFamily="34" charset="-122"/>
              <a:ea typeface="微软雅黑" panose="020B0503020204020204" pitchFamily="34" charset="-122"/>
              <a:cs typeface="Calibri" panose="020F0502020204030204"/>
            </a:endParaRPr>
          </a:p>
        </p:txBody>
      </p:sp>
      <p:sp>
        <p:nvSpPr>
          <p:cNvPr id="114" name="TextBox 113"/>
          <p:cNvSpPr txBox="1"/>
          <p:nvPr/>
        </p:nvSpPr>
        <p:spPr>
          <a:xfrm>
            <a:off x="7196631" y="3421211"/>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单击</a:t>
            </a: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此处文本单击添加文本</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单击此处文本单击添加</a:t>
            </a: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文本</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单击此处文本单击添加文本</a:t>
            </a:r>
            <a:endParaRPr lang="en-US" sz="1000" dirty="0">
              <a:solidFill>
                <a:schemeClr val="bg1">
                  <a:lumMod val="50000"/>
                </a:schemeClr>
              </a:solidFill>
              <a:latin typeface="微软雅黑" panose="020B0503020204020204" pitchFamily="34" charset="-122"/>
              <a:ea typeface="微软雅黑" panose="020B0503020204020204" pitchFamily="34" charset="-122"/>
              <a:cs typeface="Calibri" panose="020F0502020204030204"/>
            </a:endParaRPr>
          </a:p>
        </p:txBody>
      </p:sp>
    </p:spTree>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fade">
                                      <p:cBhvr>
                                        <p:cTn id="13" dur="500"/>
                                        <p:tgtEl>
                                          <p:spTgt spid="44"/>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nodeType="clickEffect">
                                  <p:stCondLst>
                                    <p:cond delay="0"/>
                                  </p:stCondLst>
                                  <p:childTnLst>
                                    <p:set>
                                      <p:cBhvr>
                                        <p:cTn id="17" dur="1" fill="hold">
                                          <p:stCondLst>
                                            <p:cond delay="0"/>
                                          </p:stCondLst>
                                        </p:cTn>
                                        <p:tgtEl>
                                          <p:spTgt spid="91"/>
                                        </p:tgtEl>
                                        <p:attrNameLst>
                                          <p:attrName>style.visibility</p:attrName>
                                        </p:attrNameLst>
                                      </p:cBhvr>
                                      <p:to>
                                        <p:strVal val="visible"/>
                                      </p:to>
                                    </p:set>
                                    <p:anim calcmode="lin" valueType="num">
                                      <p:cBhvr>
                                        <p:cTn id="18" dur="500" fill="hold"/>
                                        <p:tgtEl>
                                          <p:spTgt spid="91"/>
                                        </p:tgtEl>
                                        <p:attrNameLst>
                                          <p:attrName>ppt_w</p:attrName>
                                        </p:attrNameLst>
                                      </p:cBhvr>
                                      <p:tavLst>
                                        <p:tav tm="0">
                                          <p:val>
                                            <p:fltVal val="0"/>
                                          </p:val>
                                        </p:tav>
                                        <p:tav tm="100000">
                                          <p:val>
                                            <p:strVal val="#ppt_w"/>
                                          </p:val>
                                        </p:tav>
                                      </p:tavLst>
                                    </p:anim>
                                    <p:anim calcmode="lin" valueType="num">
                                      <p:cBhvr>
                                        <p:cTn id="19" dur="500" fill="hold"/>
                                        <p:tgtEl>
                                          <p:spTgt spid="91"/>
                                        </p:tgtEl>
                                        <p:attrNameLst>
                                          <p:attrName>ppt_h</p:attrName>
                                        </p:attrNameLst>
                                      </p:cBhvr>
                                      <p:tavLst>
                                        <p:tav tm="0">
                                          <p:val>
                                            <p:fltVal val="0"/>
                                          </p:val>
                                        </p:tav>
                                        <p:tav tm="100000">
                                          <p:val>
                                            <p:strVal val="#ppt_h"/>
                                          </p:val>
                                        </p:tav>
                                      </p:tavLst>
                                    </p:anim>
                                    <p:animEffect transition="in" filter="fade">
                                      <p:cBhvr>
                                        <p:cTn id="20" dur="500"/>
                                        <p:tgtEl>
                                          <p:spTgt spid="91"/>
                                        </p:tgtEl>
                                      </p:cBhvr>
                                    </p:animEffect>
                                  </p:childTnLst>
                                </p:cTn>
                              </p:par>
                            </p:childTnLst>
                          </p:cTn>
                        </p:par>
                        <p:par>
                          <p:cTn id="21" fill="hold">
                            <p:stCondLst>
                              <p:cond delay="500"/>
                            </p:stCondLst>
                            <p:childTnLst>
                              <p:par>
                                <p:cTn id="22" presetID="53" presetClass="entr" presetSubtype="16" fill="hold" grpId="0" nodeType="afterEffect">
                                  <p:stCondLst>
                                    <p:cond delay="0"/>
                                  </p:stCondLst>
                                  <p:childTnLst>
                                    <p:set>
                                      <p:cBhvr>
                                        <p:cTn id="23" dur="1" fill="hold">
                                          <p:stCondLst>
                                            <p:cond delay="0"/>
                                          </p:stCondLst>
                                        </p:cTn>
                                        <p:tgtEl>
                                          <p:spTgt spid="71"/>
                                        </p:tgtEl>
                                        <p:attrNameLst>
                                          <p:attrName>style.visibility</p:attrName>
                                        </p:attrNameLst>
                                      </p:cBhvr>
                                      <p:to>
                                        <p:strVal val="visible"/>
                                      </p:to>
                                    </p:set>
                                    <p:anim calcmode="lin" valueType="num">
                                      <p:cBhvr>
                                        <p:cTn id="24" dur="500" fill="hold"/>
                                        <p:tgtEl>
                                          <p:spTgt spid="71"/>
                                        </p:tgtEl>
                                        <p:attrNameLst>
                                          <p:attrName>ppt_w</p:attrName>
                                        </p:attrNameLst>
                                      </p:cBhvr>
                                      <p:tavLst>
                                        <p:tav tm="0">
                                          <p:val>
                                            <p:fltVal val="0"/>
                                          </p:val>
                                        </p:tav>
                                        <p:tav tm="100000">
                                          <p:val>
                                            <p:strVal val="#ppt_w"/>
                                          </p:val>
                                        </p:tav>
                                      </p:tavLst>
                                    </p:anim>
                                    <p:anim calcmode="lin" valueType="num">
                                      <p:cBhvr>
                                        <p:cTn id="25" dur="500" fill="hold"/>
                                        <p:tgtEl>
                                          <p:spTgt spid="71"/>
                                        </p:tgtEl>
                                        <p:attrNameLst>
                                          <p:attrName>ppt_h</p:attrName>
                                        </p:attrNameLst>
                                      </p:cBhvr>
                                      <p:tavLst>
                                        <p:tav tm="0">
                                          <p:val>
                                            <p:fltVal val="0"/>
                                          </p:val>
                                        </p:tav>
                                        <p:tav tm="100000">
                                          <p:val>
                                            <p:strVal val="#ppt_h"/>
                                          </p:val>
                                        </p:tav>
                                      </p:tavLst>
                                    </p:anim>
                                    <p:animEffect transition="in" filter="fade">
                                      <p:cBhvr>
                                        <p:cTn id="26" dur="500"/>
                                        <p:tgtEl>
                                          <p:spTgt spid="71"/>
                                        </p:tgtEl>
                                      </p:cBhvr>
                                    </p:animEffect>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38"/>
                                        </p:tgtEl>
                                        <p:attrNameLst>
                                          <p:attrName>style.visibility</p:attrName>
                                        </p:attrNameLst>
                                      </p:cBhvr>
                                      <p:to>
                                        <p:strVal val="visible"/>
                                      </p:to>
                                    </p:set>
                                    <p:animEffect transition="in" filter="fade">
                                      <p:cBhvr>
                                        <p:cTn id="30" dur="500"/>
                                        <p:tgtEl>
                                          <p:spTgt spid="38"/>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96"/>
                                        </p:tgtEl>
                                        <p:attrNameLst>
                                          <p:attrName>style.visibility</p:attrName>
                                        </p:attrNameLst>
                                      </p:cBhvr>
                                      <p:to>
                                        <p:strVal val="visible"/>
                                      </p:to>
                                    </p:set>
                                    <p:anim calcmode="lin" valueType="num">
                                      <p:cBhvr>
                                        <p:cTn id="35" dur="500" fill="hold"/>
                                        <p:tgtEl>
                                          <p:spTgt spid="96"/>
                                        </p:tgtEl>
                                        <p:attrNameLst>
                                          <p:attrName>ppt_w</p:attrName>
                                        </p:attrNameLst>
                                      </p:cBhvr>
                                      <p:tavLst>
                                        <p:tav tm="0">
                                          <p:val>
                                            <p:fltVal val="0"/>
                                          </p:val>
                                        </p:tav>
                                        <p:tav tm="100000">
                                          <p:val>
                                            <p:strVal val="#ppt_w"/>
                                          </p:val>
                                        </p:tav>
                                      </p:tavLst>
                                    </p:anim>
                                    <p:anim calcmode="lin" valueType="num">
                                      <p:cBhvr>
                                        <p:cTn id="36" dur="500" fill="hold"/>
                                        <p:tgtEl>
                                          <p:spTgt spid="96"/>
                                        </p:tgtEl>
                                        <p:attrNameLst>
                                          <p:attrName>ppt_h</p:attrName>
                                        </p:attrNameLst>
                                      </p:cBhvr>
                                      <p:tavLst>
                                        <p:tav tm="0">
                                          <p:val>
                                            <p:fltVal val="0"/>
                                          </p:val>
                                        </p:tav>
                                        <p:tav tm="100000">
                                          <p:val>
                                            <p:strVal val="#ppt_h"/>
                                          </p:val>
                                        </p:tav>
                                      </p:tavLst>
                                    </p:anim>
                                    <p:animEffect transition="in" filter="fade">
                                      <p:cBhvr>
                                        <p:cTn id="37" dur="500"/>
                                        <p:tgtEl>
                                          <p:spTgt spid="96"/>
                                        </p:tgtEl>
                                      </p:cBhvr>
                                    </p:animEffect>
                                  </p:childTnLst>
                                </p:cTn>
                              </p:par>
                            </p:childTnLst>
                          </p:cTn>
                        </p:par>
                        <p:par>
                          <p:cTn id="38" fill="hold">
                            <p:stCondLst>
                              <p:cond delay="500"/>
                            </p:stCondLst>
                            <p:childTnLst>
                              <p:par>
                                <p:cTn id="39" presetID="53" presetClass="entr" presetSubtype="16" fill="hold" grpId="0" nodeType="afterEffect">
                                  <p:stCondLst>
                                    <p:cond delay="0"/>
                                  </p:stCondLst>
                                  <p:childTnLst>
                                    <p:set>
                                      <p:cBhvr>
                                        <p:cTn id="40" dur="1" fill="hold">
                                          <p:stCondLst>
                                            <p:cond delay="0"/>
                                          </p:stCondLst>
                                        </p:cTn>
                                        <p:tgtEl>
                                          <p:spTgt spid="82"/>
                                        </p:tgtEl>
                                        <p:attrNameLst>
                                          <p:attrName>style.visibility</p:attrName>
                                        </p:attrNameLst>
                                      </p:cBhvr>
                                      <p:to>
                                        <p:strVal val="visible"/>
                                      </p:to>
                                    </p:set>
                                    <p:anim calcmode="lin" valueType="num">
                                      <p:cBhvr>
                                        <p:cTn id="41" dur="500" fill="hold"/>
                                        <p:tgtEl>
                                          <p:spTgt spid="82"/>
                                        </p:tgtEl>
                                        <p:attrNameLst>
                                          <p:attrName>ppt_w</p:attrName>
                                        </p:attrNameLst>
                                      </p:cBhvr>
                                      <p:tavLst>
                                        <p:tav tm="0">
                                          <p:val>
                                            <p:fltVal val="0"/>
                                          </p:val>
                                        </p:tav>
                                        <p:tav tm="100000">
                                          <p:val>
                                            <p:strVal val="#ppt_w"/>
                                          </p:val>
                                        </p:tav>
                                      </p:tavLst>
                                    </p:anim>
                                    <p:anim calcmode="lin" valueType="num">
                                      <p:cBhvr>
                                        <p:cTn id="42" dur="500" fill="hold"/>
                                        <p:tgtEl>
                                          <p:spTgt spid="82"/>
                                        </p:tgtEl>
                                        <p:attrNameLst>
                                          <p:attrName>ppt_h</p:attrName>
                                        </p:attrNameLst>
                                      </p:cBhvr>
                                      <p:tavLst>
                                        <p:tav tm="0">
                                          <p:val>
                                            <p:fltVal val="0"/>
                                          </p:val>
                                        </p:tav>
                                        <p:tav tm="100000">
                                          <p:val>
                                            <p:strVal val="#ppt_h"/>
                                          </p:val>
                                        </p:tav>
                                      </p:tavLst>
                                    </p:anim>
                                    <p:animEffect transition="in" filter="fade">
                                      <p:cBhvr>
                                        <p:cTn id="43" dur="500"/>
                                        <p:tgtEl>
                                          <p:spTgt spid="82"/>
                                        </p:tgtEl>
                                      </p:cBhvr>
                                    </p:animEffect>
                                  </p:childTnLst>
                                </p:cTn>
                              </p:par>
                            </p:childTnLst>
                          </p:cTn>
                        </p:par>
                        <p:par>
                          <p:cTn id="44" fill="hold">
                            <p:stCondLst>
                              <p:cond delay="1000"/>
                            </p:stCondLst>
                            <p:childTnLst>
                              <p:par>
                                <p:cTn id="45" presetID="10" presetClass="entr" presetSubtype="0" fill="hold" nodeType="after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fade">
                                      <p:cBhvr>
                                        <p:cTn id="47" dur="500"/>
                                        <p:tgtEl>
                                          <p:spTgt spid="22"/>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nodeType="clickEffect">
                                  <p:stCondLst>
                                    <p:cond delay="0"/>
                                  </p:stCondLst>
                                  <p:childTnLst>
                                    <p:set>
                                      <p:cBhvr>
                                        <p:cTn id="51" dur="1" fill="hold">
                                          <p:stCondLst>
                                            <p:cond delay="0"/>
                                          </p:stCondLst>
                                        </p:cTn>
                                        <p:tgtEl>
                                          <p:spTgt spid="83"/>
                                        </p:tgtEl>
                                        <p:attrNameLst>
                                          <p:attrName>style.visibility</p:attrName>
                                        </p:attrNameLst>
                                      </p:cBhvr>
                                      <p:to>
                                        <p:strVal val="visible"/>
                                      </p:to>
                                    </p:set>
                                    <p:anim calcmode="lin" valueType="num">
                                      <p:cBhvr>
                                        <p:cTn id="52" dur="500" fill="hold"/>
                                        <p:tgtEl>
                                          <p:spTgt spid="83"/>
                                        </p:tgtEl>
                                        <p:attrNameLst>
                                          <p:attrName>ppt_w</p:attrName>
                                        </p:attrNameLst>
                                      </p:cBhvr>
                                      <p:tavLst>
                                        <p:tav tm="0">
                                          <p:val>
                                            <p:fltVal val="0"/>
                                          </p:val>
                                        </p:tav>
                                        <p:tav tm="100000">
                                          <p:val>
                                            <p:strVal val="#ppt_w"/>
                                          </p:val>
                                        </p:tav>
                                      </p:tavLst>
                                    </p:anim>
                                    <p:anim calcmode="lin" valueType="num">
                                      <p:cBhvr>
                                        <p:cTn id="53" dur="500" fill="hold"/>
                                        <p:tgtEl>
                                          <p:spTgt spid="83"/>
                                        </p:tgtEl>
                                        <p:attrNameLst>
                                          <p:attrName>ppt_h</p:attrName>
                                        </p:attrNameLst>
                                      </p:cBhvr>
                                      <p:tavLst>
                                        <p:tav tm="0">
                                          <p:val>
                                            <p:fltVal val="0"/>
                                          </p:val>
                                        </p:tav>
                                        <p:tav tm="100000">
                                          <p:val>
                                            <p:strVal val="#ppt_h"/>
                                          </p:val>
                                        </p:tav>
                                      </p:tavLst>
                                    </p:anim>
                                    <p:animEffect transition="in" filter="fade">
                                      <p:cBhvr>
                                        <p:cTn id="54" dur="500"/>
                                        <p:tgtEl>
                                          <p:spTgt spid="83"/>
                                        </p:tgtEl>
                                      </p:cBhvr>
                                    </p:animEffect>
                                  </p:childTnLst>
                                </p:cTn>
                              </p:par>
                            </p:childTnLst>
                          </p:cTn>
                        </p:par>
                        <p:par>
                          <p:cTn id="55" fill="hold">
                            <p:stCondLst>
                              <p:cond delay="500"/>
                            </p:stCondLst>
                            <p:childTnLst>
                              <p:par>
                                <p:cTn id="56" presetID="53" presetClass="entr" presetSubtype="16" fill="hold" nodeType="afterEffect">
                                  <p:stCondLst>
                                    <p:cond delay="0"/>
                                  </p:stCondLst>
                                  <p:childTnLst>
                                    <p:set>
                                      <p:cBhvr>
                                        <p:cTn id="57" dur="1" fill="hold">
                                          <p:stCondLst>
                                            <p:cond delay="0"/>
                                          </p:stCondLst>
                                        </p:cTn>
                                        <p:tgtEl>
                                          <p:spTgt spid="72"/>
                                        </p:tgtEl>
                                        <p:attrNameLst>
                                          <p:attrName>style.visibility</p:attrName>
                                        </p:attrNameLst>
                                      </p:cBhvr>
                                      <p:to>
                                        <p:strVal val="visible"/>
                                      </p:to>
                                    </p:set>
                                    <p:anim calcmode="lin" valueType="num">
                                      <p:cBhvr>
                                        <p:cTn id="58" dur="500" fill="hold"/>
                                        <p:tgtEl>
                                          <p:spTgt spid="72"/>
                                        </p:tgtEl>
                                        <p:attrNameLst>
                                          <p:attrName>ppt_w</p:attrName>
                                        </p:attrNameLst>
                                      </p:cBhvr>
                                      <p:tavLst>
                                        <p:tav tm="0">
                                          <p:val>
                                            <p:fltVal val="0"/>
                                          </p:val>
                                        </p:tav>
                                        <p:tav tm="100000">
                                          <p:val>
                                            <p:strVal val="#ppt_w"/>
                                          </p:val>
                                        </p:tav>
                                      </p:tavLst>
                                    </p:anim>
                                    <p:anim calcmode="lin" valueType="num">
                                      <p:cBhvr>
                                        <p:cTn id="59" dur="500" fill="hold"/>
                                        <p:tgtEl>
                                          <p:spTgt spid="72"/>
                                        </p:tgtEl>
                                        <p:attrNameLst>
                                          <p:attrName>ppt_h</p:attrName>
                                        </p:attrNameLst>
                                      </p:cBhvr>
                                      <p:tavLst>
                                        <p:tav tm="0">
                                          <p:val>
                                            <p:fltVal val="0"/>
                                          </p:val>
                                        </p:tav>
                                        <p:tav tm="100000">
                                          <p:val>
                                            <p:strVal val="#ppt_h"/>
                                          </p:val>
                                        </p:tav>
                                      </p:tavLst>
                                    </p:anim>
                                    <p:animEffect transition="in" filter="fade">
                                      <p:cBhvr>
                                        <p:cTn id="60" dur="500"/>
                                        <p:tgtEl>
                                          <p:spTgt spid="72"/>
                                        </p:tgtEl>
                                      </p:cBhvr>
                                    </p:animEffect>
                                  </p:childTnLst>
                                </p:cTn>
                              </p:par>
                            </p:childTnLst>
                          </p:cTn>
                        </p:par>
                        <p:par>
                          <p:cTn id="61" fill="hold">
                            <p:stCondLst>
                              <p:cond delay="1000"/>
                            </p:stCondLst>
                            <p:childTnLst>
                              <p:par>
                                <p:cTn id="62" presetID="10" presetClass="entr" presetSubtype="0" fill="hold" nodeType="after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fade">
                                      <p:cBhvr>
                                        <p:cTn id="64" dur="500"/>
                                        <p:tgtEl>
                                          <p:spTgt spid="28"/>
                                        </p:tgtEl>
                                      </p:cBhvr>
                                    </p:animEffect>
                                  </p:childTnLst>
                                </p:cTn>
                              </p:par>
                            </p:childTnLst>
                          </p:cTn>
                        </p:par>
                      </p:childTnLst>
                    </p:cTn>
                  </p:par>
                  <p:par>
                    <p:cTn id="65" fill="hold">
                      <p:stCondLst>
                        <p:cond delay="indefinite"/>
                      </p:stCondLst>
                      <p:childTnLst>
                        <p:par>
                          <p:cTn id="66" fill="hold">
                            <p:stCondLst>
                              <p:cond delay="0"/>
                            </p:stCondLst>
                            <p:childTnLst>
                              <p:par>
                                <p:cTn id="67" presetID="53" presetClass="entr" presetSubtype="16" fill="hold" nodeType="clickEffect">
                                  <p:stCondLst>
                                    <p:cond delay="0"/>
                                  </p:stCondLst>
                                  <p:childTnLst>
                                    <p:set>
                                      <p:cBhvr>
                                        <p:cTn id="68" dur="1" fill="hold">
                                          <p:stCondLst>
                                            <p:cond delay="0"/>
                                          </p:stCondLst>
                                        </p:cTn>
                                        <p:tgtEl>
                                          <p:spTgt spid="101"/>
                                        </p:tgtEl>
                                        <p:attrNameLst>
                                          <p:attrName>style.visibility</p:attrName>
                                        </p:attrNameLst>
                                      </p:cBhvr>
                                      <p:to>
                                        <p:strVal val="visible"/>
                                      </p:to>
                                    </p:set>
                                    <p:anim calcmode="lin" valueType="num">
                                      <p:cBhvr>
                                        <p:cTn id="69" dur="500" fill="hold"/>
                                        <p:tgtEl>
                                          <p:spTgt spid="101"/>
                                        </p:tgtEl>
                                        <p:attrNameLst>
                                          <p:attrName>ppt_w</p:attrName>
                                        </p:attrNameLst>
                                      </p:cBhvr>
                                      <p:tavLst>
                                        <p:tav tm="0">
                                          <p:val>
                                            <p:fltVal val="0"/>
                                          </p:val>
                                        </p:tav>
                                        <p:tav tm="100000">
                                          <p:val>
                                            <p:strVal val="#ppt_w"/>
                                          </p:val>
                                        </p:tav>
                                      </p:tavLst>
                                    </p:anim>
                                    <p:anim calcmode="lin" valueType="num">
                                      <p:cBhvr>
                                        <p:cTn id="70" dur="500" fill="hold"/>
                                        <p:tgtEl>
                                          <p:spTgt spid="101"/>
                                        </p:tgtEl>
                                        <p:attrNameLst>
                                          <p:attrName>ppt_h</p:attrName>
                                        </p:attrNameLst>
                                      </p:cBhvr>
                                      <p:tavLst>
                                        <p:tav tm="0">
                                          <p:val>
                                            <p:fltVal val="0"/>
                                          </p:val>
                                        </p:tav>
                                        <p:tav tm="100000">
                                          <p:val>
                                            <p:strVal val="#ppt_h"/>
                                          </p:val>
                                        </p:tav>
                                      </p:tavLst>
                                    </p:anim>
                                    <p:animEffect transition="in" filter="fade">
                                      <p:cBhvr>
                                        <p:cTn id="71" dur="500"/>
                                        <p:tgtEl>
                                          <p:spTgt spid="101"/>
                                        </p:tgtEl>
                                      </p:cBhvr>
                                    </p:animEffect>
                                  </p:childTnLst>
                                </p:cTn>
                              </p:par>
                            </p:childTnLst>
                          </p:cTn>
                        </p:par>
                        <p:par>
                          <p:cTn id="72" fill="hold">
                            <p:stCondLst>
                              <p:cond delay="500"/>
                            </p:stCondLst>
                            <p:childTnLst>
                              <p:par>
                                <p:cTn id="73" presetID="53" presetClass="entr" presetSubtype="16" fill="hold" nodeType="afterEffect">
                                  <p:stCondLst>
                                    <p:cond delay="0"/>
                                  </p:stCondLst>
                                  <p:childTnLst>
                                    <p:set>
                                      <p:cBhvr>
                                        <p:cTn id="74" dur="1" fill="hold">
                                          <p:stCondLst>
                                            <p:cond delay="0"/>
                                          </p:stCondLst>
                                        </p:cTn>
                                        <p:tgtEl>
                                          <p:spTgt spid="76"/>
                                        </p:tgtEl>
                                        <p:attrNameLst>
                                          <p:attrName>style.visibility</p:attrName>
                                        </p:attrNameLst>
                                      </p:cBhvr>
                                      <p:to>
                                        <p:strVal val="visible"/>
                                      </p:to>
                                    </p:set>
                                    <p:anim calcmode="lin" valueType="num">
                                      <p:cBhvr>
                                        <p:cTn id="75" dur="500" fill="hold"/>
                                        <p:tgtEl>
                                          <p:spTgt spid="76"/>
                                        </p:tgtEl>
                                        <p:attrNameLst>
                                          <p:attrName>ppt_w</p:attrName>
                                        </p:attrNameLst>
                                      </p:cBhvr>
                                      <p:tavLst>
                                        <p:tav tm="0">
                                          <p:val>
                                            <p:fltVal val="0"/>
                                          </p:val>
                                        </p:tav>
                                        <p:tav tm="100000">
                                          <p:val>
                                            <p:strVal val="#ppt_w"/>
                                          </p:val>
                                        </p:tav>
                                      </p:tavLst>
                                    </p:anim>
                                    <p:anim calcmode="lin" valueType="num">
                                      <p:cBhvr>
                                        <p:cTn id="76" dur="500" fill="hold"/>
                                        <p:tgtEl>
                                          <p:spTgt spid="76"/>
                                        </p:tgtEl>
                                        <p:attrNameLst>
                                          <p:attrName>ppt_h</p:attrName>
                                        </p:attrNameLst>
                                      </p:cBhvr>
                                      <p:tavLst>
                                        <p:tav tm="0">
                                          <p:val>
                                            <p:fltVal val="0"/>
                                          </p:val>
                                        </p:tav>
                                        <p:tav tm="100000">
                                          <p:val>
                                            <p:strVal val="#ppt_h"/>
                                          </p:val>
                                        </p:tav>
                                      </p:tavLst>
                                    </p:anim>
                                    <p:animEffect transition="in" filter="fade">
                                      <p:cBhvr>
                                        <p:cTn id="77" dur="500"/>
                                        <p:tgtEl>
                                          <p:spTgt spid="76"/>
                                        </p:tgtEl>
                                      </p:cBhvr>
                                    </p:animEffect>
                                  </p:childTnLst>
                                </p:cTn>
                              </p:par>
                            </p:childTnLst>
                          </p:cTn>
                        </p:par>
                        <p:par>
                          <p:cTn id="78" fill="hold">
                            <p:stCondLst>
                              <p:cond delay="1000"/>
                            </p:stCondLst>
                            <p:childTnLst>
                              <p:par>
                                <p:cTn id="79" presetID="10" presetClass="entr" presetSubtype="0" fill="hold" grpId="0" nodeType="afterEffect">
                                  <p:stCondLst>
                                    <p:cond delay="0"/>
                                  </p:stCondLst>
                                  <p:childTnLst>
                                    <p:set>
                                      <p:cBhvr>
                                        <p:cTn id="80" dur="1" fill="hold">
                                          <p:stCondLst>
                                            <p:cond delay="0"/>
                                          </p:stCondLst>
                                        </p:cTn>
                                        <p:tgtEl>
                                          <p:spTgt spid="107"/>
                                        </p:tgtEl>
                                        <p:attrNameLst>
                                          <p:attrName>style.visibility</p:attrName>
                                        </p:attrNameLst>
                                      </p:cBhvr>
                                      <p:to>
                                        <p:strVal val="visible"/>
                                      </p:to>
                                    </p:set>
                                    <p:animEffect transition="in" filter="fade">
                                      <p:cBhvr>
                                        <p:cTn id="81" dur="500"/>
                                        <p:tgtEl>
                                          <p:spTgt spid="107"/>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108"/>
                                        </p:tgtEl>
                                        <p:attrNameLst>
                                          <p:attrName>style.visibility</p:attrName>
                                        </p:attrNameLst>
                                      </p:cBhvr>
                                      <p:to>
                                        <p:strVal val="visible"/>
                                      </p:to>
                                    </p:set>
                                    <p:animEffect transition="in" filter="fade">
                                      <p:cBhvr>
                                        <p:cTn id="84" dur="500"/>
                                        <p:tgtEl>
                                          <p:spTgt spid="108"/>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109"/>
                                        </p:tgtEl>
                                        <p:attrNameLst>
                                          <p:attrName>style.visibility</p:attrName>
                                        </p:attrNameLst>
                                      </p:cBhvr>
                                      <p:to>
                                        <p:strVal val="visible"/>
                                      </p:to>
                                    </p:set>
                                    <p:animEffect transition="in" filter="fade">
                                      <p:cBhvr>
                                        <p:cTn id="87" dur="500"/>
                                        <p:tgtEl>
                                          <p:spTgt spid="109"/>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110"/>
                                        </p:tgtEl>
                                        <p:attrNameLst>
                                          <p:attrName>style.visibility</p:attrName>
                                        </p:attrNameLst>
                                      </p:cBhvr>
                                      <p:to>
                                        <p:strVal val="visible"/>
                                      </p:to>
                                    </p:set>
                                    <p:animEffect transition="in" filter="fade">
                                      <p:cBhvr>
                                        <p:cTn id="90" dur="500"/>
                                        <p:tgtEl>
                                          <p:spTgt spid="110"/>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111"/>
                                        </p:tgtEl>
                                        <p:attrNameLst>
                                          <p:attrName>style.visibility</p:attrName>
                                        </p:attrNameLst>
                                      </p:cBhvr>
                                      <p:to>
                                        <p:strVal val="visible"/>
                                      </p:to>
                                    </p:set>
                                    <p:animEffect transition="in" filter="fade">
                                      <p:cBhvr>
                                        <p:cTn id="93" dur="500"/>
                                        <p:tgtEl>
                                          <p:spTgt spid="111"/>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112"/>
                                        </p:tgtEl>
                                        <p:attrNameLst>
                                          <p:attrName>style.visibility</p:attrName>
                                        </p:attrNameLst>
                                      </p:cBhvr>
                                      <p:to>
                                        <p:strVal val="visible"/>
                                      </p:to>
                                    </p:set>
                                    <p:animEffect transition="in" filter="fade">
                                      <p:cBhvr>
                                        <p:cTn id="96" dur="500"/>
                                        <p:tgtEl>
                                          <p:spTgt spid="112"/>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113"/>
                                        </p:tgtEl>
                                        <p:attrNameLst>
                                          <p:attrName>style.visibility</p:attrName>
                                        </p:attrNameLst>
                                      </p:cBhvr>
                                      <p:to>
                                        <p:strVal val="visible"/>
                                      </p:to>
                                    </p:set>
                                    <p:animEffect transition="in" filter="fade">
                                      <p:cBhvr>
                                        <p:cTn id="99" dur="500"/>
                                        <p:tgtEl>
                                          <p:spTgt spid="113"/>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114"/>
                                        </p:tgtEl>
                                        <p:attrNameLst>
                                          <p:attrName>style.visibility</p:attrName>
                                        </p:attrNameLst>
                                      </p:cBhvr>
                                      <p:to>
                                        <p:strVal val="visible"/>
                                      </p:to>
                                    </p:set>
                                    <p:animEffect transition="in" filter="fade">
                                      <p:cBhvr>
                                        <p:cTn id="102" dur="500"/>
                                        <p:tgtEl>
                                          <p:spTgt spid="1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animBg="1"/>
      <p:bldP spid="71" grpId="0" animBg="1"/>
      <p:bldP spid="107" grpId="0"/>
      <p:bldP spid="108" grpId="0"/>
      <p:bldP spid="109" grpId="0"/>
      <p:bldP spid="110" grpId="0"/>
      <p:bldP spid="111" grpId="0"/>
      <p:bldP spid="112" grpId="0"/>
      <p:bldP spid="113" grpId="0"/>
      <p:bldP spid="11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3563888" y="339504"/>
            <a:ext cx="2016224" cy="326390"/>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anose="020B0503020204020204" pitchFamily="34" charset="-122"/>
                <a:ea typeface="微软雅黑" panose="020B0503020204020204" pitchFamily="34" charset="-122"/>
              </a:rPr>
              <a:t>添加标题</a:t>
            </a:r>
          </a:p>
        </p:txBody>
      </p:sp>
      <p:sp>
        <p:nvSpPr>
          <p:cNvPr id="33"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2013323" y="1563638"/>
            <a:ext cx="1511085" cy="1509370"/>
            <a:chOff x="5305424" y="2638424"/>
            <a:chExt cx="1579563" cy="1577975"/>
          </a:xfrm>
          <a:solidFill>
            <a:srgbClr val="000000">
              <a:alpha val="60000"/>
            </a:srgbClr>
          </a:solidFill>
          <a:effectLst>
            <a:outerShdw blurRad="190500" dir="2700000" algn="tl" rotWithShape="0">
              <a:prstClr val="black">
                <a:alpha val="41000"/>
              </a:prstClr>
            </a:outerShdw>
          </a:effectLst>
        </p:grpSpPr>
        <p:sp>
          <p:nvSpPr>
            <p:cNvPr id="7" name="Freeform 6"/>
            <p:cNvSpPr>
              <a:spLocks noEditPoints="1"/>
            </p:cNvSpPr>
            <p:nvPr/>
          </p:nvSpPr>
          <p:spPr bwMode="auto">
            <a:xfrm>
              <a:off x="5305424" y="2638424"/>
              <a:ext cx="1579563" cy="1577975"/>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solidFill>
              <a:schemeClr val="accent2"/>
            </a:solid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accent1">
                    <a:lumMod val="50000"/>
                  </a:schemeClr>
                </a:solidFill>
                <a:effectLst/>
              </a:endParaRPr>
            </a:p>
          </p:txBody>
        </p:sp>
        <p:sp>
          <p:nvSpPr>
            <p:cNvPr id="8" name="Freeform 7"/>
            <p:cNvSpPr>
              <a:spLocks noEditPoints="1"/>
            </p:cNvSpPr>
            <p:nvPr/>
          </p:nvSpPr>
          <p:spPr bwMode="auto">
            <a:xfrm>
              <a:off x="5602288" y="2933700"/>
              <a:ext cx="985838" cy="985838"/>
            </a:xfrm>
            <a:custGeom>
              <a:avLst/>
              <a:gdLst>
                <a:gd name="T0" fmla="*/ 132 w 263"/>
                <a:gd name="T1" fmla="*/ 0 h 263"/>
                <a:gd name="T2" fmla="*/ 0 w 263"/>
                <a:gd name="T3" fmla="*/ 131 h 263"/>
                <a:gd name="T4" fmla="*/ 132 w 263"/>
                <a:gd name="T5" fmla="*/ 263 h 263"/>
                <a:gd name="T6" fmla="*/ 263 w 263"/>
                <a:gd name="T7" fmla="*/ 131 h 263"/>
                <a:gd name="T8" fmla="*/ 132 w 263"/>
                <a:gd name="T9" fmla="*/ 0 h 263"/>
                <a:gd name="T10" fmla="*/ 132 w 263"/>
                <a:gd name="T11" fmla="*/ 190 h 263"/>
                <a:gd name="T12" fmla="*/ 73 w 263"/>
                <a:gd name="T13" fmla="*/ 131 h 263"/>
                <a:gd name="T14" fmla="*/ 132 w 263"/>
                <a:gd name="T15" fmla="*/ 73 h 263"/>
                <a:gd name="T16" fmla="*/ 190 w 263"/>
                <a:gd name="T17" fmla="*/ 131 h 263"/>
                <a:gd name="T18" fmla="*/ 132 w 263"/>
                <a:gd name="T19" fmla="*/ 19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3" h="263">
                  <a:moveTo>
                    <a:pt x="132" y="0"/>
                  </a:moveTo>
                  <a:cubicBezTo>
                    <a:pt x="59" y="0"/>
                    <a:pt x="0" y="59"/>
                    <a:pt x="0" y="131"/>
                  </a:cubicBezTo>
                  <a:cubicBezTo>
                    <a:pt x="0" y="204"/>
                    <a:pt x="59" y="263"/>
                    <a:pt x="132" y="263"/>
                  </a:cubicBezTo>
                  <a:cubicBezTo>
                    <a:pt x="204" y="263"/>
                    <a:pt x="263" y="204"/>
                    <a:pt x="263" y="131"/>
                  </a:cubicBezTo>
                  <a:cubicBezTo>
                    <a:pt x="263" y="59"/>
                    <a:pt x="204" y="0"/>
                    <a:pt x="132" y="0"/>
                  </a:cubicBezTo>
                  <a:close/>
                  <a:moveTo>
                    <a:pt x="132" y="190"/>
                  </a:moveTo>
                  <a:cubicBezTo>
                    <a:pt x="99" y="190"/>
                    <a:pt x="73" y="164"/>
                    <a:pt x="73" y="131"/>
                  </a:cubicBezTo>
                  <a:cubicBezTo>
                    <a:pt x="73" y="99"/>
                    <a:pt x="99" y="73"/>
                    <a:pt x="132" y="73"/>
                  </a:cubicBezTo>
                  <a:cubicBezTo>
                    <a:pt x="164" y="73"/>
                    <a:pt x="190" y="99"/>
                    <a:pt x="190" y="131"/>
                  </a:cubicBezTo>
                  <a:cubicBezTo>
                    <a:pt x="190" y="164"/>
                    <a:pt x="164" y="190"/>
                    <a:pt x="132" y="19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accent1">
                    <a:lumMod val="50000"/>
                  </a:schemeClr>
                </a:solidFill>
                <a:effectLst/>
              </a:endParaRPr>
            </a:p>
          </p:txBody>
        </p:sp>
      </p:grpSp>
      <p:grpSp>
        <p:nvGrpSpPr>
          <p:cNvPr id="9" name="组合 8"/>
          <p:cNvGrpSpPr/>
          <p:nvPr/>
        </p:nvGrpSpPr>
        <p:grpSpPr>
          <a:xfrm>
            <a:off x="2929988" y="2478832"/>
            <a:ext cx="1896829" cy="1893545"/>
            <a:chOff x="5102225" y="2441575"/>
            <a:chExt cx="1982788" cy="1979613"/>
          </a:xfrm>
          <a:solidFill>
            <a:srgbClr val="000000">
              <a:alpha val="60000"/>
            </a:srgbClr>
          </a:solidFill>
          <a:effectLst>
            <a:outerShdw blurRad="190500" dir="2700000" algn="tl" rotWithShape="0">
              <a:prstClr val="black">
                <a:alpha val="41000"/>
              </a:prstClr>
            </a:outerShdw>
          </a:effectLst>
        </p:grpSpPr>
        <p:sp>
          <p:nvSpPr>
            <p:cNvPr id="10" name="Freeform 12"/>
            <p:cNvSpPr>
              <a:spLocks noEditPoints="1"/>
            </p:cNvSpPr>
            <p:nvPr/>
          </p:nvSpPr>
          <p:spPr bwMode="auto">
            <a:xfrm>
              <a:off x="5102225" y="2441575"/>
              <a:ext cx="1982788" cy="1979613"/>
            </a:xfrm>
            <a:custGeom>
              <a:avLst/>
              <a:gdLst>
                <a:gd name="T0" fmla="*/ 529 w 529"/>
                <a:gd name="T1" fmla="*/ 283 h 528"/>
                <a:gd name="T2" fmla="*/ 506 w 529"/>
                <a:gd name="T3" fmla="*/ 241 h 528"/>
                <a:gd name="T4" fmla="*/ 479 w 529"/>
                <a:gd name="T5" fmla="*/ 200 h 528"/>
                <a:gd name="T6" fmla="*/ 516 w 529"/>
                <a:gd name="T7" fmla="*/ 180 h 528"/>
                <a:gd name="T8" fmla="*/ 479 w 529"/>
                <a:gd name="T9" fmla="*/ 151 h 528"/>
                <a:gd name="T10" fmla="*/ 438 w 529"/>
                <a:gd name="T11" fmla="*/ 123 h 528"/>
                <a:gd name="T12" fmla="*/ 465 w 529"/>
                <a:gd name="T13" fmla="*/ 90 h 528"/>
                <a:gd name="T14" fmla="*/ 420 w 529"/>
                <a:gd name="T15" fmla="*/ 77 h 528"/>
                <a:gd name="T16" fmla="*/ 371 w 529"/>
                <a:gd name="T17" fmla="*/ 67 h 528"/>
                <a:gd name="T18" fmla="*/ 383 w 529"/>
                <a:gd name="T19" fmla="*/ 27 h 528"/>
                <a:gd name="T20" fmla="*/ 336 w 529"/>
                <a:gd name="T21" fmla="*/ 32 h 528"/>
                <a:gd name="T22" fmla="*/ 288 w 529"/>
                <a:gd name="T23" fmla="*/ 42 h 528"/>
                <a:gd name="T24" fmla="*/ 284 w 529"/>
                <a:gd name="T25" fmla="*/ 0 h 528"/>
                <a:gd name="T26" fmla="*/ 242 w 529"/>
                <a:gd name="T27" fmla="*/ 23 h 528"/>
                <a:gd name="T28" fmla="*/ 201 w 529"/>
                <a:gd name="T29" fmla="*/ 50 h 528"/>
                <a:gd name="T30" fmla="*/ 181 w 529"/>
                <a:gd name="T31" fmla="*/ 13 h 528"/>
                <a:gd name="T32" fmla="*/ 152 w 529"/>
                <a:gd name="T33" fmla="*/ 50 h 528"/>
                <a:gd name="T34" fmla="*/ 124 w 529"/>
                <a:gd name="T35" fmla="*/ 91 h 528"/>
                <a:gd name="T36" fmla="*/ 91 w 529"/>
                <a:gd name="T37" fmla="*/ 64 h 528"/>
                <a:gd name="T38" fmla="*/ 78 w 529"/>
                <a:gd name="T39" fmla="*/ 109 h 528"/>
                <a:gd name="T40" fmla="*/ 68 w 529"/>
                <a:gd name="T41" fmla="*/ 158 h 528"/>
                <a:gd name="T42" fmla="*/ 28 w 529"/>
                <a:gd name="T43" fmla="*/ 145 h 528"/>
                <a:gd name="T44" fmla="*/ 33 w 529"/>
                <a:gd name="T45" fmla="*/ 193 h 528"/>
                <a:gd name="T46" fmla="*/ 42 w 529"/>
                <a:gd name="T47" fmla="*/ 241 h 528"/>
                <a:gd name="T48" fmla="*/ 0 w 529"/>
                <a:gd name="T49" fmla="*/ 245 h 528"/>
                <a:gd name="T50" fmla="*/ 24 w 529"/>
                <a:gd name="T51" fmla="*/ 287 h 528"/>
                <a:gd name="T52" fmla="*/ 51 w 529"/>
                <a:gd name="T53" fmla="*/ 328 h 528"/>
                <a:gd name="T54" fmla="*/ 13 w 529"/>
                <a:gd name="T55" fmla="*/ 348 h 528"/>
                <a:gd name="T56" fmla="*/ 51 w 529"/>
                <a:gd name="T57" fmla="*/ 377 h 528"/>
                <a:gd name="T58" fmla="*/ 92 w 529"/>
                <a:gd name="T59" fmla="*/ 405 h 528"/>
                <a:gd name="T60" fmla="*/ 65 w 529"/>
                <a:gd name="T61" fmla="*/ 438 h 528"/>
                <a:gd name="T62" fmla="*/ 110 w 529"/>
                <a:gd name="T63" fmla="*/ 451 h 528"/>
                <a:gd name="T64" fmla="*/ 159 w 529"/>
                <a:gd name="T65" fmla="*/ 461 h 528"/>
                <a:gd name="T66" fmla="*/ 146 w 529"/>
                <a:gd name="T67" fmla="*/ 501 h 528"/>
                <a:gd name="T68" fmla="*/ 193 w 529"/>
                <a:gd name="T69" fmla="*/ 496 h 528"/>
                <a:gd name="T70" fmla="*/ 242 w 529"/>
                <a:gd name="T71" fmla="*/ 486 h 528"/>
                <a:gd name="T72" fmla="*/ 246 w 529"/>
                <a:gd name="T73" fmla="*/ 528 h 528"/>
                <a:gd name="T74" fmla="*/ 288 w 529"/>
                <a:gd name="T75" fmla="*/ 505 h 528"/>
                <a:gd name="T76" fmla="*/ 329 w 529"/>
                <a:gd name="T77" fmla="*/ 478 h 528"/>
                <a:gd name="T78" fmla="*/ 349 w 529"/>
                <a:gd name="T79" fmla="*/ 516 h 528"/>
                <a:gd name="T80" fmla="*/ 378 w 529"/>
                <a:gd name="T81" fmla="*/ 478 h 528"/>
                <a:gd name="T82" fmla="*/ 406 w 529"/>
                <a:gd name="T83" fmla="*/ 437 h 528"/>
                <a:gd name="T84" fmla="*/ 439 w 529"/>
                <a:gd name="T85" fmla="*/ 464 h 528"/>
                <a:gd name="T86" fmla="*/ 452 w 529"/>
                <a:gd name="T87" fmla="*/ 419 h 528"/>
                <a:gd name="T88" fmla="*/ 462 w 529"/>
                <a:gd name="T89" fmla="*/ 370 h 528"/>
                <a:gd name="T90" fmla="*/ 502 w 529"/>
                <a:gd name="T91" fmla="*/ 383 h 528"/>
                <a:gd name="T92" fmla="*/ 496 w 529"/>
                <a:gd name="T93" fmla="*/ 335 h 528"/>
                <a:gd name="T94" fmla="*/ 487 w 529"/>
                <a:gd name="T95" fmla="*/ 287 h 528"/>
                <a:gd name="T96" fmla="*/ 265 w 529"/>
                <a:gd name="T97" fmla="*/ 290 h 528"/>
                <a:gd name="T98" fmla="*/ 265 w 529"/>
                <a:gd name="T99" fmla="*/ 238 h 528"/>
                <a:gd name="T100" fmla="*/ 265 w 529"/>
                <a:gd name="T101" fmla="*/ 29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29" h="528">
                  <a:moveTo>
                    <a:pt x="506" y="287"/>
                  </a:moveTo>
                  <a:cubicBezTo>
                    <a:pt x="529" y="283"/>
                    <a:pt x="529" y="283"/>
                    <a:pt x="529" y="283"/>
                  </a:cubicBezTo>
                  <a:cubicBezTo>
                    <a:pt x="529" y="245"/>
                    <a:pt x="529" y="245"/>
                    <a:pt x="529" y="245"/>
                  </a:cubicBezTo>
                  <a:cubicBezTo>
                    <a:pt x="506" y="241"/>
                    <a:pt x="506" y="241"/>
                    <a:pt x="506" y="241"/>
                  </a:cubicBezTo>
                  <a:cubicBezTo>
                    <a:pt x="487" y="241"/>
                    <a:pt x="487" y="241"/>
                    <a:pt x="487" y="241"/>
                  </a:cubicBezTo>
                  <a:cubicBezTo>
                    <a:pt x="486" y="227"/>
                    <a:pt x="483" y="213"/>
                    <a:pt x="479" y="200"/>
                  </a:cubicBezTo>
                  <a:cubicBezTo>
                    <a:pt x="496" y="193"/>
                    <a:pt x="496" y="193"/>
                    <a:pt x="496" y="193"/>
                  </a:cubicBezTo>
                  <a:cubicBezTo>
                    <a:pt x="516" y="180"/>
                    <a:pt x="516" y="180"/>
                    <a:pt x="516" y="180"/>
                  </a:cubicBezTo>
                  <a:cubicBezTo>
                    <a:pt x="502" y="145"/>
                    <a:pt x="502" y="145"/>
                    <a:pt x="502" y="145"/>
                  </a:cubicBezTo>
                  <a:cubicBezTo>
                    <a:pt x="479" y="151"/>
                    <a:pt x="479" y="151"/>
                    <a:pt x="479" y="151"/>
                  </a:cubicBezTo>
                  <a:cubicBezTo>
                    <a:pt x="462" y="158"/>
                    <a:pt x="462" y="158"/>
                    <a:pt x="462" y="158"/>
                  </a:cubicBezTo>
                  <a:cubicBezTo>
                    <a:pt x="455" y="145"/>
                    <a:pt x="447" y="134"/>
                    <a:pt x="438" y="123"/>
                  </a:cubicBezTo>
                  <a:cubicBezTo>
                    <a:pt x="452" y="109"/>
                    <a:pt x="452" y="109"/>
                    <a:pt x="452" y="109"/>
                  </a:cubicBezTo>
                  <a:cubicBezTo>
                    <a:pt x="465" y="90"/>
                    <a:pt x="465" y="90"/>
                    <a:pt x="465" y="90"/>
                  </a:cubicBezTo>
                  <a:cubicBezTo>
                    <a:pt x="439" y="64"/>
                    <a:pt x="439" y="64"/>
                    <a:pt x="439" y="64"/>
                  </a:cubicBezTo>
                  <a:cubicBezTo>
                    <a:pt x="420" y="77"/>
                    <a:pt x="420" y="77"/>
                    <a:pt x="420" y="77"/>
                  </a:cubicBezTo>
                  <a:cubicBezTo>
                    <a:pt x="406" y="91"/>
                    <a:pt x="406" y="91"/>
                    <a:pt x="406" y="91"/>
                  </a:cubicBezTo>
                  <a:cubicBezTo>
                    <a:pt x="395" y="82"/>
                    <a:pt x="383" y="74"/>
                    <a:pt x="371" y="67"/>
                  </a:cubicBezTo>
                  <a:cubicBezTo>
                    <a:pt x="378" y="50"/>
                    <a:pt x="378" y="50"/>
                    <a:pt x="378" y="50"/>
                  </a:cubicBezTo>
                  <a:cubicBezTo>
                    <a:pt x="383" y="27"/>
                    <a:pt x="383" y="27"/>
                    <a:pt x="383" y="27"/>
                  </a:cubicBezTo>
                  <a:cubicBezTo>
                    <a:pt x="349" y="13"/>
                    <a:pt x="349" y="13"/>
                    <a:pt x="349" y="13"/>
                  </a:cubicBezTo>
                  <a:cubicBezTo>
                    <a:pt x="336" y="32"/>
                    <a:pt x="336" y="32"/>
                    <a:pt x="336" y="32"/>
                  </a:cubicBezTo>
                  <a:cubicBezTo>
                    <a:pt x="329" y="50"/>
                    <a:pt x="329" y="50"/>
                    <a:pt x="329" y="50"/>
                  </a:cubicBezTo>
                  <a:cubicBezTo>
                    <a:pt x="316" y="46"/>
                    <a:pt x="302" y="43"/>
                    <a:pt x="288" y="42"/>
                  </a:cubicBezTo>
                  <a:cubicBezTo>
                    <a:pt x="288" y="23"/>
                    <a:pt x="288" y="23"/>
                    <a:pt x="288" y="23"/>
                  </a:cubicBezTo>
                  <a:cubicBezTo>
                    <a:pt x="284" y="0"/>
                    <a:pt x="284" y="0"/>
                    <a:pt x="284" y="0"/>
                  </a:cubicBezTo>
                  <a:cubicBezTo>
                    <a:pt x="246" y="0"/>
                    <a:pt x="246" y="0"/>
                    <a:pt x="246" y="0"/>
                  </a:cubicBezTo>
                  <a:cubicBezTo>
                    <a:pt x="242" y="23"/>
                    <a:pt x="242" y="23"/>
                    <a:pt x="242" y="23"/>
                  </a:cubicBezTo>
                  <a:cubicBezTo>
                    <a:pt x="242" y="42"/>
                    <a:pt x="242" y="42"/>
                    <a:pt x="242" y="42"/>
                  </a:cubicBezTo>
                  <a:cubicBezTo>
                    <a:pt x="228" y="43"/>
                    <a:pt x="214" y="46"/>
                    <a:pt x="201" y="50"/>
                  </a:cubicBezTo>
                  <a:cubicBezTo>
                    <a:pt x="193" y="32"/>
                    <a:pt x="193" y="32"/>
                    <a:pt x="193" y="32"/>
                  </a:cubicBezTo>
                  <a:cubicBezTo>
                    <a:pt x="181" y="13"/>
                    <a:pt x="181" y="13"/>
                    <a:pt x="181" y="13"/>
                  </a:cubicBezTo>
                  <a:cubicBezTo>
                    <a:pt x="146" y="27"/>
                    <a:pt x="146" y="27"/>
                    <a:pt x="146" y="27"/>
                  </a:cubicBezTo>
                  <a:cubicBezTo>
                    <a:pt x="152" y="50"/>
                    <a:pt x="152" y="50"/>
                    <a:pt x="152" y="50"/>
                  </a:cubicBezTo>
                  <a:cubicBezTo>
                    <a:pt x="159" y="67"/>
                    <a:pt x="159" y="67"/>
                    <a:pt x="159" y="67"/>
                  </a:cubicBezTo>
                  <a:cubicBezTo>
                    <a:pt x="146" y="74"/>
                    <a:pt x="135" y="82"/>
                    <a:pt x="124" y="91"/>
                  </a:cubicBezTo>
                  <a:cubicBezTo>
                    <a:pt x="110" y="77"/>
                    <a:pt x="110" y="77"/>
                    <a:pt x="110" y="77"/>
                  </a:cubicBezTo>
                  <a:cubicBezTo>
                    <a:pt x="91" y="64"/>
                    <a:pt x="91" y="64"/>
                    <a:pt x="91" y="64"/>
                  </a:cubicBezTo>
                  <a:cubicBezTo>
                    <a:pt x="65" y="90"/>
                    <a:pt x="65" y="90"/>
                    <a:pt x="65" y="90"/>
                  </a:cubicBezTo>
                  <a:cubicBezTo>
                    <a:pt x="78" y="109"/>
                    <a:pt x="78" y="109"/>
                    <a:pt x="78" y="109"/>
                  </a:cubicBezTo>
                  <a:cubicBezTo>
                    <a:pt x="92" y="123"/>
                    <a:pt x="92" y="123"/>
                    <a:pt x="92" y="123"/>
                  </a:cubicBezTo>
                  <a:cubicBezTo>
                    <a:pt x="83" y="134"/>
                    <a:pt x="75" y="145"/>
                    <a:pt x="68" y="158"/>
                  </a:cubicBezTo>
                  <a:cubicBezTo>
                    <a:pt x="51" y="151"/>
                    <a:pt x="51" y="151"/>
                    <a:pt x="51" y="151"/>
                  </a:cubicBezTo>
                  <a:cubicBezTo>
                    <a:pt x="28" y="145"/>
                    <a:pt x="28" y="145"/>
                    <a:pt x="28" y="145"/>
                  </a:cubicBezTo>
                  <a:cubicBezTo>
                    <a:pt x="13" y="180"/>
                    <a:pt x="13" y="180"/>
                    <a:pt x="13" y="180"/>
                  </a:cubicBezTo>
                  <a:cubicBezTo>
                    <a:pt x="33" y="193"/>
                    <a:pt x="33" y="193"/>
                    <a:pt x="33" y="193"/>
                  </a:cubicBezTo>
                  <a:cubicBezTo>
                    <a:pt x="51" y="200"/>
                    <a:pt x="51" y="200"/>
                    <a:pt x="51" y="200"/>
                  </a:cubicBezTo>
                  <a:cubicBezTo>
                    <a:pt x="47" y="213"/>
                    <a:pt x="44" y="227"/>
                    <a:pt x="42" y="241"/>
                  </a:cubicBezTo>
                  <a:cubicBezTo>
                    <a:pt x="24" y="241"/>
                    <a:pt x="24" y="241"/>
                    <a:pt x="24" y="241"/>
                  </a:cubicBezTo>
                  <a:cubicBezTo>
                    <a:pt x="0" y="245"/>
                    <a:pt x="0" y="245"/>
                    <a:pt x="0" y="245"/>
                  </a:cubicBezTo>
                  <a:cubicBezTo>
                    <a:pt x="0" y="283"/>
                    <a:pt x="0" y="283"/>
                    <a:pt x="0" y="283"/>
                  </a:cubicBezTo>
                  <a:cubicBezTo>
                    <a:pt x="24" y="287"/>
                    <a:pt x="24" y="287"/>
                    <a:pt x="24" y="287"/>
                  </a:cubicBezTo>
                  <a:cubicBezTo>
                    <a:pt x="42" y="287"/>
                    <a:pt x="42" y="287"/>
                    <a:pt x="42" y="287"/>
                  </a:cubicBezTo>
                  <a:cubicBezTo>
                    <a:pt x="44" y="301"/>
                    <a:pt x="47" y="315"/>
                    <a:pt x="51" y="328"/>
                  </a:cubicBezTo>
                  <a:cubicBezTo>
                    <a:pt x="33" y="335"/>
                    <a:pt x="33" y="335"/>
                    <a:pt x="33" y="335"/>
                  </a:cubicBezTo>
                  <a:cubicBezTo>
                    <a:pt x="13" y="348"/>
                    <a:pt x="13" y="348"/>
                    <a:pt x="13" y="348"/>
                  </a:cubicBezTo>
                  <a:cubicBezTo>
                    <a:pt x="28" y="383"/>
                    <a:pt x="28" y="383"/>
                    <a:pt x="28" y="383"/>
                  </a:cubicBezTo>
                  <a:cubicBezTo>
                    <a:pt x="51" y="377"/>
                    <a:pt x="51" y="377"/>
                    <a:pt x="51" y="377"/>
                  </a:cubicBezTo>
                  <a:cubicBezTo>
                    <a:pt x="68" y="370"/>
                    <a:pt x="68" y="370"/>
                    <a:pt x="68" y="370"/>
                  </a:cubicBezTo>
                  <a:cubicBezTo>
                    <a:pt x="75" y="383"/>
                    <a:pt x="83" y="394"/>
                    <a:pt x="92" y="405"/>
                  </a:cubicBezTo>
                  <a:cubicBezTo>
                    <a:pt x="78" y="419"/>
                    <a:pt x="78" y="419"/>
                    <a:pt x="78" y="419"/>
                  </a:cubicBezTo>
                  <a:cubicBezTo>
                    <a:pt x="65" y="438"/>
                    <a:pt x="65" y="438"/>
                    <a:pt x="65" y="438"/>
                  </a:cubicBezTo>
                  <a:cubicBezTo>
                    <a:pt x="91" y="464"/>
                    <a:pt x="91" y="464"/>
                    <a:pt x="91" y="464"/>
                  </a:cubicBezTo>
                  <a:cubicBezTo>
                    <a:pt x="110" y="451"/>
                    <a:pt x="110" y="451"/>
                    <a:pt x="110" y="451"/>
                  </a:cubicBezTo>
                  <a:cubicBezTo>
                    <a:pt x="124" y="437"/>
                    <a:pt x="124" y="437"/>
                    <a:pt x="124" y="437"/>
                  </a:cubicBezTo>
                  <a:cubicBezTo>
                    <a:pt x="135" y="446"/>
                    <a:pt x="146" y="454"/>
                    <a:pt x="159" y="461"/>
                  </a:cubicBezTo>
                  <a:cubicBezTo>
                    <a:pt x="152" y="478"/>
                    <a:pt x="152" y="478"/>
                    <a:pt x="152" y="478"/>
                  </a:cubicBezTo>
                  <a:cubicBezTo>
                    <a:pt x="146" y="501"/>
                    <a:pt x="146" y="501"/>
                    <a:pt x="146" y="501"/>
                  </a:cubicBezTo>
                  <a:cubicBezTo>
                    <a:pt x="181" y="516"/>
                    <a:pt x="181" y="516"/>
                    <a:pt x="181" y="516"/>
                  </a:cubicBezTo>
                  <a:cubicBezTo>
                    <a:pt x="193" y="496"/>
                    <a:pt x="193" y="496"/>
                    <a:pt x="193" y="496"/>
                  </a:cubicBezTo>
                  <a:cubicBezTo>
                    <a:pt x="201" y="478"/>
                    <a:pt x="201" y="478"/>
                    <a:pt x="201" y="478"/>
                  </a:cubicBezTo>
                  <a:cubicBezTo>
                    <a:pt x="214" y="482"/>
                    <a:pt x="228" y="485"/>
                    <a:pt x="242" y="486"/>
                  </a:cubicBezTo>
                  <a:cubicBezTo>
                    <a:pt x="242" y="505"/>
                    <a:pt x="242" y="505"/>
                    <a:pt x="242" y="505"/>
                  </a:cubicBezTo>
                  <a:cubicBezTo>
                    <a:pt x="246" y="528"/>
                    <a:pt x="246" y="528"/>
                    <a:pt x="246" y="528"/>
                  </a:cubicBezTo>
                  <a:cubicBezTo>
                    <a:pt x="284" y="528"/>
                    <a:pt x="284" y="528"/>
                    <a:pt x="284" y="528"/>
                  </a:cubicBezTo>
                  <a:cubicBezTo>
                    <a:pt x="288" y="505"/>
                    <a:pt x="288" y="505"/>
                    <a:pt x="288" y="505"/>
                  </a:cubicBezTo>
                  <a:cubicBezTo>
                    <a:pt x="288" y="486"/>
                    <a:pt x="288" y="486"/>
                    <a:pt x="288" y="486"/>
                  </a:cubicBezTo>
                  <a:cubicBezTo>
                    <a:pt x="302" y="485"/>
                    <a:pt x="316" y="482"/>
                    <a:pt x="329" y="478"/>
                  </a:cubicBezTo>
                  <a:cubicBezTo>
                    <a:pt x="336" y="496"/>
                    <a:pt x="336" y="496"/>
                    <a:pt x="336" y="496"/>
                  </a:cubicBezTo>
                  <a:cubicBezTo>
                    <a:pt x="349" y="516"/>
                    <a:pt x="349" y="516"/>
                    <a:pt x="349" y="516"/>
                  </a:cubicBezTo>
                  <a:cubicBezTo>
                    <a:pt x="383" y="501"/>
                    <a:pt x="383" y="501"/>
                    <a:pt x="383" y="501"/>
                  </a:cubicBezTo>
                  <a:cubicBezTo>
                    <a:pt x="378" y="478"/>
                    <a:pt x="378" y="478"/>
                    <a:pt x="378" y="478"/>
                  </a:cubicBezTo>
                  <a:cubicBezTo>
                    <a:pt x="371" y="461"/>
                    <a:pt x="371" y="461"/>
                    <a:pt x="371" y="461"/>
                  </a:cubicBezTo>
                  <a:cubicBezTo>
                    <a:pt x="383" y="454"/>
                    <a:pt x="395" y="446"/>
                    <a:pt x="406" y="437"/>
                  </a:cubicBezTo>
                  <a:cubicBezTo>
                    <a:pt x="420" y="451"/>
                    <a:pt x="420" y="451"/>
                    <a:pt x="420" y="451"/>
                  </a:cubicBezTo>
                  <a:cubicBezTo>
                    <a:pt x="439" y="464"/>
                    <a:pt x="439" y="464"/>
                    <a:pt x="439" y="464"/>
                  </a:cubicBezTo>
                  <a:cubicBezTo>
                    <a:pt x="465" y="438"/>
                    <a:pt x="465" y="438"/>
                    <a:pt x="465" y="438"/>
                  </a:cubicBezTo>
                  <a:cubicBezTo>
                    <a:pt x="452" y="419"/>
                    <a:pt x="452" y="419"/>
                    <a:pt x="452" y="419"/>
                  </a:cubicBezTo>
                  <a:cubicBezTo>
                    <a:pt x="438" y="405"/>
                    <a:pt x="438" y="405"/>
                    <a:pt x="438" y="405"/>
                  </a:cubicBezTo>
                  <a:cubicBezTo>
                    <a:pt x="447" y="394"/>
                    <a:pt x="455" y="383"/>
                    <a:pt x="462" y="370"/>
                  </a:cubicBezTo>
                  <a:cubicBezTo>
                    <a:pt x="479" y="377"/>
                    <a:pt x="479" y="377"/>
                    <a:pt x="479" y="377"/>
                  </a:cubicBezTo>
                  <a:cubicBezTo>
                    <a:pt x="502" y="383"/>
                    <a:pt x="502" y="383"/>
                    <a:pt x="502" y="383"/>
                  </a:cubicBezTo>
                  <a:cubicBezTo>
                    <a:pt x="516" y="348"/>
                    <a:pt x="516" y="348"/>
                    <a:pt x="516" y="348"/>
                  </a:cubicBezTo>
                  <a:cubicBezTo>
                    <a:pt x="496" y="335"/>
                    <a:pt x="496" y="335"/>
                    <a:pt x="496" y="335"/>
                  </a:cubicBezTo>
                  <a:cubicBezTo>
                    <a:pt x="479" y="328"/>
                    <a:pt x="479" y="328"/>
                    <a:pt x="479" y="328"/>
                  </a:cubicBezTo>
                  <a:cubicBezTo>
                    <a:pt x="483" y="315"/>
                    <a:pt x="486" y="301"/>
                    <a:pt x="487" y="287"/>
                  </a:cubicBezTo>
                  <a:lnTo>
                    <a:pt x="506" y="287"/>
                  </a:lnTo>
                  <a:close/>
                  <a:moveTo>
                    <a:pt x="265" y="290"/>
                  </a:moveTo>
                  <a:cubicBezTo>
                    <a:pt x="251" y="290"/>
                    <a:pt x="239" y="278"/>
                    <a:pt x="239" y="264"/>
                  </a:cubicBezTo>
                  <a:cubicBezTo>
                    <a:pt x="239" y="250"/>
                    <a:pt x="251" y="238"/>
                    <a:pt x="265" y="238"/>
                  </a:cubicBezTo>
                  <a:cubicBezTo>
                    <a:pt x="279" y="238"/>
                    <a:pt x="291" y="250"/>
                    <a:pt x="291" y="264"/>
                  </a:cubicBezTo>
                  <a:cubicBezTo>
                    <a:pt x="291" y="278"/>
                    <a:pt x="279" y="290"/>
                    <a:pt x="265" y="290"/>
                  </a:cubicBezTo>
                  <a:close/>
                </a:path>
              </a:pathLst>
            </a:custGeom>
            <a:solidFill>
              <a:schemeClr val="accent3"/>
            </a:solid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accent1">
                    <a:lumMod val="50000"/>
                  </a:schemeClr>
                </a:solidFill>
              </a:endParaRPr>
            </a:p>
          </p:txBody>
        </p:sp>
        <p:sp>
          <p:nvSpPr>
            <p:cNvPr id="11" name="Freeform 13"/>
            <p:cNvSpPr>
              <a:spLocks noEditPoints="1"/>
            </p:cNvSpPr>
            <p:nvPr/>
          </p:nvSpPr>
          <p:spPr bwMode="auto">
            <a:xfrm>
              <a:off x="5405438" y="2741613"/>
              <a:ext cx="1376363" cy="1381125"/>
            </a:xfrm>
            <a:custGeom>
              <a:avLst/>
              <a:gdLst>
                <a:gd name="T0" fmla="*/ 184 w 367"/>
                <a:gd name="T1" fmla="*/ 0 h 368"/>
                <a:gd name="T2" fmla="*/ 0 w 367"/>
                <a:gd name="T3" fmla="*/ 184 h 368"/>
                <a:gd name="T4" fmla="*/ 184 w 367"/>
                <a:gd name="T5" fmla="*/ 368 h 368"/>
                <a:gd name="T6" fmla="*/ 367 w 367"/>
                <a:gd name="T7" fmla="*/ 184 h 368"/>
                <a:gd name="T8" fmla="*/ 184 w 367"/>
                <a:gd name="T9" fmla="*/ 0 h 368"/>
                <a:gd name="T10" fmla="*/ 184 w 367"/>
                <a:gd name="T11" fmla="*/ 250 h 368"/>
                <a:gd name="T12" fmla="*/ 118 w 367"/>
                <a:gd name="T13" fmla="*/ 184 h 368"/>
                <a:gd name="T14" fmla="*/ 184 w 367"/>
                <a:gd name="T15" fmla="*/ 118 h 368"/>
                <a:gd name="T16" fmla="*/ 250 w 367"/>
                <a:gd name="T17" fmla="*/ 184 h 368"/>
                <a:gd name="T18" fmla="*/ 184 w 367"/>
                <a:gd name="T19" fmla="*/ 250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7" h="368">
                  <a:moveTo>
                    <a:pt x="184" y="0"/>
                  </a:moveTo>
                  <a:cubicBezTo>
                    <a:pt x="83" y="0"/>
                    <a:pt x="0" y="83"/>
                    <a:pt x="0" y="184"/>
                  </a:cubicBezTo>
                  <a:cubicBezTo>
                    <a:pt x="0" y="285"/>
                    <a:pt x="83" y="368"/>
                    <a:pt x="184" y="368"/>
                  </a:cubicBezTo>
                  <a:cubicBezTo>
                    <a:pt x="285" y="368"/>
                    <a:pt x="367" y="285"/>
                    <a:pt x="367" y="184"/>
                  </a:cubicBezTo>
                  <a:cubicBezTo>
                    <a:pt x="367" y="83"/>
                    <a:pt x="285" y="0"/>
                    <a:pt x="184" y="0"/>
                  </a:cubicBezTo>
                  <a:close/>
                  <a:moveTo>
                    <a:pt x="184" y="250"/>
                  </a:moveTo>
                  <a:cubicBezTo>
                    <a:pt x="148" y="250"/>
                    <a:pt x="118" y="220"/>
                    <a:pt x="118" y="184"/>
                  </a:cubicBezTo>
                  <a:cubicBezTo>
                    <a:pt x="118" y="148"/>
                    <a:pt x="148" y="118"/>
                    <a:pt x="184" y="118"/>
                  </a:cubicBezTo>
                  <a:cubicBezTo>
                    <a:pt x="220" y="118"/>
                    <a:pt x="250" y="148"/>
                    <a:pt x="250" y="184"/>
                  </a:cubicBezTo>
                  <a:cubicBezTo>
                    <a:pt x="250" y="220"/>
                    <a:pt x="220" y="250"/>
                    <a:pt x="184" y="25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accent1">
                    <a:lumMod val="50000"/>
                  </a:schemeClr>
                </a:solidFill>
              </a:endParaRPr>
            </a:p>
          </p:txBody>
        </p:sp>
      </p:grpSp>
      <p:grpSp>
        <p:nvGrpSpPr>
          <p:cNvPr id="12" name="组合 11"/>
          <p:cNvGrpSpPr/>
          <p:nvPr/>
        </p:nvGrpSpPr>
        <p:grpSpPr>
          <a:xfrm>
            <a:off x="4548900" y="2122749"/>
            <a:ext cx="1243798" cy="1261857"/>
            <a:chOff x="5803900" y="2852738"/>
            <a:chExt cx="1300163" cy="1319212"/>
          </a:xfrm>
          <a:solidFill>
            <a:srgbClr val="000000">
              <a:alpha val="60000"/>
            </a:srgbClr>
          </a:solidFill>
          <a:effectLst>
            <a:outerShdw blurRad="190500" dir="2700000" algn="tl" rotWithShape="0">
              <a:prstClr val="black">
                <a:alpha val="41000"/>
              </a:prstClr>
            </a:outerShdw>
          </a:effectLst>
        </p:grpSpPr>
        <p:sp>
          <p:nvSpPr>
            <p:cNvPr id="13" name="Freeform 18"/>
            <p:cNvSpPr>
              <a:spLocks noEditPoints="1"/>
            </p:cNvSpPr>
            <p:nvPr/>
          </p:nvSpPr>
          <p:spPr bwMode="auto">
            <a:xfrm>
              <a:off x="5803900" y="2852738"/>
              <a:ext cx="1300163" cy="1319212"/>
            </a:xfrm>
            <a:custGeom>
              <a:avLst/>
              <a:gdLst>
                <a:gd name="T0" fmla="*/ 309 w 347"/>
                <a:gd name="T1" fmla="*/ 176 h 352"/>
                <a:gd name="T2" fmla="*/ 326 w 347"/>
                <a:gd name="T3" fmla="*/ 150 h 352"/>
                <a:gd name="T4" fmla="*/ 335 w 347"/>
                <a:gd name="T5" fmla="*/ 103 h 352"/>
                <a:gd name="T6" fmla="*/ 294 w 347"/>
                <a:gd name="T7" fmla="*/ 113 h 352"/>
                <a:gd name="T8" fmla="*/ 282 w 347"/>
                <a:gd name="T9" fmla="*/ 65 h 352"/>
                <a:gd name="T10" fmla="*/ 262 w 347"/>
                <a:gd name="T11" fmla="*/ 22 h 352"/>
                <a:gd name="T12" fmla="*/ 234 w 347"/>
                <a:gd name="T13" fmla="*/ 54 h 352"/>
                <a:gd name="T14" fmla="*/ 196 w 347"/>
                <a:gd name="T15" fmla="*/ 23 h 352"/>
                <a:gd name="T16" fmla="*/ 155 w 347"/>
                <a:gd name="T17" fmla="*/ 0 h 352"/>
                <a:gd name="T18" fmla="*/ 151 w 347"/>
                <a:gd name="T19" fmla="*/ 42 h 352"/>
                <a:gd name="T20" fmla="*/ 102 w 347"/>
                <a:gd name="T21" fmla="*/ 39 h 352"/>
                <a:gd name="T22" fmla="*/ 55 w 347"/>
                <a:gd name="T23" fmla="*/ 44 h 352"/>
                <a:gd name="T24" fmla="*/ 77 w 347"/>
                <a:gd name="T25" fmla="*/ 81 h 352"/>
                <a:gd name="T26" fmla="*/ 35 w 347"/>
                <a:gd name="T27" fmla="*/ 107 h 352"/>
                <a:gd name="T28" fmla="*/ 0 w 347"/>
                <a:gd name="T29" fmla="*/ 139 h 352"/>
                <a:gd name="T30" fmla="*/ 39 w 347"/>
                <a:gd name="T31" fmla="*/ 156 h 352"/>
                <a:gd name="T32" fmla="*/ 39 w 347"/>
                <a:gd name="T33" fmla="*/ 195 h 352"/>
                <a:gd name="T34" fmla="*/ 0 w 347"/>
                <a:gd name="T35" fmla="*/ 212 h 352"/>
                <a:gd name="T36" fmla="*/ 35 w 347"/>
                <a:gd name="T37" fmla="*/ 244 h 352"/>
                <a:gd name="T38" fmla="*/ 77 w 347"/>
                <a:gd name="T39" fmla="*/ 271 h 352"/>
                <a:gd name="T40" fmla="*/ 55 w 347"/>
                <a:gd name="T41" fmla="*/ 307 h 352"/>
                <a:gd name="T42" fmla="*/ 102 w 347"/>
                <a:gd name="T43" fmla="*/ 313 h 352"/>
                <a:gd name="T44" fmla="*/ 151 w 347"/>
                <a:gd name="T45" fmla="*/ 309 h 352"/>
                <a:gd name="T46" fmla="*/ 155 w 347"/>
                <a:gd name="T47" fmla="*/ 352 h 352"/>
                <a:gd name="T48" fmla="*/ 196 w 347"/>
                <a:gd name="T49" fmla="*/ 329 h 352"/>
                <a:gd name="T50" fmla="*/ 234 w 347"/>
                <a:gd name="T51" fmla="*/ 297 h 352"/>
                <a:gd name="T52" fmla="*/ 262 w 347"/>
                <a:gd name="T53" fmla="*/ 329 h 352"/>
                <a:gd name="T54" fmla="*/ 282 w 347"/>
                <a:gd name="T55" fmla="*/ 286 h 352"/>
                <a:gd name="T56" fmla="*/ 294 w 347"/>
                <a:gd name="T57" fmla="*/ 239 h 352"/>
                <a:gd name="T58" fmla="*/ 335 w 347"/>
                <a:gd name="T59" fmla="*/ 248 h 352"/>
                <a:gd name="T60" fmla="*/ 326 w 347"/>
                <a:gd name="T61" fmla="*/ 201 h 352"/>
                <a:gd name="T62" fmla="*/ 174 w 347"/>
                <a:gd name="T63" fmla="*/ 201 h 352"/>
                <a:gd name="T64" fmla="*/ 174 w 347"/>
                <a:gd name="T65" fmla="*/ 150 h 352"/>
                <a:gd name="T66" fmla="*/ 174 w 347"/>
                <a:gd name="T67" fmla="*/ 201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7" h="352">
                  <a:moveTo>
                    <a:pt x="308" y="195"/>
                  </a:moveTo>
                  <a:cubicBezTo>
                    <a:pt x="309" y="189"/>
                    <a:pt x="309" y="182"/>
                    <a:pt x="309" y="176"/>
                  </a:cubicBezTo>
                  <a:cubicBezTo>
                    <a:pt x="309" y="169"/>
                    <a:pt x="309" y="162"/>
                    <a:pt x="308" y="156"/>
                  </a:cubicBezTo>
                  <a:cubicBezTo>
                    <a:pt x="326" y="150"/>
                    <a:pt x="326" y="150"/>
                    <a:pt x="326" y="150"/>
                  </a:cubicBezTo>
                  <a:cubicBezTo>
                    <a:pt x="347" y="139"/>
                    <a:pt x="347" y="139"/>
                    <a:pt x="347" y="139"/>
                  </a:cubicBezTo>
                  <a:cubicBezTo>
                    <a:pt x="335" y="103"/>
                    <a:pt x="335" y="103"/>
                    <a:pt x="335" y="103"/>
                  </a:cubicBezTo>
                  <a:cubicBezTo>
                    <a:pt x="312" y="107"/>
                    <a:pt x="312" y="107"/>
                    <a:pt x="312" y="107"/>
                  </a:cubicBezTo>
                  <a:cubicBezTo>
                    <a:pt x="294" y="113"/>
                    <a:pt x="294" y="113"/>
                    <a:pt x="294" y="113"/>
                  </a:cubicBezTo>
                  <a:cubicBezTo>
                    <a:pt x="288" y="101"/>
                    <a:pt x="280" y="90"/>
                    <a:pt x="271" y="81"/>
                  </a:cubicBezTo>
                  <a:cubicBezTo>
                    <a:pt x="282" y="65"/>
                    <a:pt x="282" y="65"/>
                    <a:pt x="282" y="65"/>
                  </a:cubicBezTo>
                  <a:cubicBezTo>
                    <a:pt x="292" y="44"/>
                    <a:pt x="292" y="44"/>
                    <a:pt x="292" y="44"/>
                  </a:cubicBezTo>
                  <a:cubicBezTo>
                    <a:pt x="262" y="22"/>
                    <a:pt x="262" y="22"/>
                    <a:pt x="262" y="22"/>
                  </a:cubicBezTo>
                  <a:cubicBezTo>
                    <a:pt x="245" y="39"/>
                    <a:pt x="245" y="39"/>
                    <a:pt x="245" y="39"/>
                  </a:cubicBezTo>
                  <a:cubicBezTo>
                    <a:pt x="234" y="54"/>
                    <a:pt x="234" y="54"/>
                    <a:pt x="234" y="54"/>
                  </a:cubicBezTo>
                  <a:cubicBezTo>
                    <a:pt x="222" y="48"/>
                    <a:pt x="210" y="44"/>
                    <a:pt x="196" y="42"/>
                  </a:cubicBezTo>
                  <a:cubicBezTo>
                    <a:pt x="196" y="23"/>
                    <a:pt x="196" y="23"/>
                    <a:pt x="196" y="23"/>
                  </a:cubicBezTo>
                  <a:cubicBezTo>
                    <a:pt x="192" y="0"/>
                    <a:pt x="192" y="0"/>
                    <a:pt x="192" y="0"/>
                  </a:cubicBezTo>
                  <a:cubicBezTo>
                    <a:pt x="155" y="0"/>
                    <a:pt x="155" y="0"/>
                    <a:pt x="155" y="0"/>
                  </a:cubicBezTo>
                  <a:cubicBezTo>
                    <a:pt x="151" y="23"/>
                    <a:pt x="151" y="23"/>
                    <a:pt x="151" y="23"/>
                  </a:cubicBezTo>
                  <a:cubicBezTo>
                    <a:pt x="151" y="42"/>
                    <a:pt x="151" y="42"/>
                    <a:pt x="151" y="42"/>
                  </a:cubicBezTo>
                  <a:cubicBezTo>
                    <a:pt x="138" y="44"/>
                    <a:pt x="125" y="48"/>
                    <a:pt x="113" y="54"/>
                  </a:cubicBezTo>
                  <a:cubicBezTo>
                    <a:pt x="102" y="39"/>
                    <a:pt x="102" y="39"/>
                    <a:pt x="102" y="39"/>
                  </a:cubicBezTo>
                  <a:cubicBezTo>
                    <a:pt x="85" y="22"/>
                    <a:pt x="85" y="22"/>
                    <a:pt x="85" y="22"/>
                  </a:cubicBezTo>
                  <a:cubicBezTo>
                    <a:pt x="55" y="44"/>
                    <a:pt x="55" y="44"/>
                    <a:pt x="55" y="44"/>
                  </a:cubicBezTo>
                  <a:cubicBezTo>
                    <a:pt x="65" y="65"/>
                    <a:pt x="65" y="65"/>
                    <a:pt x="65" y="65"/>
                  </a:cubicBezTo>
                  <a:cubicBezTo>
                    <a:pt x="77" y="81"/>
                    <a:pt x="77" y="81"/>
                    <a:pt x="77" y="81"/>
                  </a:cubicBezTo>
                  <a:cubicBezTo>
                    <a:pt x="67" y="90"/>
                    <a:pt x="60" y="101"/>
                    <a:pt x="53" y="113"/>
                  </a:cubicBezTo>
                  <a:cubicBezTo>
                    <a:pt x="35" y="107"/>
                    <a:pt x="35" y="107"/>
                    <a:pt x="35" y="107"/>
                  </a:cubicBezTo>
                  <a:cubicBezTo>
                    <a:pt x="12" y="103"/>
                    <a:pt x="12" y="103"/>
                    <a:pt x="12" y="103"/>
                  </a:cubicBezTo>
                  <a:cubicBezTo>
                    <a:pt x="0" y="139"/>
                    <a:pt x="0" y="139"/>
                    <a:pt x="0" y="139"/>
                  </a:cubicBezTo>
                  <a:cubicBezTo>
                    <a:pt x="21" y="150"/>
                    <a:pt x="21" y="150"/>
                    <a:pt x="21" y="150"/>
                  </a:cubicBezTo>
                  <a:cubicBezTo>
                    <a:pt x="39" y="156"/>
                    <a:pt x="39" y="156"/>
                    <a:pt x="39" y="156"/>
                  </a:cubicBezTo>
                  <a:cubicBezTo>
                    <a:pt x="38" y="162"/>
                    <a:pt x="38" y="169"/>
                    <a:pt x="38" y="176"/>
                  </a:cubicBezTo>
                  <a:cubicBezTo>
                    <a:pt x="38" y="182"/>
                    <a:pt x="38" y="189"/>
                    <a:pt x="39" y="195"/>
                  </a:cubicBezTo>
                  <a:cubicBezTo>
                    <a:pt x="21" y="201"/>
                    <a:pt x="21" y="201"/>
                    <a:pt x="21" y="201"/>
                  </a:cubicBezTo>
                  <a:cubicBezTo>
                    <a:pt x="0" y="212"/>
                    <a:pt x="0" y="212"/>
                    <a:pt x="0" y="212"/>
                  </a:cubicBezTo>
                  <a:cubicBezTo>
                    <a:pt x="12" y="248"/>
                    <a:pt x="12" y="248"/>
                    <a:pt x="12" y="248"/>
                  </a:cubicBezTo>
                  <a:cubicBezTo>
                    <a:pt x="35" y="244"/>
                    <a:pt x="35" y="244"/>
                    <a:pt x="35" y="244"/>
                  </a:cubicBezTo>
                  <a:cubicBezTo>
                    <a:pt x="53" y="239"/>
                    <a:pt x="53" y="239"/>
                    <a:pt x="53" y="239"/>
                  </a:cubicBezTo>
                  <a:cubicBezTo>
                    <a:pt x="60" y="250"/>
                    <a:pt x="67" y="261"/>
                    <a:pt x="77" y="271"/>
                  </a:cubicBezTo>
                  <a:cubicBezTo>
                    <a:pt x="65" y="286"/>
                    <a:pt x="65" y="286"/>
                    <a:pt x="65" y="286"/>
                  </a:cubicBezTo>
                  <a:cubicBezTo>
                    <a:pt x="55" y="307"/>
                    <a:pt x="55" y="307"/>
                    <a:pt x="55" y="307"/>
                  </a:cubicBezTo>
                  <a:cubicBezTo>
                    <a:pt x="85" y="329"/>
                    <a:pt x="85" y="329"/>
                    <a:pt x="85" y="329"/>
                  </a:cubicBezTo>
                  <a:cubicBezTo>
                    <a:pt x="102" y="313"/>
                    <a:pt x="102" y="313"/>
                    <a:pt x="102" y="313"/>
                  </a:cubicBezTo>
                  <a:cubicBezTo>
                    <a:pt x="113" y="297"/>
                    <a:pt x="113" y="297"/>
                    <a:pt x="113" y="297"/>
                  </a:cubicBezTo>
                  <a:cubicBezTo>
                    <a:pt x="125" y="303"/>
                    <a:pt x="138" y="307"/>
                    <a:pt x="151" y="309"/>
                  </a:cubicBezTo>
                  <a:cubicBezTo>
                    <a:pt x="151" y="329"/>
                    <a:pt x="151" y="329"/>
                    <a:pt x="151" y="329"/>
                  </a:cubicBezTo>
                  <a:cubicBezTo>
                    <a:pt x="155" y="352"/>
                    <a:pt x="155" y="352"/>
                    <a:pt x="155" y="352"/>
                  </a:cubicBezTo>
                  <a:cubicBezTo>
                    <a:pt x="192" y="352"/>
                    <a:pt x="192" y="352"/>
                    <a:pt x="192" y="352"/>
                  </a:cubicBezTo>
                  <a:cubicBezTo>
                    <a:pt x="196" y="329"/>
                    <a:pt x="196" y="329"/>
                    <a:pt x="196" y="329"/>
                  </a:cubicBezTo>
                  <a:cubicBezTo>
                    <a:pt x="196" y="309"/>
                    <a:pt x="196" y="309"/>
                    <a:pt x="196" y="309"/>
                  </a:cubicBezTo>
                  <a:cubicBezTo>
                    <a:pt x="210" y="307"/>
                    <a:pt x="222" y="303"/>
                    <a:pt x="234" y="297"/>
                  </a:cubicBezTo>
                  <a:cubicBezTo>
                    <a:pt x="245" y="313"/>
                    <a:pt x="245" y="313"/>
                    <a:pt x="245" y="313"/>
                  </a:cubicBezTo>
                  <a:cubicBezTo>
                    <a:pt x="262" y="329"/>
                    <a:pt x="262" y="329"/>
                    <a:pt x="262" y="329"/>
                  </a:cubicBezTo>
                  <a:cubicBezTo>
                    <a:pt x="292" y="307"/>
                    <a:pt x="292" y="307"/>
                    <a:pt x="292" y="307"/>
                  </a:cubicBezTo>
                  <a:cubicBezTo>
                    <a:pt x="282" y="286"/>
                    <a:pt x="282" y="286"/>
                    <a:pt x="282" y="286"/>
                  </a:cubicBezTo>
                  <a:cubicBezTo>
                    <a:pt x="271" y="271"/>
                    <a:pt x="271" y="271"/>
                    <a:pt x="271" y="271"/>
                  </a:cubicBezTo>
                  <a:cubicBezTo>
                    <a:pt x="280" y="261"/>
                    <a:pt x="288" y="250"/>
                    <a:pt x="294" y="239"/>
                  </a:cubicBezTo>
                  <a:cubicBezTo>
                    <a:pt x="312" y="244"/>
                    <a:pt x="312" y="244"/>
                    <a:pt x="312" y="244"/>
                  </a:cubicBezTo>
                  <a:cubicBezTo>
                    <a:pt x="335" y="248"/>
                    <a:pt x="335" y="248"/>
                    <a:pt x="335" y="248"/>
                  </a:cubicBezTo>
                  <a:cubicBezTo>
                    <a:pt x="347" y="212"/>
                    <a:pt x="347" y="212"/>
                    <a:pt x="347" y="212"/>
                  </a:cubicBezTo>
                  <a:cubicBezTo>
                    <a:pt x="326" y="201"/>
                    <a:pt x="326" y="201"/>
                    <a:pt x="326" y="201"/>
                  </a:cubicBezTo>
                  <a:lnTo>
                    <a:pt x="308" y="195"/>
                  </a:lnTo>
                  <a:close/>
                  <a:moveTo>
                    <a:pt x="174" y="201"/>
                  </a:moveTo>
                  <a:cubicBezTo>
                    <a:pt x="159" y="201"/>
                    <a:pt x="148" y="190"/>
                    <a:pt x="148" y="176"/>
                  </a:cubicBezTo>
                  <a:cubicBezTo>
                    <a:pt x="148" y="162"/>
                    <a:pt x="159" y="150"/>
                    <a:pt x="174" y="150"/>
                  </a:cubicBezTo>
                  <a:cubicBezTo>
                    <a:pt x="188" y="150"/>
                    <a:pt x="199" y="162"/>
                    <a:pt x="199" y="176"/>
                  </a:cubicBezTo>
                  <a:cubicBezTo>
                    <a:pt x="199" y="190"/>
                    <a:pt x="188" y="201"/>
                    <a:pt x="174" y="201"/>
                  </a:cubicBezTo>
                  <a:close/>
                </a:path>
              </a:pathLst>
            </a:custGeom>
            <a:solidFill>
              <a:schemeClr val="accent4"/>
            </a:solid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accent1">
                    <a:lumMod val="50000"/>
                  </a:schemeClr>
                </a:solidFill>
              </a:endParaRPr>
            </a:p>
          </p:txBody>
        </p:sp>
        <p:sp>
          <p:nvSpPr>
            <p:cNvPr id="14" name="Freeform 19"/>
            <p:cNvSpPr>
              <a:spLocks noEditPoints="1"/>
            </p:cNvSpPr>
            <p:nvPr/>
          </p:nvSpPr>
          <p:spPr bwMode="auto">
            <a:xfrm>
              <a:off x="6080125" y="3136900"/>
              <a:ext cx="747713" cy="746125"/>
            </a:xfrm>
            <a:custGeom>
              <a:avLst/>
              <a:gdLst>
                <a:gd name="T0" fmla="*/ 100 w 199"/>
                <a:gd name="T1" fmla="*/ 0 h 199"/>
                <a:gd name="T2" fmla="*/ 0 w 199"/>
                <a:gd name="T3" fmla="*/ 100 h 199"/>
                <a:gd name="T4" fmla="*/ 100 w 199"/>
                <a:gd name="T5" fmla="*/ 199 h 199"/>
                <a:gd name="T6" fmla="*/ 199 w 199"/>
                <a:gd name="T7" fmla="*/ 100 h 199"/>
                <a:gd name="T8" fmla="*/ 100 w 199"/>
                <a:gd name="T9" fmla="*/ 0 h 199"/>
                <a:gd name="T10" fmla="*/ 100 w 199"/>
                <a:gd name="T11" fmla="*/ 150 h 199"/>
                <a:gd name="T12" fmla="*/ 49 w 199"/>
                <a:gd name="T13" fmla="*/ 100 h 199"/>
                <a:gd name="T14" fmla="*/ 100 w 199"/>
                <a:gd name="T15" fmla="*/ 49 h 199"/>
                <a:gd name="T16" fmla="*/ 150 w 199"/>
                <a:gd name="T17" fmla="*/ 100 h 199"/>
                <a:gd name="T18" fmla="*/ 100 w 199"/>
                <a:gd name="T19" fmla="*/ 15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9" h="199">
                  <a:moveTo>
                    <a:pt x="100" y="0"/>
                  </a:moveTo>
                  <a:cubicBezTo>
                    <a:pt x="45" y="0"/>
                    <a:pt x="0" y="45"/>
                    <a:pt x="0" y="100"/>
                  </a:cubicBezTo>
                  <a:cubicBezTo>
                    <a:pt x="0" y="155"/>
                    <a:pt x="45" y="199"/>
                    <a:pt x="100" y="199"/>
                  </a:cubicBezTo>
                  <a:cubicBezTo>
                    <a:pt x="155" y="199"/>
                    <a:pt x="199" y="155"/>
                    <a:pt x="199" y="100"/>
                  </a:cubicBezTo>
                  <a:cubicBezTo>
                    <a:pt x="199" y="45"/>
                    <a:pt x="155" y="0"/>
                    <a:pt x="100" y="0"/>
                  </a:cubicBezTo>
                  <a:close/>
                  <a:moveTo>
                    <a:pt x="100" y="150"/>
                  </a:moveTo>
                  <a:cubicBezTo>
                    <a:pt x="72" y="150"/>
                    <a:pt x="49" y="128"/>
                    <a:pt x="49" y="100"/>
                  </a:cubicBezTo>
                  <a:cubicBezTo>
                    <a:pt x="49" y="72"/>
                    <a:pt x="72" y="49"/>
                    <a:pt x="100" y="49"/>
                  </a:cubicBezTo>
                  <a:cubicBezTo>
                    <a:pt x="127" y="49"/>
                    <a:pt x="150" y="72"/>
                    <a:pt x="150" y="100"/>
                  </a:cubicBezTo>
                  <a:cubicBezTo>
                    <a:pt x="150" y="128"/>
                    <a:pt x="127" y="150"/>
                    <a:pt x="100" y="15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accent1">
                    <a:lumMod val="50000"/>
                  </a:schemeClr>
                </a:solidFill>
              </a:endParaRPr>
            </a:p>
          </p:txBody>
        </p:sp>
      </p:grpSp>
      <p:grpSp>
        <p:nvGrpSpPr>
          <p:cNvPr id="15" name="组合 14"/>
          <p:cNvGrpSpPr/>
          <p:nvPr/>
        </p:nvGrpSpPr>
        <p:grpSpPr>
          <a:xfrm>
            <a:off x="5619590" y="2353557"/>
            <a:ext cx="1511085" cy="1509370"/>
            <a:chOff x="5305425" y="2638425"/>
            <a:chExt cx="1579563" cy="1577975"/>
          </a:xfrm>
          <a:solidFill>
            <a:srgbClr val="000000">
              <a:alpha val="60000"/>
            </a:srgbClr>
          </a:solidFill>
          <a:effectLst>
            <a:outerShdw blurRad="190500" dir="2700000" algn="tl" rotWithShape="0">
              <a:prstClr val="black">
                <a:alpha val="41000"/>
              </a:prstClr>
            </a:outerShdw>
          </a:effectLst>
        </p:grpSpPr>
        <p:sp>
          <p:nvSpPr>
            <p:cNvPr id="16" name="Freeform 6"/>
            <p:cNvSpPr>
              <a:spLocks noEditPoints="1"/>
            </p:cNvSpPr>
            <p:nvPr/>
          </p:nvSpPr>
          <p:spPr bwMode="auto">
            <a:xfrm>
              <a:off x="5305425" y="2638425"/>
              <a:ext cx="1579563" cy="1577975"/>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solidFill>
              <a:schemeClr val="accent5"/>
            </a:solid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accent1">
                    <a:lumMod val="50000"/>
                  </a:schemeClr>
                </a:solidFill>
              </a:endParaRPr>
            </a:p>
          </p:txBody>
        </p:sp>
        <p:sp>
          <p:nvSpPr>
            <p:cNvPr id="17" name="Freeform 7"/>
            <p:cNvSpPr>
              <a:spLocks noEditPoints="1"/>
            </p:cNvSpPr>
            <p:nvPr/>
          </p:nvSpPr>
          <p:spPr bwMode="auto">
            <a:xfrm>
              <a:off x="5602288" y="2933700"/>
              <a:ext cx="985838" cy="985838"/>
            </a:xfrm>
            <a:custGeom>
              <a:avLst/>
              <a:gdLst>
                <a:gd name="T0" fmla="*/ 132 w 263"/>
                <a:gd name="T1" fmla="*/ 0 h 263"/>
                <a:gd name="T2" fmla="*/ 0 w 263"/>
                <a:gd name="T3" fmla="*/ 131 h 263"/>
                <a:gd name="T4" fmla="*/ 132 w 263"/>
                <a:gd name="T5" fmla="*/ 263 h 263"/>
                <a:gd name="T6" fmla="*/ 263 w 263"/>
                <a:gd name="T7" fmla="*/ 131 h 263"/>
                <a:gd name="T8" fmla="*/ 132 w 263"/>
                <a:gd name="T9" fmla="*/ 0 h 263"/>
                <a:gd name="T10" fmla="*/ 132 w 263"/>
                <a:gd name="T11" fmla="*/ 190 h 263"/>
                <a:gd name="T12" fmla="*/ 73 w 263"/>
                <a:gd name="T13" fmla="*/ 131 h 263"/>
                <a:gd name="T14" fmla="*/ 132 w 263"/>
                <a:gd name="T15" fmla="*/ 73 h 263"/>
                <a:gd name="T16" fmla="*/ 190 w 263"/>
                <a:gd name="T17" fmla="*/ 131 h 263"/>
                <a:gd name="T18" fmla="*/ 132 w 263"/>
                <a:gd name="T19" fmla="*/ 19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3" h="263">
                  <a:moveTo>
                    <a:pt x="132" y="0"/>
                  </a:moveTo>
                  <a:cubicBezTo>
                    <a:pt x="59" y="0"/>
                    <a:pt x="0" y="59"/>
                    <a:pt x="0" y="131"/>
                  </a:cubicBezTo>
                  <a:cubicBezTo>
                    <a:pt x="0" y="204"/>
                    <a:pt x="59" y="263"/>
                    <a:pt x="132" y="263"/>
                  </a:cubicBezTo>
                  <a:cubicBezTo>
                    <a:pt x="204" y="263"/>
                    <a:pt x="263" y="204"/>
                    <a:pt x="263" y="131"/>
                  </a:cubicBezTo>
                  <a:cubicBezTo>
                    <a:pt x="263" y="59"/>
                    <a:pt x="204" y="0"/>
                    <a:pt x="132" y="0"/>
                  </a:cubicBezTo>
                  <a:close/>
                  <a:moveTo>
                    <a:pt x="132" y="190"/>
                  </a:moveTo>
                  <a:cubicBezTo>
                    <a:pt x="99" y="190"/>
                    <a:pt x="73" y="164"/>
                    <a:pt x="73" y="131"/>
                  </a:cubicBezTo>
                  <a:cubicBezTo>
                    <a:pt x="73" y="99"/>
                    <a:pt x="99" y="73"/>
                    <a:pt x="132" y="73"/>
                  </a:cubicBezTo>
                  <a:cubicBezTo>
                    <a:pt x="164" y="73"/>
                    <a:pt x="190" y="99"/>
                    <a:pt x="190" y="131"/>
                  </a:cubicBezTo>
                  <a:cubicBezTo>
                    <a:pt x="190" y="164"/>
                    <a:pt x="164" y="190"/>
                    <a:pt x="132" y="19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accent1">
                    <a:lumMod val="50000"/>
                  </a:schemeClr>
                </a:solidFill>
              </a:endParaRPr>
            </a:p>
          </p:txBody>
        </p:sp>
      </p:grpSp>
      <p:sp>
        <p:nvSpPr>
          <p:cNvPr id="18" name="TextBox 17"/>
          <p:cNvSpPr txBox="1"/>
          <p:nvPr/>
        </p:nvSpPr>
        <p:spPr>
          <a:xfrm>
            <a:off x="393543" y="2448666"/>
            <a:ext cx="1139877" cy="654025"/>
          </a:xfrm>
          <a:prstGeom prst="rect">
            <a:avLst/>
          </a:prstGeom>
          <a:noFill/>
        </p:spPr>
        <p:txBody>
          <a:bodyPr wrap="square" lIns="68580" tIns="34290" rIns="68580" bIns="34290" rtlCol="0" anchor="ctr">
            <a:spAutoFit/>
          </a:bodyPr>
          <a:lstStyle/>
          <a:p>
            <a:pPr lvl="0"/>
            <a:endParaRPr lang="en-US" altLang="zh-CN" sz="500" dirty="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endParaRPr>
          </a:p>
          <a:p>
            <a:pPr lvl="0"/>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单击添加文本单击添加文本单击添加文本</a:t>
            </a:r>
          </a:p>
        </p:txBody>
      </p:sp>
      <p:sp>
        <p:nvSpPr>
          <p:cNvPr id="19" name="矩形 18"/>
          <p:cNvSpPr/>
          <p:nvPr/>
        </p:nvSpPr>
        <p:spPr>
          <a:xfrm>
            <a:off x="2169203" y="1119539"/>
            <a:ext cx="1199327" cy="300083"/>
          </a:xfrm>
          <a:prstGeom prst="rect">
            <a:avLst/>
          </a:prstGeom>
        </p:spPr>
        <p:txBody>
          <a:bodyPr wrap="square" lIns="68580" tIns="34290" rIns="68580" bIns="34290">
            <a:spAutoFit/>
          </a:bodyPr>
          <a:lstStyle/>
          <a:p>
            <a:pPr algn="ctr"/>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添加标题</a:t>
            </a:r>
            <a:endParaRPr lang="en-US" altLang="zh-CN" b="1" dirty="0" smtClean="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endParaRPr>
          </a:p>
        </p:txBody>
      </p:sp>
      <p:sp>
        <p:nvSpPr>
          <p:cNvPr id="20" name="TextBox 19"/>
          <p:cNvSpPr txBox="1"/>
          <p:nvPr/>
        </p:nvSpPr>
        <p:spPr>
          <a:xfrm>
            <a:off x="1170638" y="3311584"/>
            <a:ext cx="1301235" cy="654025"/>
          </a:xfrm>
          <a:prstGeom prst="rect">
            <a:avLst/>
          </a:prstGeom>
          <a:noFill/>
        </p:spPr>
        <p:txBody>
          <a:bodyPr wrap="square" lIns="68580" tIns="34290" rIns="68580" bIns="34290" rtlCol="0" anchor="ctr">
            <a:spAutoFit/>
          </a:bodyPr>
          <a:lstStyle/>
          <a:p>
            <a:pPr lvl="0"/>
            <a:endParaRPr lang="en-US" altLang="zh-CN" sz="50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endParaRPr>
          </a:p>
          <a:p>
            <a:r>
              <a:rPr lang="zh-CN" altLang="en-US" sz="110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单击添加文本单击添加文本单击添加文本单击添加文本</a:t>
            </a:r>
          </a:p>
        </p:txBody>
      </p:sp>
      <p:sp>
        <p:nvSpPr>
          <p:cNvPr id="21" name="矩形 20"/>
          <p:cNvSpPr/>
          <p:nvPr/>
        </p:nvSpPr>
        <p:spPr>
          <a:xfrm>
            <a:off x="3278740" y="4527391"/>
            <a:ext cx="1199327" cy="300083"/>
          </a:xfrm>
          <a:prstGeom prst="rect">
            <a:avLst/>
          </a:prstGeom>
        </p:spPr>
        <p:txBody>
          <a:bodyPr wrap="square" lIns="68580" tIns="34290" rIns="68580" bIns="34290">
            <a:spAutoFit/>
          </a:bodyPr>
          <a:lstStyle/>
          <a:p>
            <a:pPr algn="ctr"/>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添加标题</a:t>
            </a:r>
            <a:endParaRPr lang="en-US" altLang="zh-CN" b="1" dirty="0" smtClean="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endParaRPr>
          </a:p>
        </p:txBody>
      </p:sp>
      <p:sp>
        <p:nvSpPr>
          <p:cNvPr id="22" name="TextBox 21"/>
          <p:cNvSpPr txBox="1"/>
          <p:nvPr/>
        </p:nvSpPr>
        <p:spPr>
          <a:xfrm>
            <a:off x="6306634" y="1733722"/>
            <a:ext cx="1614175" cy="484748"/>
          </a:xfrm>
          <a:prstGeom prst="rect">
            <a:avLst/>
          </a:prstGeom>
          <a:noFill/>
        </p:spPr>
        <p:txBody>
          <a:bodyPr wrap="square" lIns="68580" tIns="34290" rIns="68580" bIns="34290" rtlCol="0" anchor="ctr">
            <a:spAutoFit/>
          </a:bodyPr>
          <a:lstStyle/>
          <a:p>
            <a:pPr lvl="0"/>
            <a:endParaRPr lang="en-US" altLang="zh-CN" sz="500" dirty="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endParaRPr>
          </a:p>
          <a:p>
            <a:pPr lvl="0"/>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单击添加文本单击添加文本单击添加文本</a:t>
            </a:r>
          </a:p>
        </p:txBody>
      </p:sp>
      <p:sp>
        <p:nvSpPr>
          <p:cNvPr id="23" name="矩形 22"/>
          <p:cNvSpPr/>
          <p:nvPr/>
        </p:nvSpPr>
        <p:spPr>
          <a:xfrm>
            <a:off x="4571135" y="1716581"/>
            <a:ext cx="1199327" cy="300083"/>
          </a:xfrm>
          <a:prstGeom prst="rect">
            <a:avLst/>
          </a:prstGeom>
        </p:spPr>
        <p:txBody>
          <a:bodyPr wrap="square" lIns="68580" tIns="34290" rIns="68580" bIns="34290">
            <a:spAutoFit/>
          </a:bodyPr>
          <a:lstStyle/>
          <a:p>
            <a:pPr algn="ctr"/>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添加标题</a:t>
            </a:r>
            <a:endParaRPr lang="en-US" altLang="zh-CN" b="1" dirty="0" smtClean="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endParaRPr>
          </a:p>
        </p:txBody>
      </p:sp>
      <p:sp>
        <p:nvSpPr>
          <p:cNvPr id="24" name="TextBox 23"/>
          <p:cNvSpPr txBox="1"/>
          <p:nvPr/>
        </p:nvSpPr>
        <p:spPr>
          <a:xfrm>
            <a:off x="7380677" y="3340856"/>
            <a:ext cx="1515653" cy="654025"/>
          </a:xfrm>
          <a:prstGeom prst="rect">
            <a:avLst/>
          </a:prstGeom>
          <a:noFill/>
        </p:spPr>
        <p:txBody>
          <a:bodyPr wrap="square" lIns="68580" tIns="34290" rIns="68580" bIns="34290" rtlCol="0" anchor="ctr">
            <a:spAutoFit/>
          </a:bodyPr>
          <a:lstStyle/>
          <a:p>
            <a:pPr lvl="0"/>
            <a:endParaRPr lang="en-US" altLang="zh-CN" sz="50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endParaRPr>
          </a:p>
          <a:p>
            <a:pPr lvl="0"/>
            <a:r>
              <a:rPr lang="zh-CN" altLang="en-US" sz="110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单击添加文本单击添加文本单击添加文本单击添加文本</a:t>
            </a:r>
          </a:p>
        </p:txBody>
      </p:sp>
      <p:sp>
        <p:nvSpPr>
          <p:cNvPr id="25" name="矩形 24"/>
          <p:cNvSpPr/>
          <p:nvPr/>
        </p:nvSpPr>
        <p:spPr>
          <a:xfrm>
            <a:off x="5775470" y="3959744"/>
            <a:ext cx="1199327" cy="300083"/>
          </a:xfrm>
          <a:prstGeom prst="rect">
            <a:avLst/>
          </a:prstGeom>
        </p:spPr>
        <p:txBody>
          <a:bodyPr wrap="square" lIns="68580" tIns="34290" rIns="68580" bIns="34290">
            <a:spAutoFit/>
          </a:bodyPr>
          <a:lstStyle/>
          <a:p>
            <a:pPr algn="ctr"/>
            <a:r>
              <a:rPr lang="zh-CN" altLang="en-US" sz="1500" b="1">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添加标题</a:t>
            </a:r>
            <a:endParaRPr lang="en-US" altLang="zh-CN" b="1" smtClean="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endParaRPr>
          </a:p>
        </p:txBody>
      </p:sp>
      <p:cxnSp>
        <p:nvCxnSpPr>
          <p:cNvPr id="26" name="肘形连接符 25"/>
          <p:cNvCxnSpPr/>
          <p:nvPr/>
        </p:nvCxnSpPr>
        <p:spPr>
          <a:xfrm rot="10800000" flipV="1">
            <a:off x="423212" y="2564687"/>
            <a:ext cx="1590116" cy="542795"/>
          </a:xfrm>
          <a:prstGeom prst="bentConnector3">
            <a:avLst>
              <a:gd name="adj1" fmla="val 32626"/>
            </a:avLst>
          </a:prstGeom>
          <a:ln>
            <a:solidFill>
              <a:schemeClr val="accent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7" name="肘形连接符 26"/>
          <p:cNvCxnSpPr/>
          <p:nvPr/>
        </p:nvCxnSpPr>
        <p:spPr>
          <a:xfrm rot="10800000">
            <a:off x="1218270" y="3352433"/>
            <a:ext cx="1711721" cy="375837"/>
          </a:xfrm>
          <a:prstGeom prst="bentConnector3">
            <a:avLst>
              <a:gd name="adj1" fmla="val 29965"/>
            </a:avLst>
          </a:prstGeom>
          <a:ln>
            <a:solidFill>
              <a:schemeClr val="accent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8" name="肘形连接符 27"/>
          <p:cNvCxnSpPr/>
          <p:nvPr/>
        </p:nvCxnSpPr>
        <p:spPr>
          <a:xfrm rot="10800000" flipV="1">
            <a:off x="6966535" y="3384605"/>
            <a:ext cx="1818481" cy="368987"/>
          </a:xfrm>
          <a:prstGeom prst="bentConnector3">
            <a:avLst>
              <a:gd name="adj1" fmla="val 77764"/>
            </a:avLst>
          </a:prstGeom>
          <a:ln>
            <a:solidFill>
              <a:schemeClr val="accent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9" name="肘形连接符 28"/>
          <p:cNvCxnSpPr/>
          <p:nvPr/>
        </p:nvCxnSpPr>
        <p:spPr>
          <a:xfrm rot="10800000" flipV="1">
            <a:off x="5770464" y="1716582"/>
            <a:ext cx="2150345" cy="519027"/>
          </a:xfrm>
          <a:prstGeom prst="bentConnector3">
            <a:avLst>
              <a:gd name="adj1" fmla="val 77024"/>
            </a:avLst>
          </a:prstGeom>
          <a:ln>
            <a:solidFill>
              <a:schemeClr val="accent1">
                <a:lumMod val="75000"/>
              </a:schemeClr>
            </a:solidFill>
            <a:prstDash val="sysDash"/>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8" presetClass="emph" presetSubtype="0" repeatCount="indefinite" fill="hold" nodeType="withEffect">
                                  <p:stCondLst>
                                    <p:cond delay="0"/>
                                  </p:stCondLst>
                                  <p:childTnLst>
                                    <p:animRot by="-56400000">
                                      <p:cBhvr>
                                        <p:cTn id="10" dur="6000" fill="hold"/>
                                        <p:tgtEl>
                                          <p:spTgt spid="6"/>
                                        </p:tgtEl>
                                        <p:attrNameLst>
                                          <p:attrName>r</p:attrName>
                                        </p:attrNameLst>
                                      </p:cBhvr>
                                    </p:animRot>
                                  </p:childTnLst>
                                </p:cTn>
                              </p:par>
                              <p:par>
                                <p:cTn id="11" presetID="22" presetClass="entr" presetSubtype="2" fill="hold" nodeType="withEffect">
                                  <p:stCondLst>
                                    <p:cond delay="500"/>
                                  </p:stCondLst>
                                  <p:childTnLst>
                                    <p:set>
                                      <p:cBhvr>
                                        <p:cTn id="12" dur="1" fill="hold">
                                          <p:stCondLst>
                                            <p:cond delay="0"/>
                                          </p:stCondLst>
                                        </p:cTn>
                                        <p:tgtEl>
                                          <p:spTgt spid="26"/>
                                        </p:tgtEl>
                                        <p:attrNameLst>
                                          <p:attrName>style.visibility</p:attrName>
                                        </p:attrNameLst>
                                      </p:cBhvr>
                                      <p:to>
                                        <p:strVal val="visible"/>
                                      </p:to>
                                    </p:set>
                                    <p:animEffect transition="in" filter="wipe(right)">
                                      <p:cBhvr>
                                        <p:cTn id="13" dur="500"/>
                                        <p:tgtEl>
                                          <p:spTgt spid="26"/>
                                        </p:tgtEl>
                                      </p:cBhvr>
                                    </p:animEffect>
                                  </p:childTnLst>
                                </p:cTn>
                              </p:par>
                              <p:par>
                                <p:cTn id="14" presetID="53" presetClass="entr" presetSubtype="16" fill="hold" grpId="0" nodeType="withEffect">
                                  <p:stCondLst>
                                    <p:cond delay="500"/>
                                  </p:stCondLst>
                                  <p:childTnLst>
                                    <p:set>
                                      <p:cBhvr>
                                        <p:cTn id="15" dur="1" fill="hold">
                                          <p:stCondLst>
                                            <p:cond delay="0"/>
                                          </p:stCondLst>
                                        </p:cTn>
                                        <p:tgtEl>
                                          <p:spTgt spid="18"/>
                                        </p:tgtEl>
                                        <p:attrNameLst>
                                          <p:attrName>style.visibility</p:attrName>
                                        </p:attrNameLst>
                                      </p:cBhvr>
                                      <p:to>
                                        <p:strVal val="visible"/>
                                      </p:to>
                                    </p:set>
                                    <p:anim calcmode="lin" valueType="num">
                                      <p:cBhvr>
                                        <p:cTn id="16" dur="500" fill="hold"/>
                                        <p:tgtEl>
                                          <p:spTgt spid="18"/>
                                        </p:tgtEl>
                                        <p:attrNameLst>
                                          <p:attrName>ppt_w</p:attrName>
                                        </p:attrNameLst>
                                      </p:cBhvr>
                                      <p:tavLst>
                                        <p:tav tm="0">
                                          <p:val>
                                            <p:fltVal val="0"/>
                                          </p:val>
                                        </p:tav>
                                        <p:tav tm="100000">
                                          <p:val>
                                            <p:strVal val="#ppt_w"/>
                                          </p:val>
                                        </p:tav>
                                      </p:tavLst>
                                    </p:anim>
                                    <p:anim calcmode="lin" valueType="num">
                                      <p:cBhvr>
                                        <p:cTn id="17" dur="500" fill="hold"/>
                                        <p:tgtEl>
                                          <p:spTgt spid="18"/>
                                        </p:tgtEl>
                                        <p:attrNameLst>
                                          <p:attrName>ppt_h</p:attrName>
                                        </p:attrNameLst>
                                      </p:cBhvr>
                                      <p:tavLst>
                                        <p:tav tm="0">
                                          <p:val>
                                            <p:fltVal val="0"/>
                                          </p:val>
                                        </p:tav>
                                        <p:tav tm="100000">
                                          <p:val>
                                            <p:strVal val="#ppt_h"/>
                                          </p:val>
                                        </p:tav>
                                      </p:tavLst>
                                    </p:anim>
                                    <p:animEffect transition="in" filter="fade">
                                      <p:cBhvr>
                                        <p:cTn id="18" dur="500"/>
                                        <p:tgtEl>
                                          <p:spTgt spid="18"/>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19"/>
                                        </p:tgtEl>
                                        <p:attrNameLst>
                                          <p:attrName>style.visibility</p:attrName>
                                        </p:attrNameLst>
                                      </p:cBhvr>
                                      <p:to>
                                        <p:strVal val="visible"/>
                                      </p:to>
                                    </p:set>
                                    <p:animEffect transition="in" filter="fade">
                                      <p:cBhvr>
                                        <p:cTn id="21" dur="500"/>
                                        <p:tgtEl>
                                          <p:spTgt spid="19"/>
                                        </p:tgtEl>
                                      </p:cBhvr>
                                    </p:animEffect>
                                  </p:childTnLst>
                                </p:cTn>
                              </p:par>
                              <p:par>
                                <p:cTn id="22" presetID="2" presetClass="entr" presetSubtype="1" decel="100000" fill="hold" nodeType="withEffect">
                                  <p:stCondLst>
                                    <p:cond delay="50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0-#ppt_h/2"/>
                                          </p:val>
                                        </p:tav>
                                        <p:tav tm="100000">
                                          <p:val>
                                            <p:strVal val="#ppt_y"/>
                                          </p:val>
                                        </p:tav>
                                      </p:tavLst>
                                    </p:anim>
                                  </p:childTnLst>
                                </p:cTn>
                              </p:par>
                              <p:par>
                                <p:cTn id="26" presetID="8" presetClass="emph" presetSubtype="0" repeatCount="indefinite" fill="hold" nodeType="withEffect">
                                  <p:stCondLst>
                                    <p:cond delay="500"/>
                                  </p:stCondLst>
                                  <p:childTnLst>
                                    <p:animRot by="76680000">
                                      <p:cBhvr>
                                        <p:cTn id="27" dur="5500" fill="hold"/>
                                        <p:tgtEl>
                                          <p:spTgt spid="9"/>
                                        </p:tgtEl>
                                        <p:attrNameLst>
                                          <p:attrName>r</p:attrName>
                                        </p:attrNameLst>
                                      </p:cBhvr>
                                    </p:animRot>
                                  </p:childTnLst>
                                </p:cTn>
                              </p:par>
                              <p:par>
                                <p:cTn id="28" presetID="22" presetClass="entr" presetSubtype="2" fill="hold" nodeType="withEffect">
                                  <p:stCondLst>
                                    <p:cond delay="1000"/>
                                  </p:stCondLst>
                                  <p:childTnLst>
                                    <p:set>
                                      <p:cBhvr>
                                        <p:cTn id="29" dur="1" fill="hold">
                                          <p:stCondLst>
                                            <p:cond delay="0"/>
                                          </p:stCondLst>
                                        </p:cTn>
                                        <p:tgtEl>
                                          <p:spTgt spid="27"/>
                                        </p:tgtEl>
                                        <p:attrNameLst>
                                          <p:attrName>style.visibility</p:attrName>
                                        </p:attrNameLst>
                                      </p:cBhvr>
                                      <p:to>
                                        <p:strVal val="visible"/>
                                      </p:to>
                                    </p:set>
                                    <p:animEffect transition="in" filter="wipe(right)">
                                      <p:cBhvr>
                                        <p:cTn id="30" dur="500"/>
                                        <p:tgtEl>
                                          <p:spTgt spid="27"/>
                                        </p:tgtEl>
                                      </p:cBhvr>
                                    </p:animEffect>
                                  </p:childTnLst>
                                </p:cTn>
                              </p:par>
                              <p:par>
                                <p:cTn id="31" presetID="53" presetClass="entr" presetSubtype="16" fill="hold" grpId="0" nodeType="withEffect">
                                  <p:stCondLst>
                                    <p:cond delay="1000"/>
                                  </p:stCondLst>
                                  <p:childTnLst>
                                    <p:set>
                                      <p:cBhvr>
                                        <p:cTn id="32" dur="1" fill="hold">
                                          <p:stCondLst>
                                            <p:cond delay="0"/>
                                          </p:stCondLst>
                                        </p:cTn>
                                        <p:tgtEl>
                                          <p:spTgt spid="20"/>
                                        </p:tgtEl>
                                        <p:attrNameLst>
                                          <p:attrName>style.visibility</p:attrName>
                                        </p:attrNameLst>
                                      </p:cBhvr>
                                      <p:to>
                                        <p:strVal val="visible"/>
                                      </p:to>
                                    </p:set>
                                    <p:anim calcmode="lin" valueType="num">
                                      <p:cBhvr>
                                        <p:cTn id="33" dur="500" fill="hold"/>
                                        <p:tgtEl>
                                          <p:spTgt spid="20"/>
                                        </p:tgtEl>
                                        <p:attrNameLst>
                                          <p:attrName>ppt_w</p:attrName>
                                        </p:attrNameLst>
                                      </p:cBhvr>
                                      <p:tavLst>
                                        <p:tav tm="0">
                                          <p:val>
                                            <p:fltVal val="0"/>
                                          </p:val>
                                        </p:tav>
                                        <p:tav tm="100000">
                                          <p:val>
                                            <p:strVal val="#ppt_w"/>
                                          </p:val>
                                        </p:tav>
                                      </p:tavLst>
                                    </p:anim>
                                    <p:anim calcmode="lin" valueType="num">
                                      <p:cBhvr>
                                        <p:cTn id="34" dur="500" fill="hold"/>
                                        <p:tgtEl>
                                          <p:spTgt spid="20"/>
                                        </p:tgtEl>
                                        <p:attrNameLst>
                                          <p:attrName>ppt_h</p:attrName>
                                        </p:attrNameLst>
                                      </p:cBhvr>
                                      <p:tavLst>
                                        <p:tav tm="0">
                                          <p:val>
                                            <p:fltVal val="0"/>
                                          </p:val>
                                        </p:tav>
                                        <p:tav tm="100000">
                                          <p:val>
                                            <p:strVal val="#ppt_h"/>
                                          </p:val>
                                        </p:tav>
                                      </p:tavLst>
                                    </p:anim>
                                    <p:animEffect transition="in" filter="fade">
                                      <p:cBhvr>
                                        <p:cTn id="35" dur="500"/>
                                        <p:tgtEl>
                                          <p:spTgt spid="20"/>
                                        </p:tgtEl>
                                      </p:cBhvr>
                                    </p:animEffect>
                                  </p:childTnLst>
                                </p:cTn>
                              </p:par>
                              <p:par>
                                <p:cTn id="36" presetID="10" presetClass="entr" presetSubtype="0" fill="hold" grpId="0" nodeType="withEffect">
                                  <p:stCondLst>
                                    <p:cond delay="50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500"/>
                                        <p:tgtEl>
                                          <p:spTgt spid="21"/>
                                        </p:tgtEl>
                                      </p:cBhvr>
                                    </p:animEffect>
                                  </p:childTnLst>
                                </p:cTn>
                              </p:par>
                              <p:par>
                                <p:cTn id="39" presetID="2" presetClass="entr" presetSubtype="1" decel="100000" fill="hold" nodeType="withEffect">
                                  <p:stCondLst>
                                    <p:cond delay="100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fill="hold"/>
                                        <p:tgtEl>
                                          <p:spTgt spid="12"/>
                                        </p:tgtEl>
                                        <p:attrNameLst>
                                          <p:attrName>ppt_x</p:attrName>
                                        </p:attrNameLst>
                                      </p:cBhvr>
                                      <p:tavLst>
                                        <p:tav tm="0">
                                          <p:val>
                                            <p:strVal val="#ppt_x"/>
                                          </p:val>
                                        </p:tav>
                                        <p:tav tm="100000">
                                          <p:val>
                                            <p:strVal val="#ppt_x"/>
                                          </p:val>
                                        </p:tav>
                                      </p:tavLst>
                                    </p:anim>
                                    <p:anim calcmode="lin" valueType="num">
                                      <p:cBhvr additive="base">
                                        <p:cTn id="42" dur="500" fill="hold"/>
                                        <p:tgtEl>
                                          <p:spTgt spid="12"/>
                                        </p:tgtEl>
                                        <p:attrNameLst>
                                          <p:attrName>ppt_y</p:attrName>
                                        </p:attrNameLst>
                                      </p:cBhvr>
                                      <p:tavLst>
                                        <p:tav tm="0">
                                          <p:val>
                                            <p:strVal val="0-#ppt_h/2"/>
                                          </p:val>
                                        </p:tav>
                                        <p:tav tm="100000">
                                          <p:val>
                                            <p:strVal val="#ppt_y"/>
                                          </p:val>
                                        </p:tav>
                                      </p:tavLst>
                                    </p:anim>
                                  </p:childTnLst>
                                </p:cTn>
                              </p:par>
                              <p:par>
                                <p:cTn id="43" presetID="8" presetClass="emph" presetSubtype="0" repeatCount="indefinite" fill="hold" nodeType="withEffect">
                                  <p:stCondLst>
                                    <p:cond delay="1000"/>
                                  </p:stCondLst>
                                  <p:childTnLst>
                                    <p:animRot by="-78000000">
                                      <p:cBhvr>
                                        <p:cTn id="44" dur="5000" fill="hold"/>
                                        <p:tgtEl>
                                          <p:spTgt spid="12"/>
                                        </p:tgtEl>
                                        <p:attrNameLst>
                                          <p:attrName>r</p:attrName>
                                        </p:attrNameLst>
                                      </p:cBhvr>
                                    </p:animRot>
                                  </p:childTnLst>
                                </p:cTn>
                              </p:par>
                              <p:par>
                                <p:cTn id="45" presetID="22" presetClass="entr" presetSubtype="8" fill="hold" nodeType="withEffect">
                                  <p:stCondLst>
                                    <p:cond delay="1500"/>
                                  </p:stCondLst>
                                  <p:childTnLst>
                                    <p:set>
                                      <p:cBhvr>
                                        <p:cTn id="46" dur="1" fill="hold">
                                          <p:stCondLst>
                                            <p:cond delay="0"/>
                                          </p:stCondLst>
                                        </p:cTn>
                                        <p:tgtEl>
                                          <p:spTgt spid="29"/>
                                        </p:tgtEl>
                                        <p:attrNameLst>
                                          <p:attrName>style.visibility</p:attrName>
                                        </p:attrNameLst>
                                      </p:cBhvr>
                                      <p:to>
                                        <p:strVal val="visible"/>
                                      </p:to>
                                    </p:set>
                                    <p:animEffect transition="in" filter="wipe(left)">
                                      <p:cBhvr>
                                        <p:cTn id="47" dur="500"/>
                                        <p:tgtEl>
                                          <p:spTgt spid="29"/>
                                        </p:tgtEl>
                                      </p:cBhvr>
                                    </p:animEffect>
                                  </p:childTnLst>
                                </p:cTn>
                              </p:par>
                              <p:par>
                                <p:cTn id="48" presetID="53" presetClass="entr" presetSubtype="16" fill="hold" grpId="0" nodeType="withEffect">
                                  <p:stCondLst>
                                    <p:cond delay="1500"/>
                                  </p:stCondLst>
                                  <p:childTnLst>
                                    <p:set>
                                      <p:cBhvr>
                                        <p:cTn id="49" dur="1" fill="hold">
                                          <p:stCondLst>
                                            <p:cond delay="0"/>
                                          </p:stCondLst>
                                        </p:cTn>
                                        <p:tgtEl>
                                          <p:spTgt spid="22"/>
                                        </p:tgtEl>
                                        <p:attrNameLst>
                                          <p:attrName>style.visibility</p:attrName>
                                        </p:attrNameLst>
                                      </p:cBhvr>
                                      <p:to>
                                        <p:strVal val="visible"/>
                                      </p:to>
                                    </p:set>
                                    <p:anim calcmode="lin" valueType="num">
                                      <p:cBhvr>
                                        <p:cTn id="50" dur="500" fill="hold"/>
                                        <p:tgtEl>
                                          <p:spTgt spid="22"/>
                                        </p:tgtEl>
                                        <p:attrNameLst>
                                          <p:attrName>ppt_w</p:attrName>
                                        </p:attrNameLst>
                                      </p:cBhvr>
                                      <p:tavLst>
                                        <p:tav tm="0">
                                          <p:val>
                                            <p:fltVal val="0"/>
                                          </p:val>
                                        </p:tav>
                                        <p:tav tm="100000">
                                          <p:val>
                                            <p:strVal val="#ppt_w"/>
                                          </p:val>
                                        </p:tav>
                                      </p:tavLst>
                                    </p:anim>
                                    <p:anim calcmode="lin" valueType="num">
                                      <p:cBhvr>
                                        <p:cTn id="51" dur="500" fill="hold"/>
                                        <p:tgtEl>
                                          <p:spTgt spid="22"/>
                                        </p:tgtEl>
                                        <p:attrNameLst>
                                          <p:attrName>ppt_h</p:attrName>
                                        </p:attrNameLst>
                                      </p:cBhvr>
                                      <p:tavLst>
                                        <p:tav tm="0">
                                          <p:val>
                                            <p:fltVal val="0"/>
                                          </p:val>
                                        </p:tav>
                                        <p:tav tm="100000">
                                          <p:val>
                                            <p:strVal val="#ppt_h"/>
                                          </p:val>
                                        </p:tav>
                                      </p:tavLst>
                                    </p:anim>
                                    <p:animEffect transition="in" filter="fade">
                                      <p:cBhvr>
                                        <p:cTn id="52" dur="500"/>
                                        <p:tgtEl>
                                          <p:spTgt spid="22"/>
                                        </p:tgtEl>
                                      </p:cBhvr>
                                    </p:animEffect>
                                  </p:childTnLst>
                                </p:cTn>
                              </p:par>
                              <p:par>
                                <p:cTn id="53" presetID="10" presetClass="entr" presetSubtype="0" fill="hold" grpId="0" nodeType="withEffect">
                                  <p:stCondLst>
                                    <p:cond delay="1000"/>
                                  </p:stCondLst>
                                  <p:childTnLst>
                                    <p:set>
                                      <p:cBhvr>
                                        <p:cTn id="54" dur="1" fill="hold">
                                          <p:stCondLst>
                                            <p:cond delay="0"/>
                                          </p:stCondLst>
                                        </p:cTn>
                                        <p:tgtEl>
                                          <p:spTgt spid="23"/>
                                        </p:tgtEl>
                                        <p:attrNameLst>
                                          <p:attrName>style.visibility</p:attrName>
                                        </p:attrNameLst>
                                      </p:cBhvr>
                                      <p:to>
                                        <p:strVal val="visible"/>
                                      </p:to>
                                    </p:set>
                                    <p:animEffect transition="in" filter="fade">
                                      <p:cBhvr>
                                        <p:cTn id="55" dur="500"/>
                                        <p:tgtEl>
                                          <p:spTgt spid="23"/>
                                        </p:tgtEl>
                                      </p:cBhvr>
                                    </p:animEffect>
                                  </p:childTnLst>
                                </p:cTn>
                              </p:par>
                              <p:par>
                                <p:cTn id="56" presetID="2" presetClass="entr" presetSubtype="1" decel="100000" fill="hold" nodeType="withEffect">
                                  <p:stCondLst>
                                    <p:cond delay="150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500" fill="hold"/>
                                        <p:tgtEl>
                                          <p:spTgt spid="15"/>
                                        </p:tgtEl>
                                        <p:attrNameLst>
                                          <p:attrName>ppt_x</p:attrName>
                                        </p:attrNameLst>
                                      </p:cBhvr>
                                      <p:tavLst>
                                        <p:tav tm="0">
                                          <p:val>
                                            <p:strVal val="#ppt_x"/>
                                          </p:val>
                                        </p:tav>
                                        <p:tav tm="100000">
                                          <p:val>
                                            <p:strVal val="#ppt_x"/>
                                          </p:val>
                                        </p:tav>
                                      </p:tavLst>
                                    </p:anim>
                                    <p:anim calcmode="lin" valueType="num">
                                      <p:cBhvr additive="base">
                                        <p:cTn id="59" dur="500" fill="hold"/>
                                        <p:tgtEl>
                                          <p:spTgt spid="15"/>
                                        </p:tgtEl>
                                        <p:attrNameLst>
                                          <p:attrName>ppt_y</p:attrName>
                                        </p:attrNameLst>
                                      </p:cBhvr>
                                      <p:tavLst>
                                        <p:tav tm="0">
                                          <p:val>
                                            <p:strVal val="0-#ppt_h/2"/>
                                          </p:val>
                                        </p:tav>
                                        <p:tav tm="100000">
                                          <p:val>
                                            <p:strVal val="#ppt_y"/>
                                          </p:val>
                                        </p:tav>
                                      </p:tavLst>
                                    </p:anim>
                                  </p:childTnLst>
                                </p:cTn>
                              </p:par>
                              <p:par>
                                <p:cTn id="60" presetID="8" presetClass="emph" presetSubtype="0" repeatCount="indefinite" fill="hold" nodeType="withEffect">
                                  <p:stCondLst>
                                    <p:cond delay="1500"/>
                                  </p:stCondLst>
                                  <p:childTnLst>
                                    <p:animRot by="56400000">
                                      <p:cBhvr>
                                        <p:cTn id="61" dur="4500" fill="hold"/>
                                        <p:tgtEl>
                                          <p:spTgt spid="15"/>
                                        </p:tgtEl>
                                        <p:attrNameLst>
                                          <p:attrName>r</p:attrName>
                                        </p:attrNameLst>
                                      </p:cBhvr>
                                    </p:animRot>
                                  </p:childTnLst>
                                </p:cTn>
                              </p:par>
                              <p:par>
                                <p:cTn id="62" presetID="22" presetClass="entr" presetSubtype="8" fill="hold" nodeType="withEffect">
                                  <p:stCondLst>
                                    <p:cond delay="2000"/>
                                  </p:stCondLst>
                                  <p:childTnLst>
                                    <p:set>
                                      <p:cBhvr>
                                        <p:cTn id="63" dur="1" fill="hold">
                                          <p:stCondLst>
                                            <p:cond delay="0"/>
                                          </p:stCondLst>
                                        </p:cTn>
                                        <p:tgtEl>
                                          <p:spTgt spid="28"/>
                                        </p:tgtEl>
                                        <p:attrNameLst>
                                          <p:attrName>style.visibility</p:attrName>
                                        </p:attrNameLst>
                                      </p:cBhvr>
                                      <p:to>
                                        <p:strVal val="visible"/>
                                      </p:to>
                                    </p:set>
                                    <p:animEffect transition="in" filter="wipe(left)">
                                      <p:cBhvr>
                                        <p:cTn id="64" dur="500"/>
                                        <p:tgtEl>
                                          <p:spTgt spid="28"/>
                                        </p:tgtEl>
                                      </p:cBhvr>
                                    </p:animEffect>
                                  </p:childTnLst>
                                </p:cTn>
                              </p:par>
                              <p:par>
                                <p:cTn id="65" presetID="53" presetClass="entr" presetSubtype="16" fill="hold" grpId="0" nodeType="withEffect">
                                  <p:stCondLst>
                                    <p:cond delay="2000"/>
                                  </p:stCondLst>
                                  <p:childTnLst>
                                    <p:set>
                                      <p:cBhvr>
                                        <p:cTn id="66" dur="1" fill="hold">
                                          <p:stCondLst>
                                            <p:cond delay="0"/>
                                          </p:stCondLst>
                                        </p:cTn>
                                        <p:tgtEl>
                                          <p:spTgt spid="24"/>
                                        </p:tgtEl>
                                        <p:attrNameLst>
                                          <p:attrName>style.visibility</p:attrName>
                                        </p:attrNameLst>
                                      </p:cBhvr>
                                      <p:to>
                                        <p:strVal val="visible"/>
                                      </p:to>
                                    </p:set>
                                    <p:anim calcmode="lin" valueType="num">
                                      <p:cBhvr>
                                        <p:cTn id="67" dur="500" fill="hold"/>
                                        <p:tgtEl>
                                          <p:spTgt spid="24"/>
                                        </p:tgtEl>
                                        <p:attrNameLst>
                                          <p:attrName>ppt_w</p:attrName>
                                        </p:attrNameLst>
                                      </p:cBhvr>
                                      <p:tavLst>
                                        <p:tav tm="0">
                                          <p:val>
                                            <p:fltVal val="0"/>
                                          </p:val>
                                        </p:tav>
                                        <p:tav tm="100000">
                                          <p:val>
                                            <p:strVal val="#ppt_w"/>
                                          </p:val>
                                        </p:tav>
                                      </p:tavLst>
                                    </p:anim>
                                    <p:anim calcmode="lin" valueType="num">
                                      <p:cBhvr>
                                        <p:cTn id="68" dur="500" fill="hold"/>
                                        <p:tgtEl>
                                          <p:spTgt spid="24"/>
                                        </p:tgtEl>
                                        <p:attrNameLst>
                                          <p:attrName>ppt_h</p:attrName>
                                        </p:attrNameLst>
                                      </p:cBhvr>
                                      <p:tavLst>
                                        <p:tav tm="0">
                                          <p:val>
                                            <p:fltVal val="0"/>
                                          </p:val>
                                        </p:tav>
                                        <p:tav tm="100000">
                                          <p:val>
                                            <p:strVal val="#ppt_h"/>
                                          </p:val>
                                        </p:tav>
                                      </p:tavLst>
                                    </p:anim>
                                    <p:animEffect transition="in" filter="fade">
                                      <p:cBhvr>
                                        <p:cTn id="69" dur="500"/>
                                        <p:tgtEl>
                                          <p:spTgt spid="24"/>
                                        </p:tgtEl>
                                      </p:cBhvr>
                                    </p:animEffect>
                                  </p:childTnLst>
                                </p:cTn>
                              </p:par>
                              <p:par>
                                <p:cTn id="70" presetID="10" presetClass="entr" presetSubtype="0" fill="hold" grpId="0" nodeType="withEffect">
                                  <p:stCondLst>
                                    <p:cond delay="1500"/>
                                  </p:stCondLst>
                                  <p:childTnLst>
                                    <p:set>
                                      <p:cBhvr>
                                        <p:cTn id="71" dur="1" fill="hold">
                                          <p:stCondLst>
                                            <p:cond delay="0"/>
                                          </p:stCondLst>
                                        </p:cTn>
                                        <p:tgtEl>
                                          <p:spTgt spid="25"/>
                                        </p:tgtEl>
                                        <p:attrNameLst>
                                          <p:attrName>style.visibility</p:attrName>
                                        </p:attrNameLst>
                                      </p:cBhvr>
                                      <p:to>
                                        <p:strVal val="visible"/>
                                      </p:to>
                                    </p:set>
                                    <p:animEffect transition="in" filter="fade">
                                      <p:cBhvr>
                                        <p:cTn id="7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3" grpId="0"/>
      <p:bldP spid="24" grpId="0"/>
      <p:bldP spid="2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851922" y="1579722"/>
            <a:ext cx="3913251" cy="1077218"/>
          </a:xfrm>
          <a:prstGeom prst="rect">
            <a:avLst/>
          </a:prstGeom>
          <a:noFill/>
        </p:spPr>
        <p:txBody>
          <a:bodyPr wrap="none" rtlCol="0">
            <a:spAutoFit/>
          </a:bodyPr>
          <a:lstStyle/>
          <a:p>
            <a:pPr marL="0" lvl="1"/>
            <a:r>
              <a:rPr lang="zh-CN" altLang="en-US" sz="1400" b="1" dirty="0" smtClean="0">
                <a:solidFill>
                  <a:schemeClr val="tx1">
                    <a:lumMod val="50000"/>
                    <a:lumOff val="50000"/>
                  </a:schemeClr>
                </a:solidFill>
                <a:latin typeface="微软雅黑" panose="020B0503020204020204" pitchFamily="34" charset="-122"/>
                <a:ea typeface="微软雅黑" panose="020B0503020204020204" pitchFamily="34" charset="-122"/>
              </a:rPr>
              <a:t> </a:t>
            </a:r>
            <a:r>
              <a:rPr lang="zh-CN" altLang="en-US" sz="2800" b="1" dirty="0" smtClean="0">
                <a:solidFill>
                  <a:schemeClr val="tx1">
                    <a:lumMod val="50000"/>
                    <a:lumOff val="50000"/>
                  </a:schemeClr>
                </a:solidFill>
                <a:latin typeface="微软雅黑" panose="020B0503020204020204" pitchFamily="34" charset="-122"/>
                <a:ea typeface="微软雅黑" panose="020B0503020204020204" pitchFamily="34" charset="-122"/>
              </a:rPr>
              <a:t>第四部分</a:t>
            </a:r>
            <a:endParaRPr lang="en-US" altLang="zh-CN" sz="2800" b="1" dirty="0">
              <a:solidFill>
                <a:schemeClr val="tx1">
                  <a:lumMod val="50000"/>
                  <a:lumOff val="50000"/>
                </a:schemeClr>
              </a:solidFill>
              <a:latin typeface="微软雅黑" panose="020B0503020204020204" pitchFamily="34" charset="-122"/>
              <a:ea typeface="微软雅黑" panose="020B0503020204020204" pitchFamily="34" charset="-122"/>
            </a:endParaRPr>
          </a:p>
          <a:p>
            <a:pPr marL="0" lvl="1" algn="ctr"/>
            <a:r>
              <a:rPr lang="zh-CN" altLang="en-US" sz="3600" b="1" dirty="0" smtClean="0">
                <a:solidFill>
                  <a:schemeClr val="accent5"/>
                </a:solidFill>
                <a:latin typeface="微软雅黑" panose="020B0503020204020204" pitchFamily="34" charset="-122"/>
                <a:ea typeface="微软雅黑" panose="020B0503020204020204" pitchFamily="34" charset="-122"/>
              </a:rPr>
              <a:t>单击此处填加标题</a:t>
            </a:r>
            <a:endParaRPr lang="en-US" altLang="zh-CN" sz="3600" b="1" dirty="0" smtClean="0">
              <a:solidFill>
                <a:schemeClr val="accent5"/>
              </a:solidFill>
              <a:latin typeface="微软雅黑" panose="020B0503020204020204" pitchFamily="34" charset="-122"/>
              <a:ea typeface="微软雅黑" panose="020B0503020204020204" pitchFamily="34" charset="-122"/>
            </a:endParaRPr>
          </a:p>
        </p:txBody>
      </p:sp>
      <p:cxnSp>
        <p:nvCxnSpPr>
          <p:cNvPr id="7" name="直接连接符 6"/>
          <p:cNvCxnSpPr/>
          <p:nvPr/>
        </p:nvCxnSpPr>
        <p:spPr>
          <a:xfrm flipV="1">
            <a:off x="3635896" y="1507714"/>
            <a:ext cx="0" cy="192442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2317896" y="3101798"/>
            <a:ext cx="902846" cy="246221"/>
          </a:xfrm>
          <a:prstGeom prst="rect">
            <a:avLst/>
          </a:prstGeom>
          <a:noFill/>
        </p:spPr>
        <p:txBody>
          <a:bodyPr wrap="square" lIns="0" tIns="0" rIns="0" bIns="0" rtlCol="0">
            <a:spAutoFit/>
          </a:bodyPr>
          <a:lstStyle/>
          <a:p>
            <a:r>
              <a:rPr lang="en-US" altLang="zh-CN" sz="1600" dirty="0" smtClean="0">
                <a:latin typeface="微软雅黑" panose="020B0503020204020204" pitchFamily="34" charset="-122"/>
                <a:ea typeface="微软雅黑" panose="020B0503020204020204" pitchFamily="34" charset="-122"/>
              </a:rPr>
              <a:t>PART 04</a:t>
            </a:r>
            <a:endParaRPr lang="zh-CN" altLang="en-US" sz="1600" dirty="0" smtClean="0">
              <a:latin typeface="微软雅黑" panose="020B0503020204020204" pitchFamily="34" charset="-122"/>
              <a:ea typeface="微软雅黑" panose="020B0503020204020204" pitchFamily="34" charset="-122"/>
            </a:endParaRPr>
          </a:p>
        </p:txBody>
      </p:sp>
      <p:sp>
        <p:nvSpPr>
          <p:cNvPr id="21" name="文本框 9"/>
          <p:cNvSpPr txBox="1"/>
          <p:nvPr/>
        </p:nvSpPr>
        <p:spPr>
          <a:xfrm>
            <a:off x="4058338" y="2875866"/>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dirty="0" smtClean="0">
                <a:solidFill>
                  <a:schemeClr val="tx1">
                    <a:lumMod val="75000"/>
                    <a:lumOff val="25000"/>
                  </a:schemeClr>
                </a:solidFill>
                <a:latin typeface="微软雅黑" panose="020B0503020204020204" pitchFamily="34" charset="-122"/>
                <a:ea typeface="微软雅黑" panose="020B0503020204020204" pitchFamily="34" charset="-122"/>
              </a:rPr>
              <a:t>填加标题</a:t>
            </a:r>
            <a:endPar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文本框 9"/>
          <p:cNvSpPr txBox="1"/>
          <p:nvPr/>
        </p:nvSpPr>
        <p:spPr>
          <a:xfrm>
            <a:off x="4058337" y="3201306"/>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填加标题</a:t>
            </a:r>
          </a:p>
        </p:txBody>
      </p:sp>
      <p:sp>
        <p:nvSpPr>
          <p:cNvPr id="24" name="文本框 9"/>
          <p:cNvSpPr txBox="1"/>
          <p:nvPr/>
        </p:nvSpPr>
        <p:spPr>
          <a:xfrm>
            <a:off x="5761554" y="2879124"/>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填加标题</a:t>
            </a:r>
          </a:p>
        </p:txBody>
      </p:sp>
      <p:sp>
        <p:nvSpPr>
          <p:cNvPr id="25" name="文本框 9"/>
          <p:cNvSpPr txBox="1"/>
          <p:nvPr/>
        </p:nvSpPr>
        <p:spPr>
          <a:xfrm>
            <a:off x="5761555" y="3205014"/>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填加标题</a:t>
            </a:r>
          </a:p>
        </p:txBody>
      </p:sp>
      <p:grpSp>
        <p:nvGrpSpPr>
          <p:cNvPr id="5" name="组合 4"/>
          <p:cNvGrpSpPr/>
          <p:nvPr/>
        </p:nvGrpSpPr>
        <p:grpSpPr>
          <a:xfrm>
            <a:off x="2123728" y="1579724"/>
            <a:ext cx="1197175" cy="1197175"/>
            <a:chOff x="2123728" y="1579722"/>
            <a:chExt cx="1197175" cy="1197175"/>
          </a:xfrm>
        </p:grpSpPr>
        <p:grpSp>
          <p:nvGrpSpPr>
            <p:cNvPr id="15" name="组合 14"/>
            <p:cNvGrpSpPr/>
            <p:nvPr/>
          </p:nvGrpSpPr>
          <p:grpSpPr>
            <a:xfrm>
              <a:off x="2123728" y="1579722"/>
              <a:ext cx="1197175" cy="1197175"/>
              <a:chOff x="304800" y="673100"/>
              <a:chExt cx="4000500" cy="4000500"/>
            </a:xfrm>
            <a:effectLst>
              <a:outerShdw blurRad="444500" dist="2540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椭圆 1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KSO_Shape"/>
            <p:cNvSpPr/>
            <p:nvPr/>
          </p:nvSpPr>
          <p:spPr bwMode="auto">
            <a:xfrm>
              <a:off x="2339752" y="1837694"/>
              <a:ext cx="689633" cy="662048"/>
            </a:xfrm>
            <a:custGeom>
              <a:avLst/>
              <a:gdLst>
                <a:gd name="T0" fmla="*/ 1618108 w 3816350"/>
                <a:gd name="T1" fmla="*/ 3491708 h 3665538"/>
                <a:gd name="T2" fmla="*/ 3711914 w 3816350"/>
                <a:gd name="T3" fmla="*/ 3515947 h 3665538"/>
                <a:gd name="T4" fmla="*/ 1938033 w 3816350"/>
                <a:gd name="T5" fmla="*/ 3320852 h 3665538"/>
                <a:gd name="T6" fmla="*/ 2466975 w 3816350"/>
                <a:gd name="T7" fmla="*/ 3464378 h 3665538"/>
                <a:gd name="T8" fmla="*/ 1420823 w 3816350"/>
                <a:gd name="T9" fmla="*/ 3514907 h 3665538"/>
                <a:gd name="T10" fmla="*/ 1072366 w 3816350"/>
                <a:gd name="T11" fmla="*/ 3448171 h 3665538"/>
                <a:gd name="T12" fmla="*/ 350995 w 3816350"/>
                <a:gd name="T13" fmla="*/ 3613421 h 3665538"/>
                <a:gd name="T14" fmla="*/ 2826009 w 3816350"/>
                <a:gd name="T15" fmla="*/ 3416327 h 3665538"/>
                <a:gd name="T16" fmla="*/ 3710327 w 3816350"/>
                <a:gd name="T17" fmla="*/ 3553504 h 3665538"/>
                <a:gd name="T18" fmla="*/ 1625482 w 3816350"/>
                <a:gd name="T19" fmla="*/ 3379536 h 3665538"/>
                <a:gd name="T20" fmla="*/ 2426374 w 3816350"/>
                <a:gd name="T21" fmla="*/ 3213000 h 3665538"/>
                <a:gd name="T22" fmla="*/ 771525 w 3816350"/>
                <a:gd name="T23" fmla="*/ 3205163 h 3665538"/>
                <a:gd name="T24" fmla="*/ 1067953 w 3816350"/>
                <a:gd name="T25" fmla="*/ 3277053 h 3665538"/>
                <a:gd name="T26" fmla="*/ 784892 w 3816350"/>
                <a:gd name="T27" fmla="*/ 3451540 h 3665538"/>
                <a:gd name="T28" fmla="*/ 2490788 w 3816350"/>
                <a:gd name="T29" fmla="*/ 3116568 h 3665538"/>
                <a:gd name="T30" fmla="*/ 1449375 w 3816350"/>
                <a:gd name="T31" fmla="*/ 3307847 h 3665538"/>
                <a:gd name="T32" fmla="*/ 2434307 w 3816350"/>
                <a:gd name="T33" fmla="*/ 3163198 h 3665538"/>
                <a:gd name="T34" fmla="*/ 3783974 w 3816350"/>
                <a:gd name="T35" fmla="*/ 3278823 h 3665538"/>
                <a:gd name="T36" fmla="*/ 2635250 w 3816350"/>
                <a:gd name="T37" fmla="*/ 3206432 h 3665538"/>
                <a:gd name="T38" fmla="*/ 3815080 w 3816350"/>
                <a:gd name="T39" fmla="*/ 3040062 h 3665538"/>
                <a:gd name="T40" fmla="*/ 2866956 w 3816350"/>
                <a:gd name="T41" fmla="*/ 3006725 h 3665538"/>
                <a:gd name="T42" fmla="*/ 657993 w 3816350"/>
                <a:gd name="T43" fmla="*/ 3196983 h 3665538"/>
                <a:gd name="T44" fmla="*/ 872062 w 3816350"/>
                <a:gd name="T45" fmla="*/ 3214746 h 3665538"/>
                <a:gd name="T46" fmla="*/ 825374 w 3816350"/>
                <a:gd name="T47" fmla="*/ 2994614 h 3665538"/>
                <a:gd name="T48" fmla="*/ 1190307 w 3816350"/>
                <a:gd name="T49" fmla="*/ 3120223 h 3665538"/>
                <a:gd name="T50" fmla="*/ 273368 w 3816350"/>
                <a:gd name="T51" fmla="*/ 3120223 h 3665538"/>
                <a:gd name="T52" fmla="*/ 1472924 w 3816350"/>
                <a:gd name="T53" fmla="*/ 2958852 h 3665538"/>
                <a:gd name="T54" fmla="*/ 2445690 w 3816350"/>
                <a:gd name="T55" fmla="*/ 3096148 h 3665538"/>
                <a:gd name="T56" fmla="*/ 1403350 w 3816350"/>
                <a:gd name="T57" fmla="*/ 2909186 h 3665538"/>
                <a:gd name="T58" fmla="*/ 3767144 w 3816350"/>
                <a:gd name="T59" fmla="*/ 2880042 h 3665538"/>
                <a:gd name="T60" fmla="*/ 2660954 w 3816350"/>
                <a:gd name="T61" fmla="*/ 3062923 h 3665538"/>
                <a:gd name="T62" fmla="*/ 2077078 w 3816350"/>
                <a:gd name="T63" fmla="*/ 2755988 h 3665538"/>
                <a:gd name="T64" fmla="*/ 2064323 w 3816350"/>
                <a:gd name="T65" fmla="*/ 3023556 h 3665538"/>
                <a:gd name="T66" fmla="*/ 1553136 w 3816350"/>
                <a:gd name="T67" fmla="*/ 2926811 h 3665538"/>
                <a:gd name="T68" fmla="*/ 2489519 w 3816350"/>
                <a:gd name="T69" fmla="*/ 2707310 h 3665538"/>
                <a:gd name="T70" fmla="*/ 1846579 w 3816350"/>
                <a:gd name="T71" fmla="*/ 2621224 h 3665538"/>
                <a:gd name="T72" fmla="*/ 3411957 w 3816350"/>
                <a:gd name="T73" fmla="*/ 2738921 h 3665538"/>
                <a:gd name="T74" fmla="*/ 3080259 w 3816350"/>
                <a:gd name="T75" fmla="*/ 2936880 h 3665538"/>
                <a:gd name="T76" fmla="*/ 1829436 w 3816350"/>
                <a:gd name="T77" fmla="*/ 2582778 h 3665538"/>
                <a:gd name="T78" fmla="*/ 1856740 w 3816350"/>
                <a:gd name="T79" fmla="*/ 2801747 h 3665538"/>
                <a:gd name="T80" fmla="*/ 2088516 w 3816350"/>
                <a:gd name="T81" fmla="*/ 2619751 h 3665538"/>
                <a:gd name="T82" fmla="*/ 2403793 w 3816350"/>
                <a:gd name="T83" fmla="*/ 2645568 h 3665538"/>
                <a:gd name="T84" fmla="*/ 1545273 w 3816350"/>
                <a:gd name="T85" fmla="*/ 2758080 h 3665538"/>
                <a:gd name="T86" fmla="*/ 2737140 w 3816350"/>
                <a:gd name="T87" fmla="*/ 2576196 h 3665538"/>
                <a:gd name="T88" fmla="*/ 3655103 w 3816350"/>
                <a:gd name="T89" fmla="*/ 2636838 h 3665538"/>
                <a:gd name="T90" fmla="*/ 2771738 w 3816350"/>
                <a:gd name="T91" fmla="*/ 2448243 h 3665538"/>
                <a:gd name="T92" fmla="*/ 2989478 w 3816350"/>
                <a:gd name="T93" fmla="*/ 2307907 h 3665538"/>
                <a:gd name="T94" fmla="*/ 2867591 w 3816350"/>
                <a:gd name="T95" fmla="*/ 2234247 h 3665538"/>
                <a:gd name="T96" fmla="*/ 3696043 w 3816350"/>
                <a:gd name="T97" fmla="*/ 2367598 h 3665538"/>
                <a:gd name="T98" fmla="*/ 3314856 w 3816350"/>
                <a:gd name="T99" fmla="*/ 1892183 h 3665538"/>
                <a:gd name="T100" fmla="*/ 2974884 w 3816350"/>
                <a:gd name="T101" fmla="*/ 2068371 h 3665538"/>
                <a:gd name="T102" fmla="*/ 3799844 w 3816350"/>
                <a:gd name="T103" fmla="*/ 2062969 h 3665538"/>
                <a:gd name="T104" fmla="*/ 2637789 w 3816350"/>
                <a:gd name="T105" fmla="*/ 2027696 h 3665538"/>
                <a:gd name="T106" fmla="*/ 3189458 w 3816350"/>
                <a:gd name="T107" fmla="*/ 1697313 h 3665538"/>
                <a:gd name="T108" fmla="*/ 3015840 w 3816350"/>
                <a:gd name="T109" fmla="*/ 1948969 h 3665538"/>
                <a:gd name="T110" fmla="*/ 3354189 w 3816350"/>
                <a:gd name="T111" fmla="*/ 1860541 h 3665538"/>
                <a:gd name="T112" fmla="*/ 3468771 w 3816350"/>
                <a:gd name="T113" fmla="*/ 1695411 h 3665538"/>
                <a:gd name="T114" fmla="*/ 3173905 w 3816350"/>
                <a:gd name="T115" fmla="*/ 2035495 h 3665538"/>
                <a:gd name="T116" fmla="*/ 3074241 w 3816350"/>
                <a:gd name="T117" fmla="*/ 1681466 h 3665538"/>
                <a:gd name="T118" fmla="*/ 3386120 w 3816350"/>
                <a:gd name="T119" fmla="*/ 1131189 h 3665538"/>
                <a:gd name="T120" fmla="*/ 254975 w 3816350"/>
                <a:gd name="T121" fmla="*/ 2785759 h 3665538"/>
                <a:gd name="T122" fmla="*/ 1131353 w 3816350"/>
                <a:gd name="T123" fmla="*/ 1377803 h 3665538"/>
                <a:gd name="T124" fmla="*/ 2508155 w 3816350"/>
                <a:gd name="T125" fmla="*/ 314537 h 3665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16350" h="3665538">
                  <a:moveTo>
                    <a:pt x="1892592" y="3532067"/>
                  </a:moveTo>
                  <a:lnTo>
                    <a:pt x="1892592" y="3635348"/>
                  </a:lnTo>
                  <a:lnTo>
                    <a:pt x="1913877" y="3636302"/>
                  </a:lnTo>
                  <a:lnTo>
                    <a:pt x="1935480" y="3636302"/>
                  </a:lnTo>
                  <a:lnTo>
                    <a:pt x="1965343" y="3635666"/>
                  </a:lnTo>
                  <a:lnTo>
                    <a:pt x="1965343" y="3532385"/>
                  </a:lnTo>
                  <a:lnTo>
                    <a:pt x="1935480" y="3532703"/>
                  </a:lnTo>
                  <a:lnTo>
                    <a:pt x="1913877" y="3532703"/>
                  </a:lnTo>
                  <a:lnTo>
                    <a:pt x="1892592" y="3532067"/>
                  </a:lnTo>
                  <a:close/>
                  <a:moveTo>
                    <a:pt x="665284" y="3532067"/>
                  </a:moveTo>
                  <a:lnTo>
                    <a:pt x="665284" y="3635348"/>
                  </a:lnTo>
                  <a:lnTo>
                    <a:pt x="686575" y="3636302"/>
                  </a:lnTo>
                  <a:lnTo>
                    <a:pt x="708185" y="3636302"/>
                  </a:lnTo>
                  <a:lnTo>
                    <a:pt x="738374" y="3635666"/>
                  </a:lnTo>
                  <a:lnTo>
                    <a:pt x="738374" y="3532385"/>
                  </a:lnTo>
                  <a:lnTo>
                    <a:pt x="708185" y="3532703"/>
                  </a:lnTo>
                  <a:lnTo>
                    <a:pt x="686575" y="3532703"/>
                  </a:lnTo>
                  <a:lnTo>
                    <a:pt x="665284" y="3532067"/>
                  </a:lnTo>
                  <a:close/>
                  <a:moveTo>
                    <a:pt x="1746773" y="3519356"/>
                  </a:moveTo>
                  <a:lnTo>
                    <a:pt x="1746773" y="3623272"/>
                  </a:lnTo>
                  <a:lnTo>
                    <a:pt x="1764563" y="3625497"/>
                  </a:lnTo>
                  <a:lnTo>
                    <a:pt x="1782671" y="3628039"/>
                  </a:lnTo>
                  <a:lnTo>
                    <a:pt x="1800780" y="3629628"/>
                  </a:lnTo>
                  <a:lnTo>
                    <a:pt x="1819841" y="3631535"/>
                  </a:lnTo>
                  <a:lnTo>
                    <a:pt x="1819841" y="3527618"/>
                  </a:lnTo>
                  <a:lnTo>
                    <a:pt x="1800780" y="3526029"/>
                  </a:lnTo>
                  <a:lnTo>
                    <a:pt x="1782671" y="3524123"/>
                  </a:lnTo>
                  <a:lnTo>
                    <a:pt x="1764563" y="3521580"/>
                  </a:lnTo>
                  <a:lnTo>
                    <a:pt x="1746773" y="3519356"/>
                  </a:lnTo>
                  <a:close/>
                  <a:moveTo>
                    <a:pt x="519421" y="3519356"/>
                  </a:moveTo>
                  <a:lnTo>
                    <a:pt x="519421" y="3623272"/>
                  </a:lnTo>
                  <a:lnTo>
                    <a:pt x="537217" y="3625497"/>
                  </a:lnTo>
                  <a:lnTo>
                    <a:pt x="555330" y="3628039"/>
                  </a:lnTo>
                  <a:lnTo>
                    <a:pt x="573762" y="3629946"/>
                  </a:lnTo>
                  <a:lnTo>
                    <a:pt x="592511" y="3631535"/>
                  </a:lnTo>
                  <a:lnTo>
                    <a:pt x="592511" y="3527618"/>
                  </a:lnTo>
                  <a:lnTo>
                    <a:pt x="573762" y="3526029"/>
                  </a:lnTo>
                  <a:lnTo>
                    <a:pt x="555330" y="3524123"/>
                  </a:lnTo>
                  <a:lnTo>
                    <a:pt x="537217" y="3521580"/>
                  </a:lnTo>
                  <a:lnTo>
                    <a:pt x="519421" y="3519356"/>
                  </a:lnTo>
                  <a:close/>
                  <a:moveTo>
                    <a:pt x="3151360" y="3517220"/>
                  </a:moveTo>
                  <a:lnTo>
                    <a:pt x="3151360" y="3632118"/>
                  </a:lnTo>
                  <a:lnTo>
                    <a:pt x="3174848" y="3632755"/>
                  </a:lnTo>
                  <a:lnTo>
                    <a:pt x="3198972" y="3633073"/>
                  </a:lnTo>
                  <a:lnTo>
                    <a:pt x="3231983" y="3632755"/>
                  </a:lnTo>
                  <a:lnTo>
                    <a:pt x="3231983" y="3517539"/>
                  </a:lnTo>
                  <a:lnTo>
                    <a:pt x="3198972" y="3517857"/>
                  </a:lnTo>
                  <a:lnTo>
                    <a:pt x="3174848" y="3517539"/>
                  </a:lnTo>
                  <a:lnTo>
                    <a:pt x="3151360" y="3517220"/>
                  </a:lnTo>
                  <a:close/>
                  <a:moveTo>
                    <a:pt x="2989478" y="3502580"/>
                  </a:moveTo>
                  <a:lnTo>
                    <a:pt x="2989478" y="3618432"/>
                  </a:lnTo>
                  <a:lnTo>
                    <a:pt x="3009158" y="3620979"/>
                  </a:lnTo>
                  <a:lnTo>
                    <a:pt x="3029472" y="3623525"/>
                  </a:lnTo>
                  <a:lnTo>
                    <a:pt x="3049469" y="3625753"/>
                  </a:lnTo>
                  <a:lnTo>
                    <a:pt x="3070419" y="3627344"/>
                  </a:lnTo>
                  <a:lnTo>
                    <a:pt x="3070419" y="3512446"/>
                  </a:lnTo>
                  <a:lnTo>
                    <a:pt x="3049469" y="3510537"/>
                  </a:lnTo>
                  <a:lnTo>
                    <a:pt x="3029472" y="3507990"/>
                  </a:lnTo>
                  <a:lnTo>
                    <a:pt x="3009158" y="3505763"/>
                  </a:lnTo>
                  <a:lnTo>
                    <a:pt x="2989478" y="3502580"/>
                  </a:lnTo>
                  <a:close/>
                  <a:moveTo>
                    <a:pt x="1600953" y="3486306"/>
                  </a:moveTo>
                  <a:lnTo>
                    <a:pt x="1600953" y="3591494"/>
                  </a:lnTo>
                  <a:lnTo>
                    <a:pt x="1618744" y="3596578"/>
                  </a:lnTo>
                  <a:lnTo>
                    <a:pt x="1636217" y="3601345"/>
                  </a:lnTo>
                  <a:lnTo>
                    <a:pt x="1654960" y="3606112"/>
                  </a:lnTo>
                  <a:lnTo>
                    <a:pt x="1673704" y="3610243"/>
                  </a:lnTo>
                  <a:lnTo>
                    <a:pt x="1673704" y="3506009"/>
                  </a:lnTo>
                  <a:lnTo>
                    <a:pt x="1654960" y="3501242"/>
                  </a:lnTo>
                  <a:lnTo>
                    <a:pt x="1636217" y="3496475"/>
                  </a:lnTo>
                  <a:lnTo>
                    <a:pt x="1618108" y="3491708"/>
                  </a:lnTo>
                  <a:lnTo>
                    <a:pt x="1600953" y="3486306"/>
                  </a:lnTo>
                  <a:close/>
                  <a:moveTo>
                    <a:pt x="373875" y="3486306"/>
                  </a:moveTo>
                  <a:lnTo>
                    <a:pt x="373875" y="3591494"/>
                  </a:lnTo>
                  <a:lnTo>
                    <a:pt x="391353" y="3596578"/>
                  </a:lnTo>
                  <a:lnTo>
                    <a:pt x="409149" y="3601345"/>
                  </a:lnTo>
                  <a:lnTo>
                    <a:pt x="427581" y="3606112"/>
                  </a:lnTo>
                  <a:lnTo>
                    <a:pt x="446648" y="3610243"/>
                  </a:lnTo>
                  <a:lnTo>
                    <a:pt x="446648" y="3506009"/>
                  </a:lnTo>
                  <a:lnTo>
                    <a:pt x="427581" y="3501242"/>
                  </a:lnTo>
                  <a:lnTo>
                    <a:pt x="409149" y="3496475"/>
                  </a:lnTo>
                  <a:lnTo>
                    <a:pt x="390718" y="3491708"/>
                  </a:lnTo>
                  <a:lnTo>
                    <a:pt x="373875" y="3486306"/>
                  </a:lnTo>
                  <a:close/>
                  <a:moveTo>
                    <a:pt x="2827597" y="3465978"/>
                  </a:moveTo>
                  <a:lnTo>
                    <a:pt x="2827597" y="3583104"/>
                  </a:lnTo>
                  <a:lnTo>
                    <a:pt x="2846959" y="3589151"/>
                  </a:lnTo>
                  <a:lnTo>
                    <a:pt x="2866956" y="3594243"/>
                  </a:lnTo>
                  <a:lnTo>
                    <a:pt x="2887588" y="3599336"/>
                  </a:lnTo>
                  <a:lnTo>
                    <a:pt x="2908220" y="3604110"/>
                  </a:lnTo>
                  <a:lnTo>
                    <a:pt x="2908220" y="3487939"/>
                  </a:lnTo>
                  <a:lnTo>
                    <a:pt x="2887588" y="3482847"/>
                  </a:lnTo>
                  <a:lnTo>
                    <a:pt x="2866956" y="3477436"/>
                  </a:lnTo>
                  <a:lnTo>
                    <a:pt x="2846959" y="3472025"/>
                  </a:lnTo>
                  <a:lnTo>
                    <a:pt x="2827597" y="3465978"/>
                  </a:lnTo>
                  <a:close/>
                  <a:moveTo>
                    <a:pt x="2402802" y="3447218"/>
                  </a:moveTo>
                  <a:lnTo>
                    <a:pt x="2397719" y="3450714"/>
                  </a:lnTo>
                  <a:lnTo>
                    <a:pt x="2391365" y="3453891"/>
                  </a:lnTo>
                  <a:lnTo>
                    <a:pt x="2383740" y="3457387"/>
                  </a:lnTo>
                  <a:lnTo>
                    <a:pt x="2376433" y="3460565"/>
                  </a:lnTo>
                  <a:lnTo>
                    <a:pt x="2347841" y="3472005"/>
                  </a:lnTo>
                  <a:lnTo>
                    <a:pt x="2347841" y="3562893"/>
                  </a:lnTo>
                  <a:lnTo>
                    <a:pt x="2355784" y="3558761"/>
                  </a:lnTo>
                  <a:lnTo>
                    <a:pt x="2363408" y="3554630"/>
                  </a:lnTo>
                  <a:lnTo>
                    <a:pt x="2371033" y="3550181"/>
                  </a:lnTo>
                  <a:lnTo>
                    <a:pt x="2378340" y="3545414"/>
                  </a:lnTo>
                  <a:lnTo>
                    <a:pt x="2385329" y="3540648"/>
                  </a:lnTo>
                  <a:lnTo>
                    <a:pt x="2391683" y="3535881"/>
                  </a:lnTo>
                  <a:lnTo>
                    <a:pt x="2397719" y="3531114"/>
                  </a:lnTo>
                  <a:lnTo>
                    <a:pt x="2402802" y="3526983"/>
                  </a:lnTo>
                  <a:lnTo>
                    <a:pt x="2402802" y="3447218"/>
                  </a:lnTo>
                  <a:close/>
                  <a:moveTo>
                    <a:pt x="1175646" y="3447218"/>
                  </a:moveTo>
                  <a:lnTo>
                    <a:pt x="1170561" y="3450714"/>
                  </a:lnTo>
                  <a:lnTo>
                    <a:pt x="1164205" y="3453891"/>
                  </a:lnTo>
                  <a:lnTo>
                    <a:pt x="1156578" y="3457387"/>
                  </a:lnTo>
                  <a:lnTo>
                    <a:pt x="1149269" y="3460565"/>
                  </a:lnTo>
                  <a:lnTo>
                    <a:pt x="1120669" y="3472005"/>
                  </a:lnTo>
                  <a:lnTo>
                    <a:pt x="1120669" y="3562893"/>
                  </a:lnTo>
                  <a:lnTo>
                    <a:pt x="1128613" y="3558761"/>
                  </a:lnTo>
                  <a:lnTo>
                    <a:pt x="1136240" y="3554630"/>
                  </a:lnTo>
                  <a:lnTo>
                    <a:pt x="1144185" y="3550181"/>
                  </a:lnTo>
                  <a:lnTo>
                    <a:pt x="1151176" y="3545414"/>
                  </a:lnTo>
                  <a:lnTo>
                    <a:pt x="1158167" y="3540648"/>
                  </a:lnTo>
                  <a:lnTo>
                    <a:pt x="1164523" y="3535881"/>
                  </a:lnTo>
                  <a:lnTo>
                    <a:pt x="1170561" y="3531114"/>
                  </a:lnTo>
                  <a:lnTo>
                    <a:pt x="1175646" y="3526347"/>
                  </a:lnTo>
                  <a:lnTo>
                    <a:pt x="1175646" y="3447218"/>
                  </a:lnTo>
                  <a:close/>
                  <a:moveTo>
                    <a:pt x="3717945" y="3422692"/>
                  </a:moveTo>
                  <a:lnTo>
                    <a:pt x="3711914" y="3426193"/>
                  </a:lnTo>
                  <a:lnTo>
                    <a:pt x="3704931" y="3430013"/>
                  </a:lnTo>
                  <a:lnTo>
                    <a:pt x="3696678" y="3433832"/>
                  </a:lnTo>
                  <a:lnTo>
                    <a:pt x="3688425" y="3437651"/>
                  </a:lnTo>
                  <a:lnTo>
                    <a:pt x="3671285" y="3444335"/>
                  </a:lnTo>
                  <a:lnTo>
                    <a:pt x="3656684" y="3450064"/>
                  </a:lnTo>
                  <a:lnTo>
                    <a:pt x="3656684" y="3551276"/>
                  </a:lnTo>
                  <a:lnTo>
                    <a:pt x="3665254" y="3546820"/>
                  </a:lnTo>
                  <a:lnTo>
                    <a:pt x="3674142" y="3542046"/>
                  </a:lnTo>
                  <a:lnTo>
                    <a:pt x="3682394" y="3537272"/>
                  </a:lnTo>
                  <a:lnTo>
                    <a:pt x="3690647" y="3532179"/>
                  </a:lnTo>
                  <a:lnTo>
                    <a:pt x="3698582" y="3526769"/>
                  </a:lnTo>
                  <a:lnTo>
                    <a:pt x="3705566" y="3521358"/>
                  </a:lnTo>
                  <a:lnTo>
                    <a:pt x="3711914" y="3515947"/>
                  </a:lnTo>
                  <a:lnTo>
                    <a:pt x="3717945" y="3510855"/>
                  </a:lnTo>
                  <a:lnTo>
                    <a:pt x="3717945" y="3422692"/>
                  </a:lnTo>
                  <a:close/>
                  <a:moveTo>
                    <a:pt x="1455133" y="3410672"/>
                  </a:moveTo>
                  <a:lnTo>
                    <a:pt x="1455133" y="3516813"/>
                  </a:lnTo>
                  <a:lnTo>
                    <a:pt x="1457675" y="3519674"/>
                  </a:lnTo>
                  <a:lnTo>
                    <a:pt x="1460216" y="3522534"/>
                  </a:lnTo>
                  <a:lnTo>
                    <a:pt x="1466888" y="3528572"/>
                  </a:lnTo>
                  <a:lnTo>
                    <a:pt x="1475466" y="3534610"/>
                  </a:lnTo>
                  <a:lnTo>
                    <a:pt x="1484679" y="3540965"/>
                  </a:lnTo>
                  <a:lnTo>
                    <a:pt x="1495162" y="3547639"/>
                  </a:lnTo>
                  <a:lnTo>
                    <a:pt x="1505964" y="3553677"/>
                  </a:lnTo>
                  <a:lnTo>
                    <a:pt x="1517083" y="3559715"/>
                  </a:lnTo>
                  <a:lnTo>
                    <a:pt x="1528202" y="3564799"/>
                  </a:lnTo>
                  <a:lnTo>
                    <a:pt x="1528202" y="3457387"/>
                  </a:lnTo>
                  <a:lnTo>
                    <a:pt x="1517083" y="3452302"/>
                  </a:lnTo>
                  <a:lnTo>
                    <a:pt x="1506917" y="3446582"/>
                  </a:lnTo>
                  <a:lnTo>
                    <a:pt x="1497068" y="3441180"/>
                  </a:lnTo>
                  <a:lnTo>
                    <a:pt x="1487538" y="3435142"/>
                  </a:lnTo>
                  <a:lnTo>
                    <a:pt x="1478960" y="3429422"/>
                  </a:lnTo>
                  <a:lnTo>
                    <a:pt x="1470700" y="3423384"/>
                  </a:lnTo>
                  <a:lnTo>
                    <a:pt x="1462758" y="3417028"/>
                  </a:lnTo>
                  <a:lnTo>
                    <a:pt x="1455133" y="3410672"/>
                  </a:lnTo>
                  <a:close/>
                  <a:moveTo>
                    <a:pt x="227694" y="3410672"/>
                  </a:moveTo>
                  <a:lnTo>
                    <a:pt x="227694" y="3516813"/>
                  </a:lnTo>
                  <a:lnTo>
                    <a:pt x="230237" y="3519674"/>
                  </a:lnTo>
                  <a:lnTo>
                    <a:pt x="233097" y="3522534"/>
                  </a:lnTo>
                  <a:lnTo>
                    <a:pt x="239770" y="3528572"/>
                  </a:lnTo>
                  <a:lnTo>
                    <a:pt x="248033" y="3534610"/>
                  </a:lnTo>
                  <a:lnTo>
                    <a:pt x="257566" y="3540965"/>
                  </a:lnTo>
                  <a:lnTo>
                    <a:pt x="267735" y="3547639"/>
                  </a:lnTo>
                  <a:lnTo>
                    <a:pt x="278858" y="3553677"/>
                  </a:lnTo>
                  <a:lnTo>
                    <a:pt x="289662" y="3559715"/>
                  </a:lnTo>
                  <a:lnTo>
                    <a:pt x="300785" y="3564799"/>
                  </a:lnTo>
                  <a:lnTo>
                    <a:pt x="300785" y="3457387"/>
                  </a:lnTo>
                  <a:lnTo>
                    <a:pt x="289662" y="3452302"/>
                  </a:lnTo>
                  <a:lnTo>
                    <a:pt x="279493" y="3446582"/>
                  </a:lnTo>
                  <a:lnTo>
                    <a:pt x="269642" y="3441180"/>
                  </a:lnTo>
                  <a:lnTo>
                    <a:pt x="260108" y="3435142"/>
                  </a:lnTo>
                  <a:lnTo>
                    <a:pt x="251528" y="3429422"/>
                  </a:lnTo>
                  <a:lnTo>
                    <a:pt x="243266" y="3423384"/>
                  </a:lnTo>
                  <a:lnTo>
                    <a:pt x="235321" y="3417028"/>
                  </a:lnTo>
                  <a:lnTo>
                    <a:pt x="227694" y="3410672"/>
                  </a:lnTo>
                  <a:close/>
                  <a:moveTo>
                    <a:pt x="2665715" y="3381953"/>
                  </a:moveTo>
                  <a:lnTo>
                    <a:pt x="2665715" y="3500670"/>
                  </a:lnTo>
                  <a:lnTo>
                    <a:pt x="2668254" y="3503216"/>
                  </a:lnTo>
                  <a:lnTo>
                    <a:pt x="2671429" y="3506399"/>
                  </a:lnTo>
                  <a:lnTo>
                    <a:pt x="2678729" y="3512765"/>
                  </a:lnTo>
                  <a:lnTo>
                    <a:pt x="2687934" y="3519767"/>
                  </a:lnTo>
                  <a:lnTo>
                    <a:pt x="2698726" y="3527087"/>
                  </a:lnTo>
                  <a:lnTo>
                    <a:pt x="2710153" y="3534089"/>
                  </a:lnTo>
                  <a:lnTo>
                    <a:pt x="2722215" y="3541409"/>
                  </a:lnTo>
                  <a:lnTo>
                    <a:pt x="2734594" y="3547457"/>
                  </a:lnTo>
                  <a:lnTo>
                    <a:pt x="2746656" y="3553504"/>
                  </a:lnTo>
                  <a:lnTo>
                    <a:pt x="2746656" y="3434150"/>
                  </a:lnTo>
                  <a:lnTo>
                    <a:pt x="2734594" y="3428103"/>
                  </a:lnTo>
                  <a:lnTo>
                    <a:pt x="2723167" y="3422374"/>
                  </a:lnTo>
                  <a:lnTo>
                    <a:pt x="2712058" y="3416009"/>
                  </a:lnTo>
                  <a:lnTo>
                    <a:pt x="2701583" y="3409325"/>
                  </a:lnTo>
                  <a:lnTo>
                    <a:pt x="2691743" y="3402959"/>
                  </a:lnTo>
                  <a:lnTo>
                    <a:pt x="2682538" y="3396276"/>
                  </a:lnTo>
                  <a:lnTo>
                    <a:pt x="2673650" y="3388955"/>
                  </a:lnTo>
                  <a:lnTo>
                    <a:pt x="2665715" y="3381953"/>
                  </a:lnTo>
                  <a:close/>
                  <a:moveTo>
                    <a:pt x="1916773" y="3320218"/>
                  </a:moveTo>
                  <a:lnTo>
                    <a:pt x="1916773" y="3423312"/>
                  </a:lnTo>
                  <a:lnTo>
                    <a:pt x="1938033" y="3423629"/>
                  </a:lnTo>
                  <a:lnTo>
                    <a:pt x="1959928" y="3424263"/>
                  </a:lnTo>
                  <a:lnTo>
                    <a:pt x="1989755" y="3423629"/>
                  </a:lnTo>
                  <a:lnTo>
                    <a:pt x="1989755" y="3320535"/>
                  </a:lnTo>
                  <a:lnTo>
                    <a:pt x="1959293" y="3320852"/>
                  </a:lnTo>
                  <a:lnTo>
                    <a:pt x="1938033" y="3320852"/>
                  </a:lnTo>
                  <a:lnTo>
                    <a:pt x="1916773" y="3320218"/>
                  </a:lnTo>
                  <a:close/>
                  <a:moveTo>
                    <a:pt x="1404938" y="3314700"/>
                  </a:moveTo>
                  <a:lnTo>
                    <a:pt x="1408115" y="3320420"/>
                  </a:lnTo>
                  <a:lnTo>
                    <a:pt x="1411928" y="3325505"/>
                  </a:lnTo>
                  <a:lnTo>
                    <a:pt x="1415740" y="3330590"/>
                  </a:lnTo>
                  <a:lnTo>
                    <a:pt x="1419552" y="3335992"/>
                  </a:lnTo>
                  <a:lnTo>
                    <a:pt x="1424000" y="3340759"/>
                  </a:lnTo>
                  <a:lnTo>
                    <a:pt x="1428447" y="3346161"/>
                  </a:lnTo>
                  <a:lnTo>
                    <a:pt x="1438296" y="3356013"/>
                  </a:lnTo>
                  <a:lnTo>
                    <a:pt x="1448780" y="3365229"/>
                  </a:lnTo>
                  <a:lnTo>
                    <a:pt x="1460852" y="3374444"/>
                  </a:lnTo>
                  <a:lnTo>
                    <a:pt x="1472924" y="3383025"/>
                  </a:lnTo>
                  <a:lnTo>
                    <a:pt x="1486267" y="3391287"/>
                  </a:lnTo>
                  <a:lnTo>
                    <a:pt x="1500563" y="3399550"/>
                  </a:lnTo>
                  <a:lnTo>
                    <a:pt x="1515494" y="3407494"/>
                  </a:lnTo>
                  <a:lnTo>
                    <a:pt x="1531061" y="3415121"/>
                  </a:lnTo>
                  <a:lnTo>
                    <a:pt x="1547263" y="3422113"/>
                  </a:lnTo>
                  <a:lnTo>
                    <a:pt x="1564101" y="3428786"/>
                  </a:lnTo>
                  <a:lnTo>
                    <a:pt x="1581574" y="3435142"/>
                  </a:lnTo>
                  <a:lnTo>
                    <a:pt x="1599682" y="3441498"/>
                  </a:lnTo>
                  <a:lnTo>
                    <a:pt x="1618108" y="3447218"/>
                  </a:lnTo>
                  <a:lnTo>
                    <a:pt x="1637170" y="3452620"/>
                  </a:lnTo>
                  <a:lnTo>
                    <a:pt x="1656866" y="3457705"/>
                  </a:lnTo>
                  <a:lnTo>
                    <a:pt x="1676881" y="3462472"/>
                  </a:lnTo>
                  <a:lnTo>
                    <a:pt x="1697213" y="3466921"/>
                  </a:lnTo>
                  <a:lnTo>
                    <a:pt x="1718180" y="3471052"/>
                  </a:lnTo>
                  <a:lnTo>
                    <a:pt x="1738830" y="3474865"/>
                  </a:lnTo>
                  <a:lnTo>
                    <a:pt x="1760116" y="3478361"/>
                  </a:lnTo>
                  <a:lnTo>
                    <a:pt x="1782036" y="3480903"/>
                  </a:lnTo>
                  <a:lnTo>
                    <a:pt x="1803639" y="3483763"/>
                  </a:lnTo>
                  <a:lnTo>
                    <a:pt x="1825877" y="3486306"/>
                  </a:lnTo>
                  <a:lnTo>
                    <a:pt x="1847798" y="3488213"/>
                  </a:lnTo>
                  <a:lnTo>
                    <a:pt x="1870036" y="3489801"/>
                  </a:lnTo>
                  <a:lnTo>
                    <a:pt x="1891957" y="3490755"/>
                  </a:lnTo>
                  <a:lnTo>
                    <a:pt x="1914513" y="3492026"/>
                  </a:lnTo>
                  <a:lnTo>
                    <a:pt x="1936751" y="3492344"/>
                  </a:lnTo>
                  <a:lnTo>
                    <a:pt x="1959307" y="3492979"/>
                  </a:lnTo>
                  <a:lnTo>
                    <a:pt x="1978051" y="3492344"/>
                  </a:lnTo>
                  <a:lnTo>
                    <a:pt x="1996794" y="3492026"/>
                  </a:lnTo>
                  <a:lnTo>
                    <a:pt x="2015538" y="3491708"/>
                  </a:lnTo>
                  <a:lnTo>
                    <a:pt x="2034599" y="3490437"/>
                  </a:lnTo>
                  <a:lnTo>
                    <a:pt x="2053025" y="3489801"/>
                  </a:lnTo>
                  <a:lnTo>
                    <a:pt x="2071769" y="3488213"/>
                  </a:lnTo>
                  <a:lnTo>
                    <a:pt x="2090513" y="3486624"/>
                  </a:lnTo>
                  <a:lnTo>
                    <a:pt x="2108621" y="3484717"/>
                  </a:lnTo>
                  <a:lnTo>
                    <a:pt x="2127365" y="3482492"/>
                  </a:lnTo>
                  <a:lnTo>
                    <a:pt x="2145473" y="3480268"/>
                  </a:lnTo>
                  <a:lnTo>
                    <a:pt x="2163581" y="3477408"/>
                  </a:lnTo>
                  <a:lnTo>
                    <a:pt x="2181372" y="3474865"/>
                  </a:lnTo>
                  <a:lnTo>
                    <a:pt x="2199163" y="3471688"/>
                  </a:lnTo>
                  <a:lnTo>
                    <a:pt x="2216318" y="3468510"/>
                  </a:lnTo>
                  <a:lnTo>
                    <a:pt x="2233473" y="3464696"/>
                  </a:lnTo>
                  <a:lnTo>
                    <a:pt x="2250311" y="3460883"/>
                  </a:lnTo>
                  <a:lnTo>
                    <a:pt x="2266830" y="3457069"/>
                  </a:lnTo>
                  <a:lnTo>
                    <a:pt x="2283668" y="3452620"/>
                  </a:lnTo>
                  <a:lnTo>
                    <a:pt x="2299235" y="3448171"/>
                  </a:lnTo>
                  <a:lnTo>
                    <a:pt x="2315119" y="3443404"/>
                  </a:lnTo>
                  <a:lnTo>
                    <a:pt x="2330051" y="3438320"/>
                  </a:lnTo>
                  <a:lnTo>
                    <a:pt x="2344982" y="3432917"/>
                  </a:lnTo>
                  <a:lnTo>
                    <a:pt x="2359278" y="3427833"/>
                  </a:lnTo>
                  <a:lnTo>
                    <a:pt x="2373574" y="3421795"/>
                  </a:lnTo>
                  <a:lnTo>
                    <a:pt x="2386917" y="3415757"/>
                  </a:lnTo>
                  <a:lnTo>
                    <a:pt x="2399942" y="3409719"/>
                  </a:lnTo>
                  <a:lnTo>
                    <a:pt x="2412650" y="3403363"/>
                  </a:lnTo>
                  <a:lnTo>
                    <a:pt x="2424722" y="3396690"/>
                  </a:lnTo>
                  <a:lnTo>
                    <a:pt x="2436159" y="3389380"/>
                  </a:lnTo>
                  <a:lnTo>
                    <a:pt x="2446961" y="3382389"/>
                  </a:lnTo>
                  <a:lnTo>
                    <a:pt x="2457444" y="3375080"/>
                  </a:lnTo>
                  <a:lnTo>
                    <a:pt x="2466975" y="3367453"/>
                  </a:lnTo>
                  <a:lnTo>
                    <a:pt x="2466975" y="3464378"/>
                  </a:lnTo>
                  <a:lnTo>
                    <a:pt x="2466657" y="3464696"/>
                  </a:lnTo>
                  <a:lnTo>
                    <a:pt x="2466340" y="3472641"/>
                  </a:lnTo>
                  <a:lnTo>
                    <a:pt x="2466022" y="3477408"/>
                  </a:lnTo>
                  <a:lnTo>
                    <a:pt x="2464751" y="3482492"/>
                  </a:lnTo>
                  <a:lnTo>
                    <a:pt x="2463480" y="3487895"/>
                  </a:lnTo>
                  <a:lnTo>
                    <a:pt x="2461892" y="3492344"/>
                  </a:lnTo>
                  <a:lnTo>
                    <a:pt x="2459986" y="3497111"/>
                  </a:lnTo>
                  <a:lnTo>
                    <a:pt x="2457444" y="3501877"/>
                  </a:lnTo>
                  <a:lnTo>
                    <a:pt x="2455220" y="3506962"/>
                  </a:lnTo>
                  <a:lnTo>
                    <a:pt x="2452361" y="3511729"/>
                  </a:lnTo>
                  <a:lnTo>
                    <a:pt x="2449184" y="3516178"/>
                  </a:lnTo>
                  <a:lnTo>
                    <a:pt x="2445690" y="3520945"/>
                  </a:lnTo>
                  <a:lnTo>
                    <a:pt x="2441878" y="3525712"/>
                  </a:lnTo>
                  <a:lnTo>
                    <a:pt x="2437748" y="3529843"/>
                  </a:lnTo>
                  <a:lnTo>
                    <a:pt x="2429170" y="3539059"/>
                  </a:lnTo>
                  <a:lnTo>
                    <a:pt x="2419322" y="3547639"/>
                  </a:lnTo>
                  <a:lnTo>
                    <a:pt x="2408202" y="3556537"/>
                  </a:lnTo>
                  <a:lnTo>
                    <a:pt x="2396130" y="3564799"/>
                  </a:lnTo>
                  <a:lnTo>
                    <a:pt x="2383423" y="3572744"/>
                  </a:lnTo>
                  <a:lnTo>
                    <a:pt x="2369127" y="3580689"/>
                  </a:lnTo>
                  <a:lnTo>
                    <a:pt x="2354195" y="3587998"/>
                  </a:lnTo>
                  <a:lnTo>
                    <a:pt x="2338311" y="3595625"/>
                  </a:lnTo>
                  <a:lnTo>
                    <a:pt x="2321791" y="3602298"/>
                  </a:lnTo>
                  <a:lnTo>
                    <a:pt x="2304636" y="3608972"/>
                  </a:lnTo>
                  <a:lnTo>
                    <a:pt x="2285892" y="3615328"/>
                  </a:lnTo>
                  <a:lnTo>
                    <a:pt x="2266830" y="3621683"/>
                  </a:lnTo>
                  <a:lnTo>
                    <a:pt x="2247134" y="3627086"/>
                  </a:lnTo>
                  <a:lnTo>
                    <a:pt x="2226802" y="3632806"/>
                  </a:lnTo>
                  <a:lnTo>
                    <a:pt x="2205516" y="3637255"/>
                  </a:lnTo>
                  <a:lnTo>
                    <a:pt x="2183278" y="3642022"/>
                  </a:lnTo>
                  <a:lnTo>
                    <a:pt x="2160722" y="3646471"/>
                  </a:lnTo>
                  <a:lnTo>
                    <a:pt x="2137848" y="3649967"/>
                  </a:lnTo>
                  <a:lnTo>
                    <a:pt x="2114340" y="3653462"/>
                  </a:lnTo>
                  <a:lnTo>
                    <a:pt x="2089877" y="3656640"/>
                  </a:lnTo>
                  <a:lnTo>
                    <a:pt x="2065415" y="3659182"/>
                  </a:lnTo>
                  <a:lnTo>
                    <a:pt x="2040000" y="3661407"/>
                  </a:lnTo>
                  <a:lnTo>
                    <a:pt x="2014267" y="3662996"/>
                  </a:lnTo>
                  <a:lnTo>
                    <a:pt x="1988217" y="3664267"/>
                  </a:lnTo>
                  <a:lnTo>
                    <a:pt x="1962166" y="3664903"/>
                  </a:lnTo>
                  <a:lnTo>
                    <a:pt x="1935480" y="3665538"/>
                  </a:lnTo>
                  <a:lnTo>
                    <a:pt x="1908159" y="3664903"/>
                  </a:lnTo>
                  <a:lnTo>
                    <a:pt x="1881155" y="3664267"/>
                  </a:lnTo>
                  <a:lnTo>
                    <a:pt x="1854469" y="3662996"/>
                  </a:lnTo>
                  <a:lnTo>
                    <a:pt x="1828419" y="3661089"/>
                  </a:lnTo>
                  <a:lnTo>
                    <a:pt x="1803004" y="3659182"/>
                  </a:lnTo>
                  <a:lnTo>
                    <a:pt x="1777588" y="3656322"/>
                  </a:lnTo>
                  <a:lnTo>
                    <a:pt x="1752809" y="3653145"/>
                  </a:lnTo>
                  <a:lnTo>
                    <a:pt x="1728664" y="3649649"/>
                  </a:lnTo>
                  <a:lnTo>
                    <a:pt x="1705155" y="3645835"/>
                  </a:lnTo>
                  <a:lnTo>
                    <a:pt x="1682282" y="3641069"/>
                  </a:lnTo>
                  <a:lnTo>
                    <a:pt x="1660043" y="3636302"/>
                  </a:lnTo>
                  <a:lnTo>
                    <a:pt x="1638440" y="3631217"/>
                  </a:lnTo>
                  <a:lnTo>
                    <a:pt x="1617791" y="3625497"/>
                  </a:lnTo>
                  <a:lnTo>
                    <a:pt x="1597776" y="3619777"/>
                  </a:lnTo>
                  <a:lnTo>
                    <a:pt x="1578397" y="3613421"/>
                  </a:lnTo>
                  <a:lnTo>
                    <a:pt x="1559653" y="3606747"/>
                  </a:lnTo>
                  <a:lnTo>
                    <a:pt x="1542498" y="3599438"/>
                  </a:lnTo>
                  <a:lnTo>
                    <a:pt x="1525343" y="3592447"/>
                  </a:lnTo>
                  <a:lnTo>
                    <a:pt x="1509776" y="3584820"/>
                  </a:lnTo>
                  <a:lnTo>
                    <a:pt x="1495162" y="3576875"/>
                  </a:lnTo>
                  <a:lnTo>
                    <a:pt x="1481184" y="3568613"/>
                  </a:lnTo>
                  <a:lnTo>
                    <a:pt x="1468159" y="3560350"/>
                  </a:lnTo>
                  <a:lnTo>
                    <a:pt x="1456404" y="3551770"/>
                  </a:lnTo>
                  <a:lnTo>
                    <a:pt x="1445603" y="3542554"/>
                  </a:lnTo>
                  <a:lnTo>
                    <a:pt x="1440837" y="3538423"/>
                  </a:lnTo>
                  <a:lnTo>
                    <a:pt x="1436390" y="3533656"/>
                  </a:lnTo>
                  <a:lnTo>
                    <a:pt x="1431942" y="3529207"/>
                  </a:lnTo>
                  <a:lnTo>
                    <a:pt x="1428130" y="3524440"/>
                  </a:lnTo>
                  <a:lnTo>
                    <a:pt x="1424318" y="3519674"/>
                  </a:lnTo>
                  <a:lnTo>
                    <a:pt x="1420823" y="3514907"/>
                  </a:lnTo>
                  <a:lnTo>
                    <a:pt x="1417646" y="3510140"/>
                  </a:lnTo>
                  <a:lnTo>
                    <a:pt x="1415105" y="3505055"/>
                  </a:lnTo>
                  <a:lnTo>
                    <a:pt x="1412563" y="3500288"/>
                  </a:lnTo>
                  <a:lnTo>
                    <a:pt x="1410339" y="3495204"/>
                  </a:lnTo>
                  <a:lnTo>
                    <a:pt x="1408115" y="3490437"/>
                  </a:lnTo>
                  <a:lnTo>
                    <a:pt x="1407162" y="3485352"/>
                  </a:lnTo>
                  <a:lnTo>
                    <a:pt x="1405892" y="3480268"/>
                  </a:lnTo>
                  <a:lnTo>
                    <a:pt x="1404621" y="3475183"/>
                  </a:lnTo>
                  <a:lnTo>
                    <a:pt x="1404303" y="3470099"/>
                  </a:lnTo>
                  <a:lnTo>
                    <a:pt x="1404303" y="3464696"/>
                  </a:lnTo>
                  <a:lnTo>
                    <a:pt x="1403350" y="3464696"/>
                  </a:lnTo>
                  <a:lnTo>
                    <a:pt x="1403350" y="3333132"/>
                  </a:lnTo>
                  <a:lnTo>
                    <a:pt x="1403350" y="3329318"/>
                  </a:lnTo>
                  <a:lnTo>
                    <a:pt x="1403985" y="3322327"/>
                  </a:lnTo>
                  <a:lnTo>
                    <a:pt x="1404938" y="3314700"/>
                  </a:lnTo>
                  <a:close/>
                  <a:moveTo>
                    <a:pt x="177802" y="3314700"/>
                  </a:moveTo>
                  <a:lnTo>
                    <a:pt x="180980" y="3320420"/>
                  </a:lnTo>
                  <a:lnTo>
                    <a:pt x="184476" y="3325505"/>
                  </a:lnTo>
                  <a:lnTo>
                    <a:pt x="188289" y="3330590"/>
                  </a:lnTo>
                  <a:lnTo>
                    <a:pt x="192420" y="3335992"/>
                  </a:lnTo>
                  <a:lnTo>
                    <a:pt x="196551" y="3340759"/>
                  </a:lnTo>
                  <a:lnTo>
                    <a:pt x="201000" y="3346161"/>
                  </a:lnTo>
                  <a:lnTo>
                    <a:pt x="210852" y="3356013"/>
                  </a:lnTo>
                  <a:lnTo>
                    <a:pt x="221656" y="3365229"/>
                  </a:lnTo>
                  <a:lnTo>
                    <a:pt x="233414" y="3374444"/>
                  </a:lnTo>
                  <a:lnTo>
                    <a:pt x="245490" y="3383025"/>
                  </a:lnTo>
                  <a:lnTo>
                    <a:pt x="259155" y="3391287"/>
                  </a:lnTo>
                  <a:lnTo>
                    <a:pt x="273138" y="3399550"/>
                  </a:lnTo>
                  <a:lnTo>
                    <a:pt x="288073" y="3407494"/>
                  </a:lnTo>
                  <a:lnTo>
                    <a:pt x="303645" y="3415121"/>
                  </a:lnTo>
                  <a:lnTo>
                    <a:pt x="319852" y="3422113"/>
                  </a:lnTo>
                  <a:lnTo>
                    <a:pt x="336694" y="3428786"/>
                  </a:lnTo>
                  <a:lnTo>
                    <a:pt x="354173" y="3435142"/>
                  </a:lnTo>
                  <a:lnTo>
                    <a:pt x="372286" y="3441498"/>
                  </a:lnTo>
                  <a:lnTo>
                    <a:pt x="390718" y="3447218"/>
                  </a:lnTo>
                  <a:lnTo>
                    <a:pt x="409785" y="3452620"/>
                  </a:lnTo>
                  <a:lnTo>
                    <a:pt x="429488" y="3457705"/>
                  </a:lnTo>
                  <a:lnTo>
                    <a:pt x="449826" y="3462472"/>
                  </a:lnTo>
                  <a:lnTo>
                    <a:pt x="469846" y="3466921"/>
                  </a:lnTo>
                  <a:lnTo>
                    <a:pt x="490820" y="3471052"/>
                  </a:lnTo>
                  <a:lnTo>
                    <a:pt x="511794" y="3474865"/>
                  </a:lnTo>
                  <a:lnTo>
                    <a:pt x="533085" y="3478361"/>
                  </a:lnTo>
                  <a:lnTo>
                    <a:pt x="554695" y="3480903"/>
                  </a:lnTo>
                  <a:lnTo>
                    <a:pt x="576304" y="3483763"/>
                  </a:lnTo>
                  <a:lnTo>
                    <a:pt x="598549" y="3486306"/>
                  </a:lnTo>
                  <a:lnTo>
                    <a:pt x="620476" y="3488213"/>
                  </a:lnTo>
                  <a:lnTo>
                    <a:pt x="642721" y="3489801"/>
                  </a:lnTo>
                  <a:lnTo>
                    <a:pt x="664966" y="3490755"/>
                  </a:lnTo>
                  <a:lnTo>
                    <a:pt x="687211" y="3492026"/>
                  </a:lnTo>
                  <a:lnTo>
                    <a:pt x="709456" y="3492344"/>
                  </a:lnTo>
                  <a:lnTo>
                    <a:pt x="732018" y="3492344"/>
                  </a:lnTo>
                  <a:lnTo>
                    <a:pt x="750768" y="3492344"/>
                  </a:lnTo>
                  <a:lnTo>
                    <a:pt x="769517" y="3492026"/>
                  </a:lnTo>
                  <a:lnTo>
                    <a:pt x="788266" y="3491708"/>
                  </a:lnTo>
                  <a:lnTo>
                    <a:pt x="807333" y="3490437"/>
                  </a:lnTo>
                  <a:lnTo>
                    <a:pt x="825765" y="3489801"/>
                  </a:lnTo>
                  <a:lnTo>
                    <a:pt x="844832" y="3488213"/>
                  </a:lnTo>
                  <a:lnTo>
                    <a:pt x="863263" y="3486624"/>
                  </a:lnTo>
                  <a:lnTo>
                    <a:pt x="881695" y="3484717"/>
                  </a:lnTo>
                  <a:lnTo>
                    <a:pt x="900126" y="3482492"/>
                  </a:lnTo>
                  <a:lnTo>
                    <a:pt x="918240" y="3480268"/>
                  </a:lnTo>
                  <a:lnTo>
                    <a:pt x="936354" y="3477408"/>
                  </a:lnTo>
                  <a:lnTo>
                    <a:pt x="954150" y="3474865"/>
                  </a:lnTo>
                  <a:lnTo>
                    <a:pt x="971946" y="3471688"/>
                  </a:lnTo>
                  <a:lnTo>
                    <a:pt x="989424" y="3468510"/>
                  </a:lnTo>
                  <a:lnTo>
                    <a:pt x="1006266" y="3464696"/>
                  </a:lnTo>
                  <a:lnTo>
                    <a:pt x="1023109" y="3460883"/>
                  </a:lnTo>
                  <a:lnTo>
                    <a:pt x="1039952" y="3457069"/>
                  </a:lnTo>
                  <a:lnTo>
                    <a:pt x="1056476" y="3452620"/>
                  </a:lnTo>
                  <a:lnTo>
                    <a:pt x="1072366" y="3448171"/>
                  </a:lnTo>
                  <a:lnTo>
                    <a:pt x="1087937" y="3443087"/>
                  </a:lnTo>
                  <a:lnTo>
                    <a:pt x="1102873" y="3438320"/>
                  </a:lnTo>
                  <a:lnTo>
                    <a:pt x="1118126" y="3432917"/>
                  </a:lnTo>
                  <a:lnTo>
                    <a:pt x="1132109" y="3427833"/>
                  </a:lnTo>
                  <a:lnTo>
                    <a:pt x="1146409" y="3421795"/>
                  </a:lnTo>
                  <a:lnTo>
                    <a:pt x="1159756" y="3415757"/>
                  </a:lnTo>
                  <a:lnTo>
                    <a:pt x="1172785" y="3409719"/>
                  </a:lnTo>
                  <a:lnTo>
                    <a:pt x="1185497" y="3403363"/>
                  </a:lnTo>
                  <a:lnTo>
                    <a:pt x="1197890" y="3396690"/>
                  </a:lnTo>
                  <a:lnTo>
                    <a:pt x="1209331" y="3389380"/>
                  </a:lnTo>
                  <a:lnTo>
                    <a:pt x="1219818" y="3382389"/>
                  </a:lnTo>
                  <a:lnTo>
                    <a:pt x="1230622" y="3375080"/>
                  </a:lnTo>
                  <a:lnTo>
                    <a:pt x="1239838" y="3367453"/>
                  </a:lnTo>
                  <a:lnTo>
                    <a:pt x="1239838" y="3464378"/>
                  </a:lnTo>
                  <a:lnTo>
                    <a:pt x="1239838" y="3464696"/>
                  </a:lnTo>
                  <a:lnTo>
                    <a:pt x="1239520" y="3468827"/>
                  </a:lnTo>
                  <a:lnTo>
                    <a:pt x="1239202" y="3472641"/>
                  </a:lnTo>
                  <a:lnTo>
                    <a:pt x="1238885" y="3477408"/>
                  </a:lnTo>
                  <a:lnTo>
                    <a:pt x="1237614" y="3482492"/>
                  </a:lnTo>
                  <a:lnTo>
                    <a:pt x="1236342" y="3487895"/>
                  </a:lnTo>
                  <a:lnTo>
                    <a:pt x="1234754" y="3492344"/>
                  </a:lnTo>
                  <a:lnTo>
                    <a:pt x="1232847" y="3497111"/>
                  </a:lnTo>
                  <a:lnTo>
                    <a:pt x="1230622" y="3501877"/>
                  </a:lnTo>
                  <a:lnTo>
                    <a:pt x="1228080" y="3506962"/>
                  </a:lnTo>
                  <a:lnTo>
                    <a:pt x="1225538" y="3511729"/>
                  </a:lnTo>
                  <a:lnTo>
                    <a:pt x="1222360" y="3516178"/>
                  </a:lnTo>
                  <a:lnTo>
                    <a:pt x="1218546" y="3520945"/>
                  </a:lnTo>
                  <a:lnTo>
                    <a:pt x="1214733" y="3525712"/>
                  </a:lnTo>
                  <a:lnTo>
                    <a:pt x="1210920" y="3529843"/>
                  </a:lnTo>
                  <a:lnTo>
                    <a:pt x="1202022" y="3539059"/>
                  </a:lnTo>
                  <a:lnTo>
                    <a:pt x="1192170" y="3547639"/>
                  </a:lnTo>
                  <a:lnTo>
                    <a:pt x="1181048" y="3556537"/>
                  </a:lnTo>
                  <a:lnTo>
                    <a:pt x="1169290" y="3564799"/>
                  </a:lnTo>
                  <a:lnTo>
                    <a:pt x="1156261" y="3572744"/>
                  </a:lnTo>
                  <a:lnTo>
                    <a:pt x="1141960" y="3580689"/>
                  </a:lnTo>
                  <a:lnTo>
                    <a:pt x="1127024" y="3587998"/>
                  </a:lnTo>
                  <a:lnTo>
                    <a:pt x="1111453" y="3595625"/>
                  </a:lnTo>
                  <a:lnTo>
                    <a:pt x="1094610" y="3602298"/>
                  </a:lnTo>
                  <a:lnTo>
                    <a:pt x="1077450" y="3608972"/>
                  </a:lnTo>
                  <a:lnTo>
                    <a:pt x="1058701" y="3615328"/>
                  </a:lnTo>
                  <a:lnTo>
                    <a:pt x="1039952" y="3621683"/>
                  </a:lnTo>
                  <a:lnTo>
                    <a:pt x="1020249" y="3627086"/>
                  </a:lnTo>
                  <a:lnTo>
                    <a:pt x="999593" y="3632806"/>
                  </a:lnTo>
                  <a:lnTo>
                    <a:pt x="978301" y="3637255"/>
                  </a:lnTo>
                  <a:lnTo>
                    <a:pt x="956056" y="3642022"/>
                  </a:lnTo>
                  <a:lnTo>
                    <a:pt x="933494" y="3646471"/>
                  </a:lnTo>
                  <a:lnTo>
                    <a:pt x="910613" y="3649967"/>
                  </a:lnTo>
                  <a:lnTo>
                    <a:pt x="887097" y="3653462"/>
                  </a:lnTo>
                  <a:lnTo>
                    <a:pt x="862946" y="3656640"/>
                  </a:lnTo>
                  <a:lnTo>
                    <a:pt x="838158" y="3659182"/>
                  </a:lnTo>
                  <a:lnTo>
                    <a:pt x="812736" y="3661407"/>
                  </a:lnTo>
                  <a:lnTo>
                    <a:pt x="787313" y="3662996"/>
                  </a:lnTo>
                  <a:lnTo>
                    <a:pt x="761572" y="3664267"/>
                  </a:lnTo>
                  <a:lnTo>
                    <a:pt x="735196" y="3664903"/>
                  </a:lnTo>
                  <a:lnTo>
                    <a:pt x="708185" y="3665538"/>
                  </a:lnTo>
                  <a:lnTo>
                    <a:pt x="680855" y="3664903"/>
                  </a:lnTo>
                  <a:lnTo>
                    <a:pt x="654161" y="3664267"/>
                  </a:lnTo>
                  <a:lnTo>
                    <a:pt x="627467" y="3662996"/>
                  </a:lnTo>
                  <a:lnTo>
                    <a:pt x="601409" y="3661089"/>
                  </a:lnTo>
                  <a:lnTo>
                    <a:pt x="575668" y="3659182"/>
                  </a:lnTo>
                  <a:lnTo>
                    <a:pt x="550246" y="3656322"/>
                  </a:lnTo>
                  <a:lnTo>
                    <a:pt x="525458" y="3653145"/>
                  </a:lnTo>
                  <a:lnTo>
                    <a:pt x="501307" y="3649649"/>
                  </a:lnTo>
                  <a:lnTo>
                    <a:pt x="478109" y="3645835"/>
                  </a:lnTo>
                  <a:lnTo>
                    <a:pt x="455228" y="3641069"/>
                  </a:lnTo>
                  <a:lnTo>
                    <a:pt x="432665" y="3636302"/>
                  </a:lnTo>
                  <a:lnTo>
                    <a:pt x="411374" y="3631217"/>
                  </a:lnTo>
                  <a:lnTo>
                    <a:pt x="390400" y="3625497"/>
                  </a:lnTo>
                  <a:lnTo>
                    <a:pt x="370380" y="3619777"/>
                  </a:lnTo>
                  <a:lnTo>
                    <a:pt x="350995" y="3613421"/>
                  </a:lnTo>
                  <a:lnTo>
                    <a:pt x="332563" y="3606747"/>
                  </a:lnTo>
                  <a:lnTo>
                    <a:pt x="315085" y="3599438"/>
                  </a:lnTo>
                  <a:lnTo>
                    <a:pt x="297925" y="3592447"/>
                  </a:lnTo>
                  <a:lnTo>
                    <a:pt x="282353" y="3584820"/>
                  </a:lnTo>
                  <a:lnTo>
                    <a:pt x="267735" y="3576875"/>
                  </a:lnTo>
                  <a:lnTo>
                    <a:pt x="253753" y="3568613"/>
                  </a:lnTo>
                  <a:lnTo>
                    <a:pt x="240724" y="3560350"/>
                  </a:lnTo>
                  <a:lnTo>
                    <a:pt x="229283" y="3551770"/>
                  </a:lnTo>
                  <a:lnTo>
                    <a:pt x="218796" y="3542872"/>
                  </a:lnTo>
                  <a:lnTo>
                    <a:pt x="213712" y="3538423"/>
                  </a:lnTo>
                  <a:lnTo>
                    <a:pt x="208945" y="3533656"/>
                  </a:lnTo>
                  <a:lnTo>
                    <a:pt x="204814" y="3529207"/>
                  </a:lnTo>
                  <a:lnTo>
                    <a:pt x="200683" y="3524440"/>
                  </a:lnTo>
                  <a:lnTo>
                    <a:pt x="196869" y="3519674"/>
                  </a:lnTo>
                  <a:lnTo>
                    <a:pt x="193374" y="3514907"/>
                  </a:lnTo>
                  <a:lnTo>
                    <a:pt x="190196" y="3510140"/>
                  </a:lnTo>
                  <a:lnTo>
                    <a:pt x="187653" y="3505055"/>
                  </a:lnTo>
                  <a:lnTo>
                    <a:pt x="185111" y="3500288"/>
                  </a:lnTo>
                  <a:lnTo>
                    <a:pt x="182887" y="3495204"/>
                  </a:lnTo>
                  <a:lnTo>
                    <a:pt x="181298" y="3490437"/>
                  </a:lnTo>
                  <a:lnTo>
                    <a:pt x="179709" y="3485352"/>
                  </a:lnTo>
                  <a:lnTo>
                    <a:pt x="178438" y="3480268"/>
                  </a:lnTo>
                  <a:lnTo>
                    <a:pt x="177802" y="3475183"/>
                  </a:lnTo>
                  <a:lnTo>
                    <a:pt x="176849" y="3470099"/>
                  </a:lnTo>
                  <a:lnTo>
                    <a:pt x="176849" y="3464696"/>
                  </a:lnTo>
                  <a:lnTo>
                    <a:pt x="176531" y="3464696"/>
                  </a:lnTo>
                  <a:lnTo>
                    <a:pt x="176531" y="3333132"/>
                  </a:lnTo>
                  <a:lnTo>
                    <a:pt x="176213" y="3329318"/>
                  </a:lnTo>
                  <a:lnTo>
                    <a:pt x="176531" y="3322327"/>
                  </a:lnTo>
                  <a:lnTo>
                    <a:pt x="177802" y="3314700"/>
                  </a:lnTo>
                  <a:close/>
                  <a:moveTo>
                    <a:pt x="1771445" y="3307529"/>
                  </a:moveTo>
                  <a:lnTo>
                    <a:pt x="1771445" y="3411258"/>
                  </a:lnTo>
                  <a:lnTo>
                    <a:pt x="1789215" y="3413478"/>
                  </a:lnTo>
                  <a:lnTo>
                    <a:pt x="1807301" y="3415698"/>
                  </a:lnTo>
                  <a:lnTo>
                    <a:pt x="1825388" y="3417285"/>
                  </a:lnTo>
                  <a:lnTo>
                    <a:pt x="1843792" y="3419505"/>
                  </a:lnTo>
                  <a:lnTo>
                    <a:pt x="1843792" y="3315777"/>
                  </a:lnTo>
                  <a:lnTo>
                    <a:pt x="1825388" y="3314191"/>
                  </a:lnTo>
                  <a:lnTo>
                    <a:pt x="1807301" y="3312287"/>
                  </a:lnTo>
                  <a:lnTo>
                    <a:pt x="1789215" y="3309750"/>
                  </a:lnTo>
                  <a:lnTo>
                    <a:pt x="1771445" y="3307529"/>
                  </a:lnTo>
                  <a:close/>
                  <a:moveTo>
                    <a:pt x="3178346" y="3281045"/>
                  </a:moveTo>
                  <a:lnTo>
                    <a:pt x="3178346" y="3395980"/>
                  </a:lnTo>
                  <a:lnTo>
                    <a:pt x="3201835" y="3396298"/>
                  </a:lnTo>
                  <a:lnTo>
                    <a:pt x="3225959" y="3396615"/>
                  </a:lnTo>
                  <a:lnTo>
                    <a:pt x="3258970" y="3396298"/>
                  </a:lnTo>
                  <a:lnTo>
                    <a:pt x="3258970" y="3281363"/>
                  </a:lnTo>
                  <a:lnTo>
                    <a:pt x="3225641" y="3281680"/>
                  </a:lnTo>
                  <a:lnTo>
                    <a:pt x="3201835" y="3281363"/>
                  </a:lnTo>
                  <a:lnTo>
                    <a:pt x="3178346" y="3281045"/>
                  </a:lnTo>
                  <a:close/>
                  <a:moveTo>
                    <a:pt x="2609850" y="3275012"/>
                  </a:moveTo>
                  <a:lnTo>
                    <a:pt x="2613342" y="3281059"/>
                  </a:lnTo>
                  <a:lnTo>
                    <a:pt x="2617468" y="3287107"/>
                  </a:lnTo>
                  <a:lnTo>
                    <a:pt x="2621594" y="3292836"/>
                  </a:lnTo>
                  <a:lnTo>
                    <a:pt x="2626038" y="3298883"/>
                  </a:lnTo>
                  <a:lnTo>
                    <a:pt x="2631117" y="3304294"/>
                  </a:lnTo>
                  <a:lnTo>
                    <a:pt x="2635878" y="3310023"/>
                  </a:lnTo>
                  <a:lnTo>
                    <a:pt x="2641274" y="3315433"/>
                  </a:lnTo>
                  <a:lnTo>
                    <a:pt x="2646988" y="3320844"/>
                  </a:lnTo>
                  <a:lnTo>
                    <a:pt x="2658732" y="3331347"/>
                  </a:lnTo>
                  <a:lnTo>
                    <a:pt x="2671746" y="3341532"/>
                  </a:lnTo>
                  <a:lnTo>
                    <a:pt x="2685712" y="3351080"/>
                  </a:lnTo>
                  <a:lnTo>
                    <a:pt x="2700631" y="3360629"/>
                  </a:lnTo>
                  <a:lnTo>
                    <a:pt x="2715867" y="3369540"/>
                  </a:lnTo>
                  <a:lnTo>
                    <a:pt x="2732372" y="3378452"/>
                  </a:lnTo>
                  <a:lnTo>
                    <a:pt x="2749830" y="3386727"/>
                  </a:lnTo>
                  <a:lnTo>
                    <a:pt x="2767923" y="3394684"/>
                  </a:lnTo>
                  <a:lnTo>
                    <a:pt x="2786650" y="3402004"/>
                  </a:lnTo>
                  <a:lnTo>
                    <a:pt x="2805695" y="3409325"/>
                  </a:lnTo>
                  <a:lnTo>
                    <a:pt x="2826009" y="3416327"/>
                  </a:lnTo>
                  <a:lnTo>
                    <a:pt x="2846959" y="3422692"/>
                  </a:lnTo>
                  <a:lnTo>
                    <a:pt x="2867591" y="3428421"/>
                  </a:lnTo>
                  <a:lnTo>
                    <a:pt x="2889492" y="3434469"/>
                  </a:lnTo>
                  <a:lnTo>
                    <a:pt x="2912029" y="3439561"/>
                  </a:lnTo>
                  <a:lnTo>
                    <a:pt x="2934248" y="3444654"/>
                  </a:lnTo>
                  <a:lnTo>
                    <a:pt x="2957102" y="3449109"/>
                  </a:lnTo>
                  <a:lnTo>
                    <a:pt x="2980908" y="3453565"/>
                  </a:lnTo>
                  <a:lnTo>
                    <a:pt x="3004396" y="3457066"/>
                  </a:lnTo>
                  <a:lnTo>
                    <a:pt x="3028203" y="3460567"/>
                  </a:lnTo>
                  <a:lnTo>
                    <a:pt x="3052644" y="3463432"/>
                  </a:lnTo>
                  <a:lnTo>
                    <a:pt x="3077084" y="3465978"/>
                  </a:lnTo>
                  <a:lnTo>
                    <a:pt x="3101525" y="3468206"/>
                  </a:lnTo>
                  <a:lnTo>
                    <a:pt x="3125966" y="3470116"/>
                  </a:lnTo>
                  <a:lnTo>
                    <a:pt x="3150725" y="3471389"/>
                  </a:lnTo>
                  <a:lnTo>
                    <a:pt x="3175800" y="3472344"/>
                  </a:lnTo>
                  <a:lnTo>
                    <a:pt x="3200559" y="3472980"/>
                  </a:lnTo>
                  <a:lnTo>
                    <a:pt x="3225317" y="3473298"/>
                  </a:lnTo>
                  <a:lnTo>
                    <a:pt x="3246266" y="3473298"/>
                  </a:lnTo>
                  <a:lnTo>
                    <a:pt x="3267216" y="3472344"/>
                  </a:lnTo>
                  <a:lnTo>
                    <a:pt x="3288165" y="3472025"/>
                  </a:lnTo>
                  <a:lnTo>
                    <a:pt x="3308797" y="3470752"/>
                  </a:lnTo>
                  <a:lnTo>
                    <a:pt x="3329429" y="3469797"/>
                  </a:lnTo>
                  <a:lnTo>
                    <a:pt x="3350378" y="3468206"/>
                  </a:lnTo>
                  <a:lnTo>
                    <a:pt x="3371010" y="3466615"/>
                  </a:lnTo>
                  <a:lnTo>
                    <a:pt x="3391325" y="3464068"/>
                  </a:lnTo>
                  <a:lnTo>
                    <a:pt x="3411957" y="3462159"/>
                  </a:lnTo>
                  <a:lnTo>
                    <a:pt x="3431954" y="3459294"/>
                  </a:lnTo>
                  <a:lnTo>
                    <a:pt x="3451951" y="3456748"/>
                  </a:lnTo>
                  <a:lnTo>
                    <a:pt x="3471948" y="3453565"/>
                  </a:lnTo>
                  <a:lnTo>
                    <a:pt x="3491628" y="3450064"/>
                  </a:lnTo>
                  <a:lnTo>
                    <a:pt x="3510990" y="3446245"/>
                  </a:lnTo>
                  <a:lnTo>
                    <a:pt x="3530035" y="3442107"/>
                  </a:lnTo>
                  <a:lnTo>
                    <a:pt x="3548763" y="3437970"/>
                  </a:lnTo>
                  <a:lnTo>
                    <a:pt x="3567173" y="3433196"/>
                  </a:lnTo>
                  <a:lnTo>
                    <a:pt x="3585265" y="3428421"/>
                  </a:lnTo>
                  <a:lnTo>
                    <a:pt x="3603041" y="3423329"/>
                  </a:lnTo>
                  <a:lnTo>
                    <a:pt x="3620498" y="3418237"/>
                  </a:lnTo>
                  <a:lnTo>
                    <a:pt x="3637004" y="3412826"/>
                  </a:lnTo>
                  <a:lnTo>
                    <a:pt x="3653510" y="3406779"/>
                  </a:lnTo>
                  <a:lnTo>
                    <a:pt x="3669698" y="3400731"/>
                  </a:lnTo>
                  <a:lnTo>
                    <a:pt x="3685251" y="3394048"/>
                  </a:lnTo>
                  <a:lnTo>
                    <a:pt x="3700170" y="3387682"/>
                  </a:lnTo>
                  <a:lnTo>
                    <a:pt x="3714770" y="3380680"/>
                  </a:lnTo>
                  <a:lnTo>
                    <a:pt x="3728419" y="3373678"/>
                  </a:lnTo>
                  <a:lnTo>
                    <a:pt x="3741751" y="3366039"/>
                  </a:lnTo>
                  <a:lnTo>
                    <a:pt x="3754765" y="3358719"/>
                  </a:lnTo>
                  <a:lnTo>
                    <a:pt x="3767144" y="3350762"/>
                  </a:lnTo>
                  <a:lnTo>
                    <a:pt x="3778571" y="3342487"/>
                  </a:lnTo>
                  <a:lnTo>
                    <a:pt x="3789363" y="3333575"/>
                  </a:lnTo>
                  <a:lnTo>
                    <a:pt x="3789363" y="3441471"/>
                  </a:lnTo>
                  <a:lnTo>
                    <a:pt x="3788728" y="3442107"/>
                  </a:lnTo>
                  <a:lnTo>
                    <a:pt x="3788411" y="3451019"/>
                  </a:lnTo>
                  <a:lnTo>
                    <a:pt x="3787776" y="3456748"/>
                  </a:lnTo>
                  <a:lnTo>
                    <a:pt x="3786506" y="3462159"/>
                  </a:lnTo>
                  <a:lnTo>
                    <a:pt x="3785237" y="3467569"/>
                  </a:lnTo>
                  <a:lnTo>
                    <a:pt x="3783332" y="3472980"/>
                  </a:lnTo>
                  <a:lnTo>
                    <a:pt x="3781428" y="3478391"/>
                  </a:lnTo>
                  <a:lnTo>
                    <a:pt x="3778571" y="3483801"/>
                  </a:lnTo>
                  <a:lnTo>
                    <a:pt x="3775714" y="3489212"/>
                  </a:lnTo>
                  <a:lnTo>
                    <a:pt x="3772540" y="3494305"/>
                  </a:lnTo>
                  <a:lnTo>
                    <a:pt x="3769048" y="3499715"/>
                  </a:lnTo>
                  <a:lnTo>
                    <a:pt x="3765557" y="3504808"/>
                  </a:lnTo>
                  <a:lnTo>
                    <a:pt x="3761113" y="3509900"/>
                  </a:lnTo>
                  <a:lnTo>
                    <a:pt x="3756987" y="3514674"/>
                  </a:lnTo>
                  <a:lnTo>
                    <a:pt x="3752226" y="3519767"/>
                  </a:lnTo>
                  <a:lnTo>
                    <a:pt x="3747147" y="3525177"/>
                  </a:lnTo>
                  <a:lnTo>
                    <a:pt x="3741433" y="3529633"/>
                  </a:lnTo>
                  <a:lnTo>
                    <a:pt x="3736037" y="3534407"/>
                  </a:lnTo>
                  <a:lnTo>
                    <a:pt x="3723658" y="3543956"/>
                  </a:lnTo>
                  <a:lnTo>
                    <a:pt x="3710327" y="3553504"/>
                  </a:lnTo>
                  <a:lnTo>
                    <a:pt x="3696043" y="3562097"/>
                  </a:lnTo>
                  <a:lnTo>
                    <a:pt x="3680490" y="3571009"/>
                  </a:lnTo>
                  <a:lnTo>
                    <a:pt x="3663667" y="3579603"/>
                  </a:lnTo>
                  <a:lnTo>
                    <a:pt x="3646526" y="3587560"/>
                  </a:lnTo>
                  <a:lnTo>
                    <a:pt x="3627799" y="3595516"/>
                  </a:lnTo>
                  <a:lnTo>
                    <a:pt x="3608754" y="3602837"/>
                  </a:lnTo>
                  <a:lnTo>
                    <a:pt x="3588122" y="3609521"/>
                  </a:lnTo>
                  <a:lnTo>
                    <a:pt x="3566855" y="3616523"/>
                  </a:lnTo>
                  <a:lnTo>
                    <a:pt x="3544636" y="3622570"/>
                  </a:lnTo>
                  <a:lnTo>
                    <a:pt x="3522417" y="3628935"/>
                  </a:lnTo>
                  <a:lnTo>
                    <a:pt x="3498611" y="3634664"/>
                  </a:lnTo>
                  <a:lnTo>
                    <a:pt x="3474170" y="3639757"/>
                  </a:lnTo>
                  <a:lnTo>
                    <a:pt x="3449412" y="3644213"/>
                  </a:lnTo>
                  <a:lnTo>
                    <a:pt x="3423701" y="3648350"/>
                  </a:lnTo>
                  <a:lnTo>
                    <a:pt x="3397356" y="3652488"/>
                  </a:lnTo>
                  <a:lnTo>
                    <a:pt x="3370376" y="3655671"/>
                  </a:lnTo>
                  <a:lnTo>
                    <a:pt x="3343395" y="3658853"/>
                  </a:lnTo>
                  <a:lnTo>
                    <a:pt x="3315146" y="3661081"/>
                  </a:lnTo>
                  <a:lnTo>
                    <a:pt x="3286896" y="3662673"/>
                  </a:lnTo>
                  <a:lnTo>
                    <a:pt x="3258011" y="3664264"/>
                  </a:lnTo>
                  <a:lnTo>
                    <a:pt x="3228491" y="3664901"/>
                  </a:lnTo>
                  <a:lnTo>
                    <a:pt x="3198972" y="3665537"/>
                  </a:lnTo>
                  <a:lnTo>
                    <a:pt x="3168500" y="3664901"/>
                  </a:lnTo>
                  <a:lnTo>
                    <a:pt x="3138663" y="3664264"/>
                  </a:lnTo>
                  <a:lnTo>
                    <a:pt x="3109143" y="3662673"/>
                  </a:lnTo>
                  <a:lnTo>
                    <a:pt x="3080259" y="3660763"/>
                  </a:lnTo>
                  <a:lnTo>
                    <a:pt x="3051374" y="3658217"/>
                  </a:lnTo>
                  <a:lnTo>
                    <a:pt x="3023441" y="3655034"/>
                  </a:lnTo>
                  <a:lnTo>
                    <a:pt x="2996144" y="3651533"/>
                  </a:lnTo>
                  <a:lnTo>
                    <a:pt x="2969481" y="3647714"/>
                  </a:lnTo>
                  <a:lnTo>
                    <a:pt x="2943453" y="3643258"/>
                  </a:lnTo>
                  <a:lnTo>
                    <a:pt x="2917742" y="3638165"/>
                  </a:lnTo>
                  <a:lnTo>
                    <a:pt x="2892984" y="3633073"/>
                  </a:lnTo>
                  <a:lnTo>
                    <a:pt x="2869178" y="3627026"/>
                  </a:lnTo>
                  <a:lnTo>
                    <a:pt x="2846007" y="3620660"/>
                  </a:lnTo>
                  <a:lnTo>
                    <a:pt x="2823470" y="3614295"/>
                  </a:lnTo>
                  <a:lnTo>
                    <a:pt x="2802203" y="3607293"/>
                  </a:lnTo>
                  <a:lnTo>
                    <a:pt x="2781889" y="3599654"/>
                  </a:lnTo>
                  <a:lnTo>
                    <a:pt x="2762527" y="3592334"/>
                  </a:lnTo>
                  <a:lnTo>
                    <a:pt x="2743799" y="3584059"/>
                  </a:lnTo>
                  <a:lnTo>
                    <a:pt x="2726024" y="3575783"/>
                  </a:lnTo>
                  <a:lnTo>
                    <a:pt x="2709518" y="3566872"/>
                  </a:lnTo>
                  <a:lnTo>
                    <a:pt x="2694600" y="3557960"/>
                  </a:lnTo>
                  <a:lnTo>
                    <a:pt x="2679999" y="3548412"/>
                  </a:lnTo>
                  <a:lnTo>
                    <a:pt x="2666985" y="3538863"/>
                  </a:lnTo>
                  <a:lnTo>
                    <a:pt x="2660954" y="3533771"/>
                  </a:lnTo>
                  <a:lnTo>
                    <a:pt x="2655240" y="3528997"/>
                  </a:lnTo>
                  <a:lnTo>
                    <a:pt x="2650162" y="3523904"/>
                  </a:lnTo>
                  <a:lnTo>
                    <a:pt x="2645083" y="3518812"/>
                  </a:lnTo>
                  <a:lnTo>
                    <a:pt x="2639687" y="3513719"/>
                  </a:lnTo>
                  <a:lnTo>
                    <a:pt x="2635561" y="3508309"/>
                  </a:lnTo>
                  <a:lnTo>
                    <a:pt x="2631434" y="3503216"/>
                  </a:lnTo>
                  <a:lnTo>
                    <a:pt x="2627625" y="3497806"/>
                  </a:lnTo>
                  <a:lnTo>
                    <a:pt x="2624134" y="3492713"/>
                  </a:lnTo>
                  <a:lnTo>
                    <a:pt x="2620960" y="3486984"/>
                  </a:lnTo>
                  <a:lnTo>
                    <a:pt x="2618103" y="3481574"/>
                  </a:lnTo>
                  <a:lnTo>
                    <a:pt x="2615881" y="3476163"/>
                  </a:lnTo>
                  <a:lnTo>
                    <a:pt x="2613659" y="3470434"/>
                  </a:lnTo>
                  <a:lnTo>
                    <a:pt x="2612072" y="3465023"/>
                  </a:lnTo>
                  <a:lnTo>
                    <a:pt x="2610485" y="3459294"/>
                  </a:lnTo>
                  <a:lnTo>
                    <a:pt x="2609850" y="3453565"/>
                  </a:lnTo>
                  <a:lnTo>
                    <a:pt x="2609215" y="3447836"/>
                  </a:lnTo>
                  <a:lnTo>
                    <a:pt x="2609215" y="3442107"/>
                  </a:lnTo>
                  <a:lnTo>
                    <a:pt x="2608580" y="3442426"/>
                  </a:lnTo>
                  <a:lnTo>
                    <a:pt x="2608580" y="3295700"/>
                  </a:lnTo>
                  <a:lnTo>
                    <a:pt x="2608263" y="3291881"/>
                  </a:lnTo>
                  <a:lnTo>
                    <a:pt x="2608580" y="3283287"/>
                  </a:lnTo>
                  <a:lnTo>
                    <a:pt x="2609850" y="3275012"/>
                  </a:lnTo>
                  <a:close/>
                  <a:moveTo>
                    <a:pt x="1625482" y="3274222"/>
                  </a:moveTo>
                  <a:lnTo>
                    <a:pt x="1625482" y="3379536"/>
                  </a:lnTo>
                  <a:lnTo>
                    <a:pt x="1642935" y="3384612"/>
                  </a:lnTo>
                  <a:lnTo>
                    <a:pt x="1661021" y="3389370"/>
                  </a:lnTo>
                  <a:lnTo>
                    <a:pt x="1679425" y="3394128"/>
                  </a:lnTo>
                  <a:lnTo>
                    <a:pt x="1698464" y="3398252"/>
                  </a:lnTo>
                  <a:lnTo>
                    <a:pt x="1698464" y="3294206"/>
                  </a:lnTo>
                  <a:lnTo>
                    <a:pt x="1679425" y="3289448"/>
                  </a:lnTo>
                  <a:lnTo>
                    <a:pt x="1661021" y="3284690"/>
                  </a:lnTo>
                  <a:lnTo>
                    <a:pt x="1642935" y="3279932"/>
                  </a:lnTo>
                  <a:lnTo>
                    <a:pt x="1625482" y="3274222"/>
                  </a:lnTo>
                  <a:close/>
                  <a:moveTo>
                    <a:pt x="3016148" y="3266758"/>
                  </a:moveTo>
                  <a:lnTo>
                    <a:pt x="3016148" y="3382010"/>
                  </a:lnTo>
                  <a:lnTo>
                    <a:pt x="3035827" y="3384868"/>
                  </a:lnTo>
                  <a:lnTo>
                    <a:pt x="3056142" y="3387090"/>
                  </a:lnTo>
                  <a:lnTo>
                    <a:pt x="3076456" y="3389630"/>
                  </a:lnTo>
                  <a:lnTo>
                    <a:pt x="3097406" y="3391535"/>
                  </a:lnTo>
                  <a:lnTo>
                    <a:pt x="3097406" y="3276283"/>
                  </a:lnTo>
                  <a:lnTo>
                    <a:pt x="3076456" y="3274378"/>
                  </a:lnTo>
                  <a:lnTo>
                    <a:pt x="3056142" y="3271838"/>
                  </a:lnTo>
                  <a:lnTo>
                    <a:pt x="3035827" y="3269615"/>
                  </a:lnTo>
                  <a:lnTo>
                    <a:pt x="3016148" y="3266758"/>
                  </a:lnTo>
                  <a:close/>
                  <a:moveTo>
                    <a:pt x="2854584" y="3230245"/>
                  </a:moveTo>
                  <a:lnTo>
                    <a:pt x="2854584" y="3347403"/>
                  </a:lnTo>
                  <a:lnTo>
                    <a:pt x="2873946" y="3352800"/>
                  </a:lnTo>
                  <a:lnTo>
                    <a:pt x="2893626" y="3357880"/>
                  </a:lnTo>
                  <a:lnTo>
                    <a:pt x="2914258" y="3362960"/>
                  </a:lnTo>
                  <a:lnTo>
                    <a:pt x="2935524" y="3367723"/>
                  </a:lnTo>
                  <a:lnTo>
                    <a:pt x="2935524" y="3251835"/>
                  </a:lnTo>
                  <a:lnTo>
                    <a:pt x="2914258" y="3246755"/>
                  </a:lnTo>
                  <a:lnTo>
                    <a:pt x="2893626" y="3241675"/>
                  </a:lnTo>
                  <a:lnTo>
                    <a:pt x="2873946" y="3235960"/>
                  </a:lnTo>
                  <a:lnTo>
                    <a:pt x="2854584" y="3230245"/>
                  </a:lnTo>
                  <a:close/>
                  <a:moveTo>
                    <a:pt x="1480154" y="3217441"/>
                  </a:moveTo>
                  <a:lnTo>
                    <a:pt x="1480154" y="3305626"/>
                  </a:lnTo>
                  <a:lnTo>
                    <a:pt x="1482375" y="3307847"/>
                  </a:lnTo>
                  <a:lnTo>
                    <a:pt x="1484914" y="3310701"/>
                  </a:lnTo>
                  <a:lnTo>
                    <a:pt x="1491895" y="3316411"/>
                  </a:lnTo>
                  <a:lnTo>
                    <a:pt x="1500145" y="3322755"/>
                  </a:lnTo>
                  <a:lnTo>
                    <a:pt x="1509664" y="3329100"/>
                  </a:lnTo>
                  <a:lnTo>
                    <a:pt x="1519818" y="3335444"/>
                  </a:lnTo>
                  <a:lnTo>
                    <a:pt x="1530924" y="3341788"/>
                  </a:lnTo>
                  <a:lnTo>
                    <a:pt x="1542030" y="3347498"/>
                  </a:lnTo>
                  <a:lnTo>
                    <a:pt x="1553136" y="3352891"/>
                  </a:lnTo>
                  <a:lnTo>
                    <a:pt x="1553136" y="3255189"/>
                  </a:lnTo>
                  <a:lnTo>
                    <a:pt x="1539174" y="3249797"/>
                  </a:lnTo>
                  <a:lnTo>
                    <a:pt x="1527116" y="3244721"/>
                  </a:lnTo>
                  <a:lnTo>
                    <a:pt x="1516010" y="3239646"/>
                  </a:lnTo>
                  <a:lnTo>
                    <a:pt x="1506174" y="3234888"/>
                  </a:lnTo>
                  <a:lnTo>
                    <a:pt x="1497924" y="3230130"/>
                  </a:lnTo>
                  <a:lnTo>
                    <a:pt x="1490626" y="3226006"/>
                  </a:lnTo>
                  <a:lnTo>
                    <a:pt x="1484914" y="3221565"/>
                  </a:lnTo>
                  <a:lnTo>
                    <a:pt x="1480154" y="3217441"/>
                  </a:lnTo>
                  <a:close/>
                  <a:moveTo>
                    <a:pt x="2426374" y="3213000"/>
                  </a:moveTo>
                  <a:lnTo>
                    <a:pt x="2420662" y="3217124"/>
                  </a:lnTo>
                  <a:lnTo>
                    <a:pt x="2413999" y="3221565"/>
                  </a:lnTo>
                  <a:lnTo>
                    <a:pt x="2406701" y="3226323"/>
                  </a:lnTo>
                  <a:lnTo>
                    <a:pt x="2399720" y="3230130"/>
                  </a:lnTo>
                  <a:lnTo>
                    <a:pt x="2392739" y="3234253"/>
                  </a:lnTo>
                  <a:lnTo>
                    <a:pt x="2385124" y="3237743"/>
                  </a:lnTo>
                  <a:lnTo>
                    <a:pt x="2378460" y="3240915"/>
                  </a:lnTo>
                  <a:lnTo>
                    <a:pt x="2371797" y="3243135"/>
                  </a:lnTo>
                  <a:lnTo>
                    <a:pt x="2371797" y="3350353"/>
                  </a:lnTo>
                  <a:lnTo>
                    <a:pt x="2379729" y="3346864"/>
                  </a:lnTo>
                  <a:lnTo>
                    <a:pt x="2387028" y="3342423"/>
                  </a:lnTo>
                  <a:lnTo>
                    <a:pt x="2394643" y="3338299"/>
                  </a:lnTo>
                  <a:lnTo>
                    <a:pt x="2401941" y="3333541"/>
                  </a:lnTo>
                  <a:lnTo>
                    <a:pt x="2409239" y="3328782"/>
                  </a:lnTo>
                  <a:lnTo>
                    <a:pt x="2415585" y="3324024"/>
                  </a:lnTo>
                  <a:lnTo>
                    <a:pt x="2421297" y="3319266"/>
                  </a:lnTo>
                  <a:lnTo>
                    <a:pt x="2426374" y="3314508"/>
                  </a:lnTo>
                  <a:lnTo>
                    <a:pt x="2426374" y="3213000"/>
                  </a:lnTo>
                  <a:close/>
                  <a:moveTo>
                    <a:pt x="2692385" y="3167062"/>
                  </a:moveTo>
                  <a:lnTo>
                    <a:pt x="2692385" y="3264535"/>
                  </a:lnTo>
                  <a:lnTo>
                    <a:pt x="2695241" y="3267393"/>
                  </a:lnTo>
                  <a:lnTo>
                    <a:pt x="2698098" y="3270250"/>
                  </a:lnTo>
                  <a:lnTo>
                    <a:pt x="2705399" y="3276600"/>
                  </a:lnTo>
                  <a:lnTo>
                    <a:pt x="2714921" y="3283903"/>
                  </a:lnTo>
                  <a:lnTo>
                    <a:pt x="2725078" y="3290888"/>
                  </a:lnTo>
                  <a:lnTo>
                    <a:pt x="2737140" y="3297873"/>
                  </a:lnTo>
                  <a:lnTo>
                    <a:pt x="2748884" y="3305175"/>
                  </a:lnTo>
                  <a:lnTo>
                    <a:pt x="2761581" y="3311525"/>
                  </a:lnTo>
                  <a:lnTo>
                    <a:pt x="2773325" y="3317240"/>
                  </a:lnTo>
                  <a:lnTo>
                    <a:pt x="2773325" y="3208337"/>
                  </a:lnTo>
                  <a:lnTo>
                    <a:pt x="2758407" y="3202940"/>
                  </a:lnTo>
                  <a:lnTo>
                    <a:pt x="2744441" y="3196907"/>
                  </a:lnTo>
                  <a:lnTo>
                    <a:pt x="2732379" y="3191510"/>
                  </a:lnTo>
                  <a:lnTo>
                    <a:pt x="2721269" y="3186430"/>
                  </a:lnTo>
                  <a:lnTo>
                    <a:pt x="2712064" y="3180715"/>
                  </a:lnTo>
                  <a:lnTo>
                    <a:pt x="2704446" y="3176270"/>
                  </a:lnTo>
                  <a:lnTo>
                    <a:pt x="2697781" y="3171507"/>
                  </a:lnTo>
                  <a:lnTo>
                    <a:pt x="2692385" y="3167062"/>
                  </a:lnTo>
                  <a:close/>
                  <a:moveTo>
                    <a:pt x="3744614" y="3161665"/>
                  </a:moveTo>
                  <a:lnTo>
                    <a:pt x="3737949" y="3166745"/>
                  </a:lnTo>
                  <a:lnTo>
                    <a:pt x="3730648" y="3171507"/>
                  </a:lnTo>
                  <a:lnTo>
                    <a:pt x="3722713" y="3176587"/>
                  </a:lnTo>
                  <a:lnTo>
                    <a:pt x="3715095" y="3180715"/>
                  </a:lnTo>
                  <a:lnTo>
                    <a:pt x="3706524" y="3185160"/>
                  </a:lnTo>
                  <a:lnTo>
                    <a:pt x="3698907" y="3189287"/>
                  </a:lnTo>
                  <a:lnTo>
                    <a:pt x="3691289" y="3192780"/>
                  </a:lnTo>
                  <a:lnTo>
                    <a:pt x="3683671" y="3195320"/>
                  </a:lnTo>
                  <a:lnTo>
                    <a:pt x="3683671" y="3315018"/>
                  </a:lnTo>
                  <a:lnTo>
                    <a:pt x="3692558" y="3310573"/>
                  </a:lnTo>
                  <a:lnTo>
                    <a:pt x="3701128" y="3305810"/>
                  </a:lnTo>
                  <a:lnTo>
                    <a:pt x="3709381" y="3301048"/>
                  </a:lnTo>
                  <a:lnTo>
                    <a:pt x="3717634" y="3295968"/>
                  </a:lnTo>
                  <a:lnTo>
                    <a:pt x="3725252" y="3290570"/>
                  </a:lnTo>
                  <a:lnTo>
                    <a:pt x="3732235" y="3285490"/>
                  </a:lnTo>
                  <a:lnTo>
                    <a:pt x="3738901" y="3279775"/>
                  </a:lnTo>
                  <a:lnTo>
                    <a:pt x="3744614" y="3275013"/>
                  </a:lnTo>
                  <a:lnTo>
                    <a:pt x="3744614" y="3161665"/>
                  </a:lnTo>
                  <a:close/>
                  <a:moveTo>
                    <a:pt x="771525" y="3136900"/>
                  </a:moveTo>
                  <a:lnTo>
                    <a:pt x="805634" y="3143476"/>
                  </a:lnTo>
                  <a:lnTo>
                    <a:pt x="812009" y="3145042"/>
                  </a:lnTo>
                  <a:lnTo>
                    <a:pt x="818066" y="3146921"/>
                  </a:lnTo>
                  <a:lnTo>
                    <a:pt x="823167" y="3148486"/>
                  </a:lnTo>
                  <a:lnTo>
                    <a:pt x="827311" y="3150365"/>
                  </a:lnTo>
                  <a:lnTo>
                    <a:pt x="831455" y="3152557"/>
                  </a:lnTo>
                  <a:lnTo>
                    <a:pt x="835280" y="3155062"/>
                  </a:lnTo>
                  <a:lnTo>
                    <a:pt x="842612" y="3160072"/>
                  </a:lnTo>
                  <a:lnTo>
                    <a:pt x="845162" y="3162890"/>
                  </a:lnTo>
                  <a:lnTo>
                    <a:pt x="847075" y="3165082"/>
                  </a:lnTo>
                  <a:lnTo>
                    <a:pt x="848669" y="3167587"/>
                  </a:lnTo>
                  <a:lnTo>
                    <a:pt x="849944" y="3170092"/>
                  </a:lnTo>
                  <a:lnTo>
                    <a:pt x="850900" y="3172597"/>
                  </a:lnTo>
                  <a:lnTo>
                    <a:pt x="850900" y="3175416"/>
                  </a:lnTo>
                  <a:lnTo>
                    <a:pt x="850262" y="3177608"/>
                  </a:lnTo>
                  <a:lnTo>
                    <a:pt x="849625" y="3180426"/>
                  </a:lnTo>
                  <a:lnTo>
                    <a:pt x="848031" y="3182618"/>
                  </a:lnTo>
                  <a:lnTo>
                    <a:pt x="846437" y="3185123"/>
                  </a:lnTo>
                  <a:lnTo>
                    <a:pt x="844206" y="3187315"/>
                  </a:lnTo>
                  <a:lnTo>
                    <a:pt x="841656" y="3189820"/>
                  </a:lnTo>
                  <a:lnTo>
                    <a:pt x="838468" y="3191699"/>
                  </a:lnTo>
                  <a:lnTo>
                    <a:pt x="834961" y="3193577"/>
                  </a:lnTo>
                  <a:lnTo>
                    <a:pt x="831136" y="3195143"/>
                  </a:lnTo>
                  <a:lnTo>
                    <a:pt x="826992" y="3197022"/>
                  </a:lnTo>
                  <a:lnTo>
                    <a:pt x="820935" y="3198587"/>
                  </a:lnTo>
                  <a:lnTo>
                    <a:pt x="815197" y="3200153"/>
                  </a:lnTo>
                  <a:lnTo>
                    <a:pt x="808503" y="3201719"/>
                  </a:lnTo>
                  <a:lnTo>
                    <a:pt x="801171" y="3202971"/>
                  </a:lnTo>
                  <a:lnTo>
                    <a:pt x="787145" y="3204537"/>
                  </a:lnTo>
                  <a:lnTo>
                    <a:pt x="771525" y="3205163"/>
                  </a:lnTo>
                  <a:lnTo>
                    <a:pt x="771525" y="3136900"/>
                  </a:lnTo>
                  <a:close/>
                  <a:moveTo>
                    <a:pt x="200025" y="3117850"/>
                  </a:moveTo>
                  <a:lnTo>
                    <a:pt x="200343" y="3123582"/>
                  </a:lnTo>
                  <a:lnTo>
                    <a:pt x="201296" y="3129631"/>
                  </a:lnTo>
                  <a:lnTo>
                    <a:pt x="202567" y="3135044"/>
                  </a:lnTo>
                  <a:lnTo>
                    <a:pt x="204155" y="3141094"/>
                  </a:lnTo>
                  <a:lnTo>
                    <a:pt x="206061" y="3146507"/>
                  </a:lnTo>
                  <a:lnTo>
                    <a:pt x="208285" y="3152238"/>
                  </a:lnTo>
                  <a:lnTo>
                    <a:pt x="211144" y="3157651"/>
                  </a:lnTo>
                  <a:lnTo>
                    <a:pt x="214321" y="3163064"/>
                  </a:lnTo>
                  <a:lnTo>
                    <a:pt x="217816" y="3168795"/>
                  </a:lnTo>
                  <a:lnTo>
                    <a:pt x="221310" y="3173890"/>
                  </a:lnTo>
                  <a:lnTo>
                    <a:pt x="225758" y="3179303"/>
                  </a:lnTo>
                  <a:lnTo>
                    <a:pt x="230206" y="3184715"/>
                  </a:lnTo>
                  <a:lnTo>
                    <a:pt x="235289" y="3189810"/>
                  </a:lnTo>
                  <a:lnTo>
                    <a:pt x="240372" y="3194904"/>
                  </a:lnTo>
                  <a:lnTo>
                    <a:pt x="245773" y="3199999"/>
                  </a:lnTo>
                  <a:lnTo>
                    <a:pt x="251809" y="3205093"/>
                  </a:lnTo>
                  <a:lnTo>
                    <a:pt x="251809" y="3304436"/>
                  </a:lnTo>
                  <a:lnTo>
                    <a:pt x="254032" y="3306983"/>
                  </a:lnTo>
                  <a:lnTo>
                    <a:pt x="256574" y="3309531"/>
                  </a:lnTo>
                  <a:lnTo>
                    <a:pt x="263563" y="3315580"/>
                  </a:lnTo>
                  <a:lnTo>
                    <a:pt x="271823" y="3321948"/>
                  </a:lnTo>
                  <a:lnTo>
                    <a:pt x="281354" y="3328317"/>
                  </a:lnTo>
                  <a:lnTo>
                    <a:pt x="291520" y="3335003"/>
                  </a:lnTo>
                  <a:lnTo>
                    <a:pt x="302639" y="3340734"/>
                  </a:lnTo>
                  <a:lnTo>
                    <a:pt x="313758" y="3346784"/>
                  </a:lnTo>
                  <a:lnTo>
                    <a:pt x="324877" y="3351879"/>
                  </a:lnTo>
                  <a:lnTo>
                    <a:pt x="324877" y="3249352"/>
                  </a:lnTo>
                  <a:lnTo>
                    <a:pt x="341715" y="3256994"/>
                  </a:lnTo>
                  <a:lnTo>
                    <a:pt x="359505" y="3263999"/>
                  </a:lnTo>
                  <a:lnTo>
                    <a:pt x="377931" y="3270685"/>
                  </a:lnTo>
                  <a:lnTo>
                    <a:pt x="397311" y="3277053"/>
                  </a:lnTo>
                  <a:lnTo>
                    <a:pt x="397311" y="3378943"/>
                  </a:lnTo>
                  <a:lnTo>
                    <a:pt x="414783" y="3384038"/>
                  </a:lnTo>
                  <a:lnTo>
                    <a:pt x="432892" y="3388814"/>
                  </a:lnTo>
                  <a:lnTo>
                    <a:pt x="451318" y="3393590"/>
                  </a:lnTo>
                  <a:lnTo>
                    <a:pt x="470379" y="3397729"/>
                  </a:lnTo>
                  <a:lnTo>
                    <a:pt x="470379" y="3296476"/>
                  </a:lnTo>
                  <a:lnTo>
                    <a:pt x="488170" y="3300615"/>
                  </a:lnTo>
                  <a:lnTo>
                    <a:pt x="506278" y="3303799"/>
                  </a:lnTo>
                  <a:lnTo>
                    <a:pt x="524386" y="3306983"/>
                  </a:lnTo>
                  <a:lnTo>
                    <a:pt x="543448" y="3309849"/>
                  </a:lnTo>
                  <a:lnTo>
                    <a:pt x="543448" y="3410465"/>
                  </a:lnTo>
                  <a:lnTo>
                    <a:pt x="561238" y="3412694"/>
                  </a:lnTo>
                  <a:lnTo>
                    <a:pt x="579347" y="3415241"/>
                  </a:lnTo>
                  <a:lnTo>
                    <a:pt x="597455" y="3417152"/>
                  </a:lnTo>
                  <a:lnTo>
                    <a:pt x="615881" y="3418744"/>
                  </a:lnTo>
                  <a:lnTo>
                    <a:pt x="615881" y="3318446"/>
                  </a:lnTo>
                  <a:lnTo>
                    <a:pt x="634307" y="3320038"/>
                  </a:lnTo>
                  <a:lnTo>
                    <a:pt x="652415" y="3320993"/>
                  </a:lnTo>
                  <a:lnTo>
                    <a:pt x="670524" y="3321948"/>
                  </a:lnTo>
                  <a:lnTo>
                    <a:pt x="688950" y="3322585"/>
                  </a:lnTo>
                  <a:lnTo>
                    <a:pt x="688950" y="3422883"/>
                  </a:lnTo>
                  <a:lnTo>
                    <a:pt x="710235" y="3423520"/>
                  </a:lnTo>
                  <a:lnTo>
                    <a:pt x="732155" y="3423520"/>
                  </a:lnTo>
                  <a:lnTo>
                    <a:pt x="762018" y="3423201"/>
                  </a:lnTo>
                  <a:lnTo>
                    <a:pt x="762018" y="3322904"/>
                  </a:lnTo>
                  <a:lnTo>
                    <a:pt x="790928" y="3321948"/>
                  </a:lnTo>
                  <a:lnTo>
                    <a:pt x="818884" y="3320675"/>
                  </a:lnTo>
                  <a:lnTo>
                    <a:pt x="846524" y="3318446"/>
                  </a:lnTo>
                  <a:lnTo>
                    <a:pt x="873845" y="3315899"/>
                  </a:lnTo>
                  <a:lnTo>
                    <a:pt x="900531" y="3312715"/>
                  </a:lnTo>
                  <a:lnTo>
                    <a:pt x="926581" y="3309212"/>
                  </a:lnTo>
                  <a:lnTo>
                    <a:pt x="951996" y="3304755"/>
                  </a:lnTo>
                  <a:lnTo>
                    <a:pt x="976776" y="3299978"/>
                  </a:lnTo>
                  <a:lnTo>
                    <a:pt x="1000921" y="3294884"/>
                  </a:lnTo>
                  <a:lnTo>
                    <a:pt x="1023794" y="3289471"/>
                  </a:lnTo>
                  <a:lnTo>
                    <a:pt x="1046350" y="3283421"/>
                  </a:lnTo>
                  <a:lnTo>
                    <a:pt x="1067953" y="3277053"/>
                  </a:lnTo>
                  <a:lnTo>
                    <a:pt x="1088285" y="3270048"/>
                  </a:lnTo>
                  <a:lnTo>
                    <a:pt x="1108300" y="3263043"/>
                  </a:lnTo>
                  <a:lnTo>
                    <a:pt x="1126726" y="3255083"/>
                  </a:lnTo>
                  <a:lnTo>
                    <a:pt x="1144516" y="3247123"/>
                  </a:lnTo>
                  <a:lnTo>
                    <a:pt x="1144516" y="3349968"/>
                  </a:lnTo>
                  <a:lnTo>
                    <a:pt x="1152459" y="3346147"/>
                  </a:lnTo>
                  <a:lnTo>
                    <a:pt x="1159766" y="3342008"/>
                  </a:lnTo>
                  <a:lnTo>
                    <a:pt x="1167390" y="3337232"/>
                  </a:lnTo>
                  <a:lnTo>
                    <a:pt x="1175015" y="3332456"/>
                  </a:lnTo>
                  <a:lnTo>
                    <a:pt x="1182004" y="3327680"/>
                  </a:lnTo>
                  <a:lnTo>
                    <a:pt x="1188358" y="3322904"/>
                  </a:lnTo>
                  <a:lnTo>
                    <a:pt x="1194076" y="3318446"/>
                  </a:lnTo>
                  <a:lnTo>
                    <a:pt x="1199477" y="3313988"/>
                  </a:lnTo>
                  <a:lnTo>
                    <a:pt x="1199477" y="3215601"/>
                  </a:lnTo>
                  <a:lnTo>
                    <a:pt x="1206784" y="3209870"/>
                  </a:lnTo>
                  <a:lnTo>
                    <a:pt x="1213455" y="3204457"/>
                  </a:lnTo>
                  <a:lnTo>
                    <a:pt x="1220126" y="3198725"/>
                  </a:lnTo>
                  <a:lnTo>
                    <a:pt x="1226163" y="3192994"/>
                  </a:lnTo>
                  <a:lnTo>
                    <a:pt x="1232199" y="3186944"/>
                  </a:lnTo>
                  <a:lnTo>
                    <a:pt x="1237282" y="3181531"/>
                  </a:lnTo>
                  <a:lnTo>
                    <a:pt x="1242047" y="3175163"/>
                  </a:lnTo>
                  <a:lnTo>
                    <a:pt x="1246177" y="3169114"/>
                  </a:lnTo>
                  <a:lnTo>
                    <a:pt x="1250307" y="3162745"/>
                  </a:lnTo>
                  <a:lnTo>
                    <a:pt x="1253802" y="3157014"/>
                  </a:lnTo>
                  <a:lnTo>
                    <a:pt x="1256661" y="3150646"/>
                  </a:lnTo>
                  <a:lnTo>
                    <a:pt x="1258885" y="3144278"/>
                  </a:lnTo>
                  <a:lnTo>
                    <a:pt x="1260791" y="3137910"/>
                  </a:lnTo>
                  <a:lnTo>
                    <a:pt x="1262379" y="3131223"/>
                  </a:lnTo>
                  <a:lnTo>
                    <a:pt x="1263332" y="3124855"/>
                  </a:lnTo>
                  <a:lnTo>
                    <a:pt x="1263650" y="3118169"/>
                  </a:lnTo>
                  <a:lnTo>
                    <a:pt x="1263650" y="3251581"/>
                  </a:lnTo>
                  <a:lnTo>
                    <a:pt x="1263332" y="3251899"/>
                  </a:lnTo>
                  <a:lnTo>
                    <a:pt x="1263332" y="3255720"/>
                  </a:lnTo>
                  <a:lnTo>
                    <a:pt x="1263015" y="3259859"/>
                  </a:lnTo>
                  <a:lnTo>
                    <a:pt x="1262379" y="3264635"/>
                  </a:lnTo>
                  <a:lnTo>
                    <a:pt x="1261426" y="3269730"/>
                  </a:lnTo>
                  <a:lnTo>
                    <a:pt x="1260155" y="3274506"/>
                  </a:lnTo>
                  <a:lnTo>
                    <a:pt x="1258567" y="3279600"/>
                  </a:lnTo>
                  <a:lnTo>
                    <a:pt x="1256661" y="3284377"/>
                  </a:lnTo>
                  <a:lnTo>
                    <a:pt x="1254119" y="3289153"/>
                  </a:lnTo>
                  <a:lnTo>
                    <a:pt x="1251896" y="3294247"/>
                  </a:lnTo>
                  <a:lnTo>
                    <a:pt x="1248719" y="3299023"/>
                  </a:lnTo>
                  <a:lnTo>
                    <a:pt x="1245542" y="3303162"/>
                  </a:lnTo>
                  <a:lnTo>
                    <a:pt x="1242365" y="3307939"/>
                  </a:lnTo>
                  <a:lnTo>
                    <a:pt x="1238552" y="3312715"/>
                  </a:lnTo>
                  <a:lnTo>
                    <a:pt x="1234423" y="3317172"/>
                  </a:lnTo>
                  <a:lnTo>
                    <a:pt x="1225845" y="3326088"/>
                  </a:lnTo>
                  <a:lnTo>
                    <a:pt x="1215997" y="3335003"/>
                  </a:lnTo>
                  <a:lnTo>
                    <a:pt x="1204877" y="3343600"/>
                  </a:lnTo>
                  <a:lnTo>
                    <a:pt x="1192488" y="3351879"/>
                  </a:lnTo>
                  <a:lnTo>
                    <a:pt x="1179462" y="3360157"/>
                  </a:lnTo>
                  <a:lnTo>
                    <a:pt x="1165802" y="3367799"/>
                  </a:lnTo>
                  <a:lnTo>
                    <a:pt x="1150870" y="3375122"/>
                  </a:lnTo>
                  <a:lnTo>
                    <a:pt x="1134986" y="3382764"/>
                  </a:lnTo>
                  <a:lnTo>
                    <a:pt x="1118466" y="3389769"/>
                  </a:lnTo>
                  <a:lnTo>
                    <a:pt x="1100993" y="3396137"/>
                  </a:lnTo>
                  <a:lnTo>
                    <a:pt x="1082567" y="3402824"/>
                  </a:lnTo>
                  <a:lnTo>
                    <a:pt x="1063506" y="3408873"/>
                  </a:lnTo>
                  <a:lnTo>
                    <a:pt x="1043491" y="3414286"/>
                  </a:lnTo>
                  <a:lnTo>
                    <a:pt x="1022841" y="3420017"/>
                  </a:lnTo>
                  <a:lnTo>
                    <a:pt x="1001874" y="3424794"/>
                  </a:lnTo>
                  <a:lnTo>
                    <a:pt x="979953" y="3429570"/>
                  </a:lnTo>
                  <a:lnTo>
                    <a:pt x="957397" y="3433709"/>
                  </a:lnTo>
                  <a:lnTo>
                    <a:pt x="934524" y="3437848"/>
                  </a:lnTo>
                  <a:lnTo>
                    <a:pt x="910697" y="3441032"/>
                  </a:lnTo>
                  <a:lnTo>
                    <a:pt x="886235" y="3444216"/>
                  </a:lnTo>
                  <a:lnTo>
                    <a:pt x="861773" y="3446764"/>
                  </a:lnTo>
                  <a:lnTo>
                    <a:pt x="836675" y="3448992"/>
                  </a:lnTo>
                  <a:lnTo>
                    <a:pt x="810942" y="3450584"/>
                  </a:lnTo>
                  <a:lnTo>
                    <a:pt x="784892" y="3451540"/>
                  </a:lnTo>
                  <a:lnTo>
                    <a:pt x="758841" y="3452495"/>
                  </a:lnTo>
                  <a:lnTo>
                    <a:pt x="732155" y="3452813"/>
                  </a:lnTo>
                  <a:lnTo>
                    <a:pt x="704834" y="3452495"/>
                  </a:lnTo>
                  <a:lnTo>
                    <a:pt x="677513" y="3451540"/>
                  </a:lnTo>
                  <a:lnTo>
                    <a:pt x="651145" y="3450584"/>
                  </a:lnTo>
                  <a:lnTo>
                    <a:pt x="625094" y="3448356"/>
                  </a:lnTo>
                  <a:lnTo>
                    <a:pt x="599361" y="3446445"/>
                  </a:lnTo>
                  <a:lnTo>
                    <a:pt x="574264" y="3443579"/>
                  </a:lnTo>
                  <a:lnTo>
                    <a:pt x="549484" y="3440395"/>
                  </a:lnTo>
                  <a:lnTo>
                    <a:pt x="525339" y="3436893"/>
                  </a:lnTo>
                  <a:lnTo>
                    <a:pt x="501513" y="3433072"/>
                  </a:lnTo>
                  <a:lnTo>
                    <a:pt x="478639" y="3428296"/>
                  </a:lnTo>
                  <a:lnTo>
                    <a:pt x="456718" y="3423520"/>
                  </a:lnTo>
                  <a:lnTo>
                    <a:pt x="434798" y="3418425"/>
                  </a:lnTo>
                  <a:lnTo>
                    <a:pt x="413830" y="3412694"/>
                  </a:lnTo>
                  <a:lnTo>
                    <a:pt x="394134" y="3406963"/>
                  </a:lnTo>
                  <a:lnTo>
                    <a:pt x="374755" y="3400595"/>
                  </a:lnTo>
                  <a:lnTo>
                    <a:pt x="356329" y="3393908"/>
                  </a:lnTo>
                  <a:lnTo>
                    <a:pt x="338538" y="3386585"/>
                  </a:lnTo>
                  <a:lnTo>
                    <a:pt x="322018" y="3379580"/>
                  </a:lnTo>
                  <a:lnTo>
                    <a:pt x="306134" y="3372257"/>
                  </a:lnTo>
                  <a:lnTo>
                    <a:pt x="291520" y="3364296"/>
                  </a:lnTo>
                  <a:lnTo>
                    <a:pt x="277542" y="3356018"/>
                  </a:lnTo>
                  <a:lnTo>
                    <a:pt x="264834" y="3347421"/>
                  </a:lnTo>
                  <a:lnTo>
                    <a:pt x="253079" y="3338824"/>
                  </a:lnTo>
                  <a:lnTo>
                    <a:pt x="242278" y="3330227"/>
                  </a:lnTo>
                  <a:lnTo>
                    <a:pt x="237513" y="3325451"/>
                  </a:lnTo>
                  <a:lnTo>
                    <a:pt x="232747" y="3320675"/>
                  </a:lnTo>
                  <a:lnTo>
                    <a:pt x="228617" y="3316217"/>
                  </a:lnTo>
                  <a:lnTo>
                    <a:pt x="224487" y="3311441"/>
                  </a:lnTo>
                  <a:lnTo>
                    <a:pt x="220993" y="3306983"/>
                  </a:lnTo>
                  <a:lnTo>
                    <a:pt x="217498" y="3302207"/>
                  </a:lnTo>
                  <a:lnTo>
                    <a:pt x="214321" y="3297431"/>
                  </a:lnTo>
                  <a:lnTo>
                    <a:pt x="211462" y="3292337"/>
                  </a:lnTo>
                  <a:lnTo>
                    <a:pt x="208921" y="3287561"/>
                  </a:lnTo>
                  <a:lnTo>
                    <a:pt x="206697" y="3282148"/>
                  </a:lnTo>
                  <a:lnTo>
                    <a:pt x="204791" y="3277690"/>
                  </a:lnTo>
                  <a:lnTo>
                    <a:pt x="203202" y="3272277"/>
                  </a:lnTo>
                  <a:lnTo>
                    <a:pt x="201931" y="3267183"/>
                  </a:lnTo>
                  <a:lnTo>
                    <a:pt x="201296" y="3262088"/>
                  </a:lnTo>
                  <a:lnTo>
                    <a:pt x="200978" y="3256994"/>
                  </a:lnTo>
                  <a:lnTo>
                    <a:pt x="200343" y="3251899"/>
                  </a:lnTo>
                  <a:lnTo>
                    <a:pt x="200025" y="3251899"/>
                  </a:lnTo>
                  <a:lnTo>
                    <a:pt x="200025" y="3117850"/>
                  </a:lnTo>
                  <a:close/>
                  <a:moveTo>
                    <a:pt x="1263332" y="3111818"/>
                  </a:moveTo>
                  <a:lnTo>
                    <a:pt x="1263650" y="3117533"/>
                  </a:lnTo>
                  <a:lnTo>
                    <a:pt x="1263332" y="3119438"/>
                  </a:lnTo>
                  <a:lnTo>
                    <a:pt x="1263332" y="3116263"/>
                  </a:lnTo>
                  <a:lnTo>
                    <a:pt x="1263332" y="3111818"/>
                  </a:lnTo>
                  <a:close/>
                  <a:moveTo>
                    <a:pt x="1263253" y="3110548"/>
                  </a:moveTo>
                  <a:lnTo>
                    <a:pt x="1263332" y="3111183"/>
                  </a:lnTo>
                  <a:lnTo>
                    <a:pt x="1263332" y="3111818"/>
                  </a:lnTo>
                  <a:lnTo>
                    <a:pt x="1263253" y="3110548"/>
                  </a:lnTo>
                  <a:close/>
                  <a:moveTo>
                    <a:pt x="1892592" y="3107220"/>
                  </a:moveTo>
                  <a:lnTo>
                    <a:pt x="1892592" y="3210034"/>
                  </a:lnTo>
                  <a:lnTo>
                    <a:pt x="1913877" y="3210983"/>
                  </a:lnTo>
                  <a:lnTo>
                    <a:pt x="1935480" y="3210983"/>
                  </a:lnTo>
                  <a:lnTo>
                    <a:pt x="1965343" y="3210667"/>
                  </a:lnTo>
                  <a:lnTo>
                    <a:pt x="1965343" y="3107537"/>
                  </a:lnTo>
                  <a:lnTo>
                    <a:pt x="1935480" y="3107853"/>
                  </a:lnTo>
                  <a:lnTo>
                    <a:pt x="1913877" y="3107853"/>
                  </a:lnTo>
                  <a:lnTo>
                    <a:pt x="1892592" y="3107220"/>
                  </a:lnTo>
                  <a:close/>
                  <a:moveTo>
                    <a:pt x="200819" y="3107046"/>
                  </a:moveTo>
                  <a:lnTo>
                    <a:pt x="200378" y="3110133"/>
                  </a:lnTo>
                  <a:lnTo>
                    <a:pt x="200025" y="3115072"/>
                  </a:lnTo>
                  <a:lnTo>
                    <a:pt x="200025" y="3110751"/>
                  </a:lnTo>
                  <a:lnTo>
                    <a:pt x="200819" y="3107046"/>
                  </a:lnTo>
                  <a:close/>
                  <a:moveTo>
                    <a:pt x="2489519" y="3103562"/>
                  </a:moveTo>
                  <a:lnTo>
                    <a:pt x="2490471" y="3109906"/>
                  </a:lnTo>
                  <a:lnTo>
                    <a:pt x="2490788" y="3116568"/>
                  </a:lnTo>
                  <a:lnTo>
                    <a:pt x="2490788" y="3252652"/>
                  </a:lnTo>
                  <a:lnTo>
                    <a:pt x="2490471" y="3252969"/>
                  </a:lnTo>
                  <a:lnTo>
                    <a:pt x="2489836" y="3260899"/>
                  </a:lnTo>
                  <a:lnTo>
                    <a:pt x="2489519" y="3265657"/>
                  </a:lnTo>
                  <a:lnTo>
                    <a:pt x="2488250" y="3270733"/>
                  </a:lnTo>
                  <a:lnTo>
                    <a:pt x="2487298" y="3275491"/>
                  </a:lnTo>
                  <a:lnTo>
                    <a:pt x="2485711" y="3280566"/>
                  </a:lnTo>
                  <a:lnTo>
                    <a:pt x="2483490" y="3285325"/>
                  </a:lnTo>
                  <a:lnTo>
                    <a:pt x="2481269" y="3290083"/>
                  </a:lnTo>
                  <a:lnTo>
                    <a:pt x="2479048" y="3294841"/>
                  </a:lnTo>
                  <a:lnTo>
                    <a:pt x="2475874" y="3299599"/>
                  </a:lnTo>
                  <a:lnTo>
                    <a:pt x="2472701" y="3304357"/>
                  </a:lnTo>
                  <a:lnTo>
                    <a:pt x="2469528" y="3309115"/>
                  </a:lnTo>
                  <a:lnTo>
                    <a:pt x="2465403" y="3313874"/>
                  </a:lnTo>
                  <a:lnTo>
                    <a:pt x="2461595" y="3317997"/>
                  </a:lnTo>
                  <a:lnTo>
                    <a:pt x="2453028" y="3327196"/>
                  </a:lnTo>
                  <a:lnTo>
                    <a:pt x="2443191" y="3335761"/>
                  </a:lnTo>
                  <a:lnTo>
                    <a:pt x="2432086" y="3344643"/>
                  </a:lnTo>
                  <a:lnTo>
                    <a:pt x="2419710" y="3352891"/>
                  </a:lnTo>
                  <a:lnTo>
                    <a:pt x="2406701" y="3360504"/>
                  </a:lnTo>
                  <a:lnTo>
                    <a:pt x="2393056" y="3368434"/>
                  </a:lnTo>
                  <a:lnTo>
                    <a:pt x="2378143" y="3376047"/>
                  </a:lnTo>
                  <a:lnTo>
                    <a:pt x="2362277" y="3383660"/>
                  </a:lnTo>
                  <a:lnTo>
                    <a:pt x="2345777" y="3390322"/>
                  </a:lnTo>
                  <a:lnTo>
                    <a:pt x="2328325" y="3396983"/>
                  </a:lnTo>
                  <a:lnTo>
                    <a:pt x="2309921" y="3403327"/>
                  </a:lnTo>
                  <a:lnTo>
                    <a:pt x="2290882" y="3409671"/>
                  </a:lnTo>
                  <a:lnTo>
                    <a:pt x="2270892" y="3415064"/>
                  </a:lnTo>
                  <a:lnTo>
                    <a:pt x="2250267" y="3420139"/>
                  </a:lnTo>
                  <a:lnTo>
                    <a:pt x="2229324" y="3425215"/>
                  </a:lnTo>
                  <a:lnTo>
                    <a:pt x="2207430" y="3429973"/>
                  </a:lnTo>
                  <a:lnTo>
                    <a:pt x="2184901" y="3434414"/>
                  </a:lnTo>
                  <a:lnTo>
                    <a:pt x="2162054" y="3437903"/>
                  </a:lnTo>
                  <a:lnTo>
                    <a:pt x="2138256" y="3441393"/>
                  </a:lnTo>
                  <a:lnTo>
                    <a:pt x="2113823" y="3444565"/>
                  </a:lnTo>
                  <a:lnTo>
                    <a:pt x="2089390" y="3447102"/>
                  </a:lnTo>
                  <a:lnTo>
                    <a:pt x="2064323" y="3449006"/>
                  </a:lnTo>
                  <a:lnTo>
                    <a:pt x="2038621" y="3450909"/>
                  </a:lnTo>
                  <a:lnTo>
                    <a:pt x="2012601" y="3452178"/>
                  </a:lnTo>
                  <a:lnTo>
                    <a:pt x="1986582" y="3452812"/>
                  </a:lnTo>
                  <a:lnTo>
                    <a:pt x="1959928" y="3452812"/>
                  </a:lnTo>
                  <a:lnTo>
                    <a:pt x="1932639" y="3452812"/>
                  </a:lnTo>
                  <a:lnTo>
                    <a:pt x="1905350" y="3452178"/>
                  </a:lnTo>
                  <a:lnTo>
                    <a:pt x="1879014" y="3450592"/>
                  </a:lnTo>
                  <a:lnTo>
                    <a:pt x="1852994" y="3449006"/>
                  </a:lnTo>
                  <a:lnTo>
                    <a:pt x="1827292" y="3446468"/>
                  </a:lnTo>
                  <a:lnTo>
                    <a:pt x="1802224" y="3443930"/>
                  </a:lnTo>
                  <a:lnTo>
                    <a:pt x="1777157" y="3441075"/>
                  </a:lnTo>
                  <a:lnTo>
                    <a:pt x="1753359" y="3437269"/>
                  </a:lnTo>
                  <a:lnTo>
                    <a:pt x="1729560" y="3433145"/>
                  </a:lnTo>
                  <a:lnTo>
                    <a:pt x="1706714" y="3428704"/>
                  </a:lnTo>
                  <a:lnTo>
                    <a:pt x="1684502" y="3424263"/>
                  </a:lnTo>
                  <a:lnTo>
                    <a:pt x="1662925" y="3418871"/>
                  </a:lnTo>
                  <a:lnTo>
                    <a:pt x="1641983" y="3413478"/>
                  </a:lnTo>
                  <a:lnTo>
                    <a:pt x="1622309" y="3407134"/>
                  </a:lnTo>
                  <a:lnTo>
                    <a:pt x="1602953" y="3400790"/>
                  </a:lnTo>
                  <a:lnTo>
                    <a:pt x="1584549" y="3394445"/>
                  </a:lnTo>
                  <a:lnTo>
                    <a:pt x="1566780" y="3387467"/>
                  </a:lnTo>
                  <a:lnTo>
                    <a:pt x="1550280" y="3380488"/>
                  </a:lnTo>
                  <a:lnTo>
                    <a:pt x="1534414" y="3372558"/>
                  </a:lnTo>
                  <a:lnTo>
                    <a:pt x="1519501" y="3364945"/>
                  </a:lnTo>
                  <a:lnTo>
                    <a:pt x="1505539" y="3356697"/>
                  </a:lnTo>
                  <a:lnTo>
                    <a:pt x="1493164" y="3348450"/>
                  </a:lnTo>
                  <a:lnTo>
                    <a:pt x="1481106" y="3339885"/>
                  </a:lnTo>
                  <a:lnTo>
                    <a:pt x="1470635" y="3330686"/>
                  </a:lnTo>
                  <a:lnTo>
                    <a:pt x="1465875" y="3326245"/>
                  </a:lnTo>
                  <a:lnTo>
                    <a:pt x="1461116" y="3321487"/>
                  </a:lnTo>
                  <a:lnTo>
                    <a:pt x="1456673" y="3317363"/>
                  </a:lnTo>
                  <a:lnTo>
                    <a:pt x="1452866" y="3312605"/>
                  </a:lnTo>
                  <a:lnTo>
                    <a:pt x="1449375" y="3307847"/>
                  </a:lnTo>
                  <a:lnTo>
                    <a:pt x="1445885" y="3303088"/>
                  </a:lnTo>
                  <a:lnTo>
                    <a:pt x="1442712" y="3298013"/>
                  </a:lnTo>
                  <a:lnTo>
                    <a:pt x="1439856" y="3293255"/>
                  </a:lnTo>
                  <a:lnTo>
                    <a:pt x="1437000" y="3288497"/>
                  </a:lnTo>
                  <a:lnTo>
                    <a:pt x="1435096" y="3283421"/>
                  </a:lnTo>
                  <a:lnTo>
                    <a:pt x="1433192" y="3278346"/>
                  </a:lnTo>
                  <a:lnTo>
                    <a:pt x="1431606" y="3273588"/>
                  </a:lnTo>
                  <a:lnTo>
                    <a:pt x="1430337" y="3268512"/>
                  </a:lnTo>
                  <a:lnTo>
                    <a:pt x="1429702" y="3263437"/>
                  </a:lnTo>
                  <a:lnTo>
                    <a:pt x="1429385" y="3258044"/>
                  </a:lnTo>
                  <a:lnTo>
                    <a:pt x="1428750" y="3252969"/>
                  </a:lnTo>
                  <a:lnTo>
                    <a:pt x="1428750" y="3155268"/>
                  </a:lnTo>
                  <a:lnTo>
                    <a:pt x="1438269" y="3162881"/>
                  </a:lnTo>
                  <a:lnTo>
                    <a:pt x="1449058" y="3170177"/>
                  </a:lnTo>
                  <a:lnTo>
                    <a:pt x="1459846" y="3177473"/>
                  </a:lnTo>
                  <a:lnTo>
                    <a:pt x="1471270" y="3184134"/>
                  </a:lnTo>
                  <a:lnTo>
                    <a:pt x="1483645" y="3190795"/>
                  </a:lnTo>
                  <a:lnTo>
                    <a:pt x="1496337" y="3197140"/>
                  </a:lnTo>
                  <a:lnTo>
                    <a:pt x="1509347" y="3203484"/>
                  </a:lnTo>
                  <a:lnTo>
                    <a:pt x="1522674" y="3209194"/>
                  </a:lnTo>
                  <a:lnTo>
                    <a:pt x="1536953" y="3215221"/>
                  </a:lnTo>
                  <a:lnTo>
                    <a:pt x="1550915" y="3220613"/>
                  </a:lnTo>
                  <a:lnTo>
                    <a:pt x="1566145" y="3226006"/>
                  </a:lnTo>
                  <a:lnTo>
                    <a:pt x="1581376" y="3231081"/>
                  </a:lnTo>
                  <a:lnTo>
                    <a:pt x="1597242" y="3235839"/>
                  </a:lnTo>
                  <a:lnTo>
                    <a:pt x="1612790" y="3240598"/>
                  </a:lnTo>
                  <a:lnTo>
                    <a:pt x="1628973" y="3244721"/>
                  </a:lnTo>
                  <a:lnTo>
                    <a:pt x="1646108" y="3248845"/>
                  </a:lnTo>
                  <a:lnTo>
                    <a:pt x="1662608" y="3252652"/>
                  </a:lnTo>
                  <a:lnTo>
                    <a:pt x="1680060" y="3256141"/>
                  </a:lnTo>
                  <a:lnTo>
                    <a:pt x="1697195" y="3259313"/>
                  </a:lnTo>
                  <a:lnTo>
                    <a:pt x="1714964" y="3262485"/>
                  </a:lnTo>
                  <a:lnTo>
                    <a:pt x="1732733" y="3265657"/>
                  </a:lnTo>
                  <a:lnTo>
                    <a:pt x="1750820" y="3268195"/>
                  </a:lnTo>
                  <a:lnTo>
                    <a:pt x="1768907" y="3270416"/>
                  </a:lnTo>
                  <a:lnTo>
                    <a:pt x="1786993" y="3272636"/>
                  </a:lnTo>
                  <a:lnTo>
                    <a:pt x="1805715" y="3274857"/>
                  </a:lnTo>
                  <a:lnTo>
                    <a:pt x="1824119" y="3276443"/>
                  </a:lnTo>
                  <a:lnTo>
                    <a:pt x="1842840" y="3277394"/>
                  </a:lnTo>
                  <a:lnTo>
                    <a:pt x="1861561" y="3278663"/>
                  </a:lnTo>
                  <a:lnTo>
                    <a:pt x="1880283" y="3279615"/>
                  </a:lnTo>
                  <a:lnTo>
                    <a:pt x="1898687" y="3280249"/>
                  </a:lnTo>
                  <a:lnTo>
                    <a:pt x="1917725" y="3280566"/>
                  </a:lnTo>
                  <a:lnTo>
                    <a:pt x="1936129" y="3280566"/>
                  </a:lnTo>
                  <a:lnTo>
                    <a:pt x="1958658" y="3280566"/>
                  </a:lnTo>
                  <a:lnTo>
                    <a:pt x="1981187" y="3280249"/>
                  </a:lnTo>
                  <a:lnTo>
                    <a:pt x="2003399" y="3278980"/>
                  </a:lnTo>
                  <a:lnTo>
                    <a:pt x="2025928" y="3278029"/>
                  </a:lnTo>
                  <a:lnTo>
                    <a:pt x="2048140" y="3276443"/>
                  </a:lnTo>
                  <a:lnTo>
                    <a:pt x="2070034" y="3274222"/>
                  </a:lnTo>
                  <a:lnTo>
                    <a:pt x="2092246" y="3272002"/>
                  </a:lnTo>
                  <a:lnTo>
                    <a:pt x="2114458" y="3269464"/>
                  </a:lnTo>
                  <a:lnTo>
                    <a:pt x="2135718" y="3266609"/>
                  </a:lnTo>
                  <a:lnTo>
                    <a:pt x="2157295" y="3263437"/>
                  </a:lnTo>
                  <a:lnTo>
                    <a:pt x="2178237" y="3259313"/>
                  </a:lnTo>
                  <a:lnTo>
                    <a:pt x="2198545" y="3255507"/>
                  </a:lnTo>
                  <a:lnTo>
                    <a:pt x="2219170" y="3251066"/>
                  </a:lnTo>
                  <a:lnTo>
                    <a:pt x="2239161" y="3246307"/>
                  </a:lnTo>
                  <a:lnTo>
                    <a:pt x="2258517" y="3241232"/>
                  </a:lnTo>
                  <a:lnTo>
                    <a:pt x="2277555" y="3235839"/>
                  </a:lnTo>
                  <a:lnTo>
                    <a:pt x="2295959" y="3230130"/>
                  </a:lnTo>
                  <a:lnTo>
                    <a:pt x="2314046" y="3223785"/>
                  </a:lnTo>
                  <a:lnTo>
                    <a:pt x="2331498" y="3217441"/>
                  </a:lnTo>
                  <a:lnTo>
                    <a:pt x="2348316" y="3210780"/>
                  </a:lnTo>
                  <a:lnTo>
                    <a:pt x="2364498" y="3203801"/>
                  </a:lnTo>
                  <a:lnTo>
                    <a:pt x="2380047" y="3196188"/>
                  </a:lnTo>
                  <a:lnTo>
                    <a:pt x="2394643" y="3188575"/>
                  </a:lnTo>
                  <a:lnTo>
                    <a:pt x="2408605" y="3180645"/>
                  </a:lnTo>
                  <a:lnTo>
                    <a:pt x="2422249" y="3171763"/>
                  </a:lnTo>
                  <a:lnTo>
                    <a:pt x="2434307" y="3163198"/>
                  </a:lnTo>
                  <a:lnTo>
                    <a:pt x="2445730" y="3153999"/>
                  </a:lnTo>
                  <a:lnTo>
                    <a:pt x="2456518" y="3144800"/>
                  </a:lnTo>
                  <a:lnTo>
                    <a:pt x="2466355" y="3134966"/>
                  </a:lnTo>
                  <a:lnTo>
                    <a:pt x="2471115" y="3129574"/>
                  </a:lnTo>
                  <a:lnTo>
                    <a:pt x="2474922" y="3124498"/>
                  </a:lnTo>
                  <a:lnTo>
                    <a:pt x="2479365" y="3119423"/>
                  </a:lnTo>
                  <a:lnTo>
                    <a:pt x="2482855" y="3114347"/>
                  </a:lnTo>
                  <a:lnTo>
                    <a:pt x="2486346" y="3108955"/>
                  </a:lnTo>
                  <a:lnTo>
                    <a:pt x="2489519" y="3103562"/>
                  </a:lnTo>
                  <a:close/>
                  <a:moveTo>
                    <a:pt x="201789" y="3100564"/>
                  </a:moveTo>
                  <a:lnTo>
                    <a:pt x="201084" y="3105812"/>
                  </a:lnTo>
                  <a:lnTo>
                    <a:pt x="200819" y="3107046"/>
                  </a:lnTo>
                  <a:lnTo>
                    <a:pt x="201084" y="3105194"/>
                  </a:lnTo>
                  <a:lnTo>
                    <a:pt x="201789" y="3100564"/>
                  </a:lnTo>
                  <a:close/>
                  <a:moveTo>
                    <a:pt x="1260475" y="3095625"/>
                  </a:moveTo>
                  <a:lnTo>
                    <a:pt x="1262062" y="3101340"/>
                  </a:lnTo>
                  <a:lnTo>
                    <a:pt x="1263015" y="3106738"/>
                  </a:lnTo>
                  <a:lnTo>
                    <a:pt x="1263253" y="3110548"/>
                  </a:lnTo>
                  <a:lnTo>
                    <a:pt x="1262698" y="3106103"/>
                  </a:lnTo>
                  <a:lnTo>
                    <a:pt x="1261745" y="3100705"/>
                  </a:lnTo>
                  <a:lnTo>
                    <a:pt x="1260475" y="3095625"/>
                  </a:lnTo>
                  <a:close/>
                  <a:moveTo>
                    <a:pt x="1746773" y="3094566"/>
                  </a:moveTo>
                  <a:lnTo>
                    <a:pt x="1746773" y="3198013"/>
                  </a:lnTo>
                  <a:lnTo>
                    <a:pt x="1764563" y="3200227"/>
                  </a:lnTo>
                  <a:lnTo>
                    <a:pt x="1782671" y="3202758"/>
                  </a:lnTo>
                  <a:lnTo>
                    <a:pt x="1800780" y="3204656"/>
                  </a:lnTo>
                  <a:lnTo>
                    <a:pt x="1819841" y="3206238"/>
                  </a:lnTo>
                  <a:lnTo>
                    <a:pt x="1819841" y="3102791"/>
                  </a:lnTo>
                  <a:lnTo>
                    <a:pt x="1800780" y="3101210"/>
                  </a:lnTo>
                  <a:lnTo>
                    <a:pt x="1782671" y="3099312"/>
                  </a:lnTo>
                  <a:lnTo>
                    <a:pt x="1764563" y="3097097"/>
                  </a:lnTo>
                  <a:lnTo>
                    <a:pt x="1746773" y="3094566"/>
                  </a:lnTo>
                  <a:close/>
                  <a:moveTo>
                    <a:pt x="1600953" y="3061666"/>
                  </a:moveTo>
                  <a:lnTo>
                    <a:pt x="1600953" y="3166378"/>
                  </a:lnTo>
                  <a:lnTo>
                    <a:pt x="1618744" y="3171756"/>
                  </a:lnTo>
                  <a:lnTo>
                    <a:pt x="1636217" y="3176501"/>
                  </a:lnTo>
                  <a:lnTo>
                    <a:pt x="1654960" y="3180930"/>
                  </a:lnTo>
                  <a:lnTo>
                    <a:pt x="1673704" y="3185042"/>
                  </a:lnTo>
                  <a:lnTo>
                    <a:pt x="1673704" y="3080963"/>
                  </a:lnTo>
                  <a:lnTo>
                    <a:pt x="1654960" y="3076534"/>
                  </a:lnTo>
                  <a:lnTo>
                    <a:pt x="1636217" y="3071789"/>
                  </a:lnTo>
                  <a:lnTo>
                    <a:pt x="1618108" y="3066728"/>
                  </a:lnTo>
                  <a:lnTo>
                    <a:pt x="1600953" y="3061666"/>
                  </a:lnTo>
                  <a:close/>
                  <a:moveTo>
                    <a:pt x="3151360" y="3046095"/>
                  </a:moveTo>
                  <a:lnTo>
                    <a:pt x="3151360" y="3160713"/>
                  </a:lnTo>
                  <a:lnTo>
                    <a:pt x="3174848" y="3161665"/>
                  </a:lnTo>
                  <a:lnTo>
                    <a:pt x="3198972" y="3161665"/>
                  </a:lnTo>
                  <a:lnTo>
                    <a:pt x="3231983" y="3161348"/>
                  </a:lnTo>
                  <a:lnTo>
                    <a:pt x="3231983" y="3046413"/>
                  </a:lnTo>
                  <a:lnTo>
                    <a:pt x="3198972" y="3046730"/>
                  </a:lnTo>
                  <a:lnTo>
                    <a:pt x="3174848" y="3046413"/>
                  </a:lnTo>
                  <a:lnTo>
                    <a:pt x="3151360" y="3046095"/>
                  </a:lnTo>
                  <a:close/>
                  <a:moveTo>
                    <a:pt x="3815080" y="3040062"/>
                  </a:moveTo>
                  <a:lnTo>
                    <a:pt x="3816033" y="3047365"/>
                  </a:lnTo>
                  <a:lnTo>
                    <a:pt x="3816350" y="3054985"/>
                  </a:lnTo>
                  <a:lnTo>
                    <a:pt x="3816350" y="3206115"/>
                  </a:lnTo>
                  <a:lnTo>
                    <a:pt x="3816033" y="3206432"/>
                  </a:lnTo>
                  <a:lnTo>
                    <a:pt x="3815398" y="3214687"/>
                  </a:lnTo>
                  <a:lnTo>
                    <a:pt x="3814763" y="3220720"/>
                  </a:lnTo>
                  <a:lnTo>
                    <a:pt x="3813493" y="3226117"/>
                  </a:lnTo>
                  <a:lnTo>
                    <a:pt x="3811906" y="3231197"/>
                  </a:lnTo>
                  <a:lnTo>
                    <a:pt x="3810319" y="3236912"/>
                  </a:lnTo>
                  <a:lnTo>
                    <a:pt x="3808097" y="3242310"/>
                  </a:lnTo>
                  <a:lnTo>
                    <a:pt x="3805558" y="3248025"/>
                  </a:lnTo>
                  <a:lnTo>
                    <a:pt x="3803019" y="3253105"/>
                  </a:lnTo>
                  <a:lnTo>
                    <a:pt x="3799844" y="3258185"/>
                  </a:lnTo>
                  <a:lnTo>
                    <a:pt x="3796036" y="3263583"/>
                  </a:lnTo>
                  <a:lnTo>
                    <a:pt x="3792226" y="3268663"/>
                  </a:lnTo>
                  <a:lnTo>
                    <a:pt x="3788418" y="3274060"/>
                  </a:lnTo>
                  <a:lnTo>
                    <a:pt x="3783974" y="3278823"/>
                  </a:lnTo>
                  <a:lnTo>
                    <a:pt x="3779212" y="3283903"/>
                  </a:lnTo>
                  <a:lnTo>
                    <a:pt x="3774134" y="3288983"/>
                  </a:lnTo>
                  <a:lnTo>
                    <a:pt x="3768420" y="3293745"/>
                  </a:lnTo>
                  <a:lnTo>
                    <a:pt x="3763024" y="3298508"/>
                  </a:lnTo>
                  <a:lnTo>
                    <a:pt x="3750963" y="3307715"/>
                  </a:lnTo>
                  <a:lnTo>
                    <a:pt x="3737314" y="3317240"/>
                  </a:lnTo>
                  <a:lnTo>
                    <a:pt x="3722713" y="3326448"/>
                  </a:lnTo>
                  <a:lnTo>
                    <a:pt x="3707477" y="3335020"/>
                  </a:lnTo>
                  <a:lnTo>
                    <a:pt x="3690971" y="3343275"/>
                  </a:lnTo>
                  <a:lnTo>
                    <a:pt x="3673513" y="3351213"/>
                  </a:lnTo>
                  <a:lnTo>
                    <a:pt x="3655103" y="3359150"/>
                  </a:lnTo>
                  <a:lnTo>
                    <a:pt x="3635424" y="3366770"/>
                  </a:lnTo>
                  <a:lnTo>
                    <a:pt x="3615109" y="3373755"/>
                  </a:lnTo>
                  <a:lnTo>
                    <a:pt x="3593842" y="3380423"/>
                  </a:lnTo>
                  <a:lnTo>
                    <a:pt x="3571941" y="3386773"/>
                  </a:lnTo>
                  <a:lnTo>
                    <a:pt x="3549087" y="3392805"/>
                  </a:lnTo>
                  <a:lnTo>
                    <a:pt x="3525281" y="3398203"/>
                  </a:lnTo>
                  <a:lnTo>
                    <a:pt x="3501157" y="3403283"/>
                  </a:lnTo>
                  <a:lnTo>
                    <a:pt x="3476082" y="3408045"/>
                  </a:lnTo>
                  <a:lnTo>
                    <a:pt x="3450371" y="3411855"/>
                  </a:lnTo>
                  <a:lnTo>
                    <a:pt x="3424343" y="3415983"/>
                  </a:lnTo>
                  <a:lnTo>
                    <a:pt x="3397680" y="3419475"/>
                  </a:lnTo>
                  <a:lnTo>
                    <a:pt x="3370065" y="3422333"/>
                  </a:lnTo>
                  <a:lnTo>
                    <a:pt x="3341815" y="3424555"/>
                  </a:lnTo>
                  <a:lnTo>
                    <a:pt x="3313565" y="3426460"/>
                  </a:lnTo>
                  <a:lnTo>
                    <a:pt x="3284680" y="3427730"/>
                  </a:lnTo>
                  <a:lnTo>
                    <a:pt x="3255478" y="3428683"/>
                  </a:lnTo>
                  <a:lnTo>
                    <a:pt x="3225959" y="3429000"/>
                  </a:lnTo>
                  <a:lnTo>
                    <a:pt x="3195487" y="3428683"/>
                  </a:lnTo>
                  <a:lnTo>
                    <a:pt x="3165650" y="3427730"/>
                  </a:lnTo>
                  <a:lnTo>
                    <a:pt x="3136130" y="3426143"/>
                  </a:lnTo>
                  <a:lnTo>
                    <a:pt x="3106928" y="3424238"/>
                  </a:lnTo>
                  <a:lnTo>
                    <a:pt x="3078678" y="3422015"/>
                  </a:lnTo>
                  <a:lnTo>
                    <a:pt x="3050428" y="3418840"/>
                  </a:lnTo>
                  <a:lnTo>
                    <a:pt x="3022813" y="3415030"/>
                  </a:lnTo>
                  <a:lnTo>
                    <a:pt x="2996150" y="3411220"/>
                  </a:lnTo>
                  <a:lnTo>
                    <a:pt x="2970122" y="3406775"/>
                  </a:lnTo>
                  <a:lnTo>
                    <a:pt x="2944729" y="3402013"/>
                  </a:lnTo>
                  <a:lnTo>
                    <a:pt x="2919971" y="3396615"/>
                  </a:lnTo>
                  <a:lnTo>
                    <a:pt x="2895847" y="3390583"/>
                  </a:lnTo>
                  <a:lnTo>
                    <a:pt x="2872994" y="3384868"/>
                  </a:lnTo>
                  <a:lnTo>
                    <a:pt x="2850775" y="3378200"/>
                  </a:lnTo>
                  <a:lnTo>
                    <a:pt x="2829190" y="3370898"/>
                  </a:lnTo>
                  <a:lnTo>
                    <a:pt x="2808876" y="3363595"/>
                  </a:lnTo>
                  <a:lnTo>
                    <a:pt x="2789196" y="3355975"/>
                  </a:lnTo>
                  <a:lnTo>
                    <a:pt x="2770469" y="3347720"/>
                  </a:lnTo>
                  <a:lnTo>
                    <a:pt x="2753328" y="3339465"/>
                  </a:lnTo>
                  <a:lnTo>
                    <a:pt x="2736823" y="3330893"/>
                  </a:lnTo>
                  <a:lnTo>
                    <a:pt x="2721269" y="3321685"/>
                  </a:lnTo>
                  <a:lnTo>
                    <a:pt x="2706986" y="3312160"/>
                  </a:lnTo>
                  <a:lnTo>
                    <a:pt x="2693972" y="3302635"/>
                  </a:lnTo>
                  <a:lnTo>
                    <a:pt x="2688258" y="3297873"/>
                  </a:lnTo>
                  <a:lnTo>
                    <a:pt x="2682227" y="3292793"/>
                  </a:lnTo>
                  <a:lnTo>
                    <a:pt x="2676831" y="3287713"/>
                  </a:lnTo>
                  <a:lnTo>
                    <a:pt x="2671753" y="3282950"/>
                  </a:lnTo>
                  <a:lnTo>
                    <a:pt x="2666991" y="3277870"/>
                  </a:lnTo>
                  <a:lnTo>
                    <a:pt x="2662548" y="3272473"/>
                  </a:lnTo>
                  <a:lnTo>
                    <a:pt x="2658104" y="3267393"/>
                  </a:lnTo>
                  <a:lnTo>
                    <a:pt x="2654612" y="3261995"/>
                  </a:lnTo>
                  <a:lnTo>
                    <a:pt x="2651121" y="3256598"/>
                  </a:lnTo>
                  <a:lnTo>
                    <a:pt x="2647947" y="3251200"/>
                  </a:lnTo>
                  <a:lnTo>
                    <a:pt x="2645090" y="3245485"/>
                  </a:lnTo>
                  <a:lnTo>
                    <a:pt x="2642868" y="3240405"/>
                  </a:lnTo>
                  <a:lnTo>
                    <a:pt x="2640329" y="3234372"/>
                  </a:lnTo>
                  <a:lnTo>
                    <a:pt x="2638742" y="3228975"/>
                  </a:lnTo>
                  <a:lnTo>
                    <a:pt x="2637789" y="3223577"/>
                  </a:lnTo>
                  <a:lnTo>
                    <a:pt x="2636520" y="3217862"/>
                  </a:lnTo>
                  <a:lnTo>
                    <a:pt x="2636202" y="3212147"/>
                  </a:lnTo>
                  <a:lnTo>
                    <a:pt x="2635885" y="3206432"/>
                  </a:lnTo>
                  <a:lnTo>
                    <a:pt x="2635250" y="3206432"/>
                  </a:lnTo>
                  <a:lnTo>
                    <a:pt x="2635250" y="3097530"/>
                  </a:lnTo>
                  <a:lnTo>
                    <a:pt x="2646360" y="3105785"/>
                  </a:lnTo>
                  <a:lnTo>
                    <a:pt x="2657786" y="3114040"/>
                  </a:lnTo>
                  <a:lnTo>
                    <a:pt x="2670166" y="3121977"/>
                  </a:lnTo>
                  <a:lnTo>
                    <a:pt x="2683180" y="3129597"/>
                  </a:lnTo>
                  <a:lnTo>
                    <a:pt x="2696511" y="3136900"/>
                  </a:lnTo>
                  <a:lnTo>
                    <a:pt x="2710160" y="3144202"/>
                  </a:lnTo>
                  <a:lnTo>
                    <a:pt x="2724761" y="3151187"/>
                  </a:lnTo>
                  <a:lnTo>
                    <a:pt x="2740314" y="3157855"/>
                  </a:lnTo>
                  <a:lnTo>
                    <a:pt x="2755550" y="3164205"/>
                  </a:lnTo>
                  <a:lnTo>
                    <a:pt x="2771738" y="3170237"/>
                  </a:lnTo>
                  <a:lnTo>
                    <a:pt x="2788244" y="3176270"/>
                  </a:lnTo>
                  <a:lnTo>
                    <a:pt x="2805384" y="3181985"/>
                  </a:lnTo>
                  <a:lnTo>
                    <a:pt x="2822525" y="3187065"/>
                  </a:lnTo>
                  <a:lnTo>
                    <a:pt x="2840300" y="3192145"/>
                  </a:lnTo>
                  <a:lnTo>
                    <a:pt x="2858393" y="3196907"/>
                  </a:lnTo>
                  <a:lnTo>
                    <a:pt x="2877120" y="3201670"/>
                  </a:lnTo>
                  <a:lnTo>
                    <a:pt x="2895530" y="3205797"/>
                  </a:lnTo>
                  <a:lnTo>
                    <a:pt x="2914892" y="3209925"/>
                  </a:lnTo>
                  <a:lnTo>
                    <a:pt x="2934255" y="3213735"/>
                  </a:lnTo>
                  <a:lnTo>
                    <a:pt x="2953617" y="3217227"/>
                  </a:lnTo>
                  <a:lnTo>
                    <a:pt x="2973614" y="3220402"/>
                  </a:lnTo>
                  <a:lnTo>
                    <a:pt x="2993294" y="3222942"/>
                  </a:lnTo>
                  <a:lnTo>
                    <a:pt x="3013926" y="3225800"/>
                  </a:lnTo>
                  <a:lnTo>
                    <a:pt x="3033923" y="3228340"/>
                  </a:lnTo>
                  <a:lnTo>
                    <a:pt x="3054555" y="3230245"/>
                  </a:lnTo>
                  <a:lnTo>
                    <a:pt x="3074869" y="3232150"/>
                  </a:lnTo>
                  <a:lnTo>
                    <a:pt x="3095819" y="3233737"/>
                  </a:lnTo>
                  <a:lnTo>
                    <a:pt x="3116451" y="3235007"/>
                  </a:lnTo>
                  <a:lnTo>
                    <a:pt x="3137400" y="3235960"/>
                  </a:lnTo>
                  <a:lnTo>
                    <a:pt x="3158032" y="3236595"/>
                  </a:lnTo>
                  <a:lnTo>
                    <a:pt x="3178981" y="3237230"/>
                  </a:lnTo>
                  <a:lnTo>
                    <a:pt x="3199613" y="3237230"/>
                  </a:lnTo>
                  <a:lnTo>
                    <a:pt x="3224372" y="3236912"/>
                  </a:lnTo>
                  <a:lnTo>
                    <a:pt x="3249765" y="3236595"/>
                  </a:lnTo>
                  <a:lnTo>
                    <a:pt x="3274523" y="3235325"/>
                  </a:lnTo>
                  <a:lnTo>
                    <a:pt x="3299282" y="3234055"/>
                  </a:lnTo>
                  <a:lnTo>
                    <a:pt x="3324040" y="3232150"/>
                  </a:lnTo>
                  <a:lnTo>
                    <a:pt x="3348481" y="3230245"/>
                  </a:lnTo>
                  <a:lnTo>
                    <a:pt x="3372922" y="3227387"/>
                  </a:lnTo>
                  <a:lnTo>
                    <a:pt x="3397680" y="3224530"/>
                  </a:lnTo>
                  <a:lnTo>
                    <a:pt x="3421486" y="3221355"/>
                  </a:lnTo>
                  <a:lnTo>
                    <a:pt x="3445292" y="3217545"/>
                  </a:lnTo>
                  <a:lnTo>
                    <a:pt x="3468464" y="3213735"/>
                  </a:lnTo>
                  <a:lnTo>
                    <a:pt x="3491635" y="3208972"/>
                  </a:lnTo>
                  <a:lnTo>
                    <a:pt x="3514171" y="3204210"/>
                  </a:lnTo>
                  <a:lnTo>
                    <a:pt x="3536390" y="3199130"/>
                  </a:lnTo>
                  <a:lnTo>
                    <a:pt x="3557974" y="3193097"/>
                  </a:lnTo>
                  <a:lnTo>
                    <a:pt x="3579241" y="3187065"/>
                  </a:lnTo>
                  <a:lnTo>
                    <a:pt x="3599873" y="3180715"/>
                  </a:lnTo>
                  <a:lnTo>
                    <a:pt x="3619870" y="3174047"/>
                  </a:lnTo>
                  <a:lnTo>
                    <a:pt x="3639233" y="3167062"/>
                  </a:lnTo>
                  <a:lnTo>
                    <a:pt x="3657643" y="3159442"/>
                  </a:lnTo>
                  <a:lnTo>
                    <a:pt x="3676053" y="3151505"/>
                  </a:lnTo>
                  <a:lnTo>
                    <a:pt x="3692876" y="3143250"/>
                  </a:lnTo>
                  <a:lnTo>
                    <a:pt x="3709381" y="3134677"/>
                  </a:lnTo>
                  <a:lnTo>
                    <a:pt x="3724935" y="3125470"/>
                  </a:lnTo>
                  <a:lnTo>
                    <a:pt x="3739853" y="3116262"/>
                  </a:lnTo>
                  <a:lnTo>
                    <a:pt x="3753502" y="3106420"/>
                  </a:lnTo>
                  <a:lnTo>
                    <a:pt x="3766198" y="3096577"/>
                  </a:lnTo>
                  <a:lnTo>
                    <a:pt x="3772547" y="3090862"/>
                  </a:lnTo>
                  <a:lnTo>
                    <a:pt x="3777943" y="3085782"/>
                  </a:lnTo>
                  <a:lnTo>
                    <a:pt x="3783656" y="3080385"/>
                  </a:lnTo>
                  <a:lnTo>
                    <a:pt x="3789052" y="3074670"/>
                  </a:lnTo>
                  <a:lnTo>
                    <a:pt x="3793814" y="3069272"/>
                  </a:lnTo>
                  <a:lnTo>
                    <a:pt x="3798575" y="3063557"/>
                  </a:lnTo>
                  <a:lnTo>
                    <a:pt x="3803336" y="3057842"/>
                  </a:lnTo>
                  <a:lnTo>
                    <a:pt x="3807145" y="3051810"/>
                  </a:lnTo>
                  <a:lnTo>
                    <a:pt x="3811271" y="3045777"/>
                  </a:lnTo>
                  <a:lnTo>
                    <a:pt x="3815080" y="3040062"/>
                  </a:lnTo>
                  <a:close/>
                  <a:moveTo>
                    <a:pt x="2989478" y="3031808"/>
                  </a:moveTo>
                  <a:lnTo>
                    <a:pt x="2989478" y="3147378"/>
                  </a:lnTo>
                  <a:lnTo>
                    <a:pt x="3009158" y="3149918"/>
                  </a:lnTo>
                  <a:lnTo>
                    <a:pt x="3029472" y="3152140"/>
                  </a:lnTo>
                  <a:lnTo>
                    <a:pt x="3049469" y="3154363"/>
                  </a:lnTo>
                  <a:lnTo>
                    <a:pt x="3070419" y="3155950"/>
                  </a:lnTo>
                  <a:lnTo>
                    <a:pt x="3070419" y="3041333"/>
                  </a:lnTo>
                  <a:lnTo>
                    <a:pt x="3049469" y="3039428"/>
                  </a:lnTo>
                  <a:lnTo>
                    <a:pt x="3029472" y="3036888"/>
                  </a:lnTo>
                  <a:lnTo>
                    <a:pt x="3009158" y="3034665"/>
                  </a:lnTo>
                  <a:lnTo>
                    <a:pt x="2989478" y="3031808"/>
                  </a:lnTo>
                  <a:close/>
                  <a:moveTo>
                    <a:pt x="2402802" y="3022755"/>
                  </a:moveTo>
                  <a:lnTo>
                    <a:pt x="2397719" y="3026235"/>
                  </a:lnTo>
                  <a:lnTo>
                    <a:pt x="2391365" y="3029398"/>
                  </a:lnTo>
                  <a:lnTo>
                    <a:pt x="2383740" y="3032878"/>
                  </a:lnTo>
                  <a:lnTo>
                    <a:pt x="2376433" y="3036042"/>
                  </a:lnTo>
                  <a:lnTo>
                    <a:pt x="2360867" y="3042369"/>
                  </a:lnTo>
                  <a:lnTo>
                    <a:pt x="2347841" y="3047114"/>
                  </a:lnTo>
                  <a:lnTo>
                    <a:pt x="2347841" y="3137274"/>
                  </a:lnTo>
                  <a:lnTo>
                    <a:pt x="2355784" y="3133794"/>
                  </a:lnTo>
                  <a:lnTo>
                    <a:pt x="2363408" y="3129681"/>
                  </a:lnTo>
                  <a:lnTo>
                    <a:pt x="2371033" y="3125252"/>
                  </a:lnTo>
                  <a:lnTo>
                    <a:pt x="2378340" y="3120507"/>
                  </a:lnTo>
                  <a:lnTo>
                    <a:pt x="2385329" y="3115762"/>
                  </a:lnTo>
                  <a:lnTo>
                    <a:pt x="2391683" y="3111017"/>
                  </a:lnTo>
                  <a:lnTo>
                    <a:pt x="2397719" y="3106271"/>
                  </a:lnTo>
                  <a:lnTo>
                    <a:pt x="2402802" y="3101526"/>
                  </a:lnTo>
                  <a:lnTo>
                    <a:pt x="2402802" y="3022755"/>
                  </a:lnTo>
                  <a:close/>
                  <a:moveTo>
                    <a:pt x="698500" y="3017837"/>
                  </a:moveTo>
                  <a:lnTo>
                    <a:pt x="698500" y="3086100"/>
                  </a:lnTo>
                  <a:lnTo>
                    <a:pt x="684586" y="3083595"/>
                  </a:lnTo>
                  <a:lnTo>
                    <a:pt x="667825" y="3079838"/>
                  </a:lnTo>
                  <a:lnTo>
                    <a:pt x="659920" y="3077959"/>
                  </a:lnTo>
                  <a:lnTo>
                    <a:pt x="652962" y="3076393"/>
                  </a:lnTo>
                  <a:lnTo>
                    <a:pt x="646321" y="3074201"/>
                  </a:lnTo>
                  <a:lnTo>
                    <a:pt x="640313" y="3071696"/>
                  </a:lnTo>
                  <a:lnTo>
                    <a:pt x="634305" y="3069191"/>
                  </a:lnTo>
                  <a:lnTo>
                    <a:pt x="629245" y="3065433"/>
                  </a:lnTo>
                  <a:lnTo>
                    <a:pt x="626082" y="3063555"/>
                  </a:lnTo>
                  <a:lnTo>
                    <a:pt x="623869" y="3061363"/>
                  </a:lnTo>
                  <a:lnTo>
                    <a:pt x="622288" y="3058545"/>
                  </a:lnTo>
                  <a:lnTo>
                    <a:pt x="620706" y="3056353"/>
                  </a:lnTo>
                  <a:lnTo>
                    <a:pt x="619441" y="3053534"/>
                  </a:lnTo>
                  <a:lnTo>
                    <a:pt x="619125" y="3051029"/>
                  </a:lnTo>
                  <a:lnTo>
                    <a:pt x="619125" y="3048524"/>
                  </a:lnTo>
                  <a:lnTo>
                    <a:pt x="619441" y="3046019"/>
                  </a:lnTo>
                  <a:lnTo>
                    <a:pt x="620390" y="3043514"/>
                  </a:lnTo>
                  <a:lnTo>
                    <a:pt x="621971" y="3041009"/>
                  </a:lnTo>
                  <a:lnTo>
                    <a:pt x="623553" y="3038817"/>
                  </a:lnTo>
                  <a:lnTo>
                    <a:pt x="625766" y="3036312"/>
                  </a:lnTo>
                  <a:lnTo>
                    <a:pt x="628296" y="3034433"/>
                  </a:lnTo>
                  <a:lnTo>
                    <a:pt x="631142" y="3032555"/>
                  </a:lnTo>
                  <a:lnTo>
                    <a:pt x="634937" y="3030676"/>
                  </a:lnTo>
                  <a:lnTo>
                    <a:pt x="638732" y="3029110"/>
                  </a:lnTo>
                  <a:lnTo>
                    <a:pt x="645057" y="3026605"/>
                  </a:lnTo>
                  <a:lnTo>
                    <a:pt x="651697" y="3024726"/>
                  </a:lnTo>
                  <a:lnTo>
                    <a:pt x="658655" y="3023161"/>
                  </a:lnTo>
                  <a:lnTo>
                    <a:pt x="666244" y="3021595"/>
                  </a:lnTo>
                  <a:lnTo>
                    <a:pt x="674150" y="3020342"/>
                  </a:lnTo>
                  <a:lnTo>
                    <a:pt x="682056" y="3019403"/>
                  </a:lnTo>
                  <a:lnTo>
                    <a:pt x="698500" y="3017837"/>
                  </a:lnTo>
                  <a:close/>
                  <a:moveTo>
                    <a:pt x="2827597" y="2994977"/>
                  </a:moveTo>
                  <a:lnTo>
                    <a:pt x="2827597" y="3112135"/>
                  </a:lnTo>
                  <a:lnTo>
                    <a:pt x="2846959" y="3117850"/>
                  </a:lnTo>
                  <a:lnTo>
                    <a:pt x="2866956" y="3123248"/>
                  </a:lnTo>
                  <a:lnTo>
                    <a:pt x="2887588" y="3128010"/>
                  </a:lnTo>
                  <a:lnTo>
                    <a:pt x="2908220" y="3132773"/>
                  </a:lnTo>
                  <a:lnTo>
                    <a:pt x="2908220" y="3016885"/>
                  </a:lnTo>
                  <a:lnTo>
                    <a:pt x="2887588" y="3011805"/>
                  </a:lnTo>
                  <a:lnTo>
                    <a:pt x="2866956" y="3006725"/>
                  </a:lnTo>
                  <a:lnTo>
                    <a:pt x="2846959" y="3001010"/>
                  </a:lnTo>
                  <a:lnTo>
                    <a:pt x="2827597" y="2994977"/>
                  </a:lnTo>
                  <a:close/>
                  <a:moveTo>
                    <a:pt x="1455133" y="2986375"/>
                  </a:moveTo>
                  <a:lnTo>
                    <a:pt x="1455133" y="3092352"/>
                  </a:lnTo>
                  <a:lnTo>
                    <a:pt x="1457675" y="3094883"/>
                  </a:lnTo>
                  <a:lnTo>
                    <a:pt x="1460216" y="3097730"/>
                  </a:lnTo>
                  <a:lnTo>
                    <a:pt x="1466888" y="3103741"/>
                  </a:lnTo>
                  <a:lnTo>
                    <a:pt x="1475466" y="3110068"/>
                  </a:lnTo>
                  <a:lnTo>
                    <a:pt x="1484679" y="3116078"/>
                  </a:lnTo>
                  <a:lnTo>
                    <a:pt x="1495162" y="3122405"/>
                  </a:lnTo>
                  <a:lnTo>
                    <a:pt x="1505964" y="3128732"/>
                  </a:lnTo>
                  <a:lnTo>
                    <a:pt x="1517083" y="3134743"/>
                  </a:lnTo>
                  <a:lnTo>
                    <a:pt x="1528202" y="3139804"/>
                  </a:lnTo>
                  <a:lnTo>
                    <a:pt x="1528202" y="3033195"/>
                  </a:lnTo>
                  <a:lnTo>
                    <a:pt x="1517083" y="3027817"/>
                  </a:lnTo>
                  <a:lnTo>
                    <a:pt x="1506917" y="3022122"/>
                  </a:lnTo>
                  <a:lnTo>
                    <a:pt x="1497068" y="3016428"/>
                  </a:lnTo>
                  <a:lnTo>
                    <a:pt x="1487538" y="3010734"/>
                  </a:lnTo>
                  <a:lnTo>
                    <a:pt x="1478960" y="3005039"/>
                  </a:lnTo>
                  <a:lnTo>
                    <a:pt x="1470700" y="2998712"/>
                  </a:lnTo>
                  <a:lnTo>
                    <a:pt x="1462758" y="2992702"/>
                  </a:lnTo>
                  <a:lnTo>
                    <a:pt x="1455133" y="2986375"/>
                  </a:lnTo>
                  <a:close/>
                  <a:moveTo>
                    <a:pt x="711352" y="2965750"/>
                  </a:moveTo>
                  <a:lnTo>
                    <a:pt x="709129" y="2966067"/>
                  </a:lnTo>
                  <a:lnTo>
                    <a:pt x="706270" y="2966384"/>
                  </a:lnTo>
                  <a:lnTo>
                    <a:pt x="704047" y="2966702"/>
                  </a:lnTo>
                  <a:lnTo>
                    <a:pt x="701824" y="2967653"/>
                  </a:lnTo>
                  <a:lnTo>
                    <a:pt x="700236" y="2968288"/>
                  </a:lnTo>
                  <a:lnTo>
                    <a:pt x="699283" y="2969556"/>
                  </a:lnTo>
                  <a:lnTo>
                    <a:pt x="698330" y="2970191"/>
                  </a:lnTo>
                  <a:lnTo>
                    <a:pt x="698012" y="2971459"/>
                  </a:lnTo>
                  <a:lnTo>
                    <a:pt x="698012" y="2990491"/>
                  </a:lnTo>
                  <a:lnTo>
                    <a:pt x="683085" y="2991760"/>
                  </a:lnTo>
                  <a:lnTo>
                    <a:pt x="667839" y="2993346"/>
                  </a:lnTo>
                  <a:lnTo>
                    <a:pt x="653865" y="2995249"/>
                  </a:lnTo>
                  <a:lnTo>
                    <a:pt x="639890" y="2997786"/>
                  </a:lnTo>
                  <a:lnTo>
                    <a:pt x="626550" y="3000641"/>
                  </a:lnTo>
                  <a:lnTo>
                    <a:pt x="613846" y="3004130"/>
                  </a:lnTo>
                  <a:lnTo>
                    <a:pt x="602094" y="3007619"/>
                  </a:lnTo>
                  <a:lnTo>
                    <a:pt x="590978" y="3012060"/>
                  </a:lnTo>
                  <a:lnTo>
                    <a:pt x="583673" y="3015549"/>
                  </a:lnTo>
                  <a:lnTo>
                    <a:pt x="576368" y="3019355"/>
                  </a:lnTo>
                  <a:lnTo>
                    <a:pt x="570015" y="3023162"/>
                  </a:lnTo>
                  <a:lnTo>
                    <a:pt x="564616" y="3026968"/>
                  </a:lnTo>
                  <a:lnTo>
                    <a:pt x="559852" y="3031092"/>
                  </a:lnTo>
                  <a:lnTo>
                    <a:pt x="556041" y="3035215"/>
                  </a:lnTo>
                  <a:lnTo>
                    <a:pt x="552865" y="3039656"/>
                  </a:lnTo>
                  <a:lnTo>
                    <a:pt x="550324" y="3044096"/>
                  </a:lnTo>
                  <a:lnTo>
                    <a:pt x="548736" y="3048854"/>
                  </a:lnTo>
                  <a:lnTo>
                    <a:pt x="547783" y="3052978"/>
                  </a:lnTo>
                  <a:lnTo>
                    <a:pt x="547783" y="3057736"/>
                  </a:lnTo>
                  <a:lnTo>
                    <a:pt x="548736" y="3062176"/>
                  </a:lnTo>
                  <a:lnTo>
                    <a:pt x="550324" y="3066617"/>
                  </a:lnTo>
                  <a:lnTo>
                    <a:pt x="552865" y="3070741"/>
                  </a:lnTo>
                  <a:lnTo>
                    <a:pt x="556358" y="3075181"/>
                  </a:lnTo>
                  <a:lnTo>
                    <a:pt x="560805" y="3079622"/>
                  </a:lnTo>
                  <a:lnTo>
                    <a:pt x="564934" y="3083111"/>
                  </a:lnTo>
                  <a:lnTo>
                    <a:pt x="570015" y="3086917"/>
                  </a:lnTo>
                  <a:lnTo>
                    <a:pt x="576050" y="3090089"/>
                  </a:lnTo>
                  <a:lnTo>
                    <a:pt x="582720" y="3093578"/>
                  </a:lnTo>
                  <a:lnTo>
                    <a:pt x="589390" y="3096433"/>
                  </a:lnTo>
                  <a:lnTo>
                    <a:pt x="597012" y="3099288"/>
                  </a:lnTo>
                  <a:lnTo>
                    <a:pt x="605270" y="3101825"/>
                  </a:lnTo>
                  <a:lnTo>
                    <a:pt x="613528" y="3104046"/>
                  </a:lnTo>
                  <a:lnTo>
                    <a:pt x="645607" y="3110707"/>
                  </a:lnTo>
                  <a:lnTo>
                    <a:pt x="698012" y="3121808"/>
                  </a:lnTo>
                  <a:lnTo>
                    <a:pt x="698012" y="3203010"/>
                  </a:lnTo>
                  <a:lnTo>
                    <a:pt x="684673" y="3201424"/>
                  </a:lnTo>
                  <a:lnTo>
                    <a:pt x="672286" y="3199203"/>
                  </a:lnTo>
                  <a:lnTo>
                    <a:pt x="657993" y="3196983"/>
                  </a:lnTo>
                  <a:lnTo>
                    <a:pt x="643066" y="3193494"/>
                  </a:lnTo>
                  <a:lnTo>
                    <a:pt x="629409" y="3189370"/>
                  </a:lnTo>
                  <a:lnTo>
                    <a:pt x="617022" y="3185247"/>
                  </a:lnTo>
                  <a:lnTo>
                    <a:pt x="613846" y="3183978"/>
                  </a:lnTo>
                  <a:lnTo>
                    <a:pt x="610670" y="3182709"/>
                  </a:lnTo>
                  <a:lnTo>
                    <a:pt x="608129" y="3181441"/>
                  </a:lnTo>
                  <a:lnTo>
                    <a:pt x="608446" y="3181441"/>
                  </a:lnTo>
                  <a:lnTo>
                    <a:pt x="608129" y="3181123"/>
                  </a:lnTo>
                  <a:lnTo>
                    <a:pt x="604317" y="3179220"/>
                  </a:lnTo>
                  <a:lnTo>
                    <a:pt x="602412" y="3177951"/>
                  </a:lnTo>
                  <a:lnTo>
                    <a:pt x="600506" y="3177000"/>
                  </a:lnTo>
                  <a:lnTo>
                    <a:pt x="595424" y="3175731"/>
                  </a:lnTo>
                  <a:lnTo>
                    <a:pt x="590343" y="3174780"/>
                  </a:lnTo>
                  <a:lnTo>
                    <a:pt x="584308" y="3174780"/>
                  </a:lnTo>
                  <a:lnTo>
                    <a:pt x="578273" y="3175414"/>
                  </a:lnTo>
                  <a:lnTo>
                    <a:pt x="572556" y="3176048"/>
                  </a:lnTo>
                  <a:lnTo>
                    <a:pt x="566522" y="3177634"/>
                  </a:lnTo>
                  <a:lnTo>
                    <a:pt x="560805" y="3179220"/>
                  </a:lnTo>
                  <a:lnTo>
                    <a:pt x="555405" y="3181123"/>
                  </a:lnTo>
                  <a:lnTo>
                    <a:pt x="551277" y="3183661"/>
                  </a:lnTo>
                  <a:lnTo>
                    <a:pt x="547148" y="3185881"/>
                  </a:lnTo>
                  <a:lnTo>
                    <a:pt x="544607" y="3188736"/>
                  </a:lnTo>
                  <a:lnTo>
                    <a:pt x="543336" y="3190005"/>
                  </a:lnTo>
                  <a:lnTo>
                    <a:pt x="542383" y="3190956"/>
                  </a:lnTo>
                  <a:lnTo>
                    <a:pt x="542066" y="3192542"/>
                  </a:lnTo>
                  <a:lnTo>
                    <a:pt x="542066" y="3193811"/>
                  </a:lnTo>
                  <a:lnTo>
                    <a:pt x="542066" y="3195080"/>
                  </a:lnTo>
                  <a:lnTo>
                    <a:pt x="543019" y="3196031"/>
                  </a:lnTo>
                  <a:lnTo>
                    <a:pt x="543654" y="3197300"/>
                  </a:lnTo>
                  <a:lnTo>
                    <a:pt x="545242" y="3198569"/>
                  </a:lnTo>
                  <a:lnTo>
                    <a:pt x="550959" y="3202058"/>
                  </a:lnTo>
                  <a:lnTo>
                    <a:pt x="557629" y="3205547"/>
                  </a:lnTo>
                  <a:lnTo>
                    <a:pt x="564299" y="3208719"/>
                  </a:lnTo>
                  <a:lnTo>
                    <a:pt x="572239" y="3211891"/>
                  </a:lnTo>
                  <a:lnTo>
                    <a:pt x="580497" y="3214746"/>
                  </a:lnTo>
                  <a:lnTo>
                    <a:pt x="589072" y="3216966"/>
                  </a:lnTo>
                  <a:lnTo>
                    <a:pt x="598600" y="3219821"/>
                  </a:lnTo>
                  <a:lnTo>
                    <a:pt x="608446" y="3221724"/>
                  </a:lnTo>
                  <a:lnTo>
                    <a:pt x="618610" y="3223627"/>
                  </a:lnTo>
                  <a:lnTo>
                    <a:pt x="629409" y="3225847"/>
                  </a:lnTo>
                  <a:lnTo>
                    <a:pt x="651324" y="3229019"/>
                  </a:lnTo>
                  <a:lnTo>
                    <a:pt x="674192" y="3230923"/>
                  </a:lnTo>
                  <a:lnTo>
                    <a:pt x="698012" y="3232509"/>
                  </a:lnTo>
                  <a:lnTo>
                    <a:pt x="698012" y="3251223"/>
                  </a:lnTo>
                  <a:lnTo>
                    <a:pt x="698330" y="3252492"/>
                  </a:lnTo>
                  <a:lnTo>
                    <a:pt x="699283" y="3253443"/>
                  </a:lnTo>
                  <a:lnTo>
                    <a:pt x="700236" y="3254395"/>
                  </a:lnTo>
                  <a:lnTo>
                    <a:pt x="701824" y="3255346"/>
                  </a:lnTo>
                  <a:lnTo>
                    <a:pt x="704047" y="3255981"/>
                  </a:lnTo>
                  <a:lnTo>
                    <a:pt x="706270" y="3256298"/>
                  </a:lnTo>
                  <a:lnTo>
                    <a:pt x="709129" y="3256932"/>
                  </a:lnTo>
                  <a:lnTo>
                    <a:pt x="711352" y="3257249"/>
                  </a:lnTo>
                  <a:lnTo>
                    <a:pt x="758358" y="3257249"/>
                  </a:lnTo>
                  <a:lnTo>
                    <a:pt x="760581" y="3256932"/>
                  </a:lnTo>
                  <a:lnTo>
                    <a:pt x="763440" y="3256298"/>
                  </a:lnTo>
                  <a:lnTo>
                    <a:pt x="765345" y="3255981"/>
                  </a:lnTo>
                  <a:lnTo>
                    <a:pt x="767886" y="3255346"/>
                  </a:lnTo>
                  <a:lnTo>
                    <a:pt x="769474" y="3254395"/>
                  </a:lnTo>
                  <a:lnTo>
                    <a:pt x="770427" y="3253443"/>
                  </a:lnTo>
                  <a:lnTo>
                    <a:pt x="771380" y="3252492"/>
                  </a:lnTo>
                  <a:lnTo>
                    <a:pt x="771698" y="3251223"/>
                  </a:lnTo>
                  <a:lnTo>
                    <a:pt x="771698" y="3231874"/>
                  </a:lnTo>
                  <a:lnTo>
                    <a:pt x="786308" y="3230923"/>
                  </a:lnTo>
                  <a:lnTo>
                    <a:pt x="800600" y="3229654"/>
                  </a:lnTo>
                  <a:lnTo>
                    <a:pt x="814257" y="3228068"/>
                  </a:lnTo>
                  <a:lnTo>
                    <a:pt x="827279" y="3226165"/>
                  </a:lnTo>
                  <a:lnTo>
                    <a:pt x="839984" y="3223627"/>
                  </a:lnTo>
                  <a:lnTo>
                    <a:pt x="851418" y="3221090"/>
                  </a:lnTo>
                  <a:lnTo>
                    <a:pt x="862534" y="3217918"/>
                  </a:lnTo>
                  <a:lnTo>
                    <a:pt x="872062" y="3214746"/>
                  </a:lnTo>
                  <a:lnTo>
                    <a:pt x="880002" y="3211257"/>
                  </a:lnTo>
                  <a:lnTo>
                    <a:pt x="886990" y="3208085"/>
                  </a:lnTo>
                  <a:lnTo>
                    <a:pt x="893660" y="3204278"/>
                  </a:lnTo>
                  <a:lnTo>
                    <a:pt x="899694" y="3200472"/>
                  </a:lnTo>
                  <a:lnTo>
                    <a:pt x="904776" y="3196666"/>
                  </a:lnTo>
                  <a:lnTo>
                    <a:pt x="909540" y="3192542"/>
                  </a:lnTo>
                  <a:lnTo>
                    <a:pt x="913352" y="3188419"/>
                  </a:lnTo>
                  <a:lnTo>
                    <a:pt x="916528" y="3184295"/>
                  </a:lnTo>
                  <a:lnTo>
                    <a:pt x="919069" y="3179855"/>
                  </a:lnTo>
                  <a:lnTo>
                    <a:pt x="920657" y="3175414"/>
                  </a:lnTo>
                  <a:lnTo>
                    <a:pt x="921609" y="3170973"/>
                  </a:lnTo>
                  <a:lnTo>
                    <a:pt x="921927" y="3166533"/>
                  </a:lnTo>
                  <a:lnTo>
                    <a:pt x="921292" y="3161775"/>
                  </a:lnTo>
                  <a:lnTo>
                    <a:pt x="920021" y="3157651"/>
                  </a:lnTo>
                  <a:lnTo>
                    <a:pt x="917798" y="3153210"/>
                  </a:lnTo>
                  <a:lnTo>
                    <a:pt x="914622" y="3148453"/>
                  </a:lnTo>
                  <a:lnTo>
                    <a:pt x="912716" y="3146549"/>
                  </a:lnTo>
                  <a:lnTo>
                    <a:pt x="910493" y="3144012"/>
                  </a:lnTo>
                  <a:lnTo>
                    <a:pt x="905411" y="3139888"/>
                  </a:lnTo>
                  <a:lnTo>
                    <a:pt x="899059" y="3135765"/>
                  </a:lnTo>
                  <a:lnTo>
                    <a:pt x="892389" y="3132276"/>
                  </a:lnTo>
                  <a:lnTo>
                    <a:pt x="884449" y="3128787"/>
                  </a:lnTo>
                  <a:lnTo>
                    <a:pt x="876191" y="3125615"/>
                  </a:lnTo>
                  <a:lnTo>
                    <a:pt x="867298" y="3122443"/>
                  </a:lnTo>
                  <a:lnTo>
                    <a:pt x="857452" y="3119588"/>
                  </a:lnTo>
                  <a:lnTo>
                    <a:pt x="847606" y="3117051"/>
                  </a:lnTo>
                  <a:lnTo>
                    <a:pt x="836808" y="3114196"/>
                  </a:lnTo>
                  <a:lnTo>
                    <a:pt x="815528" y="3109438"/>
                  </a:lnTo>
                  <a:lnTo>
                    <a:pt x="793613" y="3104997"/>
                  </a:lnTo>
                  <a:lnTo>
                    <a:pt x="771698" y="3101191"/>
                  </a:lnTo>
                  <a:lnTo>
                    <a:pt x="771698" y="3019673"/>
                  </a:lnTo>
                  <a:lnTo>
                    <a:pt x="790754" y="3021893"/>
                  </a:lnTo>
                  <a:lnTo>
                    <a:pt x="797742" y="3023162"/>
                  </a:lnTo>
                  <a:lnTo>
                    <a:pt x="805047" y="3024748"/>
                  </a:lnTo>
                  <a:lnTo>
                    <a:pt x="819974" y="3028554"/>
                  </a:lnTo>
                  <a:lnTo>
                    <a:pt x="834584" y="3033312"/>
                  </a:lnTo>
                  <a:lnTo>
                    <a:pt x="846336" y="3037435"/>
                  </a:lnTo>
                  <a:lnTo>
                    <a:pt x="853006" y="3039973"/>
                  </a:lnTo>
                  <a:lnTo>
                    <a:pt x="855547" y="3041242"/>
                  </a:lnTo>
                  <a:lnTo>
                    <a:pt x="859358" y="3043779"/>
                  </a:lnTo>
                  <a:lnTo>
                    <a:pt x="861264" y="3044731"/>
                  </a:lnTo>
                  <a:lnTo>
                    <a:pt x="863169" y="3046000"/>
                  </a:lnTo>
                  <a:lnTo>
                    <a:pt x="867933" y="3047268"/>
                  </a:lnTo>
                  <a:lnTo>
                    <a:pt x="873650" y="3047903"/>
                  </a:lnTo>
                  <a:lnTo>
                    <a:pt x="879367" y="3048220"/>
                  </a:lnTo>
                  <a:lnTo>
                    <a:pt x="885402" y="3047586"/>
                  </a:lnTo>
                  <a:lnTo>
                    <a:pt x="891436" y="3046634"/>
                  </a:lnTo>
                  <a:lnTo>
                    <a:pt x="897153" y="3045682"/>
                  </a:lnTo>
                  <a:lnTo>
                    <a:pt x="902870" y="3043779"/>
                  </a:lnTo>
                  <a:lnTo>
                    <a:pt x="907952" y="3041559"/>
                  </a:lnTo>
                  <a:lnTo>
                    <a:pt x="912716" y="3039339"/>
                  </a:lnTo>
                  <a:lnTo>
                    <a:pt x="916528" y="3036801"/>
                  </a:lnTo>
                  <a:lnTo>
                    <a:pt x="919386" y="3034263"/>
                  </a:lnTo>
                  <a:lnTo>
                    <a:pt x="920657" y="3032995"/>
                  </a:lnTo>
                  <a:lnTo>
                    <a:pt x="921292" y="3031726"/>
                  </a:lnTo>
                  <a:lnTo>
                    <a:pt x="921609" y="3030140"/>
                  </a:lnTo>
                  <a:lnTo>
                    <a:pt x="921609" y="3029188"/>
                  </a:lnTo>
                  <a:lnTo>
                    <a:pt x="921292" y="3027920"/>
                  </a:lnTo>
                  <a:lnTo>
                    <a:pt x="920974" y="3026651"/>
                  </a:lnTo>
                  <a:lnTo>
                    <a:pt x="919704" y="3025382"/>
                  </a:lnTo>
                  <a:lnTo>
                    <a:pt x="918433" y="3024431"/>
                  </a:lnTo>
                  <a:lnTo>
                    <a:pt x="914304" y="3021576"/>
                  </a:lnTo>
                  <a:lnTo>
                    <a:pt x="909540" y="3018721"/>
                  </a:lnTo>
                  <a:lnTo>
                    <a:pt x="903823" y="3016501"/>
                  </a:lnTo>
                  <a:lnTo>
                    <a:pt x="898424" y="3013963"/>
                  </a:lnTo>
                  <a:lnTo>
                    <a:pt x="885402" y="3009205"/>
                  </a:lnTo>
                  <a:lnTo>
                    <a:pt x="871109" y="3005082"/>
                  </a:lnTo>
                  <a:lnTo>
                    <a:pt x="856182" y="3000958"/>
                  </a:lnTo>
                  <a:lnTo>
                    <a:pt x="840936" y="2997469"/>
                  </a:lnTo>
                  <a:lnTo>
                    <a:pt x="825374" y="2994614"/>
                  </a:lnTo>
                  <a:lnTo>
                    <a:pt x="810764" y="2992711"/>
                  </a:lnTo>
                  <a:lnTo>
                    <a:pt x="791389" y="2990808"/>
                  </a:lnTo>
                  <a:lnTo>
                    <a:pt x="771698" y="2989539"/>
                  </a:lnTo>
                  <a:lnTo>
                    <a:pt x="771698" y="2971459"/>
                  </a:lnTo>
                  <a:lnTo>
                    <a:pt x="771380" y="2970191"/>
                  </a:lnTo>
                  <a:lnTo>
                    <a:pt x="770427" y="2969556"/>
                  </a:lnTo>
                  <a:lnTo>
                    <a:pt x="769474" y="2968288"/>
                  </a:lnTo>
                  <a:lnTo>
                    <a:pt x="767886" y="2967653"/>
                  </a:lnTo>
                  <a:lnTo>
                    <a:pt x="765345" y="2966702"/>
                  </a:lnTo>
                  <a:lnTo>
                    <a:pt x="763440" y="2966384"/>
                  </a:lnTo>
                  <a:lnTo>
                    <a:pt x="760581" y="2966067"/>
                  </a:lnTo>
                  <a:lnTo>
                    <a:pt x="758358" y="2965750"/>
                  </a:lnTo>
                  <a:lnTo>
                    <a:pt x="711352" y="2965750"/>
                  </a:lnTo>
                  <a:close/>
                  <a:moveTo>
                    <a:pt x="3717945" y="2951797"/>
                  </a:moveTo>
                  <a:lnTo>
                    <a:pt x="3711914" y="2955607"/>
                  </a:lnTo>
                  <a:lnTo>
                    <a:pt x="3704931" y="2959100"/>
                  </a:lnTo>
                  <a:lnTo>
                    <a:pt x="3696678" y="2963227"/>
                  </a:lnTo>
                  <a:lnTo>
                    <a:pt x="3688425" y="2966720"/>
                  </a:lnTo>
                  <a:lnTo>
                    <a:pt x="3671285" y="2973387"/>
                  </a:lnTo>
                  <a:lnTo>
                    <a:pt x="3656684" y="2979102"/>
                  </a:lnTo>
                  <a:lnTo>
                    <a:pt x="3656684" y="3080068"/>
                  </a:lnTo>
                  <a:lnTo>
                    <a:pt x="3665254" y="3075623"/>
                  </a:lnTo>
                  <a:lnTo>
                    <a:pt x="3674142" y="3070860"/>
                  </a:lnTo>
                  <a:lnTo>
                    <a:pt x="3682394" y="3066098"/>
                  </a:lnTo>
                  <a:lnTo>
                    <a:pt x="3690647" y="3061018"/>
                  </a:lnTo>
                  <a:lnTo>
                    <a:pt x="3698582" y="3055620"/>
                  </a:lnTo>
                  <a:lnTo>
                    <a:pt x="3705566" y="3050223"/>
                  </a:lnTo>
                  <a:lnTo>
                    <a:pt x="3711914" y="3044825"/>
                  </a:lnTo>
                  <a:lnTo>
                    <a:pt x="3717945" y="3040063"/>
                  </a:lnTo>
                  <a:lnTo>
                    <a:pt x="3717945" y="2951797"/>
                  </a:lnTo>
                  <a:close/>
                  <a:moveTo>
                    <a:pt x="731996" y="2947987"/>
                  </a:moveTo>
                  <a:lnTo>
                    <a:pt x="755499" y="2948304"/>
                  </a:lnTo>
                  <a:lnTo>
                    <a:pt x="779003" y="2948939"/>
                  </a:lnTo>
                  <a:lnTo>
                    <a:pt x="801870" y="2949890"/>
                  </a:lnTo>
                  <a:lnTo>
                    <a:pt x="824103" y="2951476"/>
                  </a:lnTo>
                  <a:lnTo>
                    <a:pt x="846654" y="2953380"/>
                  </a:lnTo>
                  <a:lnTo>
                    <a:pt x="868569" y="2955283"/>
                  </a:lnTo>
                  <a:lnTo>
                    <a:pt x="889848" y="2958137"/>
                  </a:lnTo>
                  <a:lnTo>
                    <a:pt x="910493" y="2960992"/>
                  </a:lnTo>
                  <a:lnTo>
                    <a:pt x="930820" y="2964164"/>
                  </a:lnTo>
                  <a:lnTo>
                    <a:pt x="950512" y="2967970"/>
                  </a:lnTo>
                  <a:lnTo>
                    <a:pt x="969886" y="2971777"/>
                  </a:lnTo>
                  <a:lnTo>
                    <a:pt x="988308" y="2975900"/>
                  </a:lnTo>
                  <a:lnTo>
                    <a:pt x="1006411" y="2980658"/>
                  </a:lnTo>
                  <a:lnTo>
                    <a:pt x="1023880" y="2985416"/>
                  </a:lnTo>
                  <a:lnTo>
                    <a:pt x="1040396" y="2990491"/>
                  </a:lnTo>
                  <a:lnTo>
                    <a:pt x="1056594" y="2995883"/>
                  </a:lnTo>
                  <a:lnTo>
                    <a:pt x="1071521" y="3001593"/>
                  </a:lnTo>
                  <a:lnTo>
                    <a:pt x="1086131" y="3007302"/>
                  </a:lnTo>
                  <a:lnTo>
                    <a:pt x="1099471" y="3013646"/>
                  </a:lnTo>
                  <a:lnTo>
                    <a:pt x="1112493" y="3019990"/>
                  </a:lnTo>
                  <a:lnTo>
                    <a:pt x="1124562" y="3026651"/>
                  </a:lnTo>
                  <a:lnTo>
                    <a:pt x="1135678" y="3033629"/>
                  </a:lnTo>
                  <a:lnTo>
                    <a:pt x="1145842" y="3040925"/>
                  </a:lnTo>
                  <a:lnTo>
                    <a:pt x="1154735" y="3047903"/>
                  </a:lnTo>
                  <a:lnTo>
                    <a:pt x="1162993" y="3055515"/>
                  </a:lnTo>
                  <a:lnTo>
                    <a:pt x="1170298" y="3062811"/>
                  </a:lnTo>
                  <a:lnTo>
                    <a:pt x="1176650" y="3070741"/>
                  </a:lnTo>
                  <a:lnTo>
                    <a:pt x="1178873" y="3074864"/>
                  </a:lnTo>
                  <a:lnTo>
                    <a:pt x="1181732" y="3078670"/>
                  </a:lnTo>
                  <a:lnTo>
                    <a:pt x="1183638" y="3082794"/>
                  </a:lnTo>
                  <a:lnTo>
                    <a:pt x="1185543" y="3086600"/>
                  </a:lnTo>
                  <a:lnTo>
                    <a:pt x="1187131" y="3090406"/>
                  </a:lnTo>
                  <a:lnTo>
                    <a:pt x="1188402" y="3094847"/>
                  </a:lnTo>
                  <a:lnTo>
                    <a:pt x="1189672" y="3098653"/>
                  </a:lnTo>
                  <a:lnTo>
                    <a:pt x="1190307" y="3103094"/>
                  </a:lnTo>
                  <a:lnTo>
                    <a:pt x="1190625" y="3107535"/>
                  </a:lnTo>
                  <a:lnTo>
                    <a:pt x="1190625" y="3111341"/>
                  </a:lnTo>
                  <a:lnTo>
                    <a:pt x="1190625" y="3115782"/>
                  </a:lnTo>
                  <a:lnTo>
                    <a:pt x="1190307" y="3120223"/>
                  </a:lnTo>
                  <a:lnTo>
                    <a:pt x="1189672" y="3124029"/>
                  </a:lnTo>
                  <a:lnTo>
                    <a:pt x="1188402" y="3128470"/>
                  </a:lnTo>
                  <a:lnTo>
                    <a:pt x="1187131" y="3132276"/>
                  </a:lnTo>
                  <a:lnTo>
                    <a:pt x="1185543" y="3136399"/>
                  </a:lnTo>
                  <a:lnTo>
                    <a:pt x="1183638" y="3140523"/>
                  </a:lnTo>
                  <a:lnTo>
                    <a:pt x="1181732" y="3144646"/>
                  </a:lnTo>
                  <a:lnTo>
                    <a:pt x="1178873" y="3148453"/>
                  </a:lnTo>
                  <a:lnTo>
                    <a:pt x="1176650" y="3152259"/>
                  </a:lnTo>
                  <a:lnTo>
                    <a:pt x="1170298" y="3160189"/>
                  </a:lnTo>
                  <a:lnTo>
                    <a:pt x="1162993" y="3167801"/>
                  </a:lnTo>
                  <a:lnTo>
                    <a:pt x="1154735" y="3175414"/>
                  </a:lnTo>
                  <a:lnTo>
                    <a:pt x="1145842" y="3182392"/>
                  </a:lnTo>
                  <a:lnTo>
                    <a:pt x="1135678" y="3189370"/>
                  </a:lnTo>
                  <a:lnTo>
                    <a:pt x="1124562" y="3196031"/>
                  </a:lnTo>
                  <a:lnTo>
                    <a:pt x="1112493" y="3203010"/>
                  </a:lnTo>
                  <a:lnTo>
                    <a:pt x="1099471" y="3209671"/>
                  </a:lnTo>
                  <a:lnTo>
                    <a:pt x="1086131" y="3215380"/>
                  </a:lnTo>
                  <a:lnTo>
                    <a:pt x="1071521" y="3221407"/>
                  </a:lnTo>
                  <a:lnTo>
                    <a:pt x="1056594" y="3227433"/>
                  </a:lnTo>
                  <a:lnTo>
                    <a:pt x="1040396" y="3232509"/>
                  </a:lnTo>
                  <a:lnTo>
                    <a:pt x="1023880" y="3237584"/>
                  </a:lnTo>
                  <a:lnTo>
                    <a:pt x="1006411" y="3242659"/>
                  </a:lnTo>
                  <a:lnTo>
                    <a:pt x="988308" y="3247099"/>
                  </a:lnTo>
                  <a:lnTo>
                    <a:pt x="969886" y="3251223"/>
                  </a:lnTo>
                  <a:lnTo>
                    <a:pt x="950512" y="3255346"/>
                  </a:lnTo>
                  <a:lnTo>
                    <a:pt x="930820" y="3258835"/>
                  </a:lnTo>
                  <a:lnTo>
                    <a:pt x="910493" y="3262325"/>
                  </a:lnTo>
                  <a:lnTo>
                    <a:pt x="889848" y="3265179"/>
                  </a:lnTo>
                  <a:lnTo>
                    <a:pt x="868569" y="3268034"/>
                  </a:lnTo>
                  <a:lnTo>
                    <a:pt x="846654" y="3269937"/>
                  </a:lnTo>
                  <a:lnTo>
                    <a:pt x="824103" y="3271840"/>
                  </a:lnTo>
                  <a:lnTo>
                    <a:pt x="801870" y="3273426"/>
                  </a:lnTo>
                  <a:lnTo>
                    <a:pt x="779003" y="3274061"/>
                  </a:lnTo>
                  <a:lnTo>
                    <a:pt x="755499" y="3275012"/>
                  </a:lnTo>
                  <a:lnTo>
                    <a:pt x="731996" y="3275012"/>
                  </a:lnTo>
                  <a:lnTo>
                    <a:pt x="708176" y="3275012"/>
                  </a:lnTo>
                  <a:lnTo>
                    <a:pt x="684990" y="3274061"/>
                  </a:lnTo>
                  <a:lnTo>
                    <a:pt x="662122" y="3273426"/>
                  </a:lnTo>
                  <a:lnTo>
                    <a:pt x="639572" y="3271840"/>
                  </a:lnTo>
                  <a:lnTo>
                    <a:pt x="617022" y="3269937"/>
                  </a:lnTo>
                  <a:lnTo>
                    <a:pt x="595424" y="3268034"/>
                  </a:lnTo>
                  <a:lnTo>
                    <a:pt x="574144" y="3265179"/>
                  </a:lnTo>
                  <a:lnTo>
                    <a:pt x="553182" y="3262325"/>
                  </a:lnTo>
                  <a:lnTo>
                    <a:pt x="533173" y="3258835"/>
                  </a:lnTo>
                  <a:lnTo>
                    <a:pt x="513481" y="3255346"/>
                  </a:lnTo>
                  <a:lnTo>
                    <a:pt x="494107" y="3251223"/>
                  </a:lnTo>
                  <a:lnTo>
                    <a:pt x="475368" y="3247099"/>
                  </a:lnTo>
                  <a:lnTo>
                    <a:pt x="457264" y="3242659"/>
                  </a:lnTo>
                  <a:lnTo>
                    <a:pt x="439795" y="3237584"/>
                  </a:lnTo>
                  <a:lnTo>
                    <a:pt x="423280" y="3232509"/>
                  </a:lnTo>
                  <a:lnTo>
                    <a:pt x="407082" y="3227433"/>
                  </a:lnTo>
                  <a:lnTo>
                    <a:pt x="392154" y="3221407"/>
                  </a:lnTo>
                  <a:lnTo>
                    <a:pt x="377544" y="3215380"/>
                  </a:lnTo>
                  <a:lnTo>
                    <a:pt x="364204" y="3209671"/>
                  </a:lnTo>
                  <a:lnTo>
                    <a:pt x="351182" y="3203010"/>
                  </a:lnTo>
                  <a:lnTo>
                    <a:pt x="339431" y="3196031"/>
                  </a:lnTo>
                  <a:lnTo>
                    <a:pt x="328314" y="3189370"/>
                  </a:lnTo>
                  <a:lnTo>
                    <a:pt x="318151" y="3182392"/>
                  </a:lnTo>
                  <a:lnTo>
                    <a:pt x="308940" y="3175414"/>
                  </a:lnTo>
                  <a:lnTo>
                    <a:pt x="300682" y="3167801"/>
                  </a:lnTo>
                  <a:lnTo>
                    <a:pt x="293695" y="3160189"/>
                  </a:lnTo>
                  <a:lnTo>
                    <a:pt x="287343" y="3152259"/>
                  </a:lnTo>
                  <a:lnTo>
                    <a:pt x="284484" y="3148453"/>
                  </a:lnTo>
                  <a:lnTo>
                    <a:pt x="282261" y="3144646"/>
                  </a:lnTo>
                  <a:lnTo>
                    <a:pt x="280038" y="3140523"/>
                  </a:lnTo>
                  <a:lnTo>
                    <a:pt x="278132" y="3136399"/>
                  </a:lnTo>
                  <a:lnTo>
                    <a:pt x="276544" y="3132276"/>
                  </a:lnTo>
                  <a:lnTo>
                    <a:pt x="275274" y="3128470"/>
                  </a:lnTo>
                  <a:lnTo>
                    <a:pt x="274321" y="3124029"/>
                  </a:lnTo>
                  <a:lnTo>
                    <a:pt x="273368" y="3120223"/>
                  </a:lnTo>
                  <a:lnTo>
                    <a:pt x="273050" y="3115782"/>
                  </a:lnTo>
                  <a:lnTo>
                    <a:pt x="273050" y="3111341"/>
                  </a:lnTo>
                  <a:lnTo>
                    <a:pt x="273050" y="3107535"/>
                  </a:lnTo>
                  <a:lnTo>
                    <a:pt x="273368" y="3103094"/>
                  </a:lnTo>
                  <a:lnTo>
                    <a:pt x="274321" y="3098653"/>
                  </a:lnTo>
                  <a:lnTo>
                    <a:pt x="275274" y="3094847"/>
                  </a:lnTo>
                  <a:lnTo>
                    <a:pt x="276544" y="3090406"/>
                  </a:lnTo>
                  <a:lnTo>
                    <a:pt x="278132" y="3086600"/>
                  </a:lnTo>
                  <a:lnTo>
                    <a:pt x="280038" y="3082794"/>
                  </a:lnTo>
                  <a:lnTo>
                    <a:pt x="282261" y="3078670"/>
                  </a:lnTo>
                  <a:lnTo>
                    <a:pt x="284484" y="3074864"/>
                  </a:lnTo>
                  <a:lnTo>
                    <a:pt x="287343" y="3070741"/>
                  </a:lnTo>
                  <a:lnTo>
                    <a:pt x="293695" y="3062811"/>
                  </a:lnTo>
                  <a:lnTo>
                    <a:pt x="300682" y="3055515"/>
                  </a:lnTo>
                  <a:lnTo>
                    <a:pt x="308940" y="3047903"/>
                  </a:lnTo>
                  <a:lnTo>
                    <a:pt x="318151" y="3040925"/>
                  </a:lnTo>
                  <a:lnTo>
                    <a:pt x="328314" y="3033629"/>
                  </a:lnTo>
                  <a:lnTo>
                    <a:pt x="339431" y="3026651"/>
                  </a:lnTo>
                  <a:lnTo>
                    <a:pt x="351182" y="3019990"/>
                  </a:lnTo>
                  <a:lnTo>
                    <a:pt x="364204" y="3013646"/>
                  </a:lnTo>
                  <a:lnTo>
                    <a:pt x="377544" y="3007302"/>
                  </a:lnTo>
                  <a:lnTo>
                    <a:pt x="392154" y="3001593"/>
                  </a:lnTo>
                  <a:lnTo>
                    <a:pt x="407082" y="2995883"/>
                  </a:lnTo>
                  <a:lnTo>
                    <a:pt x="423280" y="2990491"/>
                  </a:lnTo>
                  <a:lnTo>
                    <a:pt x="439795" y="2985416"/>
                  </a:lnTo>
                  <a:lnTo>
                    <a:pt x="457264" y="2980658"/>
                  </a:lnTo>
                  <a:lnTo>
                    <a:pt x="475368" y="2975900"/>
                  </a:lnTo>
                  <a:lnTo>
                    <a:pt x="494107" y="2971777"/>
                  </a:lnTo>
                  <a:lnTo>
                    <a:pt x="513481" y="2967970"/>
                  </a:lnTo>
                  <a:lnTo>
                    <a:pt x="533173" y="2964164"/>
                  </a:lnTo>
                  <a:lnTo>
                    <a:pt x="553182" y="2960992"/>
                  </a:lnTo>
                  <a:lnTo>
                    <a:pt x="574144" y="2958137"/>
                  </a:lnTo>
                  <a:lnTo>
                    <a:pt x="595424" y="2955283"/>
                  </a:lnTo>
                  <a:lnTo>
                    <a:pt x="617022" y="2953380"/>
                  </a:lnTo>
                  <a:lnTo>
                    <a:pt x="639572" y="2951476"/>
                  </a:lnTo>
                  <a:lnTo>
                    <a:pt x="662122" y="2949890"/>
                  </a:lnTo>
                  <a:lnTo>
                    <a:pt x="684990" y="2948939"/>
                  </a:lnTo>
                  <a:lnTo>
                    <a:pt x="708176" y="2948304"/>
                  </a:lnTo>
                  <a:lnTo>
                    <a:pt x="731996" y="2947987"/>
                  </a:lnTo>
                  <a:close/>
                  <a:moveTo>
                    <a:pt x="2665715" y="2911157"/>
                  </a:moveTo>
                  <a:lnTo>
                    <a:pt x="2665715" y="3029585"/>
                  </a:lnTo>
                  <a:lnTo>
                    <a:pt x="2668254" y="3032125"/>
                  </a:lnTo>
                  <a:lnTo>
                    <a:pt x="2671429" y="3035300"/>
                  </a:lnTo>
                  <a:lnTo>
                    <a:pt x="2678729" y="3041650"/>
                  </a:lnTo>
                  <a:lnTo>
                    <a:pt x="2687934" y="3048635"/>
                  </a:lnTo>
                  <a:lnTo>
                    <a:pt x="2698726" y="3055938"/>
                  </a:lnTo>
                  <a:lnTo>
                    <a:pt x="2710153" y="3063240"/>
                  </a:lnTo>
                  <a:lnTo>
                    <a:pt x="2722215" y="3070225"/>
                  </a:lnTo>
                  <a:lnTo>
                    <a:pt x="2734594" y="3076258"/>
                  </a:lnTo>
                  <a:lnTo>
                    <a:pt x="2746656" y="3082290"/>
                  </a:lnTo>
                  <a:lnTo>
                    <a:pt x="2746656" y="2963227"/>
                  </a:lnTo>
                  <a:lnTo>
                    <a:pt x="2734594" y="2957195"/>
                  </a:lnTo>
                  <a:lnTo>
                    <a:pt x="2723167" y="2951480"/>
                  </a:lnTo>
                  <a:lnTo>
                    <a:pt x="2712058" y="2945130"/>
                  </a:lnTo>
                  <a:lnTo>
                    <a:pt x="2701583" y="2938462"/>
                  </a:lnTo>
                  <a:lnTo>
                    <a:pt x="2691743" y="2932112"/>
                  </a:lnTo>
                  <a:lnTo>
                    <a:pt x="2682538" y="2925445"/>
                  </a:lnTo>
                  <a:lnTo>
                    <a:pt x="2673650" y="2918142"/>
                  </a:lnTo>
                  <a:lnTo>
                    <a:pt x="2665715" y="2911157"/>
                  </a:lnTo>
                  <a:close/>
                  <a:moveTo>
                    <a:pt x="1404938" y="2890837"/>
                  </a:moveTo>
                  <a:lnTo>
                    <a:pt x="1408115" y="2896532"/>
                  </a:lnTo>
                  <a:lnTo>
                    <a:pt x="1411928" y="2901593"/>
                  </a:lnTo>
                  <a:lnTo>
                    <a:pt x="1415740" y="2906655"/>
                  </a:lnTo>
                  <a:lnTo>
                    <a:pt x="1419552" y="2911716"/>
                  </a:lnTo>
                  <a:lnTo>
                    <a:pt x="1424000" y="2916778"/>
                  </a:lnTo>
                  <a:lnTo>
                    <a:pt x="1428447" y="2922156"/>
                  </a:lnTo>
                  <a:lnTo>
                    <a:pt x="1438296" y="2931963"/>
                  </a:lnTo>
                  <a:lnTo>
                    <a:pt x="1448780" y="2941453"/>
                  </a:lnTo>
                  <a:lnTo>
                    <a:pt x="1460852" y="2950311"/>
                  </a:lnTo>
                  <a:lnTo>
                    <a:pt x="1472924" y="2958852"/>
                  </a:lnTo>
                  <a:lnTo>
                    <a:pt x="1486267" y="2967394"/>
                  </a:lnTo>
                  <a:lnTo>
                    <a:pt x="1500563" y="2975619"/>
                  </a:lnTo>
                  <a:lnTo>
                    <a:pt x="1515494" y="2983211"/>
                  </a:lnTo>
                  <a:lnTo>
                    <a:pt x="1531061" y="2990487"/>
                  </a:lnTo>
                  <a:lnTo>
                    <a:pt x="1547263" y="2997763"/>
                  </a:lnTo>
                  <a:lnTo>
                    <a:pt x="1564101" y="3004723"/>
                  </a:lnTo>
                  <a:lnTo>
                    <a:pt x="1581574" y="3010734"/>
                  </a:lnTo>
                  <a:lnTo>
                    <a:pt x="1599682" y="3017061"/>
                  </a:lnTo>
                  <a:lnTo>
                    <a:pt x="1618108" y="3022755"/>
                  </a:lnTo>
                  <a:lnTo>
                    <a:pt x="1637170" y="3028133"/>
                  </a:lnTo>
                  <a:lnTo>
                    <a:pt x="1656866" y="3033195"/>
                  </a:lnTo>
                  <a:lnTo>
                    <a:pt x="1676881" y="3037940"/>
                  </a:lnTo>
                  <a:lnTo>
                    <a:pt x="1697213" y="3042369"/>
                  </a:lnTo>
                  <a:lnTo>
                    <a:pt x="1718180" y="3046481"/>
                  </a:lnTo>
                  <a:lnTo>
                    <a:pt x="1738830" y="3050277"/>
                  </a:lnTo>
                  <a:lnTo>
                    <a:pt x="1760116" y="3053757"/>
                  </a:lnTo>
                  <a:lnTo>
                    <a:pt x="1782036" y="3056604"/>
                  </a:lnTo>
                  <a:lnTo>
                    <a:pt x="1803639" y="3059135"/>
                  </a:lnTo>
                  <a:lnTo>
                    <a:pt x="1825877" y="3061666"/>
                  </a:lnTo>
                  <a:lnTo>
                    <a:pt x="1847798" y="3063564"/>
                  </a:lnTo>
                  <a:lnTo>
                    <a:pt x="1870036" y="3065146"/>
                  </a:lnTo>
                  <a:lnTo>
                    <a:pt x="1891957" y="3066411"/>
                  </a:lnTo>
                  <a:lnTo>
                    <a:pt x="1914513" y="3067360"/>
                  </a:lnTo>
                  <a:lnTo>
                    <a:pt x="1936751" y="3067993"/>
                  </a:lnTo>
                  <a:lnTo>
                    <a:pt x="1959307" y="3067993"/>
                  </a:lnTo>
                  <a:lnTo>
                    <a:pt x="1978051" y="3067993"/>
                  </a:lnTo>
                  <a:lnTo>
                    <a:pt x="1996794" y="3067360"/>
                  </a:lnTo>
                  <a:lnTo>
                    <a:pt x="2015538" y="3067044"/>
                  </a:lnTo>
                  <a:lnTo>
                    <a:pt x="2034599" y="3065779"/>
                  </a:lnTo>
                  <a:lnTo>
                    <a:pt x="2053025" y="3064830"/>
                  </a:lnTo>
                  <a:lnTo>
                    <a:pt x="2071769" y="3063564"/>
                  </a:lnTo>
                  <a:lnTo>
                    <a:pt x="2090513" y="3061982"/>
                  </a:lnTo>
                  <a:lnTo>
                    <a:pt x="2108621" y="3060084"/>
                  </a:lnTo>
                  <a:lnTo>
                    <a:pt x="2127365" y="3058186"/>
                  </a:lnTo>
                  <a:lnTo>
                    <a:pt x="2145473" y="3055655"/>
                  </a:lnTo>
                  <a:lnTo>
                    <a:pt x="2163581" y="3052808"/>
                  </a:lnTo>
                  <a:lnTo>
                    <a:pt x="2181372" y="3050277"/>
                  </a:lnTo>
                  <a:lnTo>
                    <a:pt x="2199163" y="3047114"/>
                  </a:lnTo>
                  <a:lnTo>
                    <a:pt x="2216318" y="3043950"/>
                  </a:lnTo>
                  <a:lnTo>
                    <a:pt x="2233473" y="3040471"/>
                  </a:lnTo>
                  <a:lnTo>
                    <a:pt x="2250311" y="3036358"/>
                  </a:lnTo>
                  <a:lnTo>
                    <a:pt x="2266830" y="3032562"/>
                  </a:lnTo>
                  <a:lnTo>
                    <a:pt x="2283668" y="3028133"/>
                  </a:lnTo>
                  <a:lnTo>
                    <a:pt x="2299235" y="3023704"/>
                  </a:lnTo>
                  <a:lnTo>
                    <a:pt x="2315119" y="3018642"/>
                  </a:lnTo>
                  <a:lnTo>
                    <a:pt x="2330051" y="3013897"/>
                  </a:lnTo>
                  <a:lnTo>
                    <a:pt x="2344982" y="3008519"/>
                  </a:lnTo>
                  <a:lnTo>
                    <a:pt x="2359278" y="3003141"/>
                  </a:lnTo>
                  <a:lnTo>
                    <a:pt x="2373574" y="2997447"/>
                  </a:lnTo>
                  <a:lnTo>
                    <a:pt x="2386917" y="2991753"/>
                  </a:lnTo>
                  <a:lnTo>
                    <a:pt x="2399942" y="2985426"/>
                  </a:lnTo>
                  <a:lnTo>
                    <a:pt x="2412650" y="2979099"/>
                  </a:lnTo>
                  <a:lnTo>
                    <a:pt x="2424722" y="2972455"/>
                  </a:lnTo>
                  <a:lnTo>
                    <a:pt x="2436159" y="2965179"/>
                  </a:lnTo>
                  <a:lnTo>
                    <a:pt x="2446961" y="2958220"/>
                  </a:lnTo>
                  <a:lnTo>
                    <a:pt x="2457444" y="2950627"/>
                  </a:lnTo>
                  <a:lnTo>
                    <a:pt x="2466975" y="2943351"/>
                  </a:lnTo>
                  <a:lnTo>
                    <a:pt x="2466975" y="3039838"/>
                  </a:lnTo>
                  <a:lnTo>
                    <a:pt x="2466657" y="3040471"/>
                  </a:lnTo>
                  <a:lnTo>
                    <a:pt x="2466340" y="3048063"/>
                  </a:lnTo>
                  <a:lnTo>
                    <a:pt x="2466022" y="3052808"/>
                  </a:lnTo>
                  <a:lnTo>
                    <a:pt x="2464751" y="3058186"/>
                  </a:lnTo>
                  <a:lnTo>
                    <a:pt x="2463480" y="3062615"/>
                  </a:lnTo>
                  <a:lnTo>
                    <a:pt x="2461892" y="3067993"/>
                  </a:lnTo>
                  <a:lnTo>
                    <a:pt x="2459986" y="3072422"/>
                  </a:lnTo>
                  <a:lnTo>
                    <a:pt x="2457444" y="3077167"/>
                  </a:lnTo>
                  <a:lnTo>
                    <a:pt x="2455220" y="3081912"/>
                  </a:lnTo>
                  <a:lnTo>
                    <a:pt x="2452361" y="3086658"/>
                  </a:lnTo>
                  <a:lnTo>
                    <a:pt x="2449184" y="3091403"/>
                  </a:lnTo>
                  <a:lnTo>
                    <a:pt x="2445690" y="3096148"/>
                  </a:lnTo>
                  <a:lnTo>
                    <a:pt x="2441878" y="3100893"/>
                  </a:lnTo>
                  <a:lnTo>
                    <a:pt x="2437748" y="3105322"/>
                  </a:lnTo>
                  <a:lnTo>
                    <a:pt x="2429170" y="3114180"/>
                  </a:lnTo>
                  <a:lnTo>
                    <a:pt x="2419322" y="3123038"/>
                  </a:lnTo>
                  <a:lnTo>
                    <a:pt x="2408202" y="3131579"/>
                  </a:lnTo>
                  <a:lnTo>
                    <a:pt x="2396130" y="3139804"/>
                  </a:lnTo>
                  <a:lnTo>
                    <a:pt x="2383423" y="3147713"/>
                  </a:lnTo>
                  <a:lnTo>
                    <a:pt x="2369127" y="3155622"/>
                  </a:lnTo>
                  <a:lnTo>
                    <a:pt x="2354195" y="3162898"/>
                  </a:lnTo>
                  <a:lnTo>
                    <a:pt x="2338311" y="3170490"/>
                  </a:lnTo>
                  <a:lnTo>
                    <a:pt x="2321791" y="3177134"/>
                  </a:lnTo>
                  <a:lnTo>
                    <a:pt x="2304636" y="3183777"/>
                  </a:lnTo>
                  <a:lnTo>
                    <a:pt x="2285892" y="3190104"/>
                  </a:lnTo>
                  <a:lnTo>
                    <a:pt x="2266830" y="3196431"/>
                  </a:lnTo>
                  <a:lnTo>
                    <a:pt x="2247134" y="3201809"/>
                  </a:lnTo>
                  <a:lnTo>
                    <a:pt x="2226802" y="3207503"/>
                  </a:lnTo>
                  <a:lnTo>
                    <a:pt x="2205516" y="3212248"/>
                  </a:lnTo>
                  <a:lnTo>
                    <a:pt x="2183278" y="3216677"/>
                  </a:lnTo>
                  <a:lnTo>
                    <a:pt x="2160722" y="3221106"/>
                  </a:lnTo>
                  <a:lnTo>
                    <a:pt x="2137848" y="3224586"/>
                  </a:lnTo>
                  <a:lnTo>
                    <a:pt x="2114340" y="3228382"/>
                  </a:lnTo>
                  <a:lnTo>
                    <a:pt x="2089877" y="3231229"/>
                  </a:lnTo>
                  <a:lnTo>
                    <a:pt x="2065415" y="3233760"/>
                  </a:lnTo>
                  <a:lnTo>
                    <a:pt x="2040000" y="3235975"/>
                  </a:lnTo>
                  <a:lnTo>
                    <a:pt x="2014267" y="3237556"/>
                  </a:lnTo>
                  <a:lnTo>
                    <a:pt x="1988217" y="3238822"/>
                  </a:lnTo>
                  <a:lnTo>
                    <a:pt x="1962166" y="3239771"/>
                  </a:lnTo>
                  <a:lnTo>
                    <a:pt x="1935480" y="3240087"/>
                  </a:lnTo>
                  <a:lnTo>
                    <a:pt x="1908159" y="3239771"/>
                  </a:lnTo>
                  <a:lnTo>
                    <a:pt x="1881155" y="3238822"/>
                  </a:lnTo>
                  <a:lnTo>
                    <a:pt x="1854469" y="3237556"/>
                  </a:lnTo>
                  <a:lnTo>
                    <a:pt x="1828419" y="3235658"/>
                  </a:lnTo>
                  <a:lnTo>
                    <a:pt x="1803004" y="3233760"/>
                  </a:lnTo>
                  <a:lnTo>
                    <a:pt x="1777588" y="3230913"/>
                  </a:lnTo>
                  <a:lnTo>
                    <a:pt x="1752809" y="3227750"/>
                  </a:lnTo>
                  <a:lnTo>
                    <a:pt x="1728664" y="3224270"/>
                  </a:lnTo>
                  <a:lnTo>
                    <a:pt x="1705155" y="3220474"/>
                  </a:lnTo>
                  <a:lnTo>
                    <a:pt x="1682282" y="3215728"/>
                  </a:lnTo>
                  <a:lnTo>
                    <a:pt x="1660043" y="3210983"/>
                  </a:lnTo>
                  <a:lnTo>
                    <a:pt x="1638440" y="3205921"/>
                  </a:lnTo>
                  <a:lnTo>
                    <a:pt x="1617791" y="3200227"/>
                  </a:lnTo>
                  <a:lnTo>
                    <a:pt x="1597776" y="3194533"/>
                  </a:lnTo>
                  <a:lnTo>
                    <a:pt x="1578397" y="3188206"/>
                  </a:lnTo>
                  <a:lnTo>
                    <a:pt x="1559653" y="3181563"/>
                  </a:lnTo>
                  <a:lnTo>
                    <a:pt x="1542498" y="3174287"/>
                  </a:lnTo>
                  <a:lnTo>
                    <a:pt x="1525343" y="3167327"/>
                  </a:lnTo>
                  <a:lnTo>
                    <a:pt x="1509776" y="3159734"/>
                  </a:lnTo>
                  <a:lnTo>
                    <a:pt x="1495162" y="3151826"/>
                  </a:lnTo>
                  <a:lnTo>
                    <a:pt x="1481184" y="3143601"/>
                  </a:lnTo>
                  <a:lnTo>
                    <a:pt x="1468159" y="3135376"/>
                  </a:lnTo>
                  <a:lnTo>
                    <a:pt x="1456404" y="3126834"/>
                  </a:lnTo>
                  <a:lnTo>
                    <a:pt x="1445603" y="3117660"/>
                  </a:lnTo>
                  <a:lnTo>
                    <a:pt x="1440837" y="3113547"/>
                  </a:lnTo>
                  <a:lnTo>
                    <a:pt x="1436390" y="3108802"/>
                  </a:lnTo>
                  <a:lnTo>
                    <a:pt x="1431942" y="3104373"/>
                  </a:lnTo>
                  <a:lnTo>
                    <a:pt x="1428130" y="3099628"/>
                  </a:lnTo>
                  <a:lnTo>
                    <a:pt x="1424318" y="3094883"/>
                  </a:lnTo>
                  <a:lnTo>
                    <a:pt x="1420823" y="3090138"/>
                  </a:lnTo>
                  <a:lnTo>
                    <a:pt x="1417646" y="3085392"/>
                  </a:lnTo>
                  <a:lnTo>
                    <a:pt x="1415105" y="3080331"/>
                  </a:lnTo>
                  <a:lnTo>
                    <a:pt x="1412563" y="3075585"/>
                  </a:lnTo>
                  <a:lnTo>
                    <a:pt x="1410339" y="3070524"/>
                  </a:lnTo>
                  <a:lnTo>
                    <a:pt x="1408115" y="3065779"/>
                  </a:lnTo>
                  <a:lnTo>
                    <a:pt x="1407162" y="3060717"/>
                  </a:lnTo>
                  <a:lnTo>
                    <a:pt x="1405892" y="3055655"/>
                  </a:lnTo>
                  <a:lnTo>
                    <a:pt x="1404621" y="3050594"/>
                  </a:lnTo>
                  <a:lnTo>
                    <a:pt x="1404303" y="3045532"/>
                  </a:lnTo>
                  <a:lnTo>
                    <a:pt x="1404303" y="3040471"/>
                  </a:lnTo>
                  <a:lnTo>
                    <a:pt x="1403350" y="3040471"/>
                  </a:lnTo>
                  <a:lnTo>
                    <a:pt x="1403350" y="2909186"/>
                  </a:lnTo>
                  <a:lnTo>
                    <a:pt x="1403350" y="2905389"/>
                  </a:lnTo>
                  <a:lnTo>
                    <a:pt x="1403985" y="2898113"/>
                  </a:lnTo>
                  <a:lnTo>
                    <a:pt x="1404938" y="2890837"/>
                  </a:lnTo>
                  <a:close/>
                  <a:moveTo>
                    <a:pt x="2609850" y="2805112"/>
                  </a:moveTo>
                  <a:lnTo>
                    <a:pt x="2613342" y="2810827"/>
                  </a:lnTo>
                  <a:lnTo>
                    <a:pt x="2617468" y="2816860"/>
                  </a:lnTo>
                  <a:lnTo>
                    <a:pt x="2621594" y="2822257"/>
                  </a:lnTo>
                  <a:lnTo>
                    <a:pt x="2626038" y="2828290"/>
                  </a:lnTo>
                  <a:lnTo>
                    <a:pt x="2631117" y="2833687"/>
                  </a:lnTo>
                  <a:lnTo>
                    <a:pt x="2635878" y="2839402"/>
                  </a:lnTo>
                  <a:lnTo>
                    <a:pt x="2641274" y="2844800"/>
                  </a:lnTo>
                  <a:lnTo>
                    <a:pt x="2646988" y="2850515"/>
                  </a:lnTo>
                  <a:lnTo>
                    <a:pt x="2658732" y="2860675"/>
                  </a:lnTo>
                  <a:lnTo>
                    <a:pt x="2671746" y="2870835"/>
                  </a:lnTo>
                  <a:lnTo>
                    <a:pt x="2685712" y="2880677"/>
                  </a:lnTo>
                  <a:lnTo>
                    <a:pt x="2700631" y="2889885"/>
                  </a:lnTo>
                  <a:lnTo>
                    <a:pt x="2715867" y="2898775"/>
                  </a:lnTo>
                  <a:lnTo>
                    <a:pt x="2732372" y="2907665"/>
                  </a:lnTo>
                  <a:lnTo>
                    <a:pt x="2749830" y="2915920"/>
                  </a:lnTo>
                  <a:lnTo>
                    <a:pt x="2767923" y="2923857"/>
                  </a:lnTo>
                  <a:lnTo>
                    <a:pt x="2786650" y="2931160"/>
                  </a:lnTo>
                  <a:lnTo>
                    <a:pt x="2805695" y="2938780"/>
                  </a:lnTo>
                  <a:lnTo>
                    <a:pt x="2826009" y="2945447"/>
                  </a:lnTo>
                  <a:lnTo>
                    <a:pt x="2846959" y="2951797"/>
                  </a:lnTo>
                  <a:lnTo>
                    <a:pt x="2867591" y="2957512"/>
                  </a:lnTo>
                  <a:lnTo>
                    <a:pt x="2889492" y="2963545"/>
                  </a:lnTo>
                  <a:lnTo>
                    <a:pt x="2912029" y="2968625"/>
                  </a:lnTo>
                  <a:lnTo>
                    <a:pt x="2934248" y="2973705"/>
                  </a:lnTo>
                  <a:lnTo>
                    <a:pt x="2957102" y="2978150"/>
                  </a:lnTo>
                  <a:lnTo>
                    <a:pt x="2980908" y="2982595"/>
                  </a:lnTo>
                  <a:lnTo>
                    <a:pt x="3004396" y="2986087"/>
                  </a:lnTo>
                  <a:lnTo>
                    <a:pt x="3028203" y="2989580"/>
                  </a:lnTo>
                  <a:lnTo>
                    <a:pt x="3052644" y="2992437"/>
                  </a:lnTo>
                  <a:lnTo>
                    <a:pt x="3077084" y="2994977"/>
                  </a:lnTo>
                  <a:lnTo>
                    <a:pt x="3101525" y="2997200"/>
                  </a:lnTo>
                  <a:lnTo>
                    <a:pt x="3125966" y="2999105"/>
                  </a:lnTo>
                  <a:lnTo>
                    <a:pt x="3150725" y="3000375"/>
                  </a:lnTo>
                  <a:lnTo>
                    <a:pt x="3175800" y="3001327"/>
                  </a:lnTo>
                  <a:lnTo>
                    <a:pt x="3200559" y="3001962"/>
                  </a:lnTo>
                  <a:lnTo>
                    <a:pt x="3225317" y="3002280"/>
                  </a:lnTo>
                  <a:lnTo>
                    <a:pt x="3246266" y="3002280"/>
                  </a:lnTo>
                  <a:lnTo>
                    <a:pt x="3267216" y="3001962"/>
                  </a:lnTo>
                  <a:lnTo>
                    <a:pt x="3288165" y="3001010"/>
                  </a:lnTo>
                  <a:lnTo>
                    <a:pt x="3308797" y="2999740"/>
                  </a:lnTo>
                  <a:lnTo>
                    <a:pt x="3329429" y="2998787"/>
                  </a:lnTo>
                  <a:lnTo>
                    <a:pt x="3350378" y="2997200"/>
                  </a:lnTo>
                  <a:lnTo>
                    <a:pt x="3371010" y="2995612"/>
                  </a:lnTo>
                  <a:lnTo>
                    <a:pt x="3391325" y="2993707"/>
                  </a:lnTo>
                  <a:lnTo>
                    <a:pt x="3411957" y="2991167"/>
                  </a:lnTo>
                  <a:lnTo>
                    <a:pt x="3431954" y="2988310"/>
                  </a:lnTo>
                  <a:lnTo>
                    <a:pt x="3451951" y="2985770"/>
                  </a:lnTo>
                  <a:lnTo>
                    <a:pt x="3471948" y="2982595"/>
                  </a:lnTo>
                  <a:lnTo>
                    <a:pt x="3491628" y="2979102"/>
                  </a:lnTo>
                  <a:lnTo>
                    <a:pt x="3510990" y="2975292"/>
                  </a:lnTo>
                  <a:lnTo>
                    <a:pt x="3530035" y="2971482"/>
                  </a:lnTo>
                  <a:lnTo>
                    <a:pt x="3548763" y="2967037"/>
                  </a:lnTo>
                  <a:lnTo>
                    <a:pt x="3567173" y="2962275"/>
                  </a:lnTo>
                  <a:lnTo>
                    <a:pt x="3585265" y="2957512"/>
                  </a:lnTo>
                  <a:lnTo>
                    <a:pt x="3603041" y="2953067"/>
                  </a:lnTo>
                  <a:lnTo>
                    <a:pt x="3620498" y="2947352"/>
                  </a:lnTo>
                  <a:lnTo>
                    <a:pt x="3637004" y="2941955"/>
                  </a:lnTo>
                  <a:lnTo>
                    <a:pt x="3653510" y="2935922"/>
                  </a:lnTo>
                  <a:lnTo>
                    <a:pt x="3669698" y="2929890"/>
                  </a:lnTo>
                  <a:lnTo>
                    <a:pt x="3685251" y="2923857"/>
                  </a:lnTo>
                  <a:lnTo>
                    <a:pt x="3700170" y="2916872"/>
                  </a:lnTo>
                  <a:lnTo>
                    <a:pt x="3714770" y="2909887"/>
                  </a:lnTo>
                  <a:lnTo>
                    <a:pt x="3728419" y="2902902"/>
                  </a:lnTo>
                  <a:lnTo>
                    <a:pt x="3741751" y="2895282"/>
                  </a:lnTo>
                  <a:lnTo>
                    <a:pt x="3754765" y="2887980"/>
                  </a:lnTo>
                  <a:lnTo>
                    <a:pt x="3767144" y="2880042"/>
                  </a:lnTo>
                  <a:lnTo>
                    <a:pt x="3778571" y="2871787"/>
                  </a:lnTo>
                  <a:lnTo>
                    <a:pt x="3789363" y="2863532"/>
                  </a:lnTo>
                  <a:lnTo>
                    <a:pt x="3789363" y="2971165"/>
                  </a:lnTo>
                  <a:lnTo>
                    <a:pt x="3788728" y="2971482"/>
                  </a:lnTo>
                  <a:lnTo>
                    <a:pt x="3788728" y="2975927"/>
                  </a:lnTo>
                  <a:lnTo>
                    <a:pt x="3788411" y="2980055"/>
                  </a:lnTo>
                  <a:lnTo>
                    <a:pt x="3787776" y="2985770"/>
                  </a:lnTo>
                  <a:lnTo>
                    <a:pt x="3786506" y="2991167"/>
                  </a:lnTo>
                  <a:lnTo>
                    <a:pt x="3785237" y="2996247"/>
                  </a:lnTo>
                  <a:lnTo>
                    <a:pt x="3783332" y="3001962"/>
                  </a:lnTo>
                  <a:lnTo>
                    <a:pt x="3781428" y="3007360"/>
                  </a:lnTo>
                  <a:lnTo>
                    <a:pt x="3778571" y="3012758"/>
                  </a:lnTo>
                  <a:lnTo>
                    <a:pt x="3775714" y="3018155"/>
                  </a:lnTo>
                  <a:lnTo>
                    <a:pt x="3772540" y="3023235"/>
                  </a:lnTo>
                  <a:lnTo>
                    <a:pt x="3769048" y="3028633"/>
                  </a:lnTo>
                  <a:lnTo>
                    <a:pt x="3765557" y="3033713"/>
                  </a:lnTo>
                  <a:lnTo>
                    <a:pt x="3761113" y="3038793"/>
                  </a:lnTo>
                  <a:lnTo>
                    <a:pt x="3756987" y="3043555"/>
                  </a:lnTo>
                  <a:lnTo>
                    <a:pt x="3752226" y="3048635"/>
                  </a:lnTo>
                  <a:lnTo>
                    <a:pt x="3747147" y="3054033"/>
                  </a:lnTo>
                  <a:lnTo>
                    <a:pt x="3741433" y="3058795"/>
                  </a:lnTo>
                  <a:lnTo>
                    <a:pt x="3736037" y="3063240"/>
                  </a:lnTo>
                  <a:lnTo>
                    <a:pt x="3723658" y="3072765"/>
                  </a:lnTo>
                  <a:lnTo>
                    <a:pt x="3710327" y="3082290"/>
                  </a:lnTo>
                  <a:lnTo>
                    <a:pt x="3696043" y="3090863"/>
                  </a:lnTo>
                  <a:lnTo>
                    <a:pt x="3680490" y="3099753"/>
                  </a:lnTo>
                  <a:lnTo>
                    <a:pt x="3663667" y="3108325"/>
                  </a:lnTo>
                  <a:lnTo>
                    <a:pt x="3646526" y="3116263"/>
                  </a:lnTo>
                  <a:lnTo>
                    <a:pt x="3627799" y="3124200"/>
                  </a:lnTo>
                  <a:lnTo>
                    <a:pt x="3608754" y="3131503"/>
                  </a:lnTo>
                  <a:lnTo>
                    <a:pt x="3588122" y="3138170"/>
                  </a:lnTo>
                  <a:lnTo>
                    <a:pt x="3566855" y="3145155"/>
                  </a:lnTo>
                  <a:lnTo>
                    <a:pt x="3544636" y="3151188"/>
                  </a:lnTo>
                  <a:lnTo>
                    <a:pt x="3522417" y="3157538"/>
                  </a:lnTo>
                  <a:lnTo>
                    <a:pt x="3498611" y="3163253"/>
                  </a:lnTo>
                  <a:lnTo>
                    <a:pt x="3474170" y="3168333"/>
                  </a:lnTo>
                  <a:lnTo>
                    <a:pt x="3449412" y="3172778"/>
                  </a:lnTo>
                  <a:lnTo>
                    <a:pt x="3423701" y="3176905"/>
                  </a:lnTo>
                  <a:lnTo>
                    <a:pt x="3397356" y="3181033"/>
                  </a:lnTo>
                  <a:lnTo>
                    <a:pt x="3370376" y="3184208"/>
                  </a:lnTo>
                  <a:lnTo>
                    <a:pt x="3343395" y="3187383"/>
                  </a:lnTo>
                  <a:lnTo>
                    <a:pt x="3315146" y="3189605"/>
                  </a:lnTo>
                  <a:lnTo>
                    <a:pt x="3286896" y="3191193"/>
                  </a:lnTo>
                  <a:lnTo>
                    <a:pt x="3258011" y="3192780"/>
                  </a:lnTo>
                  <a:lnTo>
                    <a:pt x="3228491" y="3193415"/>
                  </a:lnTo>
                  <a:lnTo>
                    <a:pt x="3198972" y="3194050"/>
                  </a:lnTo>
                  <a:lnTo>
                    <a:pt x="3168500" y="3193415"/>
                  </a:lnTo>
                  <a:lnTo>
                    <a:pt x="3138663" y="3192780"/>
                  </a:lnTo>
                  <a:lnTo>
                    <a:pt x="3109143" y="3191193"/>
                  </a:lnTo>
                  <a:lnTo>
                    <a:pt x="3080259" y="3189288"/>
                  </a:lnTo>
                  <a:lnTo>
                    <a:pt x="3051374" y="3186748"/>
                  </a:lnTo>
                  <a:lnTo>
                    <a:pt x="3023441" y="3183573"/>
                  </a:lnTo>
                  <a:lnTo>
                    <a:pt x="2996144" y="3180080"/>
                  </a:lnTo>
                  <a:lnTo>
                    <a:pt x="2969481" y="3176270"/>
                  </a:lnTo>
                  <a:lnTo>
                    <a:pt x="2943453" y="3171825"/>
                  </a:lnTo>
                  <a:lnTo>
                    <a:pt x="2917742" y="3167063"/>
                  </a:lnTo>
                  <a:lnTo>
                    <a:pt x="2892984" y="3161665"/>
                  </a:lnTo>
                  <a:lnTo>
                    <a:pt x="2869178" y="3155633"/>
                  </a:lnTo>
                  <a:lnTo>
                    <a:pt x="2846007" y="3149918"/>
                  </a:lnTo>
                  <a:lnTo>
                    <a:pt x="2823470" y="3142933"/>
                  </a:lnTo>
                  <a:lnTo>
                    <a:pt x="2802203" y="3135948"/>
                  </a:lnTo>
                  <a:lnTo>
                    <a:pt x="2781889" y="3128328"/>
                  </a:lnTo>
                  <a:lnTo>
                    <a:pt x="2762527" y="3121025"/>
                  </a:lnTo>
                  <a:lnTo>
                    <a:pt x="2743799" y="3112770"/>
                  </a:lnTo>
                  <a:lnTo>
                    <a:pt x="2726024" y="3104515"/>
                  </a:lnTo>
                  <a:lnTo>
                    <a:pt x="2709518" y="3095625"/>
                  </a:lnTo>
                  <a:lnTo>
                    <a:pt x="2694600" y="3086735"/>
                  </a:lnTo>
                  <a:lnTo>
                    <a:pt x="2679999" y="3077210"/>
                  </a:lnTo>
                  <a:lnTo>
                    <a:pt x="2666985" y="3067685"/>
                  </a:lnTo>
                  <a:lnTo>
                    <a:pt x="2660954" y="3062923"/>
                  </a:lnTo>
                  <a:lnTo>
                    <a:pt x="2655240" y="3057843"/>
                  </a:lnTo>
                  <a:lnTo>
                    <a:pt x="2650162" y="3052763"/>
                  </a:lnTo>
                  <a:lnTo>
                    <a:pt x="2645083" y="3048000"/>
                  </a:lnTo>
                  <a:lnTo>
                    <a:pt x="2639687" y="3042603"/>
                  </a:lnTo>
                  <a:lnTo>
                    <a:pt x="2635561" y="3037205"/>
                  </a:lnTo>
                  <a:lnTo>
                    <a:pt x="2631434" y="3032125"/>
                  </a:lnTo>
                  <a:lnTo>
                    <a:pt x="2627625" y="3027045"/>
                  </a:lnTo>
                  <a:lnTo>
                    <a:pt x="2624134" y="3021648"/>
                  </a:lnTo>
                  <a:lnTo>
                    <a:pt x="2620960" y="3015933"/>
                  </a:lnTo>
                  <a:lnTo>
                    <a:pt x="2618103" y="3010535"/>
                  </a:lnTo>
                  <a:lnTo>
                    <a:pt x="2615881" y="3005137"/>
                  </a:lnTo>
                  <a:lnTo>
                    <a:pt x="2613659" y="2999422"/>
                  </a:lnTo>
                  <a:lnTo>
                    <a:pt x="2612072" y="2994025"/>
                  </a:lnTo>
                  <a:lnTo>
                    <a:pt x="2610485" y="2988310"/>
                  </a:lnTo>
                  <a:lnTo>
                    <a:pt x="2609850" y="2982912"/>
                  </a:lnTo>
                  <a:lnTo>
                    <a:pt x="2609215" y="2976880"/>
                  </a:lnTo>
                  <a:lnTo>
                    <a:pt x="2609215" y="2971482"/>
                  </a:lnTo>
                  <a:lnTo>
                    <a:pt x="2608580" y="2971482"/>
                  </a:lnTo>
                  <a:lnTo>
                    <a:pt x="2608580" y="2825115"/>
                  </a:lnTo>
                  <a:lnTo>
                    <a:pt x="2608263" y="2821305"/>
                  </a:lnTo>
                  <a:lnTo>
                    <a:pt x="2608580" y="2812732"/>
                  </a:lnTo>
                  <a:lnTo>
                    <a:pt x="2609850" y="2805112"/>
                  </a:lnTo>
                  <a:close/>
                  <a:moveTo>
                    <a:pt x="3151360" y="2793804"/>
                  </a:moveTo>
                  <a:lnTo>
                    <a:pt x="3151360" y="2908645"/>
                  </a:lnTo>
                  <a:lnTo>
                    <a:pt x="3174848" y="2908962"/>
                  </a:lnTo>
                  <a:lnTo>
                    <a:pt x="3198972" y="2909280"/>
                  </a:lnTo>
                  <a:lnTo>
                    <a:pt x="3231983" y="2908962"/>
                  </a:lnTo>
                  <a:lnTo>
                    <a:pt x="3231983" y="2794121"/>
                  </a:lnTo>
                  <a:lnTo>
                    <a:pt x="3198972" y="2794755"/>
                  </a:lnTo>
                  <a:lnTo>
                    <a:pt x="3174848" y="2794121"/>
                  </a:lnTo>
                  <a:lnTo>
                    <a:pt x="3151360" y="2793804"/>
                  </a:lnTo>
                  <a:close/>
                  <a:moveTo>
                    <a:pt x="2989478" y="2779528"/>
                  </a:moveTo>
                  <a:lnTo>
                    <a:pt x="2989478" y="2894687"/>
                  </a:lnTo>
                  <a:lnTo>
                    <a:pt x="3009158" y="2897542"/>
                  </a:lnTo>
                  <a:lnTo>
                    <a:pt x="3029472" y="2899762"/>
                  </a:lnTo>
                  <a:lnTo>
                    <a:pt x="3049469" y="2902300"/>
                  </a:lnTo>
                  <a:lnTo>
                    <a:pt x="3070419" y="2903887"/>
                  </a:lnTo>
                  <a:lnTo>
                    <a:pt x="3070419" y="2789045"/>
                  </a:lnTo>
                  <a:lnTo>
                    <a:pt x="3049469" y="2787142"/>
                  </a:lnTo>
                  <a:lnTo>
                    <a:pt x="3029472" y="2784921"/>
                  </a:lnTo>
                  <a:lnTo>
                    <a:pt x="3009158" y="2782383"/>
                  </a:lnTo>
                  <a:lnTo>
                    <a:pt x="2989478" y="2779528"/>
                  </a:lnTo>
                  <a:close/>
                  <a:moveTo>
                    <a:pt x="2827597" y="2743045"/>
                  </a:moveTo>
                  <a:lnTo>
                    <a:pt x="2827597" y="2859790"/>
                  </a:lnTo>
                  <a:lnTo>
                    <a:pt x="2846959" y="2865500"/>
                  </a:lnTo>
                  <a:lnTo>
                    <a:pt x="2866956" y="2870576"/>
                  </a:lnTo>
                  <a:lnTo>
                    <a:pt x="2887588" y="2875969"/>
                  </a:lnTo>
                  <a:lnTo>
                    <a:pt x="2908220" y="2880411"/>
                  </a:lnTo>
                  <a:lnTo>
                    <a:pt x="2908220" y="2764618"/>
                  </a:lnTo>
                  <a:lnTo>
                    <a:pt x="2887588" y="2759542"/>
                  </a:lnTo>
                  <a:lnTo>
                    <a:pt x="2866956" y="2754466"/>
                  </a:lnTo>
                  <a:lnTo>
                    <a:pt x="2846959" y="2748755"/>
                  </a:lnTo>
                  <a:lnTo>
                    <a:pt x="2827597" y="2743045"/>
                  </a:lnTo>
                  <a:close/>
                  <a:moveTo>
                    <a:pt x="1998663" y="2711450"/>
                  </a:moveTo>
                  <a:lnTo>
                    <a:pt x="2032589" y="2718179"/>
                  </a:lnTo>
                  <a:lnTo>
                    <a:pt x="2039311" y="2719781"/>
                  </a:lnTo>
                  <a:lnTo>
                    <a:pt x="2045072" y="2721383"/>
                  </a:lnTo>
                  <a:lnTo>
                    <a:pt x="2050513" y="2723306"/>
                  </a:lnTo>
                  <a:lnTo>
                    <a:pt x="2054674" y="2725228"/>
                  </a:lnTo>
                  <a:lnTo>
                    <a:pt x="2058834" y="2727791"/>
                  </a:lnTo>
                  <a:lnTo>
                    <a:pt x="2062675" y="2730034"/>
                  </a:lnTo>
                  <a:lnTo>
                    <a:pt x="2069716" y="2735161"/>
                  </a:lnTo>
                  <a:lnTo>
                    <a:pt x="2072597" y="2738045"/>
                  </a:lnTo>
                  <a:lnTo>
                    <a:pt x="2074517" y="2740287"/>
                  </a:lnTo>
                  <a:lnTo>
                    <a:pt x="2076118" y="2742851"/>
                  </a:lnTo>
                  <a:lnTo>
                    <a:pt x="2077398" y="2745734"/>
                  </a:lnTo>
                  <a:lnTo>
                    <a:pt x="2078038" y="2747977"/>
                  </a:lnTo>
                  <a:lnTo>
                    <a:pt x="2078038" y="2750861"/>
                  </a:lnTo>
                  <a:lnTo>
                    <a:pt x="2077718" y="2753104"/>
                  </a:lnTo>
                  <a:lnTo>
                    <a:pt x="2077078" y="2755988"/>
                  </a:lnTo>
                  <a:lnTo>
                    <a:pt x="2075478" y="2758231"/>
                  </a:lnTo>
                  <a:lnTo>
                    <a:pt x="2073877" y="2760794"/>
                  </a:lnTo>
                  <a:lnTo>
                    <a:pt x="2071317" y="2763037"/>
                  </a:lnTo>
                  <a:lnTo>
                    <a:pt x="2068756" y="2764959"/>
                  </a:lnTo>
                  <a:lnTo>
                    <a:pt x="2065876" y="2767522"/>
                  </a:lnTo>
                  <a:lnTo>
                    <a:pt x="2062355" y="2769445"/>
                  </a:lnTo>
                  <a:lnTo>
                    <a:pt x="2058194" y="2771047"/>
                  </a:lnTo>
                  <a:lnTo>
                    <a:pt x="2054354" y="2772649"/>
                  </a:lnTo>
                  <a:lnTo>
                    <a:pt x="2048272" y="2774572"/>
                  </a:lnTo>
                  <a:lnTo>
                    <a:pt x="2041871" y="2776174"/>
                  </a:lnTo>
                  <a:lnTo>
                    <a:pt x="2035790" y="2777776"/>
                  </a:lnTo>
                  <a:lnTo>
                    <a:pt x="2028429" y="2779057"/>
                  </a:lnTo>
                  <a:lnTo>
                    <a:pt x="2014026" y="2780659"/>
                  </a:lnTo>
                  <a:lnTo>
                    <a:pt x="1998663" y="2781300"/>
                  </a:lnTo>
                  <a:lnTo>
                    <a:pt x="1998663" y="2711450"/>
                  </a:lnTo>
                  <a:close/>
                  <a:moveTo>
                    <a:pt x="3717945" y="2699583"/>
                  </a:moveTo>
                  <a:lnTo>
                    <a:pt x="3711914" y="2703073"/>
                  </a:lnTo>
                  <a:lnTo>
                    <a:pt x="3704931" y="2707197"/>
                  </a:lnTo>
                  <a:lnTo>
                    <a:pt x="3696678" y="2710686"/>
                  </a:lnTo>
                  <a:lnTo>
                    <a:pt x="3688425" y="2714493"/>
                  </a:lnTo>
                  <a:lnTo>
                    <a:pt x="3671285" y="2721155"/>
                  </a:lnTo>
                  <a:lnTo>
                    <a:pt x="3656684" y="2726866"/>
                  </a:lnTo>
                  <a:lnTo>
                    <a:pt x="3656684" y="2827749"/>
                  </a:lnTo>
                  <a:lnTo>
                    <a:pt x="3665254" y="2823307"/>
                  </a:lnTo>
                  <a:lnTo>
                    <a:pt x="3674142" y="2818549"/>
                  </a:lnTo>
                  <a:lnTo>
                    <a:pt x="3682394" y="2813790"/>
                  </a:lnTo>
                  <a:lnTo>
                    <a:pt x="3690647" y="2808714"/>
                  </a:lnTo>
                  <a:lnTo>
                    <a:pt x="3698582" y="2803321"/>
                  </a:lnTo>
                  <a:lnTo>
                    <a:pt x="3705566" y="2798245"/>
                  </a:lnTo>
                  <a:lnTo>
                    <a:pt x="3711914" y="2792535"/>
                  </a:lnTo>
                  <a:lnTo>
                    <a:pt x="3717945" y="2787776"/>
                  </a:lnTo>
                  <a:lnTo>
                    <a:pt x="3717945" y="2699583"/>
                  </a:lnTo>
                  <a:close/>
                  <a:moveTo>
                    <a:pt x="2490788" y="2694304"/>
                  </a:moveTo>
                  <a:lnTo>
                    <a:pt x="2490788" y="2826893"/>
                  </a:lnTo>
                  <a:lnTo>
                    <a:pt x="2490471" y="2827210"/>
                  </a:lnTo>
                  <a:lnTo>
                    <a:pt x="2489836" y="2835140"/>
                  </a:lnTo>
                  <a:lnTo>
                    <a:pt x="2489519" y="2839898"/>
                  </a:lnTo>
                  <a:lnTo>
                    <a:pt x="2488250" y="2844973"/>
                  </a:lnTo>
                  <a:lnTo>
                    <a:pt x="2487298" y="2849731"/>
                  </a:lnTo>
                  <a:lnTo>
                    <a:pt x="2485711" y="2854807"/>
                  </a:lnTo>
                  <a:lnTo>
                    <a:pt x="2483490" y="2859565"/>
                  </a:lnTo>
                  <a:lnTo>
                    <a:pt x="2481269" y="2864323"/>
                  </a:lnTo>
                  <a:lnTo>
                    <a:pt x="2479048" y="2869080"/>
                  </a:lnTo>
                  <a:lnTo>
                    <a:pt x="2475874" y="2873838"/>
                  </a:lnTo>
                  <a:lnTo>
                    <a:pt x="2472701" y="2878279"/>
                  </a:lnTo>
                  <a:lnTo>
                    <a:pt x="2469528" y="2883037"/>
                  </a:lnTo>
                  <a:lnTo>
                    <a:pt x="2465403" y="2887795"/>
                  </a:lnTo>
                  <a:lnTo>
                    <a:pt x="2461595" y="2892236"/>
                  </a:lnTo>
                  <a:lnTo>
                    <a:pt x="2453028" y="2901435"/>
                  </a:lnTo>
                  <a:lnTo>
                    <a:pt x="2443191" y="2909999"/>
                  </a:lnTo>
                  <a:lnTo>
                    <a:pt x="2432086" y="2918563"/>
                  </a:lnTo>
                  <a:lnTo>
                    <a:pt x="2419710" y="2926811"/>
                  </a:lnTo>
                  <a:lnTo>
                    <a:pt x="2406701" y="2934740"/>
                  </a:lnTo>
                  <a:lnTo>
                    <a:pt x="2393056" y="2942670"/>
                  </a:lnTo>
                  <a:lnTo>
                    <a:pt x="2378143" y="2950283"/>
                  </a:lnTo>
                  <a:lnTo>
                    <a:pt x="2362277" y="2957579"/>
                  </a:lnTo>
                  <a:lnTo>
                    <a:pt x="2345777" y="2964240"/>
                  </a:lnTo>
                  <a:lnTo>
                    <a:pt x="2328325" y="2970901"/>
                  </a:lnTo>
                  <a:lnTo>
                    <a:pt x="2309921" y="2977245"/>
                  </a:lnTo>
                  <a:lnTo>
                    <a:pt x="2290882" y="2983589"/>
                  </a:lnTo>
                  <a:lnTo>
                    <a:pt x="2270892" y="2989298"/>
                  </a:lnTo>
                  <a:lnTo>
                    <a:pt x="2250267" y="2994691"/>
                  </a:lnTo>
                  <a:lnTo>
                    <a:pt x="2229324" y="2999449"/>
                  </a:lnTo>
                  <a:lnTo>
                    <a:pt x="2207430" y="3004207"/>
                  </a:lnTo>
                  <a:lnTo>
                    <a:pt x="2184901" y="3008330"/>
                  </a:lnTo>
                  <a:lnTo>
                    <a:pt x="2162054" y="3012137"/>
                  </a:lnTo>
                  <a:lnTo>
                    <a:pt x="2138256" y="3015626"/>
                  </a:lnTo>
                  <a:lnTo>
                    <a:pt x="2113823" y="3018798"/>
                  </a:lnTo>
                  <a:lnTo>
                    <a:pt x="2089390" y="3021018"/>
                  </a:lnTo>
                  <a:lnTo>
                    <a:pt x="2064323" y="3023556"/>
                  </a:lnTo>
                  <a:lnTo>
                    <a:pt x="2038621" y="3025142"/>
                  </a:lnTo>
                  <a:lnTo>
                    <a:pt x="2012601" y="3026093"/>
                  </a:lnTo>
                  <a:lnTo>
                    <a:pt x="1986582" y="3027045"/>
                  </a:lnTo>
                  <a:lnTo>
                    <a:pt x="1959928" y="3027362"/>
                  </a:lnTo>
                  <a:lnTo>
                    <a:pt x="1932639" y="3027045"/>
                  </a:lnTo>
                  <a:lnTo>
                    <a:pt x="1905350" y="3026093"/>
                  </a:lnTo>
                  <a:lnTo>
                    <a:pt x="1879014" y="3025142"/>
                  </a:lnTo>
                  <a:lnTo>
                    <a:pt x="1852994" y="3022921"/>
                  </a:lnTo>
                  <a:lnTo>
                    <a:pt x="1827292" y="3021018"/>
                  </a:lnTo>
                  <a:lnTo>
                    <a:pt x="1802224" y="3018481"/>
                  </a:lnTo>
                  <a:lnTo>
                    <a:pt x="1777157" y="3015309"/>
                  </a:lnTo>
                  <a:lnTo>
                    <a:pt x="1753359" y="3011502"/>
                  </a:lnTo>
                  <a:lnTo>
                    <a:pt x="1729560" y="3007379"/>
                  </a:lnTo>
                  <a:lnTo>
                    <a:pt x="1706714" y="3002938"/>
                  </a:lnTo>
                  <a:lnTo>
                    <a:pt x="1684502" y="2998180"/>
                  </a:lnTo>
                  <a:lnTo>
                    <a:pt x="1662925" y="2993105"/>
                  </a:lnTo>
                  <a:lnTo>
                    <a:pt x="1641983" y="2987712"/>
                  </a:lnTo>
                  <a:lnTo>
                    <a:pt x="1622309" y="2981686"/>
                  </a:lnTo>
                  <a:lnTo>
                    <a:pt x="1602953" y="2975342"/>
                  </a:lnTo>
                  <a:lnTo>
                    <a:pt x="1584549" y="2968681"/>
                  </a:lnTo>
                  <a:lnTo>
                    <a:pt x="1566780" y="2961702"/>
                  </a:lnTo>
                  <a:lnTo>
                    <a:pt x="1550280" y="2954407"/>
                  </a:lnTo>
                  <a:lnTo>
                    <a:pt x="1534414" y="2947111"/>
                  </a:lnTo>
                  <a:lnTo>
                    <a:pt x="1519501" y="2939181"/>
                  </a:lnTo>
                  <a:lnTo>
                    <a:pt x="1505539" y="2930934"/>
                  </a:lnTo>
                  <a:lnTo>
                    <a:pt x="1493164" y="2922687"/>
                  </a:lnTo>
                  <a:lnTo>
                    <a:pt x="1481106" y="2913805"/>
                  </a:lnTo>
                  <a:lnTo>
                    <a:pt x="1470635" y="2904924"/>
                  </a:lnTo>
                  <a:lnTo>
                    <a:pt x="1465875" y="2900483"/>
                  </a:lnTo>
                  <a:lnTo>
                    <a:pt x="1461116" y="2895725"/>
                  </a:lnTo>
                  <a:lnTo>
                    <a:pt x="1456673" y="2891284"/>
                  </a:lnTo>
                  <a:lnTo>
                    <a:pt x="1452866" y="2886844"/>
                  </a:lnTo>
                  <a:lnTo>
                    <a:pt x="1449375" y="2882086"/>
                  </a:lnTo>
                  <a:lnTo>
                    <a:pt x="1445885" y="2877328"/>
                  </a:lnTo>
                  <a:lnTo>
                    <a:pt x="1442712" y="2872252"/>
                  </a:lnTo>
                  <a:lnTo>
                    <a:pt x="1439856" y="2867494"/>
                  </a:lnTo>
                  <a:lnTo>
                    <a:pt x="1437000" y="2862737"/>
                  </a:lnTo>
                  <a:lnTo>
                    <a:pt x="1435096" y="2857661"/>
                  </a:lnTo>
                  <a:lnTo>
                    <a:pt x="1433192" y="2852269"/>
                  </a:lnTo>
                  <a:lnTo>
                    <a:pt x="1431606" y="2847828"/>
                  </a:lnTo>
                  <a:lnTo>
                    <a:pt x="1430337" y="2842436"/>
                  </a:lnTo>
                  <a:lnTo>
                    <a:pt x="1429702" y="2837361"/>
                  </a:lnTo>
                  <a:lnTo>
                    <a:pt x="1429385" y="2832286"/>
                  </a:lnTo>
                  <a:lnTo>
                    <a:pt x="1428750" y="2827210"/>
                  </a:lnTo>
                  <a:lnTo>
                    <a:pt x="1428750" y="2700014"/>
                  </a:lnTo>
                  <a:lnTo>
                    <a:pt x="1429702" y="2705406"/>
                  </a:lnTo>
                  <a:lnTo>
                    <a:pt x="1430654" y="2711433"/>
                  </a:lnTo>
                  <a:lnTo>
                    <a:pt x="1432240" y="2716825"/>
                  </a:lnTo>
                  <a:lnTo>
                    <a:pt x="1434462" y="2722218"/>
                  </a:lnTo>
                  <a:lnTo>
                    <a:pt x="1436683" y="2728245"/>
                  </a:lnTo>
                  <a:lnTo>
                    <a:pt x="1439539" y="2733320"/>
                  </a:lnTo>
                  <a:lnTo>
                    <a:pt x="1442712" y="2739029"/>
                  </a:lnTo>
                  <a:lnTo>
                    <a:pt x="1446202" y="2744422"/>
                  </a:lnTo>
                  <a:lnTo>
                    <a:pt x="1449692" y="2749497"/>
                  </a:lnTo>
                  <a:lnTo>
                    <a:pt x="1454135" y="2755206"/>
                  </a:lnTo>
                  <a:lnTo>
                    <a:pt x="1458894" y="2760282"/>
                  </a:lnTo>
                  <a:lnTo>
                    <a:pt x="1463654" y="2765357"/>
                  </a:lnTo>
                  <a:lnTo>
                    <a:pt x="1468731" y="2770432"/>
                  </a:lnTo>
                  <a:lnTo>
                    <a:pt x="1474125" y="2775507"/>
                  </a:lnTo>
                  <a:lnTo>
                    <a:pt x="1480154" y="2780265"/>
                  </a:lnTo>
                  <a:lnTo>
                    <a:pt x="1480154" y="2879231"/>
                  </a:lnTo>
                  <a:lnTo>
                    <a:pt x="1482375" y="2882086"/>
                  </a:lnTo>
                  <a:lnTo>
                    <a:pt x="1484914" y="2884623"/>
                  </a:lnTo>
                  <a:lnTo>
                    <a:pt x="1491895" y="2890650"/>
                  </a:lnTo>
                  <a:lnTo>
                    <a:pt x="1500145" y="2896994"/>
                  </a:lnTo>
                  <a:lnTo>
                    <a:pt x="1509664" y="2903338"/>
                  </a:lnTo>
                  <a:lnTo>
                    <a:pt x="1519818" y="2909682"/>
                  </a:lnTo>
                  <a:lnTo>
                    <a:pt x="1530924" y="2915709"/>
                  </a:lnTo>
                  <a:lnTo>
                    <a:pt x="1542030" y="2921735"/>
                  </a:lnTo>
                  <a:lnTo>
                    <a:pt x="1553136" y="2926811"/>
                  </a:lnTo>
                  <a:lnTo>
                    <a:pt x="1553136" y="2824673"/>
                  </a:lnTo>
                  <a:lnTo>
                    <a:pt x="1569953" y="2832286"/>
                  </a:lnTo>
                  <a:lnTo>
                    <a:pt x="1587723" y="2839264"/>
                  </a:lnTo>
                  <a:lnTo>
                    <a:pt x="1606127" y="2846242"/>
                  </a:lnTo>
                  <a:lnTo>
                    <a:pt x="1625482" y="2852269"/>
                  </a:lnTo>
                  <a:lnTo>
                    <a:pt x="1625482" y="2953772"/>
                  </a:lnTo>
                  <a:lnTo>
                    <a:pt x="1642935" y="2958847"/>
                  </a:lnTo>
                  <a:lnTo>
                    <a:pt x="1661021" y="2963605"/>
                  </a:lnTo>
                  <a:lnTo>
                    <a:pt x="1679425" y="2968363"/>
                  </a:lnTo>
                  <a:lnTo>
                    <a:pt x="1698464" y="2972487"/>
                  </a:lnTo>
                  <a:lnTo>
                    <a:pt x="1698464" y="2871618"/>
                  </a:lnTo>
                  <a:lnTo>
                    <a:pt x="1716233" y="2875424"/>
                  </a:lnTo>
                  <a:lnTo>
                    <a:pt x="1734320" y="2878914"/>
                  </a:lnTo>
                  <a:lnTo>
                    <a:pt x="1752407" y="2882086"/>
                  </a:lnTo>
                  <a:lnTo>
                    <a:pt x="1771445" y="2885258"/>
                  </a:lnTo>
                  <a:lnTo>
                    <a:pt x="1771445" y="2985175"/>
                  </a:lnTo>
                  <a:lnTo>
                    <a:pt x="1789215" y="2987712"/>
                  </a:lnTo>
                  <a:lnTo>
                    <a:pt x="1807301" y="2989933"/>
                  </a:lnTo>
                  <a:lnTo>
                    <a:pt x="1825388" y="2991836"/>
                  </a:lnTo>
                  <a:lnTo>
                    <a:pt x="1843792" y="2993422"/>
                  </a:lnTo>
                  <a:lnTo>
                    <a:pt x="1843792" y="2893505"/>
                  </a:lnTo>
                  <a:lnTo>
                    <a:pt x="1861879" y="2895091"/>
                  </a:lnTo>
                  <a:lnTo>
                    <a:pt x="1880283" y="2896042"/>
                  </a:lnTo>
                  <a:lnTo>
                    <a:pt x="1898369" y="2896994"/>
                  </a:lnTo>
                  <a:lnTo>
                    <a:pt x="1916773" y="2897628"/>
                  </a:lnTo>
                  <a:lnTo>
                    <a:pt x="1916773" y="2997546"/>
                  </a:lnTo>
                  <a:lnTo>
                    <a:pt x="1938033" y="2997863"/>
                  </a:lnTo>
                  <a:lnTo>
                    <a:pt x="1959928" y="2998180"/>
                  </a:lnTo>
                  <a:lnTo>
                    <a:pt x="1989755" y="2997863"/>
                  </a:lnTo>
                  <a:lnTo>
                    <a:pt x="1989755" y="2898263"/>
                  </a:lnTo>
                  <a:lnTo>
                    <a:pt x="2018630" y="2896994"/>
                  </a:lnTo>
                  <a:lnTo>
                    <a:pt x="2046553" y="2895408"/>
                  </a:lnTo>
                  <a:lnTo>
                    <a:pt x="2074159" y="2893505"/>
                  </a:lnTo>
                  <a:lnTo>
                    <a:pt x="2101448" y="2890967"/>
                  </a:lnTo>
                  <a:lnTo>
                    <a:pt x="2128102" y="2887795"/>
                  </a:lnTo>
                  <a:lnTo>
                    <a:pt x="2154122" y="2883989"/>
                  </a:lnTo>
                  <a:lnTo>
                    <a:pt x="2179189" y="2879865"/>
                  </a:lnTo>
                  <a:lnTo>
                    <a:pt x="2204257" y="2875424"/>
                  </a:lnTo>
                  <a:lnTo>
                    <a:pt x="2228372" y="2870032"/>
                  </a:lnTo>
                  <a:lnTo>
                    <a:pt x="2251219" y="2864640"/>
                  </a:lnTo>
                  <a:lnTo>
                    <a:pt x="2273430" y="2858613"/>
                  </a:lnTo>
                  <a:lnTo>
                    <a:pt x="2294690" y="2851952"/>
                  </a:lnTo>
                  <a:lnTo>
                    <a:pt x="2315633" y="2845291"/>
                  </a:lnTo>
                  <a:lnTo>
                    <a:pt x="2335306" y="2838312"/>
                  </a:lnTo>
                  <a:lnTo>
                    <a:pt x="2354027" y="2830382"/>
                  </a:lnTo>
                  <a:lnTo>
                    <a:pt x="2371797" y="2822452"/>
                  </a:lnTo>
                  <a:lnTo>
                    <a:pt x="2371797" y="2924590"/>
                  </a:lnTo>
                  <a:lnTo>
                    <a:pt x="2379729" y="2921101"/>
                  </a:lnTo>
                  <a:lnTo>
                    <a:pt x="2387028" y="2916660"/>
                  </a:lnTo>
                  <a:lnTo>
                    <a:pt x="2394643" y="2912219"/>
                  </a:lnTo>
                  <a:lnTo>
                    <a:pt x="2401941" y="2907461"/>
                  </a:lnTo>
                  <a:lnTo>
                    <a:pt x="2409239" y="2902703"/>
                  </a:lnTo>
                  <a:lnTo>
                    <a:pt x="2415585" y="2898263"/>
                  </a:lnTo>
                  <a:lnTo>
                    <a:pt x="2421297" y="2893505"/>
                  </a:lnTo>
                  <a:lnTo>
                    <a:pt x="2426374" y="2889064"/>
                  </a:lnTo>
                  <a:lnTo>
                    <a:pt x="2426374" y="2791050"/>
                  </a:lnTo>
                  <a:lnTo>
                    <a:pt x="2433989" y="2785340"/>
                  </a:lnTo>
                  <a:lnTo>
                    <a:pt x="2440653" y="2779948"/>
                  </a:lnTo>
                  <a:lnTo>
                    <a:pt x="2447316" y="2774238"/>
                  </a:lnTo>
                  <a:lnTo>
                    <a:pt x="2453345" y="2768529"/>
                  </a:lnTo>
                  <a:lnTo>
                    <a:pt x="2459057" y="2762819"/>
                  </a:lnTo>
                  <a:lnTo>
                    <a:pt x="2464451" y="2757110"/>
                  </a:lnTo>
                  <a:lnTo>
                    <a:pt x="2469211" y="2751083"/>
                  </a:lnTo>
                  <a:lnTo>
                    <a:pt x="2473336" y="2744739"/>
                  </a:lnTo>
                  <a:lnTo>
                    <a:pt x="2477461" y="2739029"/>
                  </a:lnTo>
                  <a:lnTo>
                    <a:pt x="2480634" y="2732685"/>
                  </a:lnTo>
                  <a:lnTo>
                    <a:pt x="2483490" y="2726341"/>
                  </a:lnTo>
                  <a:lnTo>
                    <a:pt x="2486028" y="2719997"/>
                  </a:lnTo>
                  <a:lnTo>
                    <a:pt x="2487932" y="2713654"/>
                  </a:lnTo>
                  <a:lnTo>
                    <a:pt x="2489519" y="2707310"/>
                  </a:lnTo>
                  <a:lnTo>
                    <a:pt x="2490471" y="2700966"/>
                  </a:lnTo>
                  <a:lnTo>
                    <a:pt x="2490788" y="2694304"/>
                  </a:lnTo>
                  <a:close/>
                  <a:moveTo>
                    <a:pt x="2490470" y="2686155"/>
                  </a:moveTo>
                  <a:lnTo>
                    <a:pt x="2490788" y="2691795"/>
                  </a:lnTo>
                  <a:lnTo>
                    <a:pt x="2490470" y="2693988"/>
                  </a:lnTo>
                  <a:lnTo>
                    <a:pt x="2490470" y="2690542"/>
                  </a:lnTo>
                  <a:lnTo>
                    <a:pt x="2490470" y="2686155"/>
                  </a:lnTo>
                  <a:close/>
                  <a:moveTo>
                    <a:pt x="2490416" y="2685242"/>
                  </a:moveTo>
                  <a:lnTo>
                    <a:pt x="2490470" y="2685528"/>
                  </a:lnTo>
                  <a:lnTo>
                    <a:pt x="2490470" y="2686155"/>
                  </a:lnTo>
                  <a:lnTo>
                    <a:pt x="2490416" y="2685242"/>
                  </a:lnTo>
                  <a:close/>
                  <a:moveTo>
                    <a:pt x="1427957" y="2683026"/>
                  </a:moveTo>
                  <a:lnTo>
                    <a:pt x="1427516" y="2686071"/>
                  </a:lnTo>
                  <a:lnTo>
                    <a:pt x="1427516" y="2690943"/>
                  </a:lnTo>
                  <a:lnTo>
                    <a:pt x="1427516" y="2693987"/>
                  </a:lnTo>
                  <a:lnTo>
                    <a:pt x="1427163" y="2692161"/>
                  </a:lnTo>
                  <a:lnTo>
                    <a:pt x="1427163" y="2686680"/>
                  </a:lnTo>
                  <a:lnTo>
                    <a:pt x="1427957" y="2683026"/>
                  </a:lnTo>
                  <a:close/>
                  <a:moveTo>
                    <a:pt x="1430338" y="2671762"/>
                  </a:moveTo>
                  <a:lnTo>
                    <a:pt x="1428927" y="2676633"/>
                  </a:lnTo>
                  <a:lnTo>
                    <a:pt x="1428221" y="2681809"/>
                  </a:lnTo>
                  <a:lnTo>
                    <a:pt x="1427957" y="2683026"/>
                  </a:lnTo>
                  <a:lnTo>
                    <a:pt x="1428221" y="2681200"/>
                  </a:lnTo>
                  <a:lnTo>
                    <a:pt x="1428927" y="2676329"/>
                  </a:lnTo>
                  <a:lnTo>
                    <a:pt x="1430338" y="2671762"/>
                  </a:lnTo>
                  <a:close/>
                  <a:moveTo>
                    <a:pt x="2487613" y="2670175"/>
                  </a:moveTo>
                  <a:lnTo>
                    <a:pt x="2489200" y="2675815"/>
                  </a:lnTo>
                  <a:lnTo>
                    <a:pt x="2490153" y="2680828"/>
                  </a:lnTo>
                  <a:lnTo>
                    <a:pt x="2490416" y="2685242"/>
                  </a:lnTo>
                  <a:lnTo>
                    <a:pt x="2489518" y="2680515"/>
                  </a:lnTo>
                  <a:lnTo>
                    <a:pt x="2488883" y="2675502"/>
                  </a:lnTo>
                  <a:lnTo>
                    <a:pt x="2487613" y="2670175"/>
                  </a:lnTo>
                  <a:close/>
                  <a:moveTo>
                    <a:pt x="2665715" y="2659293"/>
                  </a:moveTo>
                  <a:lnTo>
                    <a:pt x="2665715" y="2777307"/>
                  </a:lnTo>
                  <a:lnTo>
                    <a:pt x="2668254" y="2780162"/>
                  </a:lnTo>
                  <a:lnTo>
                    <a:pt x="2671429" y="2783335"/>
                  </a:lnTo>
                  <a:lnTo>
                    <a:pt x="2678729" y="2789362"/>
                  </a:lnTo>
                  <a:lnTo>
                    <a:pt x="2687934" y="2796659"/>
                  </a:lnTo>
                  <a:lnTo>
                    <a:pt x="2698726" y="2803638"/>
                  </a:lnTo>
                  <a:lnTo>
                    <a:pt x="2710153" y="2810935"/>
                  </a:lnTo>
                  <a:lnTo>
                    <a:pt x="2722215" y="2817914"/>
                  </a:lnTo>
                  <a:lnTo>
                    <a:pt x="2734594" y="2824259"/>
                  </a:lnTo>
                  <a:lnTo>
                    <a:pt x="2746656" y="2829969"/>
                  </a:lnTo>
                  <a:lnTo>
                    <a:pt x="2746656" y="2711004"/>
                  </a:lnTo>
                  <a:lnTo>
                    <a:pt x="2734594" y="2705293"/>
                  </a:lnTo>
                  <a:lnTo>
                    <a:pt x="2723167" y="2699266"/>
                  </a:lnTo>
                  <a:lnTo>
                    <a:pt x="2712058" y="2692921"/>
                  </a:lnTo>
                  <a:lnTo>
                    <a:pt x="2701583" y="2686259"/>
                  </a:lnTo>
                  <a:lnTo>
                    <a:pt x="2691743" y="2679914"/>
                  </a:lnTo>
                  <a:lnTo>
                    <a:pt x="2682538" y="2673252"/>
                  </a:lnTo>
                  <a:lnTo>
                    <a:pt x="2673650" y="2666273"/>
                  </a:lnTo>
                  <a:lnTo>
                    <a:pt x="2665715" y="2659293"/>
                  </a:lnTo>
                  <a:close/>
                  <a:moveTo>
                    <a:pt x="1925638" y="2592387"/>
                  </a:moveTo>
                  <a:lnTo>
                    <a:pt x="1925638" y="2662237"/>
                  </a:lnTo>
                  <a:lnTo>
                    <a:pt x="1911407" y="2659674"/>
                  </a:lnTo>
                  <a:lnTo>
                    <a:pt x="1894963" y="2655829"/>
                  </a:lnTo>
                  <a:lnTo>
                    <a:pt x="1887057" y="2653907"/>
                  </a:lnTo>
                  <a:lnTo>
                    <a:pt x="1880100" y="2652304"/>
                  </a:lnTo>
                  <a:lnTo>
                    <a:pt x="1873459" y="2650062"/>
                  </a:lnTo>
                  <a:lnTo>
                    <a:pt x="1867451" y="2647498"/>
                  </a:lnTo>
                  <a:lnTo>
                    <a:pt x="1861442" y="2644935"/>
                  </a:lnTo>
                  <a:lnTo>
                    <a:pt x="1856383" y="2641090"/>
                  </a:lnTo>
                  <a:lnTo>
                    <a:pt x="1853220" y="2639168"/>
                  </a:lnTo>
                  <a:lnTo>
                    <a:pt x="1851007" y="2636925"/>
                  </a:lnTo>
                  <a:lnTo>
                    <a:pt x="1848793" y="2634041"/>
                  </a:lnTo>
                  <a:lnTo>
                    <a:pt x="1847844" y="2631798"/>
                  </a:lnTo>
                  <a:lnTo>
                    <a:pt x="1846579" y="2628914"/>
                  </a:lnTo>
                  <a:lnTo>
                    <a:pt x="1846263" y="2626671"/>
                  </a:lnTo>
                  <a:lnTo>
                    <a:pt x="1846263" y="2623788"/>
                  </a:lnTo>
                  <a:lnTo>
                    <a:pt x="1846579" y="2621224"/>
                  </a:lnTo>
                  <a:lnTo>
                    <a:pt x="1847528" y="2618661"/>
                  </a:lnTo>
                  <a:lnTo>
                    <a:pt x="1848477" y="2616098"/>
                  </a:lnTo>
                  <a:lnTo>
                    <a:pt x="1850374" y="2613855"/>
                  </a:lnTo>
                  <a:lnTo>
                    <a:pt x="1852588" y="2611292"/>
                  </a:lnTo>
                  <a:lnTo>
                    <a:pt x="1855118" y="2609369"/>
                  </a:lnTo>
                  <a:lnTo>
                    <a:pt x="1858280" y="2607447"/>
                  </a:lnTo>
                  <a:lnTo>
                    <a:pt x="1861759" y="2605524"/>
                  </a:lnTo>
                  <a:lnTo>
                    <a:pt x="1865870" y="2603922"/>
                  </a:lnTo>
                  <a:lnTo>
                    <a:pt x="1872194" y="2601359"/>
                  </a:lnTo>
                  <a:lnTo>
                    <a:pt x="1878835" y="2599436"/>
                  </a:lnTo>
                  <a:lnTo>
                    <a:pt x="1885792" y="2597834"/>
                  </a:lnTo>
                  <a:lnTo>
                    <a:pt x="1893382" y="2596232"/>
                  </a:lnTo>
                  <a:lnTo>
                    <a:pt x="1901288" y="2594951"/>
                  </a:lnTo>
                  <a:lnTo>
                    <a:pt x="1909194" y="2593989"/>
                  </a:lnTo>
                  <a:lnTo>
                    <a:pt x="1925638" y="2592387"/>
                  </a:lnTo>
                  <a:close/>
                  <a:moveTo>
                    <a:pt x="3178346" y="2558733"/>
                  </a:moveTo>
                  <a:lnTo>
                    <a:pt x="3178346" y="2673668"/>
                  </a:lnTo>
                  <a:lnTo>
                    <a:pt x="3201835" y="2674303"/>
                  </a:lnTo>
                  <a:lnTo>
                    <a:pt x="3225959" y="2674303"/>
                  </a:lnTo>
                  <a:lnTo>
                    <a:pt x="3258970" y="2673986"/>
                  </a:lnTo>
                  <a:lnTo>
                    <a:pt x="3258970" y="2559368"/>
                  </a:lnTo>
                  <a:lnTo>
                    <a:pt x="3225641" y="2559686"/>
                  </a:lnTo>
                  <a:lnTo>
                    <a:pt x="3201835" y="2559368"/>
                  </a:lnTo>
                  <a:lnTo>
                    <a:pt x="3178346" y="2558733"/>
                  </a:lnTo>
                  <a:close/>
                  <a:moveTo>
                    <a:pt x="2609850" y="2552700"/>
                  </a:moveTo>
                  <a:lnTo>
                    <a:pt x="2613342" y="2559045"/>
                  </a:lnTo>
                  <a:lnTo>
                    <a:pt x="2617468" y="2564438"/>
                  </a:lnTo>
                  <a:lnTo>
                    <a:pt x="2621594" y="2570466"/>
                  </a:lnTo>
                  <a:lnTo>
                    <a:pt x="2626038" y="2576176"/>
                  </a:lnTo>
                  <a:lnTo>
                    <a:pt x="2631117" y="2581886"/>
                  </a:lnTo>
                  <a:lnTo>
                    <a:pt x="2635878" y="2587280"/>
                  </a:lnTo>
                  <a:lnTo>
                    <a:pt x="2641274" y="2592673"/>
                  </a:lnTo>
                  <a:lnTo>
                    <a:pt x="2646988" y="2598383"/>
                  </a:lnTo>
                  <a:lnTo>
                    <a:pt x="2658732" y="2608535"/>
                  </a:lnTo>
                  <a:lnTo>
                    <a:pt x="2671746" y="2618686"/>
                  </a:lnTo>
                  <a:lnTo>
                    <a:pt x="2685712" y="2628204"/>
                  </a:lnTo>
                  <a:lnTo>
                    <a:pt x="2700631" y="2637721"/>
                  </a:lnTo>
                  <a:lnTo>
                    <a:pt x="2715867" y="2646921"/>
                  </a:lnTo>
                  <a:lnTo>
                    <a:pt x="2732372" y="2655486"/>
                  </a:lnTo>
                  <a:lnTo>
                    <a:pt x="2749830" y="2663735"/>
                  </a:lnTo>
                  <a:lnTo>
                    <a:pt x="2767923" y="2671666"/>
                  </a:lnTo>
                  <a:lnTo>
                    <a:pt x="2786650" y="2679280"/>
                  </a:lnTo>
                  <a:lnTo>
                    <a:pt x="2805695" y="2686576"/>
                  </a:lnTo>
                  <a:lnTo>
                    <a:pt x="2826009" y="2693238"/>
                  </a:lnTo>
                  <a:lnTo>
                    <a:pt x="2846959" y="2699583"/>
                  </a:lnTo>
                  <a:lnTo>
                    <a:pt x="2867591" y="2705611"/>
                  </a:lnTo>
                  <a:lnTo>
                    <a:pt x="2889492" y="2711321"/>
                  </a:lnTo>
                  <a:lnTo>
                    <a:pt x="2912029" y="2716714"/>
                  </a:lnTo>
                  <a:lnTo>
                    <a:pt x="2934248" y="2721790"/>
                  </a:lnTo>
                  <a:lnTo>
                    <a:pt x="2957102" y="2725914"/>
                  </a:lnTo>
                  <a:lnTo>
                    <a:pt x="2980908" y="2730355"/>
                  </a:lnTo>
                  <a:lnTo>
                    <a:pt x="3004396" y="2733845"/>
                  </a:lnTo>
                  <a:lnTo>
                    <a:pt x="3028203" y="2737335"/>
                  </a:lnTo>
                  <a:lnTo>
                    <a:pt x="3052644" y="2740190"/>
                  </a:lnTo>
                  <a:lnTo>
                    <a:pt x="3077084" y="2743045"/>
                  </a:lnTo>
                  <a:lnTo>
                    <a:pt x="3101525" y="2744949"/>
                  </a:lnTo>
                  <a:lnTo>
                    <a:pt x="3125966" y="2746852"/>
                  </a:lnTo>
                  <a:lnTo>
                    <a:pt x="3150725" y="2748121"/>
                  </a:lnTo>
                  <a:lnTo>
                    <a:pt x="3175800" y="2749390"/>
                  </a:lnTo>
                  <a:lnTo>
                    <a:pt x="3200559" y="2750024"/>
                  </a:lnTo>
                  <a:lnTo>
                    <a:pt x="3225317" y="2750024"/>
                  </a:lnTo>
                  <a:lnTo>
                    <a:pt x="3246266" y="2750024"/>
                  </a:lnTo>
                  <a:lnTo>
                    <a:pt x="3267216" y="2749707"/>
                  </a:lnTo>
                  <a:lnTo>
                    <a:pt x="3288165" y="2748755"/>
                  </a:lnTo>
                  <a:lnTo>
                    <a:pt x="3308797" y="2747804"/>
                  </a:lnTo>
                  <a:lnTo>
                    <a:pt x="3329429" y="2746535"/>
                  </a:lnTo>
                  <a:lnTo>
                    <a:pt x="3350378" y="2744949"/>
                  </a:lnTo>
                  <a:lnTo>
                    <a:pt x="3371010" y="2743362"/>
                  </a:lnTo>
                  <a:lnTo>
                    <a:pt x="3391325" y="2741459"/>
                  </a:lnTo>
                  <a:lnTo>
                    <a:pt x="3411957" y="2738921"/>
                  </a:lnTo>
                  <a:lnTo>
                    <a:pt x="3431954" y="2736383"/>
                  </a:lnTo>
                  <a:lnTo>
                    <a:pt x="3451951" y="2733528"/>
                  </a:lnTo>
                  <a:lnTo>
                    <a:pt x="3471948" y="2730355"/>
                  </a:lnTo>
                  <a:lnTo>
                    <a:pt x="3491628" y="2726866"/>
                  </a:lnTo>
                  <a:lnTo>
                    <a:pt x="3510990" y="2723376"/>
                  </a:lnTo>
                  <a:lnTo>
                    <a:pt x="3530035" y="2719252"/>
                  </a:lnTo>
                  <a:lnTo>
                    <a:pt x="3548763" y="2715128"/>
                  </a:lnTo>
                  <a:lnTo>
                    <a:pt x="3567173" y="2710369"/>
                  </a:lnTo>
                  <a:lnTo>
                    <a:pt x="3585265" y="2705611"/>
                  </a:lnTo>
                  <a:lnTo>
                    <a:pt x="3603041" y="2700852"/>
                  </a:lnTo>
                  <a:lnTo>
                    <a:pt x="3620498" y="2695142"/>
                  </a:lnTo>
                  <a:lnTo>
                    <a:pt x="3637004" y="2689749"/>
                  </a:lnTo>
                  <a:lnTo>
                    <a:pt x="3653510" y="2683721"/>
                  </a:lnTo>
                  <a:lnTo>
                    <a:pt x="3669698" y="2678011"/>
                  </a:lnTo>
                  <a:lnTo>
                    <a:pt x="3685251" y="2671349"/>
                  </a:lnTo>
                  <a:lnTo>
                    <a:pt x="3700170" y="2665004"/>
                  </a:lnTo>
                  <a:lnTo>
                    <a:pt x="3714770" y="2657707"/>
                  </a:lnTo>
                  <a:lnTo>
                    <a:pt x="3728419" y="2650728"/>
                  </a:lnTo>
                  <a:lnTo>
                    <a:pt x="3741751" y="2643114"/>
                  </a:lnTo>
                  <a:lnTo>
                    <a:pt x="3754765" y="2635818"/>
                  </a:lnTo>
                  <a:lnTo>
                    <a:pt x="3767144" y="2627886"/>
                  </a:lnTo>
                  <a:lnTo>
                    <a:pt x="3778571" y="2619638"/>
                  </a:lnTo>
                  <a:lnTo>
                    <a:pt x="3789363" y="2611073"/>
                  </a:lnTo>
                  <a:lnTo>
                    <a:pt x="3789363" y="2718935"/>
                  </a:lnTo>
                  <a:lnTo>
                    <a:pt x="3788728" y="2718935"/>
                  </a:lnTo>
                  <a:lnTo>
                    <a:pt x="3788411" y="2728135"/>
                  </a:lnTo>
                  <a:lnTo>
                    <a:pt x="3787776" y="2733528"/>
                  </a:lnTo>
                  <a:lnTo>
                    <a:pt x="3786506" y="2738921"/>
                  </a:lnTo>
                  <a:lnTo>
                    <a:pt x="3785237" y="2744314"/>
                  </a:lnTo>
                  <a:lnTo>
                    <a:pt x="3783332" y="2749707"/>
                  </a:lnTo>
                  <a:lnTo>
                    <a:pt x="3781428" y="2755100"/>
                  </a:lnTo>
                  <a:lnTo>
                    <a:pt x="3778571" y="2760811"/>
                  </a:lnTo>
                  <a:lnTo>
                    <a:pt x="3775714" y="2765886"/>
                  </a:lnTo>
                  <a:lnTo>
                    <a:pt x="3772540" y="2770962"/>
                  </a:lnTo>
                  <a:lnTo>
                    <a:pt x="3769048" y="2776355"/>
                  </a:lnTo>
                  <a:lnTo>
                    <a:pt x="3765557" y="2781749"/>
                  </a:lnTo>
                  <a:lnTo>
                    <a:pt x="3761113" y="2786824"/>
                  </a:lnTo>
                  <a:lnTo>
                    <a:pt x="3756987" y="2791583"/>
                  </a:lnTo>
                  <a:lnTo>
                    <a:pt x="3752226" y="2796659"/>
                  </a:lnTo>
                  <a:lnTo>
                    <a:pt x="3747147" y="2801735"/>
                  </a:lnTo>
                  <a:lnTo>
                    <a:pt x="3741433" y="2806493"/>
                  </a:lnTo>
                  <a:lnTo>
                    <a:pt x="3736037" y="2811252"/>
                  </a:lnTo>
                  <a:lnTo>
                    <a:pt x="3723658" y="2820769"/>
                  </a:lnTo>
                  <a:lnTo>
                    <a:pt x="3710327" y="2829969"/>
                  </a:lnTo>
                  <a:lnTo>
                    <a:pt x="3696043" y="2838852"/>
                  </a:lnTo>
                  <a:lnTo>
                    <a:pt x="3680490" y="2847418"/>
                  </a:lnTo>
                  <a:lnTo>
                    <a:pt x="3663667" y="2855983"/>
                  </a:lnTo>
                  <a:lnTo>
                    <a:pt x="3646526" y="2863914"/>
                  </a:lnTo>
                  <a:lnTo>
                    <a:pt x="3627799" y="2871845"/>
                  </a:lnTo>
                  <a:lnTo>
                    <a:pt x="3608754" y="2879459"/>
                  </a:lnTo>
                  <a:lnTo>
                    <a:pt x="3588122" y="2886121"/>
                  </a:lnTo>
                  <a:lnTo>
                    <a:pt x="3566855" y="2892783"/>
                  </a:lnTo>
                  <a:lnTo>
                    <a:pt x="3544636" y="2899128"/>
                  </a:lnTo>
                  <a:lnTo>
                    <a:pt x="3522417" y="2905473"/>
                  </a:lnTo>
                  <a:lnTo>
                    <a:pt x="3498611" y="2910866"/>
                  </a:lnTo>
                  <a:lnTo>
                    <a:pt x="3474170" y="2915942"/>
                  </a:lnTo>
                  <a:lnTo>
                    <a:pt x="3449412" y="2920383"/>
                  </a:lnTo>
                  <a:lnTo>
                    <a:pt x="3423701" y="2924824"/>
                  </a:lnTo>
                  <a:lnTo>
                    <a:pt x="3397356" y="2928631"/>
                  </a:lnTo>
                  <a:lnTo>
                    <a:pt x="3370376" y="2931804"/>
                  </a:lnTo>
                  <a:lnTo>
                    <a:pt x="3343395" y="2934976"/>
                  </a:lnTo>
                  <a:lnTo>
                    <a:pt x="3315146" y="2937197"/>
                  </a:lnTo>
                  <a:lnTo>
                    <a:pt x="3286896" y="2938783"/>
                  </a:lnTo>
                  <a:lnTo>
                    <a:pt x="3258011" y="2940369"/>
                  </a:lnTo>
                  <a:lnTo>
                    <a:pt x="3228491" y="2941321"/>
                  </a:lnTo>
                  <a:lnTo>
                    <a:pt x="3198972" y="2941638"/>
                  </a:lnTo>
                  <a:lnTo>
                    <a:pt x="3168500" y="2941321"/>
                  </a:lnTo>
                  <a:lnTo>
                    <a:pt x="3138663" y="2940369"/>
                  </a:lnTo>
                  <a:lnTo>
                    <a:pt x="3109143" y="2938783"/>
                  </a:lnTo>
                  <a:lnTo>
                    <a:pt x="3080259" y="2936880"/>
                  </a:lnTo>
                  <a:lnTo>
                    <a:pt x="3051374" y="2934659"/>
                  </a:lnTo>
                  <a:lnTo>
                    <a:pt x="3023441" y="2931487"/>
                  </a:lnTo>
                  <a:lnTo>
                    <a:pt x="2996144" y="2927997"/>
                  </a:lnTo>
                  <a:lnTo>
                    <a:pt x="2969481" y="2923873"/>
                  </a:lnTo>
                  <a:lnTo>
                    <a:pt x="2943453" y="2919431"/>
                  </a:lnTo>
                  <a:lnTo>
                    <a:pt x="2917742" y="2914355"/>
                  </a:lnTo>
                  <a:lnTo>
                    <a:pt x="2892984" y="2909280"/>
                  </a:lnTo>
                  <a:lnTo>
                    <a:pt x="2869178" y="2903252"/>
                  </a:lnTo>
                  <a:lnTo>
                    <a:pt x="2846007" y="2897224"/>
                  </a:lnTo>
                  <a:lnTo>
                    <a:pt x="2823470" y="2890880"/>
                  </a:lnTo>
                  <a:lnTo>
                    <a:pt x="2802203" y="2883583"/>
                  </a:lnTo>
                  <a:lnTo>
                    <a:pt x="2781889" y="2876286"/>
                  </a:lnTo>
                  <a:lnTo>
                    <a:pt x="2762527" y="2868673"/>
                  </a:lnTo>
                  <a:lnTo>
                    <a:pt x="2743799" y="2860424"/>
                  </a:lnTo>
                  <a:lnTo>
                    <a:pt x="2726024" y="2852176"/>
                  </a:lnTo>
                  <a:lnTo>
                    <a:pt x="2709518" y="2843611"/>
                  </a:lnTo>
                  <a:lnTo>
                    <a:pt x="2694600" y="2834411"/>
                  </a:lnTo>
                  <a:lnTo>
                    <a:pt x="2679999" y="2824893"/>
                  </a:lnTo>
                  <a:lnTo>
                    <a:pt x="2666985" y="2815376"/>
                  </a:lnTo>
                  <a:lnTo>
                    <a:pt x="2660954" y="2810935"/>
                  </a:lnTo>
                  <a:lnTo>
                    <a:pt x="2655240" y="2805542"/>
                  </a:lnTo>
                  <a:lnTo>
                    <a:pt x="2650162" y="2800466"/>
                  </a:lnTo>
                  <a:lnTo>
                    <a:pt x="2645083" y="2795390"/>
                  </a:lnTo>
                  <a:lnTo>
                    <a:pt x="2639687" y="2790314"/>
                  </a:lnTo>
                  <a:lnTo>
                    <a:pt x="2635561" y="2785238"/>
                  </a:lnTo>
                  <a:lnTo>
                    <a:pt x="2631434" y="2780162"/>
                  </a:lnTo>
                  <a:lnTo>
                    <a:pt x="2627625" y="2774452"/>
                  </a:lnTo>
                  <a:lnTo>
                    <a:pt x="2624134" y="2769376"/>
                  </a:lnTo>
                  <a:lnTo>
                    <a:pt x="2620960" y="2763983"/>
                  </a:lnTo>
                  <a:lnTo>
                    <a:pt x="2618103" y="2758273"/>
                  </a:lnTo>
                  <a:lnTo>
                    <a:pt x="2615881" y="2752880"/>
                  </a:lnTo>
                  <a:lnTo>
                    <a:pt x="2613659" y="2747169"/>
                  </a:lnTo>
                  <a:lnTo>
                    <a:pt x="2612072" y="2741776"/>
                  </a:lnTo>
                  <a:lnTo>
                    <a:pt x="2610485" y="2736383"/>
                  </a:lnTo>
                  <a:lnTo>
                    <a:pt x="2609850" y="2730355"/>
                  </a:lnTo>
                  <a:lnTo>
                    <a:pt x="2609215" y="2724962"/>
                  </a:lnTo>
                  <a:lnTo>
                    <a:pt x="2609215" y="2718935"/>
                  </a:lnTo>
                  <a:lnTo>
                    <a:pt x="2608580" y="2719252"/>
                  </a:lnTo>
                  <a:lnTo>
                    <a:pt x="2608580" y="2573004"/>
                  </a:lnTo>
                  <a:lnTo>
                    <a:pt x="2608263" y="2569197"/>
                  </a:lnTo>
                  <a:lnTo>
                    <a:pt x="2608580" y="2560949"/>
                  </a:lnTo>
                  <a:lnTo>
                    <a:pt x="2609850" y="2552700"/>
                  </a:lnTo>
                  <a:close/>
                  <a:moveTo>
                    <a:pt x="3016148" y="2544763"/>
                  </a:moveTo>
                  <a:lnTo>
                    <a:pt x="3016148" y="2660333"/>
                  </a:lnTo>
                  <a:lnTo>
                    <a:pt x="3035827" y="2662556"/>
                  </a:lnTo>
                  <a:lnTo>
                    <a:pt x="3056142" y="2665096"/>
                  </a:lnTo>
                  <a:lnTo>
                    <a:pt x="3076456" y="2667318"/>
                  </a:lnTo>
                  <a:lnTo>
                    <a:pt x="3097406" y="2669223"/>
                  </a:lnTo>
                  <a:lnTo>
                    <a:pt x="3097406" y="2553971"/>
                  </a:lnTo>
                  <a:lnTo>
                    <a:pt x="3076456" y="2552066"/>
                  </a:lnTo>
                  <a:lnTo>
                    <a:pt x="3056142" y="2549843"/>
                  </a:lnTo>
                  <a:lnTo>
                    <a:pt x="3035827" y="2547303"/>
                  </a:lnTo>
                  <a:lnTo>
                    <a:pt x="3016148" y="2544763"/>
                  </a:lnTo>
                  <a:close/>
                  <a:moveTo>
                    <a:pt x="1938656" y="2540386"/>
                  </a:moveTo>
                  <a:lnTo>
                    <a:pt x="1936433" y="2540705"/>
                  </a:lnTo>
                  <a:lnTo>
                    <a:pt x="1933576" y="2540705"/>
                  </a:lnTo>
                  <a:lnTo>
                    <a:pt x="1931036" y="2541342"/>
                  </a:lnTo>
                  <a:lnTo>
                    <a:pt x="1929130" y="2542299"/>
                  </a:lnTo>
                  <a:lnTo>
                    <a:pt x="1927543" y="2542936"/>
                  </a:lnTo>
                  <a:lnTo>
                    <a:pt x="1926273" y="2543892"/>
                  </a:lnTo>
                  <a:lnTo>
                    <a:pt x="1925638" y="2545167"/>
                  </a:lnTo>
                  <a:lnTo>
                    <a:pt x="1925320" y="2546123"/>
                  </a:lnTo>
                  <a:lnTo>
                    <a:pt x="1925320" y="2565247"/>
                  </a:lnTo>
                  <a:lnTo>
                    <a:pt x="1910398" y="2566522"/>
                  </a:lnTo>
                  <a:lnTo>
                    <a:pt x="1895158" y="2568116"/>
                  </a:lnTo>
                  <a:lnTo>
                    <a:pt x="1881188" y="2570028"/>
                  </a:lnTo>
                  <a:lnTo>
                    <a:pt x="1867218" y="2572897"/>
                  </a:lnTo>
                  <a:lnTo>
                    <a:pt x="1853883" y="2575447"/>
                  </a:lnTo>
                  <a:lnTo>
                    <a:pt x="1841183" y="2578634"/>
                  </a:lnTo>
                  <a:lnTo>
                    <a:pt x="1829436" y="2582778"/>
                  </a:lnTo>
                  <a:lnTo>
                    <a:pt x="1818323" y="2586602"/>
                  </a:lnTo>
                  <a:lnTo>
                    <a:pt x="1810703" y="2590108"/>
                  </a:lnTo>
                  <a:lnTo>
                    <a:pt x="1803718" y="2594252"/>
                  </a:lnTo>
                  <a:lnTo>
                    <a:pt x="1797368" y="2598077"/>
                  </a:lnTo>
                  <a:lnTo>
                    <a:pt x="1791970" y="2601902"/>
                  </a:lnTo>
                  <a:lnTo>
                    <a:pt x="1787208" y="2606045"/>
                  </a:lnTo>
                  <a:lnTo>
                    <a:pt x="1783398" y="2610507"/>
                  </a:lnTo>
                  <a:lnTo>
                    <a:pt x="1780223" y="2614651"/>
                  </a:lnTo>
                  <a:lnTo>
                    <a:pt x="1777683" y="2619113"/>
                  </a:lnTo>
                  <a:lnTo>
                    <a:pt x="1776096" y="2623894"/>
                  </a:lnTo>
                  <a:lnTo>
                    <a:pt x="1775460" y="2628038"/>
                  </a:lnTo>
                  <a:lnTo>
                    <a:pt x="1775460" y="2632500"/>
                  </a:lnTo>
                  <a:lnTo>
                    <a:pt x="1776096" y="2637281"/>
                  </a:lnTo>
                  <a:lnTo>
                    <a:pt x="1777683" y="2641743"/>
                  </a:lnTo>
                  <a:lnTo>
                    <a:pt x="1780223" y="2645887"/>
                  </a:lnTo>
                  <a:lnTo>
                    <a:pt x="1783716" y="2650349"/>
                  </a:lnTo>
                  <a:lnTo>
                    <a:pt x="1787526" y="2654811"/>
                  </a:lnTo>
                  <a:lnTo>
                    <a:pt x="1792288" y="2658317"/>
                  </a:lnTo>
                  <a:lnTo>
                    <a:pt x="1797368" y="2661823"/>
                  </a:lnTo>
                  <a:lnTo>
                    <a:pt x="1803400" y="2665329"/>
                  </a:lnTo>
                  <a:lnTo>
                    <a:pt x="1809750" y="2668517"/>
                  </a:lnTo>
                  <a:lnTo>
                    <a:pt x="1816736" y="2671704"/>
                  </a:lnTo>
                  <a:lnTo>
                    <a:pt x="1824356" y="2674573"/>
                  </a:lnTo>
                  <a:lnTo>
                    <a:pt x="1832610" y="2677441"/>
                  </a:lnTo>
                  <a:lnTo>
                    <a:pt x="1840866" y="2679354"/>
                  </a:lnTo>
                  <a:lnTo>
                    <a:pt x="1872933" y="2686047"/>
                  </a:lnTo>
                  <a:lnTo>
                    <a:pt x="1925320" y="2696565"/>
                  </a:lnTo>
                  <a:lnTo>
                    <a:pt x="1925320" y="2778798"/>
                  </a:lnTo>
                  <a:lnTo>
                    <a:pt x="1911668" y="2777204"/>
                  </a:lnTo>
                  <a:lnTo>
                    <a:pt x="1899603" y="2774973"/>
                  </a:lnTo>
                  <a:lnTo>
                    <a:pt x="1885316" y="2772742"/>
                  </a:lnTo>
                  <a:lnTo>
                    <a:pt x="1870393" y="2769236"/>
                  </a:lnTo>
                  <a:lnTo>
                    <a:pt x="1856740" y="2765093"/>
                  </a:lnTo>
                  <a:lnTo>
                    <a:pt x="1844676" y="2760949"/>
                  </a:lnTo>
                  <a:lnTo>
                    <a:pt x="1841183" y="2759674"/>
                  </a:lnTo>
                  <a:lnTo>
                    <a:pt x="1838008" y="2758399"/>
                  </a:lnTo>
                  <a:lnTo>
                    <a:pt x="1835786" y="2757443"/>
                  </a:lnTo>
                  <a:lnTo>
                    <a:pt x="1835150" y="2756805"/>
                  </a:lnTo>
                  <a:lnTo>
                    <a:pt x="1831658" y="2754893"/>
                  </a:lnTo>
                  <a:lnTo>
                    <a:pt x="1829753" y="2753618"/>
                  </a:lnTo>
                  <a:lnTo>
                    <a:pt x="1827848" y="2752662"/>
                  </a:lnTo>
                  <a:lnTo>
                    <a:pt x="1822768" y="2751387"/>
                  </a:lnTo>
                  <a:lnTo>
                    <a:pt x="1817688" y="2750431"/>
                  </a:lnTo>
                  <a:lnTo>
                    <a:pt x="1811656" y="2750112"/>
                  </a:lnTo>
                  <a:lnTo>
                    <a:pt x="1805623" y="2751068"/>
                  </a:lnTo>
                  <a:lnTo>
                    <a:pt x="1799908" y="2751706"/>
                  </a:lnTo>
                  <a:lnTo>
                    <a:pt x="1793876" y="2752981"/>
                  </a:lnTo>
                  <a:lnTo>
                    <a:pt x="1787843" y="2754893"/>
                  </a:lnTo>
                  <a:lnTo>
                    <a:pt x="1782763" y="2756805"/>
                  </a:lnTo>
                  <a:lnTo>
                    <a:pt x="1778636" y="2759355"/>
                  </a:lnTo>
                  <a:lnTo>
                    <a:pt x="1774508" y="2761586"/>
                  </a:lnTo>
                  <a:lnTo>
                    <a:pt x="1771650" y="2764455"/>
                  </a:lnTo>
                  <a:lnTo>
                    <a:pt x="1770698" y="2765730"/>
                  </a:lnTo>
                  <a:lnTo>
                    <a:pt x="1769746" y="2766686"/>
                  </a:lnTo>
                  <a:lnTo>
                    <a:pt x="1769428" y="2767961"/>
                  </a:lnTo>
                  <a:lnTo>
                    <a:pt x="1769428" y="2769555"/>
                  </a:lnTo>
                  <a:lnTo>
                    <a:pt x="1769428" y="2770830"/>
                  </a:lnTo>
                  <a:lnTo>
                    <a:pt x="1770380" y="2772105"/>
                  </a:lnTo>
                  <a:lnTo>
                    <a:pt x="1771016" y="2773061"/>
                  </a:lnTo>
                  <a:lnTo>
                    <a:pt x="1772603" y="2774336"/>
                  </a:lnTo>
                  <a:lnTo>
                    <a:pt x="1778000" y="2777842"/>
                  </a:lnTo>
                  <a:lnTo>
                    <a:pt x="1784668" y="2781348"/>
                  </a:lnTo>
                  <a:lnTo>
                    <a:pt x="1791970" y="2784535"/>
                  </a:lnTo>
                  <a:lnTo>
                    <a:pt x="1799273" y="2787723"/>
                  </a:lnTo>
                  <a:lnTo>
                    <a:pt x="1807846" y="2790591"/>
                  </a:lnTo>
                  <a:lnTo>
                    <a:pt x="1816418" y="2792822"/>
                  </a:lnTo>
                  <a:lnTo>
                    <a:pt x="1825943" y="2795691"/>
                  </a:lnTo>
                  <a:lnTo>
                    <a:pt x="1835786" y="2797603"/>
                  </a:lnTo>
                  <a:lnTo>
                    <a:pt x="1845946" y="2799516"/>
                  </a:lnTo>
                  <a:lnTo>
                    <a:pt x="1856740" y="2801747"/>
                  </a:lnTo>
                  <a:lnTo>
                    <a:pt x="1878648" y="2804934"/>
                  </a:lnTo>
                  <a:lnTo>
                    <a:pt x="1901508" y="2806846"/>
                  </a:lnTo>
                  <a:lnTo>
                    <a:pt x="1925320" y="2808440"/>
                  </a:lnTo>
                  <a:lnTo>
                    <a:pt x="1925320" y="2827245"/>
                  </a:lnTo>
                  <a:lnTo>
                    <a:pt x="1925638" y="2828520"/>
                  </a:lnTo>
                  <a:lnTo>
                    <a:pt x="1926273" y="2829476"/>
                  </a:lnTo>
                  <a:lnTo>
                    <a:pt x="1927543" y="2830433"/>
                  </a:lnTo>
                  <a:lnTo>
                    <a:pt x="1929130" y="2831389"/>
                  </a:lnTo>
                  <a:lnTo>
                    <a:pt x="1931036" y="2832026"/>
                  </a:lnTo>
                  <a:lnTo>
                    <a:pt x="1933576" y="2832664"/>
                  </a:lnTo>
                  <a:lnTo>
                    <a:pt x="1938656" y="2832982"/>
                  </a:lnTo>
                  <a:lnTo>
                    <a:pt x="1985328" y="2832982"/>
                  </a:lnTo>
                  <a:lnTo>
                    <a:pt x="1990726" y="2832664"/>
                  </a:lnTo>
                  <a:lnTo>
                    <a:pt x="1992630" y="2832026"/>
                  </a:lnTo>
                  <a:lnTo>
                    <a:pt x="1995170" y="2831389"/>
                  </a:lnTo>
                  <a:lnTo>
                    <a:pt x="1996758" y="2830433"/>
                  </a:lnTo>
                  <a:lnTo>
                    <a:pt x="1997710" y="2829476"/>
                  </a:lnTo>
                  <a:lnTo>
                    <a:pt x="1998663" y="2828520"/>
                  </a:lnTo>
                  <a:lnTo>
                    <a:pt x="1998980" y="2827245"/>
                  </a:lnTo>
                  <a:lnTo>
                    <a:pt x="1998980" y="2808121"/>
                  </a:lnTo>
                  <a:lnTo>
                    <a:pt x="2013586" y="2806846"/>
                  </a:lnTo>
                  <a:lnTo>
                    <a:pt x="2027873" y="2805572"/>
                  </a:lnTo>
                  <a:lnTo>
                    <a:pt x="2041526" y="2803978"/>
                  </a:lnTo>
                  <a:lnTo>
                    <a:pt x="2054543" y="2801747"/>
                  </a:lnTo>
                  <a:lnTo>
                    <a:pt x="2067243" y="2799197"/>
                  </a:lnTo>
                  <a:lnTo>
                    <a:pt x="2078673" y="2796966"/>
                  </a:lnTo>
                  <a:lnTo>
                    <a:pt x="2089786" y="2793778"/>
                  </a:lnTo>
                  <a:lnTo>
                    <a:pt x="2099310" y="2790272"/>
                  </a:lnTo>
                  <a:lnTo>
                    <a:pt x="2106930" y="2787085"/>
                  </a:lnTo>
                  <a:lnTo>
                    <a:pt x="2114233" y="2783898"/>
                  </a:lnTo>
                  <a:lnTo>
                    <a:pt x="2120900" y="2779754"/>
                  </a:lnTo>
                  <a:lnTo>
                    <a:pt x="2126933" y="2776248"/>
                  </a:lnTo>
                  <a:lnTo>
                    <a:pt x="2132013" y="2772423"/>
                  </a:lnTo>
                  <a:lnTo>
                    <a:pt x="2136776" y="2768280"/>
                  </a:lnTo>
                  <a:lnTo>
                    <a:pt x="2140586" y="2764136"/>
                  </a:lnTo>
                  <a:lnTo>
                    <a:pt x="2143760" y="2759674"/>
                  </a:lnTo>
                  <a:lnTo>
                    <a:pt x="2145983" y="2755212"/>
                  </a:lnTo>
                  <a:lnTo>
                    <a:pt x="2147570" y="2751068"/>
                  </a:lnTo>
                  <a:lnTo>
                    <a:pt x="2148840" y="2746606"/>
                  </a:lnTo>
                  <a:lnTo>
                    <a:pt x="2149158" y="2742144"/>
                  </a:lnTo>
                  <a:lnTo>
                    <a:pt x="2148523" y="2737363"/>
                  </a:lnTo>
                  <a:lnTo>
                    <a:pt x="2147253" y="2733219"/>
                  </a:lnTo>
                  <a:lnTo>
                    <a:pt x="2145030" y="2728757"/>
                  </a:lnTo>
                  <a:lnTo>
                    <a:pt x="2141856" y="2723976"/>
                  </a:lnTo>
                  <a:lnTo>
                    <a:pt x="2140268" y="2721745"/>
                  </a:lnTo>
                  <a:lnTo>
                    <a:pt x="2137728" y="2719833"/>
                  </a:lnTo>
                  <a:lnTo>
                    <a:pt x="2132648" y="2715370"/>
                  </a:lnTo>
                  <a:lnTo>
                    <a:pt x="2126298" y="2711227"/>
                  </a:lnTo>
                  <a:lnTo>
                    <a:pt x="2119630" y="2707721"/>
                  </a:lnTo>
                  <a:lnTo>
                    <a:pt x="2111693" y="2704215"/>
                  </a:lnTo>
                  <a:lnTo>
                    <a:pt x="2103438" y="2701027"/>
                  </a:lnTo>
                  <a:lnTo>
                    <a:pt x="2094548" y="2697840"/>
                  </a:lnTo>
                  <a:lnTo>
                    <a:pt x="2084706" y="2694653"/>
                  </a:lnTo>
                  <a:lnTo>
                    <a:pt x="2074863" y="2692103"/>
                  </a:lnTo>
                  <a:lnTo>
                    <a:pt x="2064068" y="2689553"/>
                  </a:lnTo>
                  <a:lnTo>
                    <a:pt x="2042796" y="2684772"/>
                  </a:lnTo>
                  <a:lnTo>
                    <a:pt x="2020570" y="2680310"/>
                  </a:lnTo>
                  <a:lnTo>
                    <a:pt x="1998980" y="2676485"/>
                  </a:lnTo>
                  <a:lnTo>
                    <a:pt x="1998980" y="2594571"/>
                  </a:lnTo>
                  <a:lnTo>
                    <a:pt x="2018030" y="2596802"/>
                  </a:lnTo>
                  <a:lnTo>
                    <a:pt x="2025016" y="2598077"/>
                  </a:lnTo>
                  <a:lnTo>
                    <a:pt x="2032000" y="2599670"/>
                  </a:lnTo>
                  <a:lnTo>
                    <a:pt x="2047240" y="2603495"/>
                  </a:lnTo>
                  <a:lnTo>
                    <a:pt x="2061846" y="2607958"/>
                  </a:lnTo>
                  <a:lnTo>
                    <a:pt x="2073593" y="2612420"/>
                  </a:lnTo>
                  <a:lnTo>
                    <a:pt x="2080260" y="2614970"/>
                  </a:lnTo>
                  <a:lnTo>
                    <a:pt x="2082483" y="2616245"/>
                  </a:lnTo>
                  <a:lnTo>
                    <a:pt x="2083118" y="2616245"/>
                  </a:lnTo>
                  <a:lnTo>
                    <a:pt x="2086610" y="2618794"/>
                  </a:lnTo>
                  <a:lnTo>
                    <a:pt x="2088516" y="2619751"/>
                  </a:lnTo>
                  <a:lnTo>
                    <a:pt x="2090420" y="2621026"/>
                  </a:lnTo>
                  <a:lnTo>
                    <a:pt x="2095183" y="2622300"/>
                  </a:lnTo>
                  <a:lnTo>
                    <a:pt x="2100898" y="2622938"/>
                  </a:lnTo>
                  <a:lnTo>
                    <a:pt x="2106613" y="2622938"/>
                  </a:lnTo>
                  <a:lnTo>
                    <a:pt x="2112646" y="2622619"/>
                  </a:lnTo>
                  <a:lnTo>
                    <a:pt x="2118360" y="2621982"/>
                  </a:lnTo>
                  <a:lnTo>
                    <a:pt x="2124393" y="2620388"/>
                  </a:lnTo>
                  <a:lnTo>
                    <a:pt x="2129790" y="2618794"/>
                  </a:lnTo>
                  <a:lnTo>
                    <a:pt x="2135188" y="2616563"/>
                  </a:lnTo>
                  <a:lnTo>
                    <a:pt x="2139633" y="2614332"/>
                  </a:lnTo>
                  <a:lnTo>
                    <a:pt x="2143760" y="2612101"/>
                  </a:lnTo>
                  <a:lnTo>
                    <a:pt x="2146618" y="2609232"/>
                  </a:lnTo>
                  <a:lnTo>
                    <a:pt x="2147570" y="2607958"/>
                  </a:lnTo>
                  <a:lnTo>
                    <a:pt x="2148523" y="2606683"/>
                  </a:lnTo>
                  <a:lnTo>
                    <a:pt x="2148840" y="2605089"/>
                  </a:lnTo>
                  <a:lnTo>
                    <a:pt x="2148840" y="2604133"/>
                  </a:lnTo>
                  <a:lnTo>
                    <a:pt x="2148523" y="2602858"/>
                  </a:lnTo>
                  <a:lnTo>
                    <a:pt x="2148206" y="2601583"/>
                  </a:lnTo>
                  <a:lnTo>
                    <a:pt x="2146936" y="2600627"/>
                  </a:lnTo>
                  <a:lnTo>
                    <a:pt x="2145666" y="2599352"/>
                  </a:lnTo>
                  <a:lnTo>
                    <a:pt x="2141220" y="2596483"/>
                  </a:lnTo>
                  <a:lnTo>
                    <a:pt x="2136776" y="2593615"/>
                  </a:lnTo>
                  <a:lnTo>
                    <a:pt x="2131060" y="2591383"/>
                  </a:lnTo>
                  <a:lnTo>
                    <a:pt x="2125663" y="2588515"/>
                  </a:lnTo>
                  <a:lnTo>
                    <a:pt x="2112646" y="2583734"/>
                  </a:lnTo>
                  <a:lnTo>
                    <a:pt x="2098358" y="2579590"/>
                  </a:lnTo>
                  <a:lnTo>
                    <a:pt x="2083436" y="2575766"/>
                  </a:lnTo>
                  <a:lnTo>
                    <a:pt x="2067878" y="2572259"/>
                  </a:lnTo>
                  <a:lnTo>
                    <a:pt x="2052638" y="2569710"/>
                  </a:lnTo>
                  <a:lnTo>
                    <a:pt x="2038033" y="2567479"/>
                  </a:lnTo>
                  <a:lnTo>
                    <a:pt x="2018666" y="2565566"/>
                  </a:lnTo>
                  <a:lnTo>
                    <a:pt x="1998980" y="2564291"/>
                  </a:lnTo>
                  <a:lnTo>
                    <a:pt x="1998980" y="2546123"/>
                  </a:lnTo>
                  <a:lnTo>
                    <a:pt x="1998663" y="2545167"/>
                  </a:lnTo>
                  <a:lnTo>
                    <a:pt x="1997710" y="2543892"/>
                  </a:lnTo>
                  <a:lnTo>
                    <a:pt x="1996758" y="2542936"/>
                  </a:lnTo>
                  <a:lnTo>
                    <a:pt x="1995170" y="2542299"/>
                  </a:lnTo>
                  <a:lnTo>
                    <a:pt x="1992630" y="2541342"/>
                  </a:lnTo>
                  <a:lnTo>
                    <a:pt x="1990726" y="2540705"/>
                  </a:lnTo>
                  <a:lnTo>
                    <a:pt x="1987868" y="2540705"/>
                  </a:lnTo>
                  <a:lnTo>
                    <a:pt x="1985328" y="2540386"/>
                  </a:lnTo>
                  <a:lnTo>
                    <a:pt x="1938656" y="2540386"/>
                  </a:lnTo>
                  <a:close/>
                  <a:moveTo>
                    <a:pt x="1959293" y="2522537"/>
                  </a:moveTo>
                  <a:lnTo>
                    <a:pt x="1982788" y="2522856"/>
                  </a:lnTo>
                  <a:lnTo>
                    <a:pt x="2005966" y="2523493"/>
                  </a:lnTo>
                  <a:lnTo>
                    <a:pt x="2028826" y="2524450"/>
                  </a:lnTo>
                  <a:lnTo>
                    <a:pt x="2051368" y="2526043"/>
                  </a:lnTo>
                  <a:lnTo>
                    <a:pt x="2073910" y="2527637"/>
                  </a:lnTo>
                  <a:lnTo>
                    <a:pt x="2095500" y="2529868"/>
                  </a:lnTo>
                  <a:lnTo>
                    <a:pt x="2116773" y="2532737"/>
                  </a:lnTo>
                  <a:lnTo>
                    <a:pt x="2137728" y="2535605"/>
                  </a:lnTo>
                  <a:lnTo>
                    <a:pt x="2158048" y="2538793"/>
                  </a:lnTo>
                  <a:lnTo>
                    <a:pt x="2177733" y="2542299"/>
                  </a:lnTo>
                  <a:lnTo>
                    <a:pt x="2197100" y="2546123"/>
                  </a:lnTo>
                  <a:lnTo>
                    <a:pt x="2215516" y="2550586"/>
                  </a:lnTo>
                  <a:lnTo>
                    <a:pt x="2233613" y="2555367"/>
                  </a:lnTo>
                  <a:lnTo>
                    <a:pt x="2251076" y="2560148"/>
                  </a:lnTo>
                  <a:lnTo>
                    <a:pt x="2267586" y="2565247"/>
                  </a:lnTo>
                  <a:lnTo>
                    <a:pt x="2283778" y="2570666"/>
                  </a:lnTo>
                  <a:lnTo>
                    <a:pt x="2298700" y="2576403"/>
                  </a:lnTo>
                  <a:lnTo>
                    <a:pt x="2313306" y="2582140"/>
                  </a:lnTo>
                  <a:lnTo>
                    <a:pt x="2326640" y="2588515"/>
                  </a:lnTo>
                  <a:lnTo>
                    <a:pt x="2339658" y="2594889"/>
                  </a:lnTo>
                  <a:lnTo>
                    <a:pt x="2351723" y="2601583"/>
                  </a:lnTo>
                  <a:lnTo>
                    <a:pt x="2362518" y="2608914"/>
                  </a:lnTo>
                  <a:lnTo>
                    <a:pt x="2372996" y="2615607"/>
                  </a:lnTo>
                  <a:lnTo>
                    <a:pt x="2381886" y="2622938"/>
                  </a:lnTo>
                  <a:lnTo>
                    <a:pt x="2390140" y="2630587"/>
                  </a:lnTo>
                  <a:lnTo>
                    <a:pt x="2397443" y="2638237"/>
                  </a:lnTo>
                  <a:lnTo>
                    <a:pt x="2403793" y="2645568"/>
                  </a:lnTo>
                  <a:lnTo>
                    <a:pt x="2406016" y="2649711"/>
                  </a:lnTo>
                  <a:lnTo>
                    <a:pt x="2408873" y="2653855"/>
                  </a:lnTo>
                  <a:lnTo>
                    <a:pt x="2410778" y="2657998"/>
                  </a:lnTo>
                  <a:lnTo>
                    <a:pt x="2412683" y="2661823"/>
                  </a:lnTo>
                  <a:lnTo>
                    <a:pt x="2414270" y="2665967"/>
                  </a:lnTo>
                  <a:lnTo>
                    <a:pt x="2415540" y="2670110"/>
                  </a:lnTo>
                  <a:lnTo>
                    <a:pt x="2416810" y="2674254"/>
                  </a:lnTo>
                  <a:lnTo>
                    <a:pt x="2417446" y="2678397"/>
                  </a:lnTo>
                  <a:lnTo>
                    <a:pt x="2417763" y="2682541"/>
                  </a:lnTo>
                  <a:lnTo>
                    <a:pt x="2417763" y="2686684"/>
                  </a:lnTo>
                  <a:lnTo>
                    <a:pt x="2417763" y="2691147"/>
                  </a:lnTo>
                  <a:lnTo>
                    <a:pt x="2417446" y="2694971"/>
                  </a:lnTo>
                  <a:lnTo>
                    <a:pt x="2416810" y="2699434"/>
                  </a:lnTo>
                  <a:lnTo>
                    <a:pt x="2415540" y="2703896"/>
                  </a:lnTo>
                  <a:lnTo>
                    <a:pt x="2414270" y="2707721"/>
                  </a:lnTo>
                  <a:lnTo>
                    <a:pt x="2412683" y="2711864"/>
                  </a:lnTo>
                  <a:lnTo>
                    <a:pt x="2410778" y="2716008"/>
                  </a:lnTo>
                  <a:lnTo>
                    <a:pt x="2408873" y="2720151"/>
                  </a:lnTo>
                  <a:lnTo>
                    <a:pt x="2406016" y="2723976"/>
                  </a:lnTo>
                  <a:lnTo>
                    <a:pt x="2403793" y="2728120"/>
                  </a:lnTo>
                  <a:lnTo>
                    <a:pt x="2397443" y="2735769"/>
                  </a:lnTo>
                  <a:lnTo>
                    <a:pt x="2390140" y="2743419"/>
                  </a:lnTo>
                  <a:lnTo>
                    <a:pt x="2381886" y="2751068"/>
                  </a:lnTo>
                  <a:lnTo>
                    <a:pt x="2372996" y="2758080"/>
                  </a:lnTo>
                  <a:lnTo>
                    <a:pt x="2362518" y="2765093"/>
                  </a:lnTo>
                  <a:lnTo>
                    <a:pt x="2351723" y="2772105"/>
                  </a:lnTo>
                  <a:lnTo>
                    <a:pt x="2339658" y="2778798"/>
                  </a:lnTo>
                  <a:lnTo>
                    <a:pt x="2326640" y="2785173"/>
                  </a:lnTo>
                  <a:lnTo>
                    <a:pt x="2313306" y="2791229"/>
                  </a:lnTo>
                  <a:lnTo>
                    <a:pt x="2298700" y="2797284"/>
                  </a:lnTo>
                  <a:lnTo>
                    <a:pt x="2283778" y="2803340"/>
                  </a:lnTo>
                  <a:lnTo>
                    <a:pt x="2267586" y="2808440"/>
                  </a:lnTo>
                  <a:lnTo>
                    <a:pt x="2251076" y="2813540"/>
                  </a:lnTo>
                  <a:lnTo>
                    <a:pt x="2233613" y="2818640"/>
                  </a:lnTo>
                  <a:lnTo>
                    <a:pt x="2215516" y="2823102"/>
                  </a:lnTo>
                  <a:lnTo>
                    <a:pt x="2197100" y="2827245"/>
                  </a:lnTo>
                  <a:lnTo>
                    <a:pt x="2177733" y="2831389"/>
                  </a:lnTo>
                  <a:lnTo>
                    <a:pt x="2158048" y="2834895"/>
                  </a:lnTo>
                  <a:lnTo>
                    <a:pt x="2137728" y="2838401"/>
                  </a:lnTo>
                  <a:lnTo>
                    <a:pt x="2116773" y="2841270"/>
                  </a:lnTo>
                  <a:lnTo>
                    <a:pt x="2095500" y="2844138"/>
                  </a:lnTo>
                  <a:lnTo>
                    <a:pt x="2073910" y="2846051"/>
                  </a:lnTo>
                  <a:lnTo>
                    <a:pt x="2051368" y="2847963"/>
                  </a:lnTo>
                  <a:lnTo>
                    <a:pt x="2028826" y="2849238"/>
                  </a:lnTo>
                  <a:lnTo>
                    <a:pt x="2005966" y="2850513"/>
                  </a:lnTo>
                  <a:lnTo>
                    <a:pt x="1982788" y="2851150"/>
                  </a:lnTo>
                  <a:lnTo>
                    <a:pt x="1959293" y="2851150"/>
                  </a:lnTo>
                  <a:lnTo>
                    <a:pt x="1935480" y="2851150"/>
                  </a:lnTo>
                  <a:lnTo>
                    <a:pt x="1912303" y="2850513"/>
                  </a:lnTo>
                  <a:lnTo>
                    <a:pt x="1889443" y="2849238"/>
                  </a:lnTo>
                  <a:lnTo>
                    <a:pt x="1866900" y="2847963"/>
                  </a:lnTo>
                  <a:lnTo>
                    <a:pt x="1844358" y="2846051"/>
                  </a:lnTo>
                  <a:lnTo>
                    <a:pt x="1822768" y="2844138"/>
                  </a:lnTo>
                  <a:lnTo>
                    <a:pt x="1801496" y="2841270"/>
                  </a:lnTo>
                  <a:lnTo>
                    <a:pt x="1780540" y="2838401"/>
                  </a:lnTo>
                  <a:lnTo>
                    <a:pt x="1760220" y="2834895"/>
                  </a:lnTo>
                  <a:lnTo>
                    <a:pt x="1740536" y="2831389"/>
                  </a:lnTo>
                  <a:lnTo>
                    <a:pt x="1721168" y="2827245"/>
                  </a:lnTo>
                  <a:lnTo>
                    <a:pt x="1702753" y="2823102"/>
                  </a:lnTo>
                  <a:lnTo>
                    <a:pt x="1684656" y="2818640"/>
                  </a:lnTo>
                  <a:lnTo>
                    <a:pt x="1667193" y="2813540"/>
                  </a:lnTo>
                  <a:lnTo>
                    <a:pt x="1650683" y="2808440"/>
                  </a:lnTo>
                  <a:lnTo>
                    <a:pt x="1634490" y="2803340"/>
                  </a:lnTo>
                  <a:lnTo>
                    <a:pt x="1619568" y="2797284"/>
                  </a:lnTo>
                  <a:lnTo>
                    <a:pt x="1604963" y="2791229"/>
                  </a:lnTo>
                  <a:lnTo>
                    <a:pt x="1591628" y="2785173"/>
                  </a:lnTo>
                  <a:lnTo>
                    <a:pt x="1578610" y="2778798"/>
                  </a:lnTo>
                  <a:lnTo>
                    <a:pt x="1566863" y="2772105"/>
                  </a:lnTo>
                  <a:lnTo>
                    <a:pt x="1555750" y="2765093"/>
                  </a:lnTo>
                  <a:lnTo>
                    <a:pt x="1545273" y="2758080"/>
                  </a:lnTo>
                  <a:lnTo>
                    <a:pt x="1536383" y="2751068"/>
                  </a:lnTo>
                  <a:lnTo>
                    <a:pt x="1528128" y="2743419"/>
                  </a:lnTo>
                  <a:lnTo>
                    <a:pt x="1520826" y="2735769"/>
                  </a:lnTo>
                  <a:lnTo>
                    <a:pt x="1514793" y="2728120"/>
                  </a:lnTo>
                  <a:lnTo>
                    <a:pt x="1511936" y="2723976"/>
                  </a:lnTo>
                  <a:lnTo>
                    <a:pt x="1509396" y="2720151"/>
                  </a:lnTo>
                  <a:lnTo>
                    <a:pt x="1507490" y="2716008"/>
                  </a:lnTo>
                  <a:lnTo>
                    <a:pt x="1505586" y="2711864"/>
                  </a:lnTo>
                  <a:lnTo>
                    <a:pt x="1503998" y="2707721"/>
                  </a:lnTo>
                  <a:lnTo>
                    <a:pt x="1502410" y="2703896"/>
                  </a:lnTo>
                  <a:lnTo>
                    <a:pt x="1501776" y="2699434"/>
                  </a:lnTo>
                  <a:lnTo>
                    <a:pt x="1500823" y="2694971"/>
                  </a:lnTo>
                  <a:lnTo>
                    <a:pt x="1500506" y="2691147"/>
                  </a:lnTo>
                  <a:lnTo>
                    <a:pt x="1500188" y="2686684"/>
                  </a:lnTo>
                  <a:lnTo>
                    <a:pt x="1500506" y="2682541"/>
                  </a:lnTo>
                  <a:lnTo>
                    <a:pt x="1500823" y="2678397"/>
                  </a:lnTo>
                  <a:lnTo>
                    <a:pt x="1501776" y="2674254"/>
                  </a:lnTo>
                  <a:lnTo>
                    <a:pt x="1502410" y="2670110"/>
                  </a:lnTo>
                  <a:lnTo>
                    <a:pt x="1503998" y="2665967"/>
                  </a:lnTo>
                  <a:lnTo>
                    <a:pt x="1505586" y="2661823"/>
                  </a:lnTo>
                  <a:lnTo>
                    <a:pt x="1507490" y="2657998"/>
                  </a:lnTo>
                  <a:lnTo>
                    <a:pt x="1509396" y="2653855"/>
                  </a:lnTo>
                  <a:lnTo>
                    <a:pt x="1511936" y="2649711"/>
                  </a:lnTo>
                  <a:lnTo>
                    <a:pt x="1514793" y="2645568"/>
                  </a:lnTo>
                  <a:lnTo>
                    <a:pt x="1520826" y="2638237"/>
                  </a:lnTo>
                  <a:lnTo>
                    <a:pt x="1528128" y="2630587"/>
                  </a:lnTo>
                  <a:lnTo>
                    <a:pt x="1536383" y="2622938"/>
                  </a:lnTo>
                  <a:lnTo>
                    <a:pt x="1545273" y="2615607"/>
                  </a:lnTo>
                  <a:lnTo>
                    <a:pt x="1555750" y="2608914"/>
                  </a:lnTo>
                  <a:lnTo>
                    <a:pt x="1566863" y="2601583"/>
                  </a:lnTo>
                  <a:lnTo>
                    <a:pt x="1578610" y="2594889"/>
                  </a:lnTo>
                  <a:lnTo>
                    <a:pt x="1591628" y="2588515"/>
                  </a:lnTo>
                  <a:lnTo>
                    <a:pt x="1604963" y="2582140"/>
                  </a:lnTo>
                  <a:lnTo>
                    <a:pt x="1619568" y="2576403"/>
                  </a:lnTo>
                  <a:lnTo>
                    <a:pt x="1634490" y="2570666"/>
                  </a:lnTo>
                  <a:lnTo>
                    <a:pt x="1650683" y="2565247"/>
                  </a:lnTo>
                  <a:lnTo>
                    <a:pt x="1667193" y="2560148"/>
                  </a:lnTo>
                  <a:lnTo>
                    <a:pt x="1684656" y="2555367"/>
                  </a:lnTo>
                  <a:lnTo>
                    <a:pt x="1702753" y="2550586"/>
                  </a:lnTo>
                  <a:lnTo>
                    <a:pt x="1721168" y="2546123"/>
                  </a:lnTo>
                  <a:lnTo>
                    <a:pt x="1740536" y="2542299"/>
                  </a:lnTo>
                  <a:lnTo>
                    <a:pt x="1760220" y="2538793"/>
                  </a:lnTo>
                  <a:lnTo>
                    <a:pt x="1780540" y="2535605"/>
                  </a:lnTo>
                  <a:lnTo>
                    <a:pt x="1801496" y="2532737"/>
                  </a:lnTo>
                  <a:lnTo>
                    <a:pt x="1822768" y="2529868"/>
                  </a:lnTo>
                  <a:lnTo>
                    <a:pt x="1844358" y="2527637"/>
                  </a:lnTo>
                  <a:lnTo>
                    <a:pt x="1866900" y="2526043"/>
                  </a:lnTo>
                  <a:lnTo>
                    <a:pt x="1889443" y="2524450"/>
                  </a:lnTo>
                  <a:lnTo>
                    <a:pt x="1912303" y="2523493"/>
                  </a:lnTo>
                  <a:lnTo>
                    <a:pt x="1935480" y="2522856"/>
                  </a:lnTo>
                  <a:lnTo>
                    <a:pt x="1959293" y="2522537"/>
                  </a:lnTo>
                  <a:close/>
                  <a:moveTo>
                    <a:pt x="2854584" y="2507933"/>
                  </a:moveTo>
                  <a:lnTo>
                    <a:pt x="2854584" y="2625091"/>
                  </a:lnTo>
                  <a:lnTo>
                    <a:pt x="2873946" y="2630488"/>
                  </a:lnTo>
                  <a:lnTo>
                    <a:pt x="2893626" y="2636203"/>
                  </a:lnTo>
                  <a:lnTo>
                    <a:pt x="2914258" y="2640966"/>
                  </a:lnTo>
                  <a:lnTo>
                    <a:pt x="2935524" y="2645728"/>
                  </a:lnTo>
                  <a:lnTo>
                    <a:pt x="2935524" y="2529523"/>
                  </a:lnTo>
                  <a:lnTo>
                    <a:pt x="2914258" y="2524761"/>
                  </a:lnTo>
                  <a:lnTo>
                    <a:pt x="2893626" y="2519363"/>
                  </a:lnTo>
                  <a:lnTo>
                    <a:pt x="2873946" y="2513965"/>
                  </a:lnTo>
                  <a:lnTo>
                    <a:pt x="2854584" y="2507933"/>
                  </a:lnTo>
                  <a:close/>
                  <a:moveTo>
                    <a:pt x="2692385" y="2444750"/>
                  </a:moveTo>
                  <a:lnTo>
                    <a:pt x="2692385" y="2542223"/>
                  </a:lnTo>
                  <a:lnTo>
                    <a:pt x="2695241" y="2545081"/>
                  </a:lnTo>
                  <a:lnTo>
                    <a:pt x="2698098" y="2548256"/>
                  </a:lnTo>
                  <a:lnTo>
                    <a:pt x="2705399" y="2554923"/>
                  </a:lnTo>
                  <a:lnTo>
                    <a:pt x="2714921" y="2561591"/>
                  </a:lnTo>
                  <a:lnTo>
                    <a:pt x="2725078" y="2568576"/>
                  </a:lnTo>
                  <a:lnTo>
                    <a:pt x="2737140" y="2576196"/>
                  </a:lnTo>
                  <a:lnTo>
                    <a:pt x="2748884" y="2582863"/>
                  </a:lnTo>
                  <a:lnTo>
                    <a:pt x="2761581" y="2589213"/>
                  </a:lnTo>
                  <a:lnTo>
                    <a:pt x="2773325" y="2595246"/>
                  </a:lnTo>
                  <a:lnTo>
                    <a:pt x="2773325" y="2486343"/>
                  </a:lnTo>
                  <a:lnTo>
                    <a:pt x="2758407" y="2480628"/>
                  </a:lnTo>
                  <a:lnTo>
                    <a:pt x="2744441" y="2475230"/>
                  </a:lnTo>
                  <a:lnTo>
                    <a:pt x="2732379" y="2469198"/>
                  </a:lnTo>
                  <a:lnTo>
                    <a:pt x="2721269" y="2464118"/>
                  </a:lnTo>
                  <a:lnTo>
                    <a:pt x="2712064" y="2458720"/>
                  </a:lnTo>
                  <a:lnTo>
                    <a:pt x="2704446" y="2453958"/>
                  </a:lnTo>
                  <a:lnTo>
                    <a:pt x="2697781" y="2449195"/>
                  </a:lnTo>
                  <a:lnTo>
                    <a:pt x="2692385" y="2444750"/>
                  </a:lnTo>
                  <a:close/>
                  <a:moveTo>
                    <a:pt x="3744614" y="2439353"/>
                  </a:moveTo>
                  <a:lnTo>
                    <a:pt x="3737949" y="2444433"/>
                  </a:lnTo>
                  <a:lnTo>
                    <a:pt x="3730648" y="2449195"/>
                  </a:lnTo>
                  <a:lnTo>
                    <a:pt x="3722713" y="2454275"/>
                  </a:lnTo>
                  <a:lnTo>
                    <a:pt x="3715095" y="2459038"/>
                  </a:lnTo>
                  <a:lnTo>
                    <a:pt x="3706524" y="2462848"/>
                  </a:lnTo>
                  <a:lnTo>
                    <a:pt x="3698907" y="2466975"/>
                  </a:lnTo>
                  <a:lnTo>
                    <a:pt x="3691289" y="2470468"/>
                  </a:lnTo>
                  <a:lnTo>
                    <a:pt x="3683671" y="2473325"/>
                  </a:lnTo>
                  <a:lnTo>
                    <a:pt x="3683671" y="2592706"/>
                  </a:lnTo>
                  <a:lnTo>
                    <a:pt x="3692558" y="2588578"/>
                  </a:lnTo>
                  <a:lnTo>
                    <a:pt x="3701128" y="2583816"/>
                  </a:lnTo>
                  <a:lnTo>
                    <a:pt x="3709381" y="2579053"/>
                  </a:lnTo>
                  <a:lnTo>
                    <a:pt x="3717634" y="2573973"/>
                  </a:lnTo>
                  <a:lnTo>
                    <a:pt x="3725252" y="2568258"/>
                  </a:lnTo>
                  <a:lnTo>
                    <a:pt x="3732235" y="2563178"/>
                  </a:lnTo>
                  <a:lnTo>
                    <a:pt x="3738901" y="2557781"/>
                  </a:lnTo>
                  <a:lnTo>
                    <a:pt x="3744614" y="2553018"/>
                  </a:lnTo>
                  <a:lnTo>
                    <a:pt x="3744614" y="2439353"/>
                  </a:lnTo>
                  <a:close/>
                  <a:moveTo>
                    <a:pt x="3151360" y="2322195"/>
                  </a:moveTo>
                  <a:lnTo>
                    <a:pt x="3151360" y="2437130"/>
                  </a:lnTo>
                  <a:lnTo>
                    <a:pt x="3174848" y="2437765"/>
                  </a:lnTo>
                  <a:lnTo>
                    <a:pt x="3198972" y="2437765"/>
                  </a:lnTo>
                  <a:lnTo>
                    <a:pt x="3215477" y="2437765"/>
                  </a:lnTo>
                  <a:lnTo>
                    <a:pt x="3231983" y="2437448"/>
                  </a:lnTo>
                  <a:lnTo>
                    <a:pt x="3231983" y="2322512"/>
                  </a:lnTo>
                  <a:lnTo>
                    <a:pt x="3198972" y="2323147"/>
                  </a:lnTo>
                  <a:lnTo>
                    <a:pt x="3174848" y="2323147"/>
                  </a:lnTo>
                  <a:lnTo>
                    <a:pt x="3151360" y="2322195"/>
                  </a:lnTo>
                  <a:close/>
                  <a:moveTo>
                    <a:pt x="3815080" y="2317750"/>
                  </a:moveTo>
                  <a:lnTo>
                    <a:pt x="3816033" y="2325370"/>
                  </a:lnTo>
                  <a:lnTo>
                    <a:pt x="3816350" y="2332673"/>
                  </a:lnTo>
                  <a:lnTo>
                    <a:pt x="3816350" y="2483803"/>
                  </a:lnTo>
                  <a:lnTo>
                    <a:pt x="3816033" y="2484438"/>
                  </a:lnTo>
                  <a:lnTo>
                    <a:pt x="3815398" y="2493010"/>
                  </a:lnTo>
                  <a:lnTo>
                    <a:pt x="3814763" y="2498408"/>
                  </a:lnTo>
                  <a:lnTo>
                    <a:pt x="3813493" y="2504123"/>
                  </a:lnTo>
                  <a:lnTo>
                    <a:pt x="3811906" y="2509520"/>
                  </a:lnTo>
                  <a:lnTo>
                    <a:pt x="3810319" y="2514600"/>
                  </a:lnTo>
                  <a:lnTo>
                    <a:pt x="3808097" y="2520316"/>
                  </a:lnTo>
                  <a:lnTo>
                    <a:pt x="3805558" y="2525713"/>
                  </a:lnTo>
                  <a:lnTo>
                    <a:pt x="3803019" y="2530793"/>
                  </a:lnTo>
                  <a:lnTo>
                    <a:pt x="3799844" y="2536508"/>
                  </a:lnTo>
                  <a:lnTo>
                    <a:pt x="3796036" y="2541588"/>
                  </a:lnTo>
                  <a:lnTo>
                    <a:pt x="3792226" y="2546668"/>
                  </a:lnTo>
                  <a:lnTo>
                    <a:pt x="3788418" y="2551748"/>
                  </a:lnTo>
                  <a:lnTo>
                    <a:pt x="3783974" y="2556828"/>
                  </a:lnTo>
                  <a:lnTo>
                    <a:pt x="3779212" y="2561591"/>
                  </a:lnTo>
                  <a:lnTo>
                    <a:pt x="3774134" y="2566671"/>
                  </a:lnTo>
                  <a:lnTo>
                    <a:pt x="3768420" y="2571433"/>
                  </a:lnTo>
                  <a:lnTo>
                    <a:pt x="3763024" y="2576513"/>
                  </a:lnTo>
                  <a:lnTo>
                    <a:pt x="3750963" y="2586038"/>
                  </a:lnTo>
                  <a:lnTo>
                    <a:pt x="3737314" y="2595246"/>
                  </a:lnTo>
                  <a:lnTo>
                    <a:pt x="3722713" y="2604136"/>
                  </a:lnTo>
                  <a:lnTo>
                    <a:pt x="3707477" y="2613026"/>
                  </a:lnTo>
                  <a:lnTo>
                    <a:pt x="3690971" y="2621281"/>
                  </a:lnTo>
                  <a:lnTo>
                    <a:pt x="3673513" y="2628901"/>
                  </a:lnTo>
                  <a:lnTo>
                    <a:pt x="3655103" y="2636838"/>
                  </a:lnTo>
                  <a:lnTo>
                    <a:pt x="3635424" y="2644458"/>
                  </a:lnTo>
                  <a:lnTo>
                    <a:pt x="3615109" y="2651443"/>
                  </a:lnTo>
                  <a:lnTo>
                    <a:pt x="3593842" y="2658111"/>
                  </a:lnTo>
                  <a:lnTo>
                    <a:pt x="3571941" y="2664461"/>
                  </a:lnTo>
                  <a:lnTo>
                    <a:pt x="3549087" y="2670493"/>
                  </a:lnTo>
                  <a:lnTo>
                    <a:pt x="3525281" y="2675891"/>
                  </a:lnTo>
                  <a:lnTo>
                    <a:pt x="3501157" y="2680971"/>
                  </a:lnTo>
                  <a:lnTo>
                    <a:pt x="3476082" y="2685733"/>
                  </a:lnTo>
                  <a:lnTo>
                    <a:pt x="3450371" y="2689861"/>
                  </a:lnTo>
                  <a:lnTo>
                    <a:pt x="3424343" y="2693671"/>
                  </a:lnTo>
                  <a:lnTo>
                    <a:pt x="3397680" y="2697163"/>
                  </a:lnTo>
                  <a:lnTo>
                    <a:pt x="3370065" y="2700021"/>
                  </a:lnTo>
                  <a:lnTo>
                    <a:pt x="3341815" y="2702561"/>
                  </a:lnTo>
                  <a:lnTo>
                    <a:pt x="3313565" y="2704466"/>
                  </a:lnTo>
                  <a:lnTo>
                    <a:pt x="3284680" y="2705736"/>
                  </a:lnTo>
                  <a:lnTo>
                    <a:pt x="3255478" y="2706371"/>
                  </a:lnTo>
                  <a:lnTo>
                    <a:pt x="3225959" y="2706688"/>
                  </a:lnTo>
                  <a:lnTo>
                    <a:pt x="3195487" y="2706371"/>
                  </a:lnTo>
                  <a:lnTo>
                    <a:pt x="3165650" y="2705736"/>
                  </a:lnTo>
                  <a:lnTo>
                    <a:pt x="3136130" y="2704148"/>
                  </a:lnTo>
                  <a:lnTo>
                    <a:pt x="3106928" y="2701926"/>
                  </a:lnTo>
                  <a:lnTo>
                    <a:pt x="3078678" y="2699703"/>
                  </a:lnTo>
                  <a:lnTo>
                    <a:pt x="3050428" y="2696528"/>
                  </a:lnTo>
                  <a:lnTo>
                    <a:pt x="3022813" y="2693353"/>
                  </a:lnTo>
                  <a:lnTo>
                    <a:pt x="2996150" y="2688908"/>
                  </a:lnTo>
                  <a:lnTo>
                    <a:pt x="2970122" y="2684781"/>
                  </a:lnTo>
                  <a:lnTo>
                    <a:pt x="2944729" y="2680018"/>
                  </a:lnTo>
                  <a:lnTo>
                    <a:pt x="2919971" y="2674303"/>
                  </a:lnTo>
                  <a:lnTo>
                    <a:pt x="2895847" y="2668588"/>
                  </a:lnTo>
                  <a:lnTo>
                    <a:pt x="2872994" y="2662556"/>
                  </a:lnTo>
                  <a:lnTo>
                    <a:pt x="2850775" y="2655888"/>
                  </a:lnTo>
                  <a:lnTo>
                    <a:pt x="2829190" y="2648903"/>
                  </a:lnTo>
                  <a:lnTo>
                    <a:pt x="2808876" y="2641601"/>
                  </a:lnTo>
                  <a:lnTo>
                    <a:pt x="2789196" y="2633663"/>
                  </a:lnTo>
                  <a:lnTo>
                    <a:pt x="2770469" y="2625408"/>
                  </a:lnTo>
                  <a:lnTo>
                    <a:pt x="2753328" y="2617153"/>
                  </a:lnTo>
                  <a:lnTo>
                    <a:pt x="2736823" y="2608581"/>
                  </a:lnTo>
                  <a:lnTo>
                    <a:pt x="2721269" y="2599373"/>
                  </a:lnTo>
                  <a:lnTo>
                    <a:pt x="2706986" y="2590483"/>
                  </a:lnTo>
                  <a:lnTo>
                    <a:pt x="2693972" y="2580641"/>
                  </a:lnTo>
                  <a:lnTo>
                    <a:pt x="2688258" y="2575878"/>
                  </a:lnTo>
                  <a:lnTo>
                    <a:pt x="2682227" y="2570798"/>
                  </a:lnTo>
                  <a:lnTo>
                    <a:pt x="2676831" y="2566036"/>
                  </a:lnTo>
                  <a:lnTo>
                    <a:pt x="2671753" y="2560956"/>
                  </a:lnTo>
                  <a:lnTo>
                    <a:pt x="2666991" y="2555558"/>
                  </a:lnTo>
                  <a:lnTo>
                    <a:pt x="2662548" y="2550161"/>
                  </a:lnTo>
                  <a:lnTo>
                    <a:pt x="2658104" y="2545081"/>
                  </a:lnTo>
                  <a:lnTo>
                    <a:pt x="2654612" y="2540001"/>
                  </a:lnTo>
                  <a:lnTo>
                    <a:pt x="2651121" y="2534286"/>
                  </a:lnTo>
                  <a:lnTo>
                    <a:pt x="2647947" y="2528888"/>
                  </a:lnTo>
                  <a:lnTo>
                    <a:pt x="2645090" y="2523808"/>
                  </a:lnTo>
                  <a:lnTo>
                    <a:pt x="2642868" y="2518093"/>
                  </a:lnTo>
                  <a:lnTo>
                    <a:pt x="2640329" y="2512695"/>
                  </a:lnTo>
                  <a:lnTo>
                    <a:pt x="2638742" y="2506663"/>
                  </a:lnTo>
                  <a:lnTo>
                    <a:pt x="2637789" y="2501265"/>
                  </a:lnTo>
                  <a:lnTo>
                    <a:pt x="2636520" y="2495868"/>
                  </a:lnTo>
                  <a:lnTo>
                    <a:pt x="2636202" y="2489835"/>
                  </a:lnTo>
                  <a:lnTo>
                    <a:pt x="2635885" y="2484438"/>
                  </a:lnTo>
                  <a:lnTo>
                    <a:pt x="2635250" y="2484438"/>
                  </a:lnTo>
                  <a:lnTo>
                    <a:pt x="2635250" y="2375535"/>
                  </a:lnTo>
                  <a:lnTo>
                    <a:pt x="2646360" y="2383790"/>
                  </a:lnTo>
                  <a:lnTo>
                    <a:pt x="2657786" y="2392045"/>
                  </a:lnTo>
                  <a:lnTo>
                    <a:pt x="2670166" y="2399983"/>
                  </a:lnTo>
                  <a:lnTo>
                    <a:pt x="2683180" y="2407285"/>
                  </a:lnTo>
                  <a:lnTo>
                    <a:pt x="2696511" y="2414905"/>
                  </a:lnTo>
                  <a:lnTo>
                    <a:pt x="2710160" y="2421890"/>
                  </a:lnTo>
                  <a:lnTo>
                    <a:pt x="2724761" y="2429193"/>
                  </a:lnTo>
                  <a:lnTo>
                    <a:pt x="2740314" y="2435860"/>
                  </a:lnTo>
                  <a:lnTo>
                    <a:pt x="2755550" y="2442210"/>
                  </a:lnTo>
                  <a:lnTo>
                    <a:pt x="2771738" y="2448243"/>
                  </a:lnTo>
                  <a:lnTo>
                    <a:pt x="2788244" y="2453958"/>
                  </a:lnTo>
                  <a:lnTo>
                    <a:pt x="2805384" y="2459673"/>
                  </a:lnTo>
                  <a:lnTo>
                    <a:pt x="2822525" y="2465070"/>
                  </a:lnTo>
                  <a:lnTo>
                    <a:pt x="2840300" y="2470150"/>
                  </a:lnTo>
                  <a:lnTo>
                    <a:pt x="2858393" y="2474913"/>
                  </a:lnTo>
                  <a:lnTo>
                    <a:pt x="2877120" y="2479675"/>
                  </a:lnTo>
                  <a:lnTo>
                    <a:pt x="2895530" y="2483803"/>
                  </a:lnTo>
                  <a:lnTo>
                    <a:pt x="2914892" y="2487930"/>
                  </a:lnTo>
                  <a:lnTo>
                    <a:pt x="2934255" y="2491423"/>
                  </a:lnTo>
                  <a:lnTo>
                    <a:pt x="2953617" y="2494915"/>
                  </a:lnTo>
                  <a:lnTo>
                    <a:pt x="2973614" y="2498090"/>
                  </a:lnTo>
                  <a:lnTo>
                    <a:pt x="2993294" y="2501265"/>
                  </a:lnTo>
                  <a:lnTo>
                    <a:pt x="3013926" y="2503488"/>
                  </a:lnTo>
                  <a:lnTo>
                    <a:pt x="3033923" y="2506028"/>
                  </a:lnTo>
                  <a:lnTo>
                    <a:pt x="3054555" y="2508250"/>
                  </a:lnTo>
                  <a:lnTo>
                    <a:pt x="3074869" y="2509838"/>
                  </a:lnTo>
                  <a:lnTo>
                    <a:pt x="3095819" y="2511425"/>
                  </a:lnTo>
                  <a:lnTo>
                    <a:pt x="3116451" y="2512695"/>
                  </a:lnTo>
                  <a:lnTo>
                    <a:pt x="3137400" y="2513965"/>
                  </a:lnTo>
                  <a:lnTo>
                    <a:pt x="3158032" y="2514600"/>
                  </a:lnTo>
                  <a:lnTo>
                    <a:pt x="3178981" y="2514918"/>
                  </a:lnTo>
                  <a:lnTo>
                    <a:pt x="3199613" y="2514918"/>
                  </a:lnTo>
                  <a:lnTo>
                    <a:pt x="3224372" y="2514918"/>
                  </a:lnTo>
                  <a:lnTo>
                    <a:pt x="3249765" y="2514283"/>
                  </a:lnTo>
                  <a:lnTo>
                    <a:pt x="3274523" y="2513330"/>
                  </a:lnTo>
                  <a:lnTo>
                    <a:pt x="3299282" y="2511743"/>
                  </a:lnTo>
                  <a:lnTo>
                    <a:pt x="3324040" y="2510473"/>
                  </a:lnTo>
                  <a:lnTo>
                    <a:pt x="3348481" y="2507933"/>
                  </a:lnTo>
                  <a:lnTo>
                    <a:pt x="3372922" y="2505710"/>
                  </a:lnTo>
                  <a:lnTo>
                    <a:pt x="3397680" y="2502535"/>
                  </a:lnTo>
                  <a:lnTo>
                    <a:pt x="3421486" y="2499360"/>
                  </a:lnTo>
                  <a:lnTo>
                    <a:pt x="3445292" y="2495233"/>
                  </a:lnTo>
                  <a:lnTo>
                    <a:pt x="3468464" y="2491423"/>
                  </a:lnTo>
                  <a:lnTo>
                    <a:pt x="3491635" y="2486978"/>
                  </a:lnTo>
                  <a:lnTo>
                    <a:pt x="3514171" y="2481898"/>
                  </a:lnTo>
                  <a:lnTo>
                    <a:pt x="3536390" y="2476818"/>
                  </a:lnTo>
                  <a:lnTo>
                    <a:pt x="3557974" y="2471420"/>
                  </a:lnTo>
                  <a:lnTo>
                    <a:pt x="3579241" y="2465070"/>
                  </a:lnTo>
                  <a:lnTo>
                    <a:pt x="3599873" y="2458720"/>
                  </a:lnTo>
                  <a:lnTo>
                    <a:pt x="3619870" y="2452053"/>
                  </a:lnTo>
                  <a:lnTo>
                    <a:pt x="3639233" y="2444750"/>
                  </a:lnTo>
                  <a:lnTo>
                    <a:pt x="3657643" y="2437448"/>
                  </a:lnTo>
                  <a:lnTo>
                    <a:pt x="3676053" y="2429510"/>
                  </a:lnTo>
                  <a:lnTo>
                    <a:pt x="3692876" y="2421255"/>
                  </a:lnTo>
                  <a:lnTo>
                    <a:pt x="3709381" y="2412365"/>
                  </a:lnTo>
                  <a:lnTo>
                    <a:pt x="3724935" y="2403475"/>
                  </a:lnTo>
                  <a:lnTo>
                    <a:pt x="3739853" y="2393950"/>
                  </a:lnTo>
                  <a:lnTo>
                    <a:pt x="3753502" y="2384108"/>
                  </a:lnTo>
                  <a:lnTo>
                    <a:pt x="3766198" y="2374265"/>
                  </a:lnTo>
                  <a:lnTo>
                    <a:pt x="3772547" y="2368550"/>
                  </a:lnTo>
                  <a:lnTo>
                    <a:pt x="3777943" y="2363470"/>
                  </a:lnTo>
                  <a:lnTo>
                    <a:pt x="3783656" y="2358073"/>
                  </a:lnTo>
                  <a:lnTo>
                    <a:pt x="3789052" y="2352675"/>
                  </a:lnTo>
                  <a:lnTo>
                    <a:pt x="3793814" y="2346960"/>
                  </a:lnTo>
                  <a:lnTo>
                    <a:pt x="3798575" y="2341563"/>
                  </a:lnTo>
                  <a:lnTo>
                    <a:pt x="3803336" y="2335530"/>
                  </a:lnTo>
                  <a:lnTo>
                    <a:pt x="3807145" y="2329498"/>
                  </a:lnTo>
                  <a:lnTo>
                    <a:pt x="3811271" y="2323783"/>
                  </a:lnTo>
                  <a:lnTo>
                    <a:pt x="3815080" y="2317750"/>
                  </a:lnTo>
                  <a:close/>
                  <a:moveTo>
                    <a:pt x="2989478" y="2307907"/>
                  </a:moveTo>
                  <a:lnTo>
                    <a:pt x="2989478" y="2423478"/>
                  </a:lnTo>
                  <a:lnTo>
                    <a:pt x="3009158" y="2426018"/>
                  </a:lnTo>
                  <a:lnTo>
                    <a:pt x="3029472" y="2428240"/>
                  </a:lnTo>
                  <a:lnTo>
                    <a:pt x="3049469" y="2430780"/>
                  </a:lnTo>
                  <a:lnTo>
                    <a:pt x="3070419" y="2432685"/>
                  </a:lnTo>
                  <a:lnTo>
                    <a:pt x="3070419" y="2317432"/>
                  </a:lnTo>
                  <a:lnTo>
                    <a:pt x="3049469" y="2315527"/>
                  </a:lnTo>
                  <a:lnTo>
                    <a:pt x="3029472" y="2313305"/>
                  </a:lnTo>
                  <a:lnTo>
                    <a:pt x="3009158" y="2310765"/>
                  </a:lnTo>
                  <a:lnTo>
                    <a:pt x="2989478" y="2307907"/>
                  </a:lnTo>
                  <a:close/>
                  <a:moveTo>
                    <a:pt x="2827597" y="2271395"/>
                  </a:moveTo>
                  <a:lnTo>
                    <a:pt x="2827597" y="2388553"/>
                  </a:lnTo>
                  <a:lnTo>
                    <a:pt x="2846959" y="2393950"/>
                  </a:lnTo>
                  <a:lnTo>
                    <a:pt x="2866956" y="2399665"/>
                  </a:lnTo>
                  <a:lnTo>
                    <a:pt x="2887588" y="2404428"/>
                  </a:lnTo>
                  <a:lnTo>
                    <a:pt x="2908220" y="2408873"/>
                  </a:lnTo>
                  <a:lnTo>
                    <a:pt x="2908220" y="2292985"/>
                  </a:lnTo>
                  <a:lnTo>
                    <a:pt x="2887588" y="2288222"/>
                  </a:lnTo>
                  <a:lnTo>
                    <a:pt x="2866956" y="2282825"/>
                  </a:lnTo>
                  <a:lnTo>
                    <a:pt x="2846959" y="2277110"/>
                  </a:lnTo>
                  <a:lnTo>
                    <a:pt x="2827597" y="2271395"/>
                  </a:lnTo>
                  <a:close/>
                  <a:moveTo>
                    <a:pt x="3717945" y="2227897"/>
                  </a:moveTo>
                  <a:lnTo>
                    <a:pt x="3711914" y="2232025"/>
                  </a:lnTo>
                  <a:lnTo>
                    <a:pt x="3704931" y="2235517"/>
                  </a:lnTo>
                  <a:lnTo>
                    <a:pt x="3696678" y="2239327"/>
                  </a:lnTo>
                  <a:lnTo>
                    <a:pt x="3688425" y="2242820"/>
                  </a:lnTo>
                  <a:lnTo>
                    <a:pt x="3671285" y="2249487"/>
                  </a:lnTo>
                  <a:lnTo>
                    <a:pt x="3656684" y="2255202"/>
                  </a:lnTo>
                  <a:lnTo>
                    <a:pt x="3656684" y="2356167"/>
                  </a:lnTo>
                  <a:lnTo>
                    <a:pt x="3665254" y="2351722"/>
                  </a:lnTo>
                  <a:lnTo>
                    <a:pt x="3674142" y="2347595"/>
                  </a:lnTo>
                  <a:lnTo>
                    <a:pt x="3682394" y="2342197"/>
                  </a:lnTo>
                  <a:lnTo>
                    <a:pt x="3690647" y="2337117"/>
                  </a:lnTo>
                  <a:lnTo>
                    <a:pt x="3698582" y="2331720"/>
                  </a:lnTo>
                  <a:lnTo>
                    <a:pt x="3705566" y="2326640"/>
                  </a:lnTo>
                  <a:lnTo>
                    <a:pt x="3711914" y="2321560"/>
                  </a:lnTo>
                  <a:lnTo>
                    <a:pt x="3717945" y="2316162"/>
                  </a:lnTo>
                  <a:lnTo>
                    <a:pt x="3717945" y="2227897"/>
                  </a:lnTo>
                  <a:close/>
                  <a:moveTo>
                    <a:pt x="2665715" y="2187575"/>
                  </a:moveTo>
                  <a:lnTo>
                    <a:pt x="2665715" y="2305685"/>
                  </a:lnTo>
                  <a:lnTo>
                    <a:pt x="2668254" y="2308542"/>
                  </a:lnTo>
                  <a:lnTo>
                    <a:pt x="2671429" y="2311717"/>
                  </a:lnTo>
                  <a:lnTo>
                    <a:pt x="2678729" y="2318385"/>
                  </a:lnTo>
                  <a:lnTo>
                    <a:pt x="2687934" y="2325052"/>
                  </a:lnTo>
                  <a:lnTo>
                    <a:pt x="2698726" y="2332037"/>
                  </a:lnTo>
                  <a:lnTo>
                    <a:pt x="2710153" y="2339657"/>
                  </a:lnTo>
                  <a:lnTo>
                    <a:pt x="2722215" y="2346325"/>
                  </a:lnTo>
                  <a:lnTo>
                    <a:pt x="2734594" y="2352675"/>
                  </a:lnTo>
                  <a:lnTo>
                    <a:pt x="2746656" y="2358390"/>
                  </a:lnTo>
                  <a:lnTo>
                    <a:pt x="2746656" y="2239327"/>
                  </a:lnTo>
                  <a:lnTo>
                    <a:pt x="2734594" y="2233612"/>
                  </a:lnTo>
                  <a:lnTo>
                    <a:pt x="2723167" y="2227580"/>
                  </a:lnTo>
                  <a:lnTo>
                    <a:pt x="2712058" y="2221230"/>
                  </a:lnTo>
                  <a:lnTo>
                    <a:pt x="2701583" y="2214562"/>
                  </a:lnTo>
                  <a:lnTo>
                    <a:pt x="2691743" y="2208212"/>
                  </a:lnTo>
                  <a:lnTo>
                    <a:pt x="2682538" y="2201545"/>
                  </a:lnTo>
                  <a:lnTo>
                    <a:pt x="2673650" y="2194560"/>
                  </a:lnTo>
                  <a:lnTo>
                    <a:pt x="2665715" y="2187575"/>
                  </a:lnTo>
                  <a:close/>
                  <a:moveTo>
                    <a:pt x="2609850" y="2081212"/>
                  </a:moveTo>
                  <a:lnTo>
                    <a:pt x="2613342" y="2087245"/>
                  </a:lnTo>
                  <a:lnTo>
                    <a:pt x="2617468" y="2092960"/>
                  </a:lnTo>
                  <a:lnTo>
                    <a:pt x="2621594" y="2098675"/>
                  </a:lnTo>
                  <a:lnTo>
                    <a:pt x="2626038" y="2104390"/>
                  </a:lnTo>
                  <a:lnTo>
                    <a:pt x="2631117" y="2110105"/>
                  </a:lnTo>
                  <a:lnTo>
                    <a:pt x="2635878" y="2115502"/>
                  </a:lnTo>
                  <a:lnTo>
                    <a:pt x="2641274" y="2120900"/>
                  </a:lnTo>
                  <a:lnTo>
                    <a:pt x="2646988" y="2126615"/>
                  </a:lnTo>
                  <a:lnTo>
                    <a:pt x="2658732" y="2136775"/>
                  </a:lnTo>
                  <a:lnTo>
                    <a:pt x="2671746" y="2146935"/>
                  </a:lnTo>
                  <a:lnTo>
                    <a:pt x="2685712" y="2157095"/>
                  </a:lnTo>
                  <a:lnTo>
                    <a:pt x="2700631" y="2165985"/>
                  </a:lnTo>
                  <a:lnTo>
                    <a:pt x="2715867" y="2175192"/>
                  </a:lnTo>
                  <a:lnTo>
                    <a:pt x="2732372" y="2183765"/>
                  </a:lnTo>
                  <a:lnTo>
                    <a:pt x="2749830" y="2192020"/>
                  </a:lnTo>
                  <a:lnTo>
                    <a:pt x="2767923" y="2199957"/>
                  </a:lnTo>
                  <a:lnTo>
                    <a:pt x="2786650" y="2207895"/>
                  </a:lnTo>
                  <a:lnTo>
                    <a:pt x="2805695" y="2214880"/>
                  </a:lnTo>
                  <a:lnTo>
                    <a:pt x="2826009" y="2221547"/>
                  </a:lnTo>
                  <a:lnTo>
                    <a:pt x="2846959" y="2227897"/>
                  </a:lnTo>
                  <a:lnTo>
                    <a:pt x="2867591" y="2234247"/>
                  </a:lnTo>
                  <a:lnTo>
                    <a:pt x="2889492" y="2239645"/>
                  </a:lnTo>
                  <a:lnTo>
                    <a:pt x="2912029" y="2245042"/>
                  </a:lnTo>
                  <a:lnTo>
                    <a:pt x="2934248" y="2250122"/>
                  </a:lnTo>
                  <a:lnTo>
                    <a:pt x="2957102" y="2254250"/>
                  </a:lnTo>
                  <a:lnTo>
                    <a:pt x="2980908" y="2258695"/>
                  </a:lnTo>
                  <a:lnTo>
                    <a:pt x="3004396" y="2262187"/>
                  </a:lnTo>
                  <a:lnTo>
                    <a:pt x="3028203" y="2265680"/>
                  </a:lnTo>
                  <a:lnTo>
                    <a:pt x="3052644" y="2268537"/>
                  </a:lnTo>
                  <a:lnTo>
                    <a:pt x="3077084" y="2271395"/>
                  </a:lnTo>
                  <a:lnTo>
                    <a:pt x="3101525" y="2273300"/>
                  </a:lnTo>
                  <a:lnTo>
                    <a:pt x="3125966" y="2275205"/>
                  </a:lnTo>
                  <a:lnTo>
                    <a:pt x="3150725" y="2276792"/>
                  </a:lnTo>
                  <a:lnTo>
                    <a:pt x="3175800" y="2277745"/>
                  </a:lnTo>
                  <a:lnTo>
                    <a:pt x="3200559" y="2278380"/>
                  </a:lnTo>
                  <a:lnTo>
                    <a:pt x="3225317" y="2278380"/>
                  </a:lnTo>
                  <a:lnTo>
                    <a:pt x="3246266" y="2278380"/>
                  </a:lnTo>
                  <a:lnTo>
                    <a:pt x="3267216" y="2278062"/>
                  </a:lnTo>
                  <a:lnTo>
                    <a:pt x="3288165" y="2277110"/>
                  </a:lnTo>
                  <a:lnTo>
                    <a:pt x="3308797" y="2276157"/>
                  </a:lnTo>
                  <a:lnTo>
                    <a:pt x="3329429" y="2274887"/>
                  </a:lnTo>
                  <a:lnTo>
                    <a:pt x="3350378" y="2273300"/>
                  </a:lnTo>
                  <a:lnTo>
                    <a:pt x="3371010" y="2271712"/>
                  </a:lnTo>
                  <a:lnTo>
                    <a:pt x="3391325" y="2269807"/>
                  </a:lnTo>
                  <a:lnTo>
                    <a:pt x="3411957" y="2267267"/>
                  </a:lnTo>
                  <a:lnTo>
                    <a:pt x="3431954" y="2264727"/>
                  </a:lnTo>
                  <a:lnTo>
                    <a:pt x="3451951" y="2261870"/>
                  </a:lnTo>
                  <a:lnTo>
                    <a:pt x="3471948" y="2258695"/>
                  </a:lnTo>
                  <a:lnTo>
                    <a:pt x="3491628" y="2255202"/>
                  </a:lnTo>
                  <a:lnTo>
                    <a:pt x="3510990" y="2251710"/>
                  </a:lnTo>
                  <a:lnTo>
                    <a:pt x="3530035" y="2247582"/>
                  </a:lnTo>
                  <a:lnTo>
                    <a:pt x="3548763" y="2243455"/>
                  </a:lnTo>
                  <a:lnTo>
                    <a:pt x="3567173" y="2239010"/>
                  </a:lnTo>
                  <a:lnTo>
                    <a:pt x="3585265" y="2233930"/>
                  </a:lnTo>
                  <a:lnTo>
                    <a:pt x="3603041" y="2229167"/>
                  </a:lnTo>
                  <a:lnTo>
                    <a:pt x="3620498" y="2223452"/>
                  </a:lnTo>
                  <a:lnTo>
                    <a:pt x="3637004" y="2218055"/>
                  </a:lnTo>
                  <a:lnTo>
                    <a:pt x="3653510" y="2212022"/>
                  </a:lnTo>
                  <a:lnTo>
                    <a:pt x="3669698" y="2206307"/>
                  </a:lnTo>
                  <a:lnTo>
                    <a:pt x="3685251" y="2199957"/>
                  </a:lnTo>
                  <a:lnTo>
                    <a:pt x="3700170" y="2193290"/>
                  </a:lnTo>
                  <a:lnTo>
                    <a:pt x="3714770" y="2185987"/>
                  </a:lnTo>
                  <a:lnTo>
                    <a:pt x="3728419" y="2179002"/>
                  </a:lnTo>
                  <a:lnTo>
                    <a:pt x="3741751" y="2171382"/>
                  </a:lnTo>
                  <a:lnTo>
                    <a:pt x="3754765" y="2164080"/>
                  </a:lnTo>
                  <a:lnTo>
                    <a:pt x="3767144" y="2156142"/>
                  </a:lnTo>
                  <a:lnTo>
                    <a:pt x="3778571" y="2147887"/>
                  </a:lnTo>
                  <a:lnTo>
                    <a:pt x="3789363" y="2139632"/>
                  </a:lnTo>
                  <a:lnTo>
                    <a:pt x="3789363" y="2247265"/>
                  </a:lnTo>
                  <a:lnTo>
                    <a:pt x="3788728" y="2247582"/>
                  </a:lnTo>
                  <a:lnTo>
                    <a:pt x="3788728" y="2252027"/>
                  </a:lnTo>
                  <a:lnTo>
                    <a:pt x="3788411" y="2256472"/>
                  </a:lnTo>
                  <a:lnTo>
                    <a:pt x="3787776" y="2261870"/>
                  </a:lnTo>
                  <a:lnTo>
                    <a:pt x="3786506" y="2267267"/>
                  </a:lnTo>
                  <a:lnTo>
                    <a:pt x="3785237" y="2272982"/>
                  </a:lnTo>
                  <a:lnTo>
                    <a:pt x="3783332" y="2278062"/>
                  </a:lnTo>
                  <a:lnTo>
                    <a:pt x="3781428" y="2283460"/>
                  </a:lnTo>
                  <a:lnTo>
                    <a:pt x="3778571" y="2289175"/>
                  </a:lnTo>
                  <a:lnTo>
                    <a:pt x="3775714" y="2294255"/>
                  </a:lnTo>
                  <a:lnTo>
                    <a:pt x="3772540" y="2299335"/>
                  </a:lnTo>
                  <a:lnTo>
                    <a:pt x="3769048" y="2304732"/>
                  </a:lnTo>
                  <a:lnTo>
                    <a:pt x="3765557" y="2310130"/>
                  </a:lnTo>
                  <a:lnTo>
                    <a:pt x="3761113" y="2315210"/>
                  </a:lnTo>
                  <a:lnTo>
                    <a:pt x="3756987" y="2320290"/>
                  </a:lnTo>
                  <a:lnTo>
                    <a:pt x="3752226" y="2325052"/>
                  </a:lnTo>
                  <a:lnTo>
                    <a:pt x="3747147" y="2330132"/>
                  </a:lnTo>
                  <a:lnTo>
                    <a:pt x="3741433" y="2334895"/>
                  </a:lnTo>
                  <a:lnTo>
                    <a:pt x="3736037" y="2339975"/>
                  </a:lnTo>
                  <a:lnTo>
                    <a:pt x="3723658" y="2349500"/>
                  </a:lnTo>
                  <a:lnTo>
                    <a:pt x="3710327" y="2358390"/>
                  </a:lnTo>
                  <a:lnTo>
                    <a:pt x="3696043" y="2367598"/>
                  </a:lnTo>
                  <a:lnTo>
                    <a:pt x="3680490" y="2376170"/>
                  </a:lnTo>
                  <a:lnTo>
                    <a:pt x="3663667" y="2384425"/>
                  </a:lnTo>
                  <a:lnTo>
                    <a:pt x="3646526" y="2392363"/>
                  </a:lnTo>
                  <a:lnTo>
                    <a:pt x="3627799" y="2400300"/>
                  </a:lnTo>
                  <a:lnTo>
                    <a:pt x="3608754" y="2407920"/>
                  </a:lnTo>
                  <a:lnTo>
                    <a:pt x="3588122" y="2414905"/>
                  </a:lnTo>
                  <a:lnTo>
                    <a:pt x="3566855" y="2421573"/>
                  </a:lnTo>
                  <a:lnTo>
                    <a:pt x="3544636" y="2427923"/>
                  </a:lnTo>
                  <a:lnTo>
                    <a:pt x="3522417" y="2433955"/>
                  </a:lnTo>
                  <a:lnTo>
                    <a:pt x="3498611" y="2439353"/>
                  </a:lnTo>
                  <a:lnTo>
                    <a:pt x="3474170" y="2444433"/>
                  </a:lnTo>
                  <a:lnTo>
                    <a:pt x="3449412" y="2449195"/>
                  </a:lnTo>
                  <a:lnTo>
                    <a:pt x="3423701" y="2453323"/>
                  </a:lnTo>
                  <a:lnTo>
                    <a:pt x="3397356" y="2457133"/>
                  </a:lnTo>
                  <a:lnTo>
                    <a:pt x="3370376" y="2460625"/>
                  </a:lnTo>
                  <a:lnTo>
                    <a:pt x="3343395" y="2463483"/>
                  </a:lnTo>
                  <a:lnTo>
                    <a:pt x="3315146" y="2465705"/>
                  </a:lnTo>
                  <a:lnTo>
                    <a:pt x="3286896" y="2467928"/>
                  </a:lnTo>
                  <a:lnTo>
                    <a:pt x="3258011" y="2468880"/>
                  </a:lnTo>
                  <a:lnTo>
                    <a:pt x="3228491" y="2469833"/>
                  </a:lnTo>
                  <a:lnTo>
                    <a:pt x="3198972" y="2470150"/>
                  </a:lnTo>
                  <a:lnTo>
                    <a:pt x="3168500" y="2469833"/>
                  </a:lnTo>
                  <a:lnTo>
                    <a:pt x="3138663" y="2468880"/>
                  </a:lnTo>
                  <a:lnTo>
                    <a:pt x="3109143" y="2467293"/>
                  </a:lnTo>
                  <a:lnTo>
                    <a:pt x="3080259" y="2465388"/>
                  </a:lnTo>
                  <a:lnTo>
                    <a:pt x="3051374" y="2463165"/>
                  </a:lnTo>
                  <a:lnTo>
                    <a:pt x="3023441" y="2459990"/>
                  </a:lnTo>
                  <a:lnTo>
                    <a:pt x="2996144" y="2456815"/>
                  </a:lnTo>
                  <a:lnTo>
                    <a:pt x="2969481" y="2452370"/>
                  </a:lnTo>
                  <a:lnTo>
                    <a:pt x="2943453" y="2447925"/>
                  </a:lnTo>
                  <a:lnTo>
                    <a:pt x="2917742" y="2443480"/>
                  </a:lnTo>
                  <a:lnTo>
                    <a:pt x="2892984" y="2437765"/>
                  </a:lnTo>
                  <a:lnTo>
                    <a:pt x="2869178" y="2432050"/>
                  </a:lnTo>
                  <a:lnTo>
                    <a:pt x="2846007" y="2426018"/>
                  </a:lnTo>
                  <a:lnTo>
                    <a:pt x="2823470" y="2419350"/>
                  </a:lnTo>
                  <a:lnTo>
                    <a:pt x="2802203" y="2412048"/>
                  </a:lnTo>
                  <a:lnTo>
                    <a:pt x="2781889" y="2405063"/>
                  </a:lnTo>
                  <a:lnTo>
                    <a:pt x="2762527" y="2397125"/>
                  </a:lnTo>
                  <a:lnTo>
                    <a:pt x="2743799" y="2389188"/>
                  </a:lnTo>
                  <a:lnTo>
                    <a:pt x="2726024" y="2380615"/>
                  </a:lnTo>
                  <a:lnTo>
                    <a:pt x="2709518" y="2372043"/>
                  </a:lnTo>
                  <a:lnTo>
                    <a:pt x="2694600" y="2362835"/>
                  </a:lnTo>
                  <a:lnTo>
                    <a:pt x="2679999" y="2353945"/>
                  </a:lnTo>
                  <a:lnTo>
                    <a:pt x="2666985" y="2343785"/>
                  </a:lnTo>
                  <a:lnTo>
                    <a:pt x="2660954" y="2339340"/>
                  </a:lnTo>
                  <a:lnTo>
                    <a:pt x="2655240" y="2333942"/>
                  </a:lnTo>
                  <a:lnTo>
                    <a:pt x="2650162" y="2328862"/>
                  </a:lnTo>
                  <a:lnTo>
                    <a:pt x="2645083" y="2324100"/>
                  </a:lnTo>
                  <a:lnTo>
                    <a:pt x="2639687" y="2319020"/>
                  </a:lnTo>
                  <a:lnTo>
                    <a:pt x="2635561" y="2313622"/>
                  </a:lnTo>
                  <a:lnTo>
                    <a:pt x="2631434" y="2308542"/>
                  </a:lnTo>
                  <a:lnTo>
                    <a:pt x="2627625" y="2303145"/>
                  </a:lnTo>
                  <a:lnTo>
                    <a:pt x="2624134" y="2297747"/>
                  </a:lnTo>
                  <a:lnTo>
                    <a:pt x="2620960" y="2292350"/>
                  </a:lnTo>
                  <a:lnTo>
                    <a:pt x="2618103" y="2286635"/>
                  </a:lnTo>
                  <a:lnTo>
                    <a:pt x="2615881" y="2281555"/>
                  </a:lnTo>
                  <a:lnTo>
                    <a:pt x="2613659" y="2275840"/>
                  </a:lnTo>
                  <a:lnTo>
                    <a:pt x="2612072" y="2270125"/>
                  </a:lnTo>
                  <a:lnTo>
                    <a:pt x="2610485" y="2264727"/>
                  </a:lnTo>
                  <a:lnTo>
                    <a:pt x="2609850" y="2259012"/>
                  </a:lnTo>
                  <a:lnTo>
                    <a:pt x="2609215" y="2253297"/>
                  </a:lnTo>
                  <a:lnTo>
                    <a:pt x="2609215" y="2247582"/>
                  </a:lnTo>
                  <a:lnTo>
                    <a:pt x="2608580" y="2247582"/>
                  </a:lnTo>
                  <a:lnTo>
                    <a:pt x="2608580" y="2101215"/>
                  </a:lnTo>
                  <a:lnTo>
                    <a:pt x="2608263" y="2097405"/>
                  </a:lnTo>
                  <a:lnTo>
                    <a:pt x="2608580" y="2089150"/>
                  </a:lnTo>
                  <a:lnTo>
                    <a:pt x="2609850" y="2081212"/>
                  </a:lnTo>
                  <a:close/>
                  <a:moveTo>
                    <a:pt x="3270250" y="1882775"/>
                  </a:moveTo>
                  <a:lnTo>
                    <a:pt x="3307579" y="1890615"/>
                  </a:lnTo>
                  <a:lnTo>
                    <a:pt x="3314856" y="1892183"/>
                  </a:lnTo>
                  <a:lnTo>
                    <a:pt x="3321499" y="1894064"/>
                  </a:lnTo>
                  <a:lnTo>
                    <a:pt x="3326877" y="1895945"/>
                  </a:lnTo>
                  <a:lnTo>
                    <a:pt x="3331622" y="1898141"/>
                  </a:lnTo>
                  <a:lnTo>
                    <a:pt x="3336367" y="1900649"/>
                  </a:lnTo>
                  <a:lnTo>
                    <a:pt x="3340164" y="1902844"/>
                  </a:lnTo>
                  <a:lnTo>
                    <a:pt x="3348389" y="1908802"/>
                  </a:lnTo>
                  <a:lnTo>
                    <a:pt x="3351236" y="1911625"/>
                  </a:lnTo>
                  <a:lnTo>
                    <a:pt x="3353767" y="1914133"/>
                  </a:lnTo>
                  <a:lnTo>
                    <a:pt x="3355665" y="1916955"/>
                  </a:lnTo>
                  <a:lnTo>
                    <a:pt x="3356930" y="1919778"/>
                  </a:lnTo>
                  <a:lnTo>
                    <a:pt x="3357563" y="1922913"/>
                  </a:lnTo>
                  <a:lnTo>
                    <a:pt x="3357563" y="1925422"/>
                  </a:lnTo>
                  <a:lnTo>
                    <a:pt x="3357247" y="1928244"/>
                  </a:lnTo>
                  <a:lnTo>
                    <a:pt x="3355981" y="1931066"/>
                  </a:lnTo>
                  <a:lnTo>
                    <a:pt x="3354716" y="1933889"/>
                  </a:lnTo>
                  <a:lnTo>
                    <a:pt x="3352818" y="1936397"/>
                  </a:lnTo>
                  <a:lnTo>
                    <a:pt x="3350603" y="1939220"/>
                  </a:lnTo>
                  <a:lnTo>
                    <a:pt x="3347440" y="1941415"/>
                  </a:lnTo>
                  <a:lnTo>
                    <a:pt x="3344276" y="1943923"/>
                  </a:lnTo>
                  <a:lnTo>
                    <a:pt x="3340164" y="1945805"/>
                  </a:lnTo>
                  <a:lnTo>
                    <a:pt x="3336051" y="1947686"/>
                  </a:lnTo>
                  <a:lnTo>
                    <a:pt x="3331306" y="1949568"/>
                  </a:lnTo>
                  <a:lnTo>
                    <a:pt x="3324979" y="1951763"/>
                  </a:lnTo>
                  <a:lnTo>
                    <a:pt x="3318335" y="1953644"/>
                  </a:lnTo>
                  <a:lnTo>
                    <a:pt x="3310743" y="1955212"/>
                  </a:lnTo>
                  <a:lnTo>
                    <a:pt x="3303467" y="1956466"/>
                  </a:lnTo>
                  <a:lnTo>
                    <a:pt x="3295558" y="1957094"/>
                  </a:lnTo>
                  <a:lnTo>
                    <a:pt x="3287333" y="1958034"/>
                  </a:lnTo>
                  <a:lnTo>
                    <a:pt x="3270250" y="1958975"/>
                  </a:lnTo>
                  <a:lnTo>
                    <a:pt x="3270250" y="1882775"/>
                  </a:lnTo>
                  <a:close/>
                  <a:moveTo>
                    <a:pt x="2635250" y="1862137"/>
                  </a:moveTo>
                  <a:lnTo>
                    <a:pt x="2635885" y="1868810"/>
                  </a:lnTo>
                  <a:lnTo>
                    <a:pt x="2636520" y="1875166"/>
                  </a:lnTo>
                  <a:lnTo>
                    <a:pt x="2637789" y="1881521"/>
                  </a:lnTo>
                  <a:lnTo>
                    <a:pt x="2639694" y="1887559"/>
                  </a:lnTo>
                  <a:lnTo>
                    <a:pt x="2641598" y="1893914"/>
                  </a:lnTo>
                  <a:lnTo>
                    <a:pt x="2644455" y="1900270"/>
                  </a:lnTo>
                  <a:lnTo>
                    <a:pt x="2647629" y="1906307"/>
                  </a:lnTo>
                  <a:lnTo>
                    <a:pt x="2650803" y="1912663"/>
                  </a:lnTo>
                  <a:lnTo>
                    <a:pt x="2654612" y="1918383"/>
                  </a:lnTo>
                  <a:lnTo>
                    <a:pt x="2659056" y="1924420"/>
                  </a:lnTo>
                  <a:lnTo>
                    <a:pt x="2663817" y="1930458"/>
                  </a:lnTo>
                  <a:lnTo>
                    <a:pt x="2668896" y="1936178"/>
                  </a:lnTo>
                  <a:lnTo>
                    <a:pt x="2673975" y="1941898"/>
                  </a:lnTo>
                  <a:lnTo>
                    <a:pt x="2680005" y="1947618"/>
                  </a:lnTo>
                  <a:lnTo>
                    <a:pt x="2686354" y="1953338"/>
                  </a:lnTo>
                  <a:lnTo>
                    <a:pt x="2692385" y="1958740"/>
                  </a:lnTo>
                  <a:lnTo>
                    <a:pt x="2692385" y="2069006"/>
                  </a:lnTo>
                  <a:lnTo>
                    <a:pt x="2695241" y="2071549"/>
                  </a:lnTo>
                  <a:lnTo>
                    <a:pt x="2698098" y="2074726"/>
                  </a:lnTo>
                  <a:lnTo>
                    <a:pt x="2705399" y="2081400"/>
                  </a:lnTo>
                  <a:lnTo>
                    <a:pt x="2714921" y="2088391"/>
                  </a:lnTo>
                  <a:lnTo>
                    <a:pt x="2725078" y="2095699"/>
                  </a:lnTo>
                  <a:lnTo>
                    <a:pt x="2737140" y="2103008"/>
                  </a:lnTo>
                  <a:lnTo>
                    <a:pt x="2748884" y="2109681"/>
                  </a:lnTo>
                  <a:lnTo>
                    <a:pt x="2761581" y="2116354"/>
                  </a:lnTo>
                  <a:lnTo>
                    <a:pt x="2773325" y="2121757"/>
                  </a:lnTo>
                  <a:lnTo>
                    <a:pt x="2773325" y="2007994"/>
                  </a:lnTo>
                  <a:lnTo>
                    <a:pt x="2792370" y="2016256"/>
                  </a:lnTo>
                  <a:lnTo>
                    <a:pt x="2812050" y="2024201"/>
                  </a:lnTo>
                  <a:lnTo>
                    <a:pt x="2832999" y="2031827"/>
                  </a:lnTo>
                  <a:lnTo>
                    <a:pt x="2854584" y="2038818"/>
                  </a:lnTo>
                  <a:lnTo>
                    <a:pt x="2854584" y="2151945"/>
                  </a:lnTo>
                  <a:lnTo>
                    <a:pt x="2873946" y="2157347"/>
                  </a:lnTo>
                  <a:lnTo>
                    <a:pt x="2893626" y="2162749"/>
                  </a:lnTo>
                  <a:lnTo>
                    <a:pt x="2914258" y="2167516"/>
                  </a:lnTo>
                  <a:lnTo>
                    <a:pt x="2935524" y="2172282"/>
                  </a:lnTo>
                  <a:lnTo>
                    <a:pt x="2935524" y="2060744"/>
                  </a:lnTo>
                  <a:lnTo>
                    <a:pt x="2955204" y="2064558"/>
                  </a:lnTo>
                  <a:lnTo>
                    <a:pt x="2974884" y="2068371"/>
                  </a:lnTo>
                  <a:lnTo>
                    <a:pt x="2995198" y="2071549"/>
                  </a:lnTo>
                  <a:lnTo>
                    <a:pt x="3016148" y="2075362"/>
                  </a:lnTo>
                  <a:lnTo>
                    <a:pt x="3016148" y="2186900"/>
                  </a:lnTo>
                  <a:lnTo>
                    <a:pt x="3035827" y="2189442"/>
                  </a:lnTo>
                  <a:lnTo>
                    <a:pt x="3056142" y="2191666"/>
                  </a:lnTo>
                  <a:lnTo>
                    <a:pt x="3076456" y="2194208"/>
                  </a:lnTo>
                  <a:lnTo>
                    <a:pt x="3097406" y="2196115"/>
                  </a:lnTo>
                  <a:lnTo>
                    <a:pt x="3097406" y="2084577"/>
                  </a:lnTo>
                  <a:lnTo>
                    <a:pt x="3117085" y="2086166"/>
                  </a:lnTo>
                  <a:lnTo>
                    <a:pt x="3137400" y="2087437"/>
                  </a:lnTo>
                  <a:lnTo>
                    <a:pt x="3157715" y="2088708"/>
                  </a:lnTo>
                  <a:lnTo>
                    <a:pt x="3178346" y="2089344"/>
                  </a:lnTo>
                  <a:lnTo>
                    <a:pt x="3178346" y="2200246"/>
                  </a:lnTo>
                  <a:lnTo>
                    <a:pt x="3201835" y="2201199"/>
                  </a:lnTo>
                  <a:lnTo>
                    <a:pt x="3225959" y="2201199"/>
                  </a:lnTo>
                  <a:lnTo>
                    <a:pt x="3258970" y="2200882"/>
                  </a:lnTo>
                  <a:lnTo>
                    <a:pt x="3258970" y="2089344"/>
                  </a:lnTo>
                  <a:lnTo>
                    <a:pt x="3291029" y="2088708"/>
                  </a:lnTo>
                  <a:lnTo>
                    <a:pt x="3322135" y="2087119"/>
                  </a:lnTo>
                  <a:lnTo>
                    <a:pt x="3352925" y="2084577"/>
                  </a:lnTo>
                  <a:lnTo>
                    <a:pt x="3383396" y="2082035"/>
                  </a:lnTo>
                  <a:lnTo>
                    <a:pt x="3412916" y="2078540"/>
                  </a:lnTo>
                  <a:lnTo>
                    <a:pt x="3441801" y="2074091"/>
                  </a:lnTo>
                  <a:lnTo>
                    <a:pt x="3470051" y="2069642"/>
                  </a:lnTo>
                  <a:lnTo>
                    <a:pt x="3497348" y="2064558"/>
                  </a:lnTo>
                  <a:lnTo>
                    <a:pt x="3524011" y="2058520"/>
                  </a:lnTo>
                  <a:lnTo>
                    <a:pt x="3549722" y="2052482"/>
                  </a:lnTo>
                  <a:lnTo>
                    <a:pt x="3574480" y="2046127"/>
                  </a:lnTo>
                  <a:lnTo>
                    <a:pt x="3598604" y="2038500"/>
                  </a:lnTo>
                  <a:lnTo>
                    <a:pt x="3621457" y="2030874"/>
                  </a:lnTo>
                  <a:lnTo>
                    <a:pt x="3643042" y="2023247"/>
                  </a:lnTo>
                  <a:lnTo>
                    <a:pt x="3663991" y="2014350"/>
                  </a:lnTo>
                  <a:lnTo>
                    <a:pt x="3683671" y="2005770"/>
                  </a:lnTo>
                  <a:lnTo>
                    <a:pt x="3683671" y="2119532"/>
                  </a:lnTo>
                  <a:lnTo>
                    <a:pt x="3692558" y="2115083"/>
                  </a:lnTo>
                  <a:lnTo>
                    <a:pt x="3701128" y="2110635"/>
                  </a:lnTo>
                  <a:lnTo>
                    <a:pt x="3709381" y="2105550"/>
                  </a:lnTo>
                  <a:lnTo>
                    <a:pt x="3717634" y="2100466"/>
                  </a:lnTo>
                  <a:lnTo>
                    <a:pt x="3725252" y="2095064"/>
                  </a:lnTo>
                  <a:lnTo>
                    <a:pt x="3732235" y="2089979"/>
                  </a:lnTo>
                  <a:lnTo>
                    <a:pt x="3738901" y="2084577"/>
                  </a:lnTo>
                  <a:lnTo>
                    <a:pt x="3744614" y="2079493"/>
                  </a:lnTo>
                  <a:lnTo>
                    <a:pt x="3744614" y="1970179"/>
                  </a:lnTo>
                  <a:lnTo>
                    <a:pt x="3752867" y="1964142"/>
                  </a:lnTo>
                  <a:lnTo>
                    <a:pt x="3760802" y="1958104"/>
                  </a:lnTo>
                  <a:lnTo>
                    <a:pt x="3767786" y="1951749"/>
                  </a:lnTo>
                  <a:lnTo>
                    <a:pt x="3774769" y="1945393"/>
                  </a:lnTo>
                  <a:lnTo>
                    <a:pt x="3781117" y="1939038"/>
                  </a:lnTo>
                  <a:lnTo>
                    <a:pt x="3786830" y="1932365"/>
                  </a:lnTo>
                  <a:lnTo>
                    <a:pt x="3792226" y="1925691"/>
                  </a:lnTo>
                  <a:lnTo>
                    <a:pt x="3796988" y="1919018"/>
                  </a:lnTo>
                  <a:lnTo>
                    <a:pt x="3801432" y="1912027"/>
                  </a:lnTo>
                  <a:lnTo>
                    <a:pt x="3805240" y="1905354"/>
                  </a:lnTo>
                  <a:lnTo>
                    <a:pt x="3808415" y="1898363"/>
                  </a:lnTo>
                  <a:lnTo>
                    <a:pt x="3811271" y="1891372"/>
                  </a:lnTo>
                  <a:lnTo>
                    <a:pt x="3813176" y="1884063"/>
                  </a:lnTo>
                  <a:lnTo>
                    <a:pt x="3814763" y="1877072"/>
                  </a:lnTo>
                  <a:lnTo>
                    <a:pt x="3816033" y="1869446"/>
                  </a:lnTo>
                  <a:lnTo>
                    <a:pt x="3816350" y="1862455"/>
                  </a:lnTo>
                  <a:lnTo>
                    <a:pt x="3816350" y="2010536"/>
                  </a:lnTo>
                  <a:lnTo>
                    <a:pt x="3816033" y="2010854"/>
                  </a:lnTo>
                  <a:lnTo>
                    <a:pt x="3815398" y="2019434"/>
                  </a:lnTo>
                  <a:lnTo>
                    <a:pt x="3814763" y="2025154"/>
                  </a:lnTo>
                  <a:lnTo>
                    <a:pt x="3813493" y="2030556"/>
                  </a:lnTo>
                  <a:lnTo>
                    <a:pt x="3811906" y="2036276"/>
                  </a:lnTo>
                  <a:lnTo>
                    <a:pt x="3810319" y="2041678"/>
                  </a:lnTo>
                  <a:lnTo>
                    <a:pt x="3808097" y="2046762"/>
                  </a:lnTo>
                  <a:lnTo>
                    <a:pt x="3805558" y="2052482"/>
                  </a:lnTo>
                  <a:lnTo>
                    <a:pt x="3803019" y="2057567"/>
                  </a:lnTo>
                  <a:lnTo>
                    <a:pt x="3799844" y="2062969"/>
                  </a:lnTo>
                  <a:lnTo>
                    <a:pt x="3796036" y="2068053"/>
                  </a:lnTo>
                  <a:lnTo>
                    <a:pt x="3792226" y="2073137"/>
                  </a:lnTo>
                  <a:lnTo>
                    <a:pt x="3788418" y="2078540"/>
                  </a:lnTo>
                  <a:lnTo>
                    <a:pt x="3783974" y="2083624"/>
                  </a:lnTo>
                  <a:lnTo>
                    <a:pt x="3779212" y="2088391"/>
                  </a:lnTo>
                  <a:lnTo>
                    <a:pt x="3774134" y="2093475"/>
                  </a:lnTo>
                  <a:lnTo>
                    <a:pt x="3768420" y="2098241"/>
                  </a:lnTo>
                  <a:lnTo>
                    <a:pt x="3763024" y="2103326"/>
                  </a:lnTo>
                  <a:lnTo>
                    <a:pt x="3750963" y="2112859"/>
                  </a:lnTo>
                  <a:lnTo>
                    <a:pt x="3737314" y="2121757"/>
                  </a:lnTo>
                  <a:lnTo>
                    <a:pt x="3722713" y="2130972"/>
                  </a:lnTo>
                  <a:lnTo>
                    <a:pt x="3707477" y="2139552"/>
                  </a:lnTo>
                  <a:lnTo>
                    <a:pt x="3690971" y="2147814"/>
                  </a:lnTo>
                  <a:lnTo>
                    <a:pt x="3673513" y="2156076"/>
                  </a:lnTo>
                  <a:lnTo>
                    <a:pt x="3655103" y="2163702"/>
                  </a:lnTo>
                  <a:lnTo>
                    <a:pt x="3635424" y="2171011"/>
                  </a:lnTo>
                  <a:lnTo>
                    <a:pt x="3615109" y="2178320"/>
                  </a:lnTo>
                  <a:lnTo>
                    <a:pt x="3593842" y="2184993"/>
                  </a:lnTo>
                  <a:lnTo>
                    <a:pt x="3571941" y="2191349"/>
                  </a:lnTo>
                  <a:lnTo>
                    <a:pt x="3549087" y="2197068"/>
                  </a:lnTo>
                  <a:lnTo>
                    <a:pt x="3525281" y="2202788"/>
                  </a:lnTo>
                  <a:lnTo>
                    <a:pt x="3501157" y="2207873"/>
                  </a:lnTo>
                  <a:lnTo>
                    <a:pt x="3476082" y="2212639"/>
                  </a:lnTo>
                  <a:lnTo>
                    <a:pt x="3450371" y="2217088"/>
                  </a:lnTo>
                  <a:lnTo>
                    <a:pt x="3424343" y="2220584"/>
                  </a:lnTo>
                  <a:lnTo>
                    <a:pt x="3397680" y="2224079"/>
                  </a:lnTo>
                  <a:lnTo>
                    <a:pt x="3370065" y="2226939"/>
                  </a:lnTo>
                  <a:lnTo>
                    <a:pt x="3341815" y="2229163"/>
                  </a:lnTo>
                  <a:lnTo>
                    <a:pt x="3313565" y="2231070"/>
                  </a:lnTo>
                  <a:lnTo>
                    <a:pt x="3284680" y="2232341"/>
                  </a:lnTo>
                  <a:lnTo>
                    <a:pt x="3255478" y="2233294"/>
                  </a:lnTo>
                  <a:lnTo>
                    <a:pt x="3225959" y="2233612"/>
                  </a:lnTo>
                  <a:lnTo>
                    <a:pt x="3195487" y="2233294"/>
                  </a:lnTo>
                  <a:lnTo>
                    <a:pt x="3165650" y="2232341"/>
                  </a:lnTo>
                  <a:lnTo>
                    <a:pt x="3136130" y="2231070"/>
                  </a:lnTo>
                  <a:lnTo>
                    <a:pt x="3106928" y="2229163"/>
                  </a:lnTo>
                  <a:lnTo>
                    <a:pt x="3078678" y="2226303"/>
                  </a:lnTo>
                  <a:lnTo>
                    <a:pt x="3050428" y="2223761"/>
                  </a:lnTo>
                  <a:lnTo>
                    <a:pt x="3022813" y="2220266"/>
                  </a:lnTo>
                  <a:lnTo>
                    <a:pt x="2996150" y="2216135"/>
                  </a:lnTo>
                  <a:lnTo>
                    <a:pt x="2970122" y="2211368"/>
                  </a:lnTo>
                  <a:lnTo>
                    <a:pt x="2944729" y="2206602"/>
                  </a:lnTo>
                  <a:lnTo>
                    <a:pt x="2919971" y="2201199"/>
                  </a:lnTo>
                  <a:lnTo>
                    <a:pt x="2895847" y="2195797"/>
                  </a:lnTo>
                  <a:lnTo>
                    <a:pt x="2872994" y="2189442"/>
                  </a:lnTo>
                  <a:lnTo>
                    <a:pt x="2850775" y="2182769"/>
                  </a:lnTo>
                  <a:lnTo>
                    <a:pt x="2829190" y="2175460"/>
                  </a:lnTo>
                  <a:lnTo>
                    <a:pt x="2808876" y="2168469"/>
                  </a:lnTo>
                  <a:lnTo>
                    <a:pt x="2789196" y="2160525"/>
                  </a:lnTo>
                  <a:lnTo>
                    <a:pt x="2770469" y="2152580"/>
                  </a:lnTo>
                  <a:lnTo>
                    <a:pt x="2753328" y="2144001"/>
                  </a:lnTo>
                  <a:lnTo>
                    <a:pt x="2736823" y="2135103"/>
                  </a:lnTo>
                  <a:lnTo>
                    <a:pt x="2721269" y="2126205"/>
                  </a:lnTo>
                  <a:lnTo>
                    <a:pt x="2706986" y="2116990"/>
                  </a:lnTo>
                  <a:lnTo>
                    <a:pt x="2693972" y="2107139"/>
                  </a:lnTo>
                  <a:lnTo>
                    <a:pt x="2688258" y="2102372"/>
                  </a:lnTo>
                  <a:lnTo>
                    <a:pt x="2682227" y="2097288"/>
                  </a:lnTo>
                  <a:lnTo>
                    <a:pt x="2676831" y="2092522"/>
                  </a:lnTo>
                  <a:lnTo>
                    <a:pt x="2671753" y="2087437"/>
                  </a:lnTo>
                  <a:lnTo>
                    <a:pt x="2666991" y="2082353"/>
                  </a:lnTo>
                  <a:lnTo>
                    <a:pt x="2662548" y="2076951"/>
                  </a:lnTo>
                  <a:lnTo>
                    <a:pt x="2658104" y="2071549"/>
                  </a:lnTo>
                  <a:lnTo>
                    <a:pt x="2654612" y="2066464"/>
                  </a:lnTo>
                  <a:lnTo>
                    <a:pt x="2651121" y="2061062"/>
                  </a:lnTo>
                  <a:lnTo>
                    <a:pt x="2647947" y="2055342"/>
                  </a:lnTo>
                  <a:lnTo>
                    <a:pt x="2645090" y="2050258"/>
                  </a:lnTo>
                  <a:lnTo>
                    <a:pt x="2642868" y="2044856"/>
                  </a:lnTo>
                  <a:lnTo>
                    <a:pt x="2640329" y="2039454"/>
                  </a:lnTo>
                  <a:lnTo>
                    <a:pt x="2638742" y="2033416"/>
                  </a:lnTo>
                  <a:lnTo>
                    <a:pt x="2637789" y="2027696"/>
                  </a:lnTo>
                  <a:lnTo>
                    <a:pt x="2636520" y="2022294"/>
                  </a:lnTo>
                  <a:lnTo>
                    <a:pt x="2636202" y="2016256"/>
                  </a:lnTo>
                  <a:lnTo>
                    <a:pt x="2635885" y="2010854"/>
                  </a:lnTo>
                  <a:lnTo>
                    <a:pt x="2635250" y="2010854"/>
                  </a:lnTo>
                  <a:lnTo>
                    <a:pt x="2635250" y="1862137"/>
                  </a:lnTo>
                  <a:close/>
                  <a:moveTo>
                    <a:pt x="3815353" y="1849331"/>
                  </a:moveTo>
                  <a:lnTo>
                    <a:pt x="3816061" y="1854393"/>
                  </a:lnTo>
                  <a:lnTo>
                    <a:pt x="3816350" y="1860279"/>
                  </a:lnTo>
                  <a:lnTo>
                    <a:pt x="3816061" y="1862137"/>
                  </a:lnTo>
                  <a:lnTo>
                    <a:pt x="3816061" y="1859040"/>
                  </a:lnTo>
                  <a:lnTo>
                    <a:pt x="3815773" y="1853154"/>
                  </a:lnTo>
                  <a:lnTo>
                    <a:pt x="3815353" y="1849331"/>
                  </a:lnTo>
                  <a:close/>
                  <a:moveTo>
                    <a:pt x="2636143" y="1848861"/>
                  </a:moveTo>
                  <a:lnTo>
                    <a:pt x="2635885" y="1853247"/>
                  </a:lnTo>
                  <a:lnTo>
                    <a:pt x="2635250" y="1859280"/>
                  </a:lnTo>
                  <a:lnTo>
                    <a:pt x="2635250" y="1854517"/>
                  </a:lnTo>
                  <a:lnTo>
                    <a:pt x="2636143" y="1848861"/>
                  </a:lnTo>
                  <a:close/>
                  <a:moveTo>
                    <a:pt x="3814618" y="1842622"/>
                  </a:moveTo>
                  <a:lnTo>
                    <a:pt x="3815195" y="1847888"/>
                  </a:lnTo>
                  <a:lnTo>
                    <a:pt x="3815353" y="1849331"/>
                  </a:lnTo>
                  <a:lnTo>
                    <a:pt x="3815195" y="1848198"/>
                  </a:lnTo>
                  <a:lnTo>
                    <a:pt x="3814618" y="1842622"/>
                  </a:lnTo>
                  <a:close/>
                  <a:moveTo>
                    <a:pt x="2638425" y="1836737"/>
                  </a:moveTo>
                  <a:lnTo>
                    <a:pt x="2636838" y="1842770"/>
                  </a:lnTo>
                  <a:lnTo>
                    <a:pt x="2636202" y="1848485"/>
                  </a:lnTo>
                  <a:lnTo>
                    <a:pt x="2636143" y="1848861"/>
                  </a:lnTo>
                  <a:lnTo>
                    <a:pt x="2636202" y="1847850"/>
                  </a:lnTo>
                  <a:lnTo>
                    <a:pt x="2636838" y="1842452"/>
                  </a:lnTo>
                  <a:lnTo>
                    <a:pt x="2638425" y="1836737"/>
                  </a:lnTo>
                  <a:close/>
                  <a:moveTo>
                    <a:pt x="3187700" y="1751012"/>
                  </a:moveTo>
                  <a:lnTo>
                    <a:pt x="3187700" y="1827212"/>
                  </a:lnTo>
                  <a:lnTo>
                    <a:pt x="3172031" y="1824063"/>
                  </a:lnTo>
                  <a:lnTo>
                    <a:pt x="3153163" y="1820285"/>
                  </a:lnTo>
                  <a:lnTo>
                    <a:pt x="3144209" y="1818396"/>
                  </a:lnTo>
                  <a:lnTo>
                    <a:pt x="3136535" y="1816191"/>
                  </a:lnTo>
                  <a:lnTo>
                    <a:pt x="3129179" y="1813987"/>
                  </a:lnTo>
                  <a:lnTo>
                    <a:pt x="3122144" y="1811153"/>
                  </a:lnTo>
                  <a:lnTo>
                    <a:pt x="3115749" y="1808005"/>
                  </a:lnTo>
                  <a:lnTo>
                    <a:pt x="3109673" y="1804541"/>
                  </a:lnTo>
                  <a:lnTo>
                    <a:pt x="3106475" y="1801707"/>
                  </a:lnTo>
                  <a:lnTo>
                    <a:pt x="3103917" y="1799503"/>
                  </a:lnTo>
                  <a:lnTo>
                    <a:pt x="3101998" y="1796669"/>
                  </a:lnTo>
                  <a:lnTo>
                    <a:pt x="3100399" y="1793835"/>
                  </a:lnTo>
                  <a:lnTo>
                    <a:pt x="3099120" y="1791001"/>
                  </a:lnTo>
                  <a:lnTo>
                    <a:pt x="3098800" y="1788167"/>
                  </a:lnTo>
                  <a:lnTo>
                    <a:pt x="3098800" y="1785334"/>
                  </a:lnTo>
                  <a:lnTo>
                    <a:pt x="3099120" y="1782500"/>
                  </a:lnTo>
                  <a:lnTo>
                    <a:pt x="3099759" y="1779351"/>
                  </a:lnTo>
                  <a:lnTo>
                    <a:pt x="3101358" y="1777147"/>
                  </a:lnTo>
                  <a:lnTo>
                    <a:pt x="3103597" y="1774313"/>
                  </a:lnTo>
                  <a:lnTo>
                    <a:pt x="3105835" y="1771794"/>
                  </a:lnTo>
                  <a:lnTo>
                    <a:pt x="3108713" y="1769275"/>
                  </a:lnTo>
                  <a:lnTo>
                    <a:pt x="3112231" y="1767386"/>
                  </a:lnTo>
                  <a:lnTo>
                    <a:pt x="3116068" y="1765182"/>
                  </a:lnTo>
                  <a:lnTo>
                    <a:pt x="3120545" y="1763607"/>
                  </a:lnTo>
                  <a:lnTo>
                    <a:pt x="3127581" y="1760773"/>
                  </a:lnTo>
                  <a:lnTo>
                    <a:pt x="3135255" y="1758884"/>
                  </a:lnTo>
                  <a:lnTo>
                    <a:pt x="3143250" y="1756680"/>
                  </a:lnTo>
                  <a:lnTo>
                    <a:pt x="3151564" y="1755106"/>
                  </a:lnTo>
                  <a:lnTo>
                    <a:pt x="3160199" y="1753531"/>
                  </a:lnTo>
                  <a:lnTo>
                    <a:pt x="3169472" y="1752587"/>
                  </a:lnTo>
                  <a:lnTo>
                    <a:pt x="3178426" y="1751642"/>
                  </a:lnTo>
                  <a:lnTo>
                    <a:pt x="3187700" y="1751012"/>
                  </a:lnTo>
                  <a:close/>
                  <a:moveTo>
                    <a:pt x="3203106" y="1692876"/>
                  </a:moveTo>
                  <a:lnTo>
                    <a:pt x="3200250" y="1693193"/>
                  </a:lnTo>
                  <a:lnTo>
                    <a:pt x="3197710" y="1693827"/>
                  </a:lnTo>
                  <a:lnTo>
                    <a:pt x="3194854" y="1694144"/>
                  </a:lnTo>
                  <a:lnTo>
                    <a:pt x="3192949" y="1694778"/>
                  </a:lnTo>
                  <a:lnTo>
                    <a:pt x="3191045" y="1696045"/>
                  </a:lnTo>
                  <a:lnTo>
                    <a:pt x="3189458" y="1697313"/>
                  </a:lnTo>
                  <a:lnTo>
                    <a:pt x="3188506" y="1698581"/>
                  </a:lnTo>
                  <a:lnTo>
                    <a:pt x="3188188" y="1699532"/>
                  </a:lnTo>
                  <a:lnTo>
                    <a:pt x="3188188" y="1720450"/>
                  </a:lnTo>
                  <a:lnTo>
                    <a:pt x="3171684" y="1721718"/>
                  </a:lnTo>
                  <a:lnTo>
                    <a:pt x="3155179" y="1723620"/>
                  </a:lnTo>
                  <a:lnTo>
                    <a:pt x="3139309" y="1726155"/>
                  </a:lnTo>
                  <a:lnTo>
                    <a:pt x="3123756" y="1728691"/>
                  </a:lnTo>
                  <a:lnTo>
                    <a:pt x="3108838" y="1731860"/>
                  </a:lnTo>
                  <a:lnTo>
                    <a:pt x="3095190" y="1735347"/>
                  </a:lnTo>
                  <a:lnTo>
                    <a:pt x="3081542" y="1739784"/>
                  </a:lnTo>
                  <a:lnTo>
                    <a:pt x="3069480" y="1744538"/>
                  </a:lnTo>
                  <a:lnTo>
                    <a:pt x="3061228" y="1748342"/>
                  </a:lnTo>
                  <a:lnTo>
                    <a:pt x="3053293" y="1752462"/>
                  </a:lnTo>
                  <a:lnTo>
                    <a:pt x="3046310" y="1756582"/>
                  </a:lnTo>
                  <a:lnTo>
                    <a:pt x="3040280" y="1761019"/>
                  </a:lnTo>
                  <a:lnTo>
                    <a:pt x="3034884" y="1765774"/>
                  </a:lnTo>
                  <a:lnTo>
                    <a:pt x="3030440" y="1770528"/>
                  </a:lnTo>
                  <a:lnTo>
                    <a:pt x="3026949" y="1775282"/>
                  </a:lnTo>
                  <a:lnTo>
                    <a:pt x="3024092" y="1780353"/>
                  </a:lnTo>
                  <a:lnTo>
                    <a:pt x="3022505" y="1785107"/>
                  </a:lnTo>
                  <a:lnTo>
                    <a:pt x="3021235" y="1790179"/>
                  </a:lnTo>
                  <a:lnTo>
                    <a:pt x="3021235" y="1794933"/>
                  </a:lnTo>
                  <a:lnTo>
                    <a:pt x="3022505" y="1800004"/>
                  </a:lnTo>
                  <a:lnTo>
                    <a:pt x="3024092" y="1805075"/>
                  </a:lnTo>
                  <a:lnTo>
                    <a:pt x="3026949" y="1809829"/>
                  </a:lnTo>
                  <a:lnTo>
                    <a:pt x="3030758" y="1814583"/>
                  </a:lnTo>
                  <a:lnTo>
                    <a:pt x="3035519" y="1819338"/>
                  </a:lnTo>
                  <a:lnTo>
                    <a:pt x="3040597" y="1823775"/>
                  </a:lnTo>
                  <a:lnTo>
                    <a:pt x="3046310" y="1827578"/>
                  </a:lnTo>
                  <a:lnTo>
                    <a:pt x="3052976" y="1831065"/>
                  </a:lnTo>
                  <a:lnTo>
                    <a:pt x="3059958" y="1835185"/>
                  </a:lnTo>
                  <a:lnTo>
                    <a:pt x="3067893" y="1838354"/>
                  </a:lnTo>
                  <a:lnTo>
                    <a:pt x="3076146" y="1841524"/>
                  </a:lnTo>
                  <a:lnTo>
                    <a:pt x="3084716" y="1844059"/>
                  </a:lnTo>
                  <a:lnTo>
                    <a:pt x="3094555" y="1846595"/>
                  </a:lnTo>
                  <a:lnTo>
                    <a:pt x="3130104" y="1853885"/>
                  </a:lnTo>
                  <a:lnTo>
                    <a:pt x="3188188" y="1865929"/>
                  </a:lnTo>
                  <a:lnTo>
                    <a:pt x="3188188" y="1956259"/>
                  </a:lnTo>
                  <a:lnTo>
                    <a:pt x="3173588" y="1954357"/>
                  </a:lnTo>
                  <a:lnTo>
                    <a:pt x="3159305" y="1952455"/>
                  </a:lnTo>
                  <a:lnTo>
                    <a:pt x="3152005" y="1951187"/>
                  </a:lnTo>
                  <a:lnTo>
                    <a:pt x="3144070" y="1949603"/>
                  </a:lnTo>
                  <a:lnTo>
                    <a:pt x="3127565" y="1945799"/>
                  </a:lnTo>
                  <a:lnTo>
                    <a:pt x="3111695" y="1941362"/>
                  </a:lnTo>
                  <a:lnTo>
                    <a:pt x="3098681" y="1936608"/>
                  </a:lnTo>
                  <a:lnTo>
                    <a:pt x="3095190" y="1935657"/>
                  </a:lnTo>
                  <a:lnTo>
                    <a:pt x="3091699" y="1934072"/>
                  </a:lnTo>
                  <a:lnTo>
                    <a:pt x="3088842" y="1932805"/>
                  </a:lnTo>
                  <a:lnTo>
                    <a:pt x="3088524" y="1932488"/>
                  </a:lnTo>
                  <a:lnTo>
                    <a:pt x="3084398" y="1929952"/>
                  </a:lnTo>
                  <a:lnTo>
                    <a:pt x="3082176" y="1928684"/>
                  </a:lnTo>
                  <a:lnTo>
                    <a:pt x="3079637" y="1927733"/>
                  </a:lnTo>
                  <a:lnTo>
                    <a:pt x="3077415" y="1926783"/>
                  </a:lnTo>
                  <a:lnTo>
                    <a:pt x="3074559" y="1926149"/>
                  </a:lnTo>
                  <a:lnTo>
                    <a:pt x="3068211" y="1925198"/>
                  </a:lnTo>
                  <a:lnTo>
                    <a:pt x="3061863" y="1924881"/>
                  </a:lnTo>
                  <a:lnTo>
                    <a:pt x="3055197" y="1925515"/>
                  </a:lnTo>
                  <a:lnTo>
                    <a:pt x="3048532" y="1926466"/>
                  </a:lnTo>
                  <a:lnTo>
                    <a:pt x="3042184" y="1928050"/>
                  </a:lnTo>
                  <a:lnTo>
                    <a:pt x="3035836" y="1929952"/>
                  </a:lnTo>
                  <a:lnTo>
                    <a:pt x="3030123" y="1932488"/>
                  </a:lnTo>
                  <a:lnTo>
                    <a:pt x="3025044" y="1934706"/>
                  </a:lnTo>
                  <a:lnTo>
                    <a:pt x="3020918" y="1937559"/>
                  </a:lnTo>
                  <a:lnTo>
                    <a:pt x="3017427" y="1940728"/>
                  </a:lnTo>
                  <a:lnTo>
                    <a:pt x="3016157" y="1941679"/>
                  </a:lnTo>
                  <a:lnTo>
                    <a:pt x="3015522" y="1943264"/>
                  </a:lnTo>
                  <a:lnTo>
                    <a:pt x="3015205" y="1944849"/>
                  </a:lnTo>
                  <a:lnTo>
                    <a:pt x="3015205" y="1946116"/>
                  </a:lnTo>
                  <a:lnTo>
                    <a:pt x="3015205" y="1947701"/>
                  </a:lnTo>
                  <a:lnTo>
                    <a:pt x="3015840" y="1948969"/>
                  </a:lnTo>
                  <a:lnTo>
                    <a:pt x="3017109" y="1950554"/>
                  </a:lnTo>
                  <a:lnTo>
                    <a:pt x="3018696" y="1951504"/>
                  </a:lnTo>
                  <a:lnTo>
                    <a:pt x="3025044" y="1955625"/>
                  </a:lnTo>
                  <a:lnTo>
                    <a:pt x="3032027" y="1959428"/>
                  </a:lnTo>
                  <a:lnTo>
                    <a:pt x="3039962" y="1962915"/>
                  </a:lnTo>
                  <a:lnTo>
                    <a:pt x="3048532" y="1966084"/>
                  </a:lnTo>
                  <a:lnTo>
                    <a:pt x="3057737" y="1969253"/>
                  </a:lnTo>
                  <a:lnTo>
                    <a:pt x="3067576" y="1972106"/>
                  </a:lnTo>
                  <a:lnTo>
                    <a:pt x="3077733" y="1974959"/>
                  </a:lnTo>
                  <a:lnTo>
                    <a:pt x="3088842" y="1977177"/>
                  </a:lnTo>
                  <a:lnTo>
                    <a:pt x="3100268" y="1979713"/>
                  </a:lnTo>
                  <a:lnTo>
                    <a:pt x="3111695" y="1981614"/>
                  </a:lnTo>
                  <a:lnTo>
                    <a:pt x="3123756" y="1983516"/>
                  </a:lnTo>
                  <a:lnTo>
                    <a:pt x="3136452" y="1985101"/>
                  </a:lnTo>
                  <a:lnTo>
                    <a:pt x="3149148" y="1986369"/>
                  </a:lnTo>
                  <a:lnTo>
                    <a:pt x="3162162" y="1987636"/>
                  </a:lnTo>
                  <a:lnTo>
                    <a:pt x="3188188" y="1989538"/>
                  </a:lnTo>
                  <a:lnTo>
                    <a:pt x="3188188" y="2009823"/>
                  </a:lnTo>
                  <a:lnTo>
                    <a:pt x="3188506" y="2011407"/>
                  </a:lnTo>
                  <a:lnTo>
                    <a:pt x="3189458" y="2012675"/>
                  </a:lnTo>
                  <a:lnTo>
                    <a:pt x="3191045" y="2013626"/>
                  </a:lnTo>
                  <a:lnTo>
                    <a:pt x="3192949" y="2014577"/>
                  </a:lnTo>
                  <a:lnTo>
                    <a:pt x="3194854" y="2015528"/>
                  </a:lnTo>
                  <a:lnTo>
                    <a:pt x="3197710" y="2015845"/>
                  </a:lnTo>
                  <a:lnTo>
                    <a:pt x="3200250" y="2016162"/>
                  </a:lnTo>
                  <a:lnTo>
                    <a:pt x="3203106" y="2016479"/>
                  </a:lnTo>
                  <a:lnTo>
                    <a:pt x="3254843" y="2016479"/>
                  </a:lnTo>
                  <a:lnTo>
                    <a:pt x="3258017" y="2016162"/>
                  </a:lnTo>
                  <a:lnTo>
                    <a:pt x="3260556" y="2015845"/>
                  </a:lnTo>
                  <a:lnTo>
                    <a:pt x="3263413" y="2015528"/>
                  </a:lnTo>
                  <a:lnTo>
                    <a:pt x="3265317" y="2014577"/>
                  </a:lnTo>
                  <a:lnTo>
                    <a:pt x="3267539" y="2013626"/>
                  </a:lnTo>
                  <a:lnTo>
                    <a:pt x="3269126" y="2012675"/>
                  </a:lnTo>
                  <a:lnTo>
                    <a:pt x="3269761" y="2011407"/>
                  </a:lnTo>
                  <a:lnTo>
                    <a:pt x="3270078" y="2009823"/>
                  </a:lnTo>
                  <a:lnTo>
                    <a:pt x="3270078" y="1988587"/>
                  </a:lnTo>
                  <a:lnTo>
                    <a:pt x="3286265" y="1987636"/>
                  </a:lnTo>
                  <a:lnTo>
                    <a:pt x="3302136" y="1986369"/>
                  </a:lnTo>
                  <a:lnTo>
                    <a:pt x="3317371" y="1984467"/>
                  </a:lnTo>
                  <a:lnTo>
                    <a:pt x="3331971" y="1981931"/>
                  </a:lnTo>
                  <a:lnTo>
                    <a:pt x="3345937" y="1979079"/>
                  </a:lnTo>
                  <a:lnTo>
                    <a:pt x="3358950" y="1976543"/>
                  </a:lnTo>
                  <a:lnTo>
                    <a:pt x="3370694" y="1973057"/>
                  </a:lnTo>
                  <a:lnTo>
                    <a:pt x="3381486" y="1968937"/>
                  </a:lnTo>
                  <a:lnTo>
                    <a:pt x="3390056" y="1965450"/>
                  </a:lnTo>
                  <a:lnTo>
                    <a:pt x="3398308" y="1961964"/>
                  </a:lnTo>
                  <a:lnTo>
                    <a:pt x="3405291" y="1957843"/>
                  </a:lnTo>
                  <a:lnTo>
                    <a:pt x="3411956" y="1953723"/>
                  </a:lnTo>
                  <a:lnTo>
                    <a:pt x="3417670" y="1949286"/>
                  </a:lnTo>
                  <a:lnTo>
                    <a:pt x="3422748" y="1944849"/>
                  </a:lnTo>
                  <a:lnTo>
                    <a:pt x="3427192" y="1940094"/>
                  </a:lnTo>
                  <a:lnTo>
                    <a:pt x="3430683" y="1935657"/>
                  </a:lnTo>
                  <a:lnTo>
                    <a:pt x="3433540" y="1930903"/>
                  </a:lnTo>
                  <a:lnTo>
                    <a:pt x="3435444" y="1926149"/>
                  </a:lnTo>
                  <a:lnTo>
                    <a:pt x="3436396" y="1921078"/>
                  </a:lnTo>
                  <a:lnTo>
                    <a:pt x="3437031" y="1916323"/>
                  </a:lnTo>
                  <a:lnTo>
                    <a:pt x="3436079" y="1910935"/>
                  </a:lnTo>
                  <a:lnTo>
                    <a:pt x="3434492" y="1905864"/>
                  </a:lnTo>
                  <a:lnTo>
                    <a:pt x="3432270" y="1901110"/>
                  </a:lnTo>
                  <a:lnTo>
                    <a:pt x="3429096" y="1896039"/>
                  </a:lnTo>
                  <a:lnTo>
                    <a:pt x="3426557" y="1893820"/>
                  </a:lnTo>
                  <a:lnTo>
                    <a:pt x="3424335" y="1890968"/>
                  </a:lnTo>
                  <a:lnTo>
                    <a:pt x="3418304" y="1886530"/>
                  </a:lnTo>
                  <a:lnTo>
                    <a:pt x="3411639" y="1882093"/>
                  </a:lnTo>
                  <a:lnTo>
                    <a:pt x="3404339" y="1877973"/>
                  </a:lnTo>
                  <a:lnTo>
                    <a:pt x="3395451" y="1874169"/>
                  </a:lnTo>
                  <a:lnTo>
                    <a:pt x="3385929" y="1870683"/>
                  </a:lnTo>
                  <a:lnTo>
                    <a:pt x="3375772" y="1866880"/>
                  </a:lnTo>
                  <a:lnTo>
                    <a:pt x="3365298" y="1863710"/>
                  </a:lnTo>
                  <a:lnTo>
                    <a:pt x="3354189" y="1860541"/>
                  </a:lnTo>
                  <a:lnTo>
                    <a:pt x="3342763" y="1858005"/>
                  </a:lnTo>
                  <a:lnTo>
                    <a:pt x="3318640" y="1852300"/>
                  </a:lnTo>
                  <a:lnTo>
                    <a:pt x="3294200" y="1847546"/>
                  </a:lnTo>
                  <a:lnTo>
                    <a:pt x="3270078" y="1843426"/>
                  </a:lnTo>
                  <a:lnTo>
                    <a:pt x="3270078" y="1752779"/>
                  </a:lnTo>
                  <a:lnTo>
                    <a:pt x="3291026" y="1755631"/>
                  </a:lnTo>
                  <a:lnTo>
                    <a:pt x="3298961" y="1756582"/>
                  </a:lnTo>
                  <a:lnTo>
                    <a:pt x="3306896" y="1758801"/>
                  </a:lnTo>
                  <a:lnTo>
                    <a:pt x="3323719" y="1762921"/>
                  </a:lnTo>
                  <a:lnTo>
                    <a:pt x="3339589" y="1767992"/>
                  </a:lnTo>
                  <a:lnTo>
                    <a:pt x="3352920" y="1772746"/>
                  </a:lnTo>
                  <a:lnTo>
                    <a:pt x="3360537" y="1775599"/>
                  </a:lnTo>
                  <a:lnTo>
                    <a:pt x="3363076" y="1777184"/>
                  </a:lnTo>
                  <a:lnTo>
                    <a:pt x="3367203" y="1779402"/>
                  </a:lnTo>
                  <a:lnTo>
                    <a:pt x="3369424" y="1780670"/>
                  </a:lnTo>
                  <a:lnTo>
                    <a:pt x="3371964" y="1781938"/>
                  </a:lnTo>
                  <a:lnTo>
                    <a:pt x="3374186" y="1783206"/>
                  </a:lnTo>
                  <a:lnTo>
                    <a:pt x="3377042" y="1783523"/>
                  </a:lnTo>
                  <a:lnTo>
                    <a:pt x="3383390" y="1784157"/>
                  </a:lnTo>
                  <a:lnTo>
                    <a:pt x="3389738" y="1784790"/>
                  </a:lnTo>
                  <a:lnTo>
                    <a:pt x="3396404" y="1784157"/>
                  </a:lnTo>
                  <a:lnTo>
                    <a:pt x="3403069" y="1783206"/>
                  </a:lnTo>
                  <a:lnTo>
                    <a:pt x="3409417" y="1781621"/>
                  </a:lnTo>
                  <a:lnTo>
                    <a:pt x="3415765" y="1779402"/>
                  </a:lnTo>
                  <a:lnTo>
                    <a:pt x="3421478" y="1777184"/>
                  </a:lnTo>
                  <a:lnTo>
                    <a:pt x="3426557" y="1774965"/>
                  </a:lnTo>
                  <a:lnTo>
                    <a:pt x="3430683" y="1772113"/>
                  </a:lnTo>
                  <a:lnTo>
                    <a:pt x="3434174" y="1769260"/>
                  </a:lnTo>
                  <a:lnTo>
                    <a:pt x="3435127" y="1767675"/>
                  </a:lnTo>
                  <a:lnTo>
                    <a:pt x="3436079" y="1766091"/>
                  </a:lnTo>
                  <a:lnTo>
                    <a:pt x="3436396" y="1765140"/>
                  </a:lnTo>
                  <a:lnTo>
                    <a:pt x="3436396" y="1763555"/>
                  </a:lnTo>
                  <a:lnTo>
                    <a:pt x="3436079" y="1761970"/>
                  </a:lnTo>
                  <a:lnTo>
                    <a:pt x="3435761" y="1760702"/>
                  </a:lnTo>
                  <a:lnTo>
                    <a:pt x="3434492" y="1759118"/>
                  </a:lnTo>
                  <a:lnTo>
                    <a:pt x="3432905" y="1757850"/>
                  </a:lnTo>
                  <a:lnTo>
                    <a:pt x="3428144" y="1754997"/>
                  </a:lnTo>
                  <a:lnTo>
                    <a:pt x="3423065" y="1752145"/>
                  </a:lnTo>
                  <a:lnTo>
                    <a:pt x="3417352" y="1749292"/>
                  </a:lnTo>
                  <a:lnTo>
                    <a:pt x="3410369" y="1746440"/>
                  </a:lnTo>
                  <a:lnTo>
                    <a:pt x="3403386" y="1743587"/>
                  </a:lnTo>
                  <a:lnTo>
                    <a:pt x="3396404" y="1741369"/>
                  </a:lnTo>
                  <a:lnTo>
                    <a:pt x="3380534" y="1736614"/>
                  </a:lnTo>
                  <a:lnTo>
                    <a:pt x="3363711" y="1732177"/>
                  </a:lnTo>
                  <a:lnTo>
                    <a:pt x="3346572" y="1728374"/>
                  </a:lnTo>
                  <a:lnTo>
                    <a:pt x="3329749" y="1725204"/>
                  </a:lnTo>
                  <a:lnTo>
                    <a:pt x="3313562" y="1723303"/>
                  </a:lnTo>
                  <a:lnTo>
                    <a:pt x="3292296" y="1720767"/>
                  </a:lnTo>
                  <a:lnTo>
                    <a:pt x="3270078" y="1719182"/>
                  </a:lnTo>
                  <a:lnTo>
                    <a:pt x="3270078" y="1699532"/>
                  </a:lnTo>
                  <a:lnTo>
                    <a:pt x="3269761" y="1698581"/>
                  </a:lnTo>
                  <a:lnTo>
                    <a:pt x="3269126" y="1697313"/>
                  </a:lnTo>
                  <a:lnTo>
                    <a:pt x="3267539" y="1696045"/>
                  </a:lnTo>
                  <a:lnTo>
                    <a:pt x="3265317" y="1694778"/>
                  </a:lnTo>
                  <a:lnTo>
                    <a:pt x="3263413" y="1694144"/>
                  </a:lnTo>
                  <a:lnTo>
                    <a:pt x="3260556" y="1693827"/>
                  </a:lnTo>
                  <a:lnTo>
                    <a:pt x="3258017" y="1693193"/>
                  </a:lnTo>
                  <a:lnTo>
                    <a:pt x="3254843" y="1692876"/>
                  </a:lnTo>
                  <a:lnTo>
                    <a:pt x="3203106" y="1692876"/>
                  </a:lnTo>
                  <a:close/>
                  <a:moveTo>
                    <a:pt x="3225959" y="1673225"/>
                  </a:moveTo>
                  <a:lnTo>
                    <a:pt x="3251986" y="1673542"/>
                  </a:lnTo>
                  <a:lnTo>
                    <a:pt x="3278013" y="1674493"/>
                  </a:lnTo>
                  <a:lnTo>
                    <a:pt x="3303722" y="1675444"/>
                  </a:lnTo>
                  <a:lnTo>
                    <a:pt x="3328480" y="1677028"/>
                  </a:lnTo>
                  <a:lnTo>
                    <a:pt x="3353237" y="1679247"/>
                  </a:lnTo>
                  <a:lnTo>
                    <a:pt x="3377360" y="1681466"/>
                  </a:lnTo>
                  <a:lnTo>
                    <a:pt x="3401165" y="1684318"/>
                  </a:lnTo>
                  <a:lnTo>
                    <a:pt x="3424335" y="1687805"/>
                  </a:lnTo>
                  <a:lnTo>
                    <a:pt x="3446870" y="1691291"/>
                  </a:lnTo>
                  <a:lnTo>
                    <a:pt x="3468771" y="1695411"/>
                  </a:lnTo>
                  <a:lnTo>
                    <a:pt x="3490037" y="1699532"/>
                  </a:lnTo>
                  <a:lnTo>
                    <a:pt x="3510668" y="1704286"/>
                  </a:lnTo>
                  <a:lnTo>
                    <a:pt x="3530664" y="1709357"/>
                  </a:lnTo>
                  <a:lnTo>
                    <a:pt x="3550026" y="1715062"/>
                  </a:lnTo>
                  <a:lnTo>
                    <a:pt x="3568752" y="1720450"/>
                  </a:lnTo>
                  <a:lnTo>
                    <a:pt x="3586527" y="1726789"/>
                  </a:lnTo>
                  <a:lnTo>
                    <a:pt x="3603349" y="1733128"/>
                  </a:lnTo>
                  <a:lnTo>
                    <a:pt x="3619219" y="1739467"/>
                  </a:lnTo>
                  <a:lnTo>
                    <a:pt x="3634454" y="1746440"/>
                  </a:lnTo>
                  <a:lnTo>
                    <a:pt x="3648738" y="1753413"/>
                  </a:lnTo>
                  <a:lnTo>
                    <a:pt x="3661751" y="1760702"/>
                  </a:lnTo>
                  <a:lnTo>
                    <a:pt x="3673812" y="1768626"/>
                  </a:lnTo>
                  <a:lnTo>
                    <a:pt x="3685239" y="1776550"/>
                  </a:lnTo>
                  <a:lnTo>
                    <a:pt x="3695713" y="1784157"/>
                  </a:lnTo>
                  <a:lnTo>
                    <a:pt x="3704600" y="1792397"/>
                  </a:lnTo>
                  <a:lnTo>
                    <a:pt x="3708726" y="1796834"/>
                  </a:lnTo>
                  <a:lnTo>
                    <a:pt x="3712535" y="1800955"/>
                  </a:lnTo>
                  <a:lnTo>
                    <a:pt x="3716027" y="1805075"/>
                  </a:lnTo>
                  <a:lnTo>
                    <a:pt x="3719518" y="1809512"/>
                  </a:lnTo>
                  <a:lnTo>
                    <a:pt x="3722375" y="1813950"/>
                  </a:lnTo>
                  <a:lnTo>
                    <a:pt x="3725231" y="1818704"/>
                  </a:lnTo>
                  <a:lnTo>
                    <a:pt x="3727453" y="1822824"/>
                  </a:lnTo>
                  <a:lnTo>
                    <a:pt x="3729357" y="1827261"/>
                  </a:lnTo>
                  <a:lnTo>
                    <a:pt x="3731579" y="1832015"/>
                  </a:lnTo>
                  <a:lnTo>
                    <a:pt x="3733166" y="1836136"/>
                  </a:lnTo>
                  <a:lnTo>
                    <a:pt x="3733801" y="1840890"/>
                  </a:lnTo>
                  <a:lnTo>
                    <a:pt x="3735071" y="1845644"/>
                  </a:lnTo>
                  <a:lnTo>
                    <a:pt x="3735388" y="1850081"/>
                  </a:lnTo>
                  <a:lnTo>
                    <a:pt x="3735388" y="1854836"/>
                  </a:lnTo>
                  <a:lnTo>
                    <a:pt x="3735388" y="1859590"/>
                  </a:lnTo>
                  <a:lnTo>
                    <a:pt x="3735071" y="1864344"/>
                  </a:lnTo>
                  <a:lnTo>
                    <a:pt x="3733801" y="1869098"/>
                  </a:lnTo>
                  <a:lnTo>
                    <a:pt x="3733166" y="1873219"/>
                  </a:lnTo>
                  <a:lnTo>
                    <a:pt x="3731579" y="1877973"/>
                  </a:lnTo>
                  <a:lnTo>
                    <a:pt x="3729357" y="1882727"/>
                  </a:lnTo>
                  <a:lnTo>
                    <a:pt x="3727453" y="1887164"/>
                  </a:lnTo>
                  <a:lnTo>
                    <a:pt x="3725231" y="1891285"/>
                  </a:lnTo>
                  <a:lnTo>
                    <a:pt x="3722375" y="1895722"/>
                  </a:lnTo>
                  <a:lnTo>
                    <a:pt x="3719518" y="1900476"/>
                  </a:lnTo>
                  <a:lnTo>
                    <a:pt x="3716027" y="1904913"/>
                  </a:lnTo>
                  <a:lnTo>
                    <a:pt x="3712535" y="1908717"/>
                  </a:lnTo>
                  <a:lnTo>
                    <a:pt x="3708726" y="1913154"/>
                  </a:lnTo>
                  <a:lnTo>
                    <a:pt x="3704600" y="1917274"/>
                  </a:lnTo>
                  <a:lnTo>
                    <a:pt x="3695713" y="1925515"/>
                  </a:lnTo>
                  <a:lnTo>
                    <a:pt x="3685239" y="1933438"/>
                  </a:lnTo>
                  <a:lnTo>
                    <a:pt x="3673812" y="1941362"/>
                  </a:lnTo>
                  <a:lnTo>
                    <a:pt x="3661751" y="1948969"/>
                  </a:lnTo>
                  <a:lnTo>
                    <a:pt x="3648738" y="1956259"/>
                  </a:lnTo>
                  <a:lnTo>
                    <a:pt x="3634454" y="1963548"/>
                  </a:lnTo>
                  <a:lnTo>
                    <a:pt x="3619219" y="1970521"/>
                  </a:lnTo>
                  <a:lnTo>
                    <a:pt x="3603349" y="1976860"/>
                  </a:lnTo>
                  <a:lnTo>
                    <a:pt x="3586527" y="1983199"/>
                  </a:lnTo>
                  <a:lnTo>
                    <a:pt x="3568752" y="1989538"/>
                  </a:lnTo>
                  <a:lnTo>
                    <a:pt x="3550026" y="1994926"/>
                  </a:lnTo>
                  <a:lnTo>
                    <a:pt x="3530664" y="2000631"/>
                  </a:lnTo>
                  <a:lnTo>
                    <a:pt x="3510668" y="2005702"/>
                  </a:lnTo>
                  <a:lnTo>
                    <a:pt x="3490037" y="2010457"/>
                  </a:lnTo>
                  <a:lnTo>
                    <a:pt x="3468771" y="2014577"/>
                  </a:lnTo>
                  <a:lnTo>
                    <a:pt x="3446870" y="2018697"/>
                  </a:lnTo>
                  <a:lnTo>
                    <a:pt x="3424335" y="2022184"/>
                  </a:lnTo>
                  <a:lnTo>
                    <a:pt x="3401165" y="2025670"/>
                  </a:lnTo>
                  <a:lnTo>
                    <a:pt x="3377360" y="2028523"/>
                  </a:lnTo>
                  <a:lnTo>
                    <a:pt x="3353237" y="2030741"/>
                  </a:lnTo>
                  <a:lnTo>
                    <a:pt x="3328480" y="2032643"/>
                  </a:lnTo>
                  <a:lnTo>
                    <a:pt x="3303722" y="2034228"/>
                  </a:lnTo>
                  <a:lnTo>
                    <a:pt x="3278013" y="2035495"/>
                  </a:lnTo>
                  <a:lnTo>
                    <a:pt x="3251986" y="2036446"/>
                  </a:lnTo>
                  <a:lnTo>
                    <a:pt x="3225959" y="2036763"/>
                  </a:lnTo>
                  <a:lnTo>
                    <a:pt x="3199615" y="2036446"/>
                  </a:lnTo>
                  <a:lnTo>
                    <a:pt x="3173905" y="2035495"/>
                  </a:lnTo>
                  <a:lnTo>
                    <a:pt x="3148196" y="2034228"/>
                  </a:lnTo>
                  <a:lnTo>
                    <a:pt x="3123121" y="2032643"/>
                  </a:lnTo>
                  <a:lnTo>
                    <a:pt x="3098681" y="2030741"/>
                  </a:lnTo>
                  <a:lnTo>
                    <a:pt x="3074241" y="2028523"/>
                  </a:lnTo>
                  <a:lnTo>
                    <a:pt x="3050436" y="2025670"/>
                  </a:lnTo>
                  <a:lnTo>
                    <a:pt x="3027584" y="2022184"/>
                  </a:lnTo>
                  <a:lnTo>
                    <a:pt x="3004731" y="2018697"/>
                  </a:lnTo>
                  <a:lnTo>
                    <a:pt x="2983147" y="2014577"/>
                  </a:lnTo>
                  <a:lnTo>
                    <a:pt x="2961564" y="2010457"/>
                  </a:lnTo>
                  <a:lnTo>
                    <a:pt x="2940933" y="2005702"/>
                  </a:lnTo>
                  <a:lnTo>
                    <a:pt x="2920937" y="2000631"/>
                  </a:lnTo>
                  <a:lnTo>
                    <a:pt x="2901575" y="1994926"/>
                  </a:lnTo>
                  <a:lnTo>
                    <a:pt x="2883483" y="1989538"/>
                  </a:lnTo>
                  <a:lnTo>
                    <a:pt x="2865709" y="1983199"/>
                  </a:lnTo>
                  <a:lnTo>
                    <a:pt x="2848569" y="1976860"/>
                  </a:lnTo>
                  <a:lnTo>
                    <a:pt x="2832382" y="1970521"/>
                  </a:lnTo>
                  <a:lnTo>
                    <a:pt x="2817464" y="1963548"/>
                  </a:lnTo>
                  <a:lnTo>
                    <a:pt x="2803181" y="1956259"/>
                  </a:lnTo>
                  <a:lnTo>
                    <a:pt x="2789850" y="1948969"/>
                  </a:lnTo>
                  <a:lnTo>
                    <a:pt x="2777789" y="1941362"/>
                  </a:lnTo>
                  <a:lnTo>
                    <a:pt x="2766362" y="1933438"/>
                  </a:lnTo>
                  <a:lnTo>
                    <a:pt x="2755888" y="1925515"/>
                  </a:lnTo>
                  <a:lnTo>
                    <a:pt x="2747001" y="1917274"/>
                  </a:lnTo>
                  <a:lnTo>
                    <a:pt x="2742875" y="1913154"/>
                  </a:lnTo>
                  <a:lnTo>
                    <a:pt x="2739066" y="1908717"/>
                  </a:lnTo>
                  <a:lnTo>
                    <a:pt x="2735574" y="1904913"/>
                  </a:lnTo>
                  <a:lnTo>
                    <a:pt x="2732400" y="1900476"/>
                  </a:lnTo>
                  <a:lnTo>
                    <a:pt x="2729226" y="1895722"/>
                  </a:lnTo>
                  <a:lnTo>
                    <a:pt x="2726370" y="1891285"/>
                  </a:lnTo>
                  <a:lnTo>
                    <a:pt x="2724148" y="1887164"/>
                  </a:lnTo>
                  <a:lnTo>
                    <a:pt x="2722244" y="1882727"/>
                  </a:lnTo>
                  <a:lnTo>
                    <a:pt x="2720022" y="1877973"/>
                  </a:lnTo>
                  <a:lnTo>
                    <a:pt x="2718435" y="1873219"/>
                  </a:lnTo>
                  <a:lnTo>
                    <a:pt x="2717800" y="1869098"/>
                  </a:lnTo>
                  <a:lnTo>
                    <a:pt x="2716530" y="1864344"/>
                  </a:lnTo>
                  <a:lnTo>
                    <a:pt x="2716213" y="1859590"/>
                  </a:lnTo>
                  <a:lnTo>
                    <a:pt x="2716213" y="1854836"/>
                  </a:lnTo>
                  <a:lnTo>
                    <a:pt x="2716213" y="1850081"/>
                  </a:lnTo>
                  <a:lnTo>
                    <a:pt x="2716530" y="1845644"/>
                  </a:lnTo>
                  <a:lnTo>
                    <a:pt x="2717800" y="1840890"/>
                  </a:lnTo>
                  <a:lnTo>
                    <a:pt x="2718435" y="1836136"/>
                  </a:lnTo>
                  <a:lnTo>
                    <a:pt x="2720022" y="1832015"/>
                  </a:lnTo>
                  <a:lnTo>
                    <a:pt x="2722244" y="1827261"/>
                  </a:lnTo>
                  <a:lnTo>
                    <a:pt x="2724148" y="1822824"/>
                  </a:lnTo>
                  <a:lnTo>
                    <a:pt x="2726370" y="1818704"/>
                  </a:lnTo>
                  <a:lnTo>
                    <a:pt x="2729226" y="1813950"/>
                  </a:lnTo>
                  <a:lnTo>
                    <a:pt x="2732400" y="1809512"/>
                  </a:lnTo>
                  <a:lnTo>
                    <a:pt x="2735574" y="1805075"/>
                  </a:lnTo>
                  <a:lnTo>
                    <a:pt x="2739066" y="1800955"/>
                  </a:lnTo>
                  <a:lnTo>
                    <a:pt x="2742875" y="1796834"/>
                  </a:lnTo>
                  <a:lnTo>
                    <a:pt x="2747001" y="1792397"/>
                  </a:lnTo>
                  <a:lnTo>
                    <a:pt x="2755888" y="1784157"/>
                  </a:lnTo>
                  <a:lnTo>
                    <a:pt x="2766362" y="1776550"/>
                  </a:lnTo>
                  <a:lnTo>
                    <a:pt x="2777789" y="1768626"/>
                  </a:lnTo>
                  <a:lnTo>
                    <a:pt x="2789850" y="1760702"/>
                  </a:lnTo>
                  <a:lnTo>
                    <a:pt x="2803181" y="1753413"/>
                  </a:lnTo>
                  <a:lnTo>
                    <a:pt x="2817464" y="1746440"/>
                  </a:lnTo>
                  <a:lnTo>
                    <a:pt x="2832382" y="1739467"/>
                  </a:lnTo>
                  <a:lnTo>
                    <a:pt x="2848569" y="1733128"/>
                  </a:lnTo>
                  <a:lnTo>
                    <a:pt x="2865709" y="1726789"/>
                  </a:lnTo>
                  <a:lnTo>
                    <a:pt x="2883483" y="1720450"/>
                  </a:lnTo>
                  <a:lnTo>
                    <a:pt x="2901575" y="1715062"/>
                  </a:lnTo>
                  <a:lnTo>
                    <a:pt x="2920937" y="1709357"/>
                  </a:lnTo>
                  <a:lnTo>
                    <a:pt x="2940933" y="1704286"/>
                  </a:lnTo>
                  <a:lnTo>
                    <a:pt x="2961564" y="1699532"/>
                  </a:lnTo>
                  <a:lnTo>
                    <a:pt x="2983147" y="1695411"/>
                  </a:lnTo>
                  <a:lnTo>
                    <a:pt x="3004731" y="1691291"/>
                  </a:lnTo>
                  <a:lnTo>
                    <a:pt x="3027584" y="1687805"/>
                  </a:lnTo>
                  <a:lnTo>
                    <a:pt x="3050436" y="1684318"/>
                  </a:lnTo>
                  <a:lnTo>
                    <a:pt x="3074241" y="1681466"/>
                  </a:lnTo>
                  <a:lnTo>
                    <a:pt x="3098681" y="1679247"/>
                  </a:lnTo>
                  <a:lnTo>
                    <a:pt x="3123121" y="1677028"/>
                  </a:lnTo>
                  <a:lnTo>
                    <a:pt x="3148196" y="1675444"/>
                  </a:lnTo>
                  <a:lnTo>
                    <a:pt x="3173905" y="1674493"/>
                  </a:lnTo>
                  <a:lnTo>
                    <a:pt x="3199615" y="1673542"/>
                  </a:lnTo>
                  <a:lnTo>
                    <a:pt x="3225959" y="1673225"/>
                  </a:lnTo>
                  <a:close/>
                  <a:moveTo>
                    <a:pt x="3454389" y="0"/>
                  </a:moveTo>
                  <a:lnTo>
                    <a:pt x="3461374" y="0"/>
                  </a:lnTo>
                  <a:lnTo>
                    <a:pt x="3468995" y="635"/>
                  </a:lnTo>
                  <a:lnTo>
                    <a:pt x="3475981" y="1587"/>
                  </a:lnTo>
                  <a:lnTo>
                    <a:pt x="3482966" y="3174"/>
                  </a:lnTo>
                  <a:lnTo>
                    <a:pt x="3490270" y="5079"/>
                  </a:lnTo>
                  <a:lnTo>
                    <a:pt x="3497255" y="7300"/>
                  </a:lnTo>
                  <a:lnTo>
                    <a:pt x="3503923" y="9839"/>
                  </a:lnTo>
                  <a:lnTo>
                    <a:pt x="3510591" y="13013"/>
                  </a:lnTo>
                  <a:lnTo>
                    <a:pt x="3517259" y="16505"/>
                  </a:lnTo>
                  <a:lnTo>
                    <a:pt x="3523610" y="20314"/>
                  </a:lnTo>
                  <a:lnTo>
                    <a:pt x="3529643" y="24757"/>
                  </a:lnTo>
                  <a:lnTo>
                    <a:pt x="3535676" y="29518"/>
                  </a:lnTo>
                  <a:lnTo>
                    <a:pt x="3541074" y="34596"/>
                  </a:lnTo>
                  <a:lnTo>
                    <a:pt x="3546472" y="39992"/>
                  </a:lnTo>
                  <a:lnTo>
                    <a:pt x="3551235" y="45705"/>
                  </a:lnTo>
                  <a:lnTo>
                    <a:pt x="3555998" y="51418"/>
                  </a:lnTo>
                  <a:lnTo>
                    <a:pt x="3560443" y="57766"/>
                  </a:lnTo>
                  <a:lnTo>
                    <a:pt x="3564254" y="64113"/>
                  </a:lnTo>
                  <a:lnTo>
                    <a:pt x="3567746" y="70779"/>
                  </a:lnTo>
                  <a:lnTo>
                    <a:pt x="3570922" y="77444"/>
                  </a:lnTo>
                  <a:lnTo>
                    <a:pt x="3573462" y="84109"/>
                  </a:lnTo>
                  <a:lnTo>
                    <a:pt x="3575684" y="91410"/>
                  </a:lnTo>
                  <a:lnTo>
                    <a:pt x="3577590" y="98709"/>
                  </a:lnTo>
                  <a:lnTo>
                    <a:pt x="3579177" y="106009"/>
                  </a:lnTo>
                  <a:lnTo>
                    <a:pt x="3580448" y="113309"/>
                  </a:lnTo>
                  <a:lnTo>
                    <a:pt x="3580765" y="120927"/>
                  </a:lnTo>
                  <a:lnTo>
                    <a:pt x="3581400" y="128544"/>
                  </a:lnTo>
                  <a:lnTo>
                    <a:pt x="3580765" y="136162"/>
                  </a:lnTo>
                  <a:lnTo>
                    <a:pt x="3530913" y="1012801"/>
                  </a:lnTo>
                  <a:lnTo>
                    <a:pt x="3529960" y="1019149"/>
                  </a:lnTo>
                  <a:lnTo>
                    <a:pt x="3529326" y="1025814"/>
                  </a:lnTo>
                  <a:lnTo>
                    <a:pt x="3528055" y="1032162"/>
                  </a:lnTo>
                  <a:lnTo>
                    <a:pt x="3526785" y="1038510"/>
                  </a:lnTo>
                  <a:lnTo>
                    <a:pt x="3524880" y="1044541"/>
                  </a:lnTo>
                  <a:lnTo>
                    <a:pt x="3522975" y="1050254"/>
                  </a:lnTo>
                  <a:lnTo>
                    <a:pt x="3520434" y="1056284"/>
                  </a:lnTo>
                  <a:lnTo>
                    <a:pt x="3518212" y="1062315"/>
                  </a:lnTo>
                  <a:lnTo>
                    <a:pt x="3515354" y="1067710"/>
                  </a:lnTo>
                  <a:lnTo>
                    <a:pt x="3512179" y="1072789"/>
                  </a:lnTo>
                  <a:lnTo>
                    <a:pt x="3508686" y="1077867"/>
                  </a:lnTo>
                  <a:lnTo>
                    <a:pt x="3505193" y="1083263"/>
                  </a:lnTo>
                  <a:lnTo>
                    <a:pt x="3501700" y="1087706"/>
                  </a:lnTo>
                  <a:lnTo>
                    <a:pt x="3497572" y="1092467"/>
                  </a:lnTo>
                  <a:lnTo>
                    <a:pt x="3493445" y="1096910"/>
                  </a:lnTo>
                  <a:lnTo>
                    <a:pt x="3488999" y="1101354"/>
                  </a:lnTo>
                  <a:lnTo>
                    <a:pt x="3484554" y="1105163"/>
                  </a:lnTo>
                  <a:lnTo>
                    <a:pt x="3479791" y="1108654"/>
                  </a:lnTo>
                  <a:lnTo>
                    <a:pt x="3474710" y="1112463"/>
                  </a:lnTo>
                  <a:lnTo>
                    <a:pt x="3469630" y="1115319"/>
                  </a:lnTo>
                  <a:lnTo>
                    <a:pt x="3464550" y="1118493"/>
                  </a:lnTo>
                  <a:lnTo>
                    <a:pt x="3459152" y="1121350"/>
                  </a:lnTo>
                  <a:lnTo>
                    <a:pt x="3453436" y="1123889"/>
                  </a:lnTo>
                  <a:lnTo>
                    <a:pt x="3448038" y="1126111"/>
                  </a:lnTo>
                  <a:lnTo>
                    <a:pt x="3442005" y="1128015"/>
                  </a:lnTo>
                  <a:lnTo>
                    <a:pt x="3435972" y="1129602"/>
                  </a:lnTo>
                  <a:lnTo>
                    <a:pt x="3430256" y="1130871"/>
                  </a:lnTo>
                  <a:lnTo>
                    <a:pt x="3423906" y="1132141"/>
                  </a:lnTo>
                  <a:lnTo>
                    <a:pt x="3417873" y="1132776"/>
                  </a:lnTo>
                  <a:lnTo>
                    <a:pt x="3411522" y="1133093"/>
                  </a:lnTo>
                  <a:lnTo>
                    <a:pt x="3405490" y="1133093"/>
                  </a:lnTo>
                  <a:lnTo>
                    <a:pt x="3398504" y="1132776"/>
                  </a:lnTo>
                  <a:lnTo>
                    <a:pt x="3392471" y="1132458"/>
                  </a:lnTo>
                  <a:lnTo>
                    <a:pt x="3386120" y="1131189"/>
                  </a:lnTo>
                  <a:lnTo>
                    <a:pt x="3379770" y="1129919"/>
                  </a:lnTo>
                  <a:lnTo>
                    <a:pt x="3373736" y="1128332"/>
                  </a:lnTo>
                  <a:lnTo>
                    <a:pt x="3368021" y="1126745"/>
                  </a:lnTo>
                  <a:lnTo>
                    <a:pt x="3361988" y="1124524"/>
                  </a:lnTo>
                  <a:lnTo>
                    <a:pt x="3356590" y="1122302"/>
                  </a:lnTo>
                  <a:lnTo>
                    <a:pt x="3350874" y="1119763"/>
                  </a:lnTo>
                  <a:lnTo>
                    <a:pt x="3345476" y="1116589"/>
                  </a:lnTo>
                  <a:lnTo>
                    <a:pt x="3340396" y="1113415"/>
                  </a:lnTo>
                  <a:lnTo>
                    <a:pt x="3334998" y="1109924"/>
                  </a:lnTo>
                  <a:lnTo>
                    <a:pt x="3330553" y="1106432"/>
                  </a:lnTo>
                  <a:lnTo>
                    <a:pt x="3325790" y="1102306"/>
                  </a:lnTo>
                  <a:lnTo>
                    <a:pt x="3321344" y="1098497"/>
                  </a:lnTo>
                  <a:lnTo>
                    <a:pt x="3316899" y="1094054"/>
                  </a:lnTo>
                  <a:lnTo>
                    <a:pt x="3312771" y="1089293"/>
                  </a:lnTo>
                  <a:lnTo>
                    <a:pt x="3308961" y="1084849"/>
                  </a:lnTo>
                  <a:lnTo>
                    <a:pt x="3305150" y="1080089"/>
                  </a:lnTo>
                  <a:lnTo>
                    <a:pt x="3301975" y="1074693"/>
                  </a:lnTo>
                  <a:lnTo>
                    <a:pt x="3298482" y="1069615"/>
                  </a:lnTo>
                  <a:lnTo>
                    <a:pt x="3295625" y="1064219"/>
                  </a:lnTo>
                  <a:lnTo>
                    <a:pt x="3293084" y="1058823"/>
                  </a:lnTo>
                  <a:lnTo>
                    <a:pt x="3290544" y="1053110"/>
                  </a:lnTo>
                  <a:lnTo>
                    <a:pt x="3288639" y="1047397"/>
                  </a:lnTo>
                  <a:lnTo>
                    <a:pt x="3286734" y="1041367"/>
                  </a:lnTo>
                  <a:lnTo>
                    <a:pt x="3285146" y="1035019"/>
                  </a:lnTo>
                  <a:lnTo>
                    <a:pt x="3283558" y="1028988"/>
                  </a:lnTo>
                  <a:lnTo>
                    <a:pt x="3282606" y="1022640"/>
                  </a:lnTo>
                  <a:lnTo>
                    <a:pt x="3281971" y="1015975"/>
                  </a:lnTo>
                  <a:lnTo>
                    <a:pt x="3281654" y="1009627"/>
                  </a:lnTo>
                  <a:lnTo>
                    <a:pt x="3281018" y="1003597"/>
                  </a:lnTo>
                  <a:lnTo>
                    <a:pt x="3281654" y="996614"/>
                  </a:lnTo>
                  <a:lnTo>
                    <a:pt x="3306103" y="573529"/>
                  </a:lnTo>
                  <a:lnTo>
                    <a:pt x="3299118" y="568768"/>
                  </a:lnTo>
                  <a:lnTo>
                    <a:pt x="2057582" y="2162081"/>
                  </a:lnTo>
                  <a:lnTo>
                    <a:pt x="2052502" y="2168112"/>
                  </a:lnTo>
                  <a:lnTo>
                    <a:pt x="2047422" y="2173825"/>
                  </a:lnTo>
                  <a:lnTo>
                    <a:pt x="2042024" y="2178903"/>
                  </a:lnTo>
                  <a:lnTo>
                    <a:pt x="2036626" y="2183981"/>
                  </a:lnTo>
                  <a:lnTo>
                    <a:pt x="2030592" y="2188742"/>
                  </a:lnTo>
                  <a:lnTo>
                    <a:pt x="2024877" y="2193186"/>
                  </a:lnTo>
                  <a:lnTo>
                    <a:pt x="2018844" y="2197629"/>
                  </a:lnTo>
                  <a:lnTo>
                    <a:pt x="2012493" y="2201121"/>
                  </a:lnTo>
                  <a:lnTo>
                    <a:pt x="2006143" y="2204612"/>
                  </a:lnTo>
                  <a:lnTo>
                    <a:pt x="1999475" y="2207786"/>
                  </a:lnTo>
                  <a:lnTo>
                    <a:pt x="1992807" y="2210642"/>
                  </a:lnTo>
                  <a:lnTo>
                    <a:pt x="1986139" y="2213182"/>
                  </a:lnTo>
                  <a:lnTo>
                    <a:pt x="1979470" y="2215403"/>
                  </a:lnTo>
                  <a:lnTo>
                    <a:pt x="1972485" y="2217308"/>
                  </a:lnTo>
                  <a:lnTo>
                    <a:pt x="1965499" y="2218577"/>
                  </a:lnTo>
                  <a:lnTo>
                    <a:pt x="1958514" y="2219529"/>
                  </a:lnTo>
                  <a:lnTo>
                    <a:pt x="1951528" y="2220482"/>
                  </a:lnTo>
                  <a:lnTo>
                    <a:pt x="1944225" y="2221116"/>
                  </a:lnTo>
                  <a:lnTo>
                    <a:pt x="1937239" y="2221116"/>
                  </a:lnTo>
                  <a:lnTo>
                    <a:pt x="1929619" y="2221116"/>
                  </a:lnTo>
                  <a:lnTo>
                    <a:pt x="1922633" y="2220482"/>
                  </a:lnTo>
                  <a:lnTo>
                    <a:pt x="1915647" y="2219529"/>
                  </a:lnTo>
                  <a:lnTo>
                    <a:pt x="1908344" y="2218577"/>
                  </a:lnTo>
                  <a:lnTo>
                    <a:pt x="1901358" y="2216990"/>
                  </a:lnTo>
                  <a:lnTo>
                    <a:pt x="1894690" y="2214769"/>
                  </a:lnTo>
                  <a:lnTo>
                    <a:pt x="1887387" y="2212547"/>
                  </a:lnTo>
                  <a:lnTo>
                    <a:pt x="1880402" y="2210008"/>
                  </a:lnTo>
                  <a:lnTo>
                    <a:pt x="1873734" y="2207151"/>
                  </a:lnTo>
                  <a:lnTo>
                    <a:pt x="1867066" y="2203977"/>
                  </a:lnTo>
                  <a:lnTo>
                    <a:pt x="1860715" y="2199851"/>
                  </a:lnTo>
                  <a:lnTo>
                    <a:pt x="1854047" y="2196042"/>
                  </a:lnTo>
                  <a:lnTo>
                    <a:pt x="1847696" y="2191599"/>
                  </a:lnTo>
                  <a:lnTo>
                    <a:pt x="1229469" y="1731062"/>
                  </a:lnTo>
                  <a:lnTo>
                    <a:pt x="271487" y="2768937"/>
                  </a:lnTo>
                  <a:lnTo>
                    <a:pt x="266406" y="2774967"/>
                  </a:lnTo>
                  <a:lnTo>
                    <a:pt x="260691" y="2780680"/>
                  </a:lnTo>
                  <a:lnTo>
                    <a:pt x="254975" y="2785759"/>
                  </a:lnTo>
                  <a:lnTo>
                    <a:pt x="248942" y="2791154"/>
                  </a:lnTo>
                  <a:lnTo>
                    <a:pt x="242592" y="2795915"/>
                  </a:lnTo>
                  <a:lnTo>
                    <a:pt x="236241" y="2800041"/>
                  </a:lnTo>
                  <a:lnTo>
                    <a:pt x="230208" y="2804167"/>
                  </a:lnTo>
                  <a:lnTo>
                    <a:pt x="223223" y="2807659"/>
                  </a:lnTo>
                  <a:lnTo>
                    <a:pt x="216554" y="2810833"/>
                  </a:lnTo>
                  <a:lnTo>
                    <a:pt x="209886" y="2814007"/>
                  </a:lnTo>
                  <a:lnTo>
                    <a:pt x="202901" y="2816228"/>
                  </a:lnTo>
                  <a:lnTo>
                    <a:pt x="195915" y="2818767"/>
                  </a:lnTo>
                  <a:lnTo>
                    <a:pt x="188612" y="2820354"/>
                  </a:lnTo>
                  <a:lnTo>
                    <a:pt x="181309" y="2821941"/>
                  </a:lnTo>
                  <a:lnTo>
                    <a:pt x="174006" y="2822894"/>
                  </a:lnTo>
                  <a:lnTo>
                    <a:pt x="166703" y="2823846"/>
                  </a:lnTo>
                  <a:lnTo>
                    <a:pt x="159082" y="2824163"/>
                  </a:lnTo>
                  <a:lnTo>
                    <a:pt x="152096" y="2824163"/>
                  </a:lnTo>
                  <a:lnTo>
                    <a:pt x="144476" y="2823846"/>
                  </a:lnTo>
                  <a:lnTo>
                    <a:pt x="136855" y="2823528"/>
                  </a:lnTo>
                  <a:lnTo>
                    <a:pt x="129552" y="2822259"/>
                  </a:lnTo>
                  <a:lnTo>
                    <a:pt x="122249" y="2820672"/>
                  </a:lnTo>
                  <a:lnTo>
                    <a:pt x="114945" y="2819085"/>
                  </a:lnTo>
                  <a:lnTo>
                    <a:pt x="107642" y="2816546"/>
                  </a:lnTo>
                  <a:lnTo>
                    <a:pt x="100657" y="2814324"/>
                  </a:lnTo>
                  <a:lnTo>
                    <a:pt x="93671" y="2811467"/>
                  </a:lnTo>
                  <a:lnTo>
                    <a:pt x="87003" y="2807976"/>
                  </a:lnTo>
                  <a:lnTo>
                    <a:pt x="80335" y="2804485"/>
                  </a:lnTo>
                  <a:lnTo>
                    <a:pt x="73349" y="2800359"/>
                  </a:lnTo>
                  <a:lnTo>
                    <a:pt x="66681" y="2796233"/>
                  </a:lnTo>
                  <a:lnTo>
                    <a:pt x="60331" y="2791472"/>
                  </a:lnTo>
                  <a:lnTo>
                    <a:pt x="54298" y="2785759"/>
                  </a:lnTo>
                  <a:lnTo>
                    <a:pt x="48265" y="2780680"/>
                  </a:lnTo>
                  <a:lnTo>
                    <a:pt x="42867" y="2774967"/>
                  </a:lnTo>
                  <a:lnTo>
                    <a:pt x="37469" y="2768937"/>
                  </a:lnTo>
                  <a:lnTo>
                    <a:pt x="32388" y="2762906"/>
                  </a:lnTo>
                  <a:lnTo>
                    <a:pt x="28260" y="2756876"/>
                  </a:lnTo>
                  <a:lnTo>
                    <a:pt x="23815" y="2749893"/>
                  </a:lnTo>
                  <a:lnTo>
                    <a:pt x="19687" y="2743228"/>
                  </a:lnTo>
                  <a:lnTo>
                    <a:pt x="16194" y="2736563"/>
                  </a:lnTo>
                  <a:lnTo>
                    <a:pt x="13019" y="2729580"/>
                  </a:lnTo>
                  <a:lnTo>
                    <a:pt x="10479" y="2722280"/>
                  </a:lnTo>
                  <a:lnTo>
                    <a:pt x="7938" y="2715297"/>
                  </a:lnTo>
                  <a:lnTo>
                    <a:pt x="5716" y="2708315"/>
                  </a:lnTo>
                  <a:lnTo>
                    <a:pt x="3811" y="2700697"/>
                  </a:lnTo>
                  <a:lnTo>
                    <a:pt x="2540" y="2693080"/>
                  </a:lnTo>
                  <a:lnTo>
                    <a:pt x="1270" y="2685780"/>
                  </a:lnTo>
                  <a:lnTo>
                    <a:pt x="635" y="2678162"/>
                  </a:lnTo>
                  <a:lnTo>
                    <a:pt x="0" y="2670228"/>
                  </a:lnTo>
                  <a:lnTo>
                    <a:pt x="0" y="2662927"/>
                  </a:lnTo>
                  <a:lnTo>
                    <a:pt x="0" y="2655310"/>
                  </a:lnTo>
                  <a:lnTo>
                    <a:pt x="953" y="2648010"/>
                  </a:lnTo>
                  <a:lnTo>
                    <a:pt x="1588" y="2640075"/>
                  </a:lnTo>
                  <a:lnTo>
                    <a:pt x="3176" y="2632458"/>
                  </a:lnTo>
                  <a:lnTo>
                    <a:pt x="4763" y="2625158"/>
                  </a:lnTo>
                  <a:lnTo>
                    <a:pt x="6668" y="2617858"/>
                  </a:lnTo>
                  <a:lnTo>
                    <a:pt x="9526" y="2610558"/>
                  </a:lnTo>
                  <a:lnTo>
                    <a:pt x="12384" y="2603258"/>
                  </a:lnTo>
                  <a:lnTo>
                    <a:pt x="15559" y="2596275"/>
                  </a:lnTo>
                  <a:lnTo>
                    <a:pt x="19052" y="2588975"/>
                  </a:lnTo>
                  <a:lnTo>
                    <a:pt x="22545" y="2582310"/>
                  </a:lnTo>
                  <a:lnTo>
                    <a:pt x="26990" y="2575644"/>
                  </a:lnTo>
                  <a:lnTo>
                    <a:pt x="31753" y="2569297"/>
                  </a:lnTo>
                  <a:lnTo>
                    <a:pt x="36516" y="2562631"/>
                  </a:lnTo>
                  <a:lnTo>
                    <a:pt x="1086264" y="1414621"/>
                  </a:lnTo>
                  <a:lnTo>
                    <a:pt x="1091027" y="1408908"/>
                  </a:lnTo>
                  <a:lnTo>
                    <a:pt x="1096742" y="1403829"/>
                  </a:lnTo>
                  <a:lnTo>
                    <a:pt x="1101823" y="1398751"/>
                  </a:lnTo>
                  <a:lnTo>
                    <a:pt x="1107221" y="1393990"/>
                  </a:lnTo>
                  <a:lnTo>
                    <a:pt x="1113254" y="1389229"/>
                  </a:lnTo>
                  <a:lnTo>
                    <a:pt x="1119287" y="1385103"/>
                  </a:lnTo>
                  <a:lnTo>
                    <a:pt x="1125002" y="1381295"/>
                  </a:lnTo>
                  <a:lnTo>
                    <a:pt x="1131353" y="1377803"/>
                  </a:lnTo>
                  <a:lnTo>
                    <a:pt x="1137703" y="1374629"/>
                  </a:lnTo>
                  <a:lnTo>
                    <a:pt x="1144054" y="1371455"/>
                  </a:lnTo>
                  <a:lnTo>
                    <a:pt x="1150722" y="1368599"/>
                  </a:lnTo>
                  <a:lnTo>
                    <a:pt x="1157390" y="1366694"/>
                  </a:lnTo>
                  <a:lnTo>
                    <a:pt x="1164058" y="1364790"/>
                  </a:lnTo>
                  <a:lnTo>
                    <a:pt x="1170726" y="1362568"/>
                  </a:lnTo>
                  <a:lnTo>
                    <a:pt x="1177394" y="1361616"/>
                  </a:lnTo>
                  <a:lnTo>
                    <a:pt x="1184698" y="1360347"/>
                  </a:lnTo>
                  <a:lnTo>
                    <a:pt x="1191683" y="1360029"/>
                  </a:lnTo>
                  <a:lnTo>
                    <a:pt x="1198351" y="1359712"/>
                  </a:lnTo>
                  <a:lnTo>
                    <a:pt x="1205654" y="1359077"/>
                  </a:lnTo>
                  <a:lnTo>
                    <a:pt x="1212640" y="1359712"/>
                  </a:lnTo>
                  <a:lnTo>
                    <a:pt x="1219626" y="1360347"/>
                  </a:lnTo>
                  <a:lnTo>
                    <a:pt x="1226294" y="1361299"/>
                  </a:lnTo>
                  <a:lnTo>
                    <a:pt x="1233597" y="1362251"/>
                  </a:lnTo>
                  <a:lnTo>
                    <a:pt x="1240582" y="1363838"/>
                  </a:lnTo>
                  <a:lnTo>
                    <a:pt x="1247251" y="1365742"/>
                  </a:lnTo>
                  <a:lnTo>
                    <a:pt x="1253919" y="1368281"/>
                  </a:lnTo>
                  <a:lnTo>
                    <a:pt x="1260904" y="1371138"/>
                  </a:lnTo>
                  <a:lnTo>
                    <a:pt x="1267572" y="1373677"/>
                  </a:lnTo>
                  <a:lnTo>
                    <a:pt x="1274240" y="1376851"/>
                  </a:lnTo>
                  <a:lnTo>
                    <a:pt x="1280591" y="1380977"/>
                  </a:lnTo>
                  <a:lnTo>
                    <a:pt x="1286942" y="1384786"/>
                  </a:lnTo>
                  <a:lnTo>
                    <a:pt x="1292975" y="1389229"/>
                  </a:lnTo>
                  <a:lnTo>
                    <a:pt x="1907709" y="1846910"/>
                  </a:lnTo>
                  <a:lnTo>
                    <a:pt x="3043507" y="389124"/>
                  </a:lnTo>
                  <a:lnTo>
                    <a:pt x="3023186" y="374841"/>
                  </a:lnTo>
                  <a:lnTo>
                    <a:pt x="2660568" y="470377"/>
                  </a:lnTo>
                  <a:lnTo>
                    <a:pt x="2654853" y="471646"/>
                  </a:lnTo>
                  <a:lnTo>
                    <a:pt x="2648502" y="472598"/>
                  </a:lnTo>
                  <a:lnTo>
                    <a:pt x="2642152" y="473551"/>
                  </a:lnTo>
                  <a:lnTo>
                    <a:pt x="2635801" y="473868"/>
                  </a:lnTo>
                  <a:lnTo>
                    <a:pt x="2629450" y="474185"/>
                  </a:lnTo>
                  <a:lnTo>
                    <a:pt x="2623418" y="473868"/>
                  </a:lnTo>
                  <a:lnTo>
                    <a:pt x="2617384" y="473551"/>
                  </a:lnTo>
                  <a:lnTo>
                    <a:pt x="2611352" y="472598"/>
                  </a:lnTo>
                  <a:lnTo>
                    <a:pt x="2605318" y="471964"/>
                  </a:lnTo>
                  <a:lnTo>
                    <a:pt x="2599603" y="470377"/>
                  </a:lnTo>
                  <a:lnTo>
                    <a:pt x="2593570" y="468790"/>
                  </a:lnTo>
                  <a:lnTo>
                    <a:pt x="2587537" y="466885"/>
                  </a:lnTo>
                  <a:lnTo>
                    <a:pt x="2582139" y="464346"/>
                  </a:lnTo>
                  <a:lnTo>
                    <a:pt x="2576741" y="462124"/>
                  </a:lnTo>
                  <a:lnTo>
                    <a:pt x="2571660" y="459268"/>
                  </a:lnTo>
                  <a:lnTo>
                    <a:pt x="2565945" y="456094"/>
                  </a:lnTo>
                  <a:lnTo>
                    <a:pt x="2560864" y="452920"/>
                  </a:lnTo>
                  <a:lnTo>
                    <a:pt x="2556102" y="449429"/>
                  </a:lnTo>
                  <a:lnTo>
                    <a:pt x="2551339" y="445937"/>
                  </a:lnTo>
                  <a:lnTo>
                    <a:pt x="2546576" y="441811"/>
                  </a:lnTo>
                  <a:lnTo>
                    <a:pt x="2542448" y="437685"/>
                  </a:lnTo>
                  <a:lnTo>
                    <a:pt x="2538002" y="433242"/>
                  </a:lnTo>
                  <a:lnTo>
                    <a:pt x="2533875" y="428481"/>
                  </a:lnTo>
                  <a:lnTo>
                    <a:pt x="2530064" y="423402"/>
                  </a:lnTo>
                  <a:lnTo>
                    <a:pt x="2526572" y="418324"/>
                  </a:lnTo>
                  <a:lnTo>
                    <a:pt x="2523396" y="413246"/>
                  </a:lnTo>
                  <a:lnTo>
                    <a:pt x="2520221" y="407533"/>
                  </a:lnTo>
                  <a:lnTo>
                    <a:pt x="2517363" y="402137"/>
                  </a:lnTo>
                  <a:lnTo>
                    <a:pt x="2514823" y="396107"/>
                  </a:lnTo>
                  <a:lnTo>
                    <a:pt x="2512283" y="390394"/>
                  </a:lnTo>
                  <a:lnTo>
                    <a:pt x="2510378" y="384046"/>
                  </a:lnTo>
                  <a:lnTo>
                    <a:pt x="2508472" y="377698"/>
                  </a:lnTo>
                  <a:lnTo>
                    <a:pt x="2507202" y="371350"/>
                  </a:lnTo>
                  <a:lnTo>
                    <a:pt x="2505932" y="364685"/>
                  </a:lnTo>
                  <a:lnTo>
                    <a:pt x="2505297" y="358337"/>
                  </a:lnTo>
                  <a:lnTo>
                    <a:pt x="2504980" y="351989"/>
                  </a:lnTo>
                  <a:lnTo>
                    <a:pt x="2504344" y="345641"/>
                  </a:lnTo>
                  <a:lnTo>
                    <a:pt x="2504344" y="339293"/>
                  </a:lnTo>
                  <a:lnTo>
                    <a:pt x="2505297" y="332946"/>
                  </a:lnTo>
                  <a:lnTo>
                    <a:pt x="2505615" y="326915"/>
                  </a:lnTo>
                  <a:lnTo>
                    <a:pt x="2506885" y="320567"/>
                  </a:lnTo>
                  <a:lnTo>
                    <a:pt x="2508155" y="314537"/>
                  </a:lnTo>
                  <a:lnTo>
                    <a:pt x="2509425" y="308506"/>
                  </a:lnTo>
                  <a:lnTo>
                    <a:pt x="2511648" y="302793"/>
                  </a:lnTo>
                  <a:lnTo>
                    <a:pt x="2513870" y="296763"/>
                  </a:lnTo>
                  <a:lnTo>
                    <a:pt x="2516410" y="291367"/>
                  </a:lnTo>
                  <a:lnTo>
                    <a:pt x="2518633" y="285654"/>
                  </a:lnTo>
                  <a:lnTo>
                    <a:pt x="2521808" y="280576"/>
                  </a:lnTo>
                  <a:lnTo>
                    <a:pt x="2524984" y="275180"/>
                  </a:lnTo>
                  <a:lnTo>
                    <a:pt x="2528159" y="270102"/>
                  </a:lnTo>
                  <a:lnTo>
                    <a:pt x="2531970" y="265341"/>
                  </a:lnTo>
                  <a:lnTo>
                    <a:pt x="2535462" y="260580"/>
                  </a:lnTo>
                  <a:lnTo>
                    <a:pt x="2539908" y="256136"/>
                  </a:lnTo>
                  <a:lnTo>
                    <a:pt x="2544353" y="251693"/>
                  </a:lnTo>
                  <a:lnTo>
                    <a:pt x="2548481" y="247567"/>
                  </a:lnTo>
                  <a:lnTo>
                    <a:pt x="2553244" y="243441"/>
                  </a:lnTo>
                  <a:lnTo>
                    <a:pt x="2558642" y="239949"/>
                  </a:lnTo>
                  <a:lnTo>
                    <a:pt x="2563722" y="236458"/>
                  </a:lnTo>
                  <a:lnTo>
                    <a:pt x="2568803" y="233284"/>
                  </a:lnTo>
                  <a:lnTo>
                    <a:pt x="2574201" y="230428"/>
                  </a:lnTo>
                  <a:lnTo>
                    <a:pt x="2579916" y="227889"/>
                  </a:lnTo>
                  <a:lnTo>
                    <a:pt x="2585632" y="225349"/>
                  </a:lnTo>
                  <a:lnTo>
                    <a:pt x="2591982" y="223445"/>
                  </a:lnTo>
                  <a:lnTo>
                    <a:pt x="2598015" y="221541"/>
                  </a:lnTo>
                  <a:lnTo>
                    <a:pt x="3425176" y="4126"/>
                  </a:lnTo>
                  <a:lnTo>
                    <a:pt x="3432162" y="2222"/>
                  </a:lnTo>
                  <a:lnTo>
                    <a:pt x="3439782" y="952"/>
                  </a:lnTo>
                  <a:lnTo>
                    <a:pt x="3446768" y="318"/>
                  </a:lnTo>
                  <a:lnTo>
                    <a:pt x="3454389" y="0"/>
                  </a:lnTo>
                  <a:close/>
                </a:path>
              </a:pathLst>
            </a:custGeom>
            <a:solidFill>
              <a:schemeClr val="accent5"/>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anose="020B0503020204020204" pitchFamily="34" charset="-122"/>
              </a:endParaRPr>
            </a:p>
          </p:txBody>
        </p:sp>
      </p:grpSp>
      <p:grpSp>
        <p:nvGrpSpPr>
          <p:cNvPr id="18" name="Group 7"/>
          <p:cNvGrpSpPr/>
          <p:nvPr/>
        </p:nvGrpSpPr>
        <p:grpSpPr bwMode="auto">
          <a:xfrm>
            <a:off x="6447204" y="4701002"/>
            <a:ext cx="285036" cy="285091"/>
            <a:chOff x="0" y="0"/>
            <a:chExt cx="965499" cy="965499"/>
          </a:xfrm>
        </p:grpSpPr>
        <p:sp>
          <p:nvSpPr>
            <p:cNvPr id="19" name="AutoShape 8" descr="tile_paper_medgray.png"/>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bg1">
                <a:lumMod val="65000"/>
              </a:schemeClr>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20" name="AutoShape 9"/>
            <p:cNvSpPr/>
            <p:nvPr/>
          </p:nvSpPr>
          <p:spPr bwMode="auto">
            <a:xfrm>
              <a:off x="293394" y="283328"/>
              <a:ext cx="393981" cy="393980"/>
            </a:xfrm>
            <a:custGeom>
              <a:avLst/>
              <a:gdLst>
                <a:gd name="T0" fmla="*/ 196991 w 21600"/>
                <a:gd name="T1" fmla="*/ 196990 h 21588"/>
                <a:gd name="T2" fmla="*/ 196991 w 21600"/>
                <a:gd name="T3" fmla="*/ 196990 h 21588"/>
                <a:gd name="T4" fmla="*/ 196991 w 21600"/>
                <a:gd name="T5" fmla="*/ 196990 h 21588"/>
                <a:gd name="T6" fmla="*/ 196991 w 21600"/>
                <a:gd name="T7" fmla="*/ 196990 h 2158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88">
                  <a:moveTo>
                    <a:pt x="10794" y="0"/>
                  </a:moveTo>
                  <a:cubicBezTo>
                    <a:pt x="12288" y="0"/>
                    <a:pt x="13689" y="251"/>
                    <a:pt x="14997" y="750"/>
                  </a:cubicBezTo>
                  <a:cubicBezTo>
                    <a:pt x="16304" y="1249"/>
                    <a:pt x="17445" y="1929"/>
                    <a:pt x="18422" y="2781"/>
                  </a:cubicBezTo>
                  <a:cubicBezTo>
                    <a:pt x="19399" y="3639"/>
                    <a:pt x="20173" y="4640"/>
                    <a:pt x="20743" y="5783"/>
                  </a:cubicBezTo>
                  <a:cubicBezTo>
                    <a:pt x="21315" y="6926"/>
                    <a:pt x="21600" y="8156"/>
                    <a:pt x="21600" y="9468"/>
                  </a:cubicBezTo>
                  <a:cubicBezTo>
                    <a:pt x="21600" y="10774"/>
                    <a:pt x="21315" y="12002"/>
                    <a:pt x="20743" y="13141"/>
                  </a:cubicBezTo>
                  <a:cubicBezTo>
                    <a:pt x="20173" y="14287"/>
                    <a:pt x="19399" y="15288"/>
                    <a:pt x="18422" y="16149"/>
                  </a:cubicBezTo>
                  <a:cubicBezTo>
                    <a:pt x="17445" y="17007"/>
                    <a:pt x="16304" y="17686"/>
                    <a:pt x="14997" y="18180"/>
                  </a:cubicBezTo>
                  <a:cubicBezTo>
                    <a:pt x="13689" y="18677"/>
                    <a:pt x="12288" y="18922"/>
                    <a:pt x="10794" y="18922"/>
                  </a:cubicBezTo>
                  <a:cubicBezTo>
                    <a:pt x="10104" y="18922"/>
                    <a:pt x="9426" y="18869"/>
                    <a:pt x="8767" y="18761"/>
                  </a:cubicBezTo>
                  <a:cubicBezTo>
                    <a:pt x="7444" y="20014"/>
                    <a:pt x="5900" y="20877"/>
                    <a:pt x="4135" y="21354"/>
                  </a:cubicBezTo>
                  <a:cubicBezTo>
                    <a:pt x="3947" y="21391"/>
                    <a:pt x="3758" y="21430"/>
                    <a:pt x="3565" y="21467"/>
                  </a:cubicBezTo>
                  <a:cubicBezTo>
                    <a:pt x="3375" y="21509"/>
                    <a:pt x="3170" y="21549"/>
                    <a:pt x="2951" y="21583"/>
                  </a:cubicBezTo>
                  <a:cubicBezTo>
                    <a:pt x="2831" y="21599"/>
                    <a:pt x="2727" y="21571"/>
                    <a:pt x="2643" y="21495"/>
                  </a:cubicBezTo>
                  <a:cubicBezTo>
                    <a:pt x="2556" y="21419"/>
                    <a:pt x="2497" y="21309"/>
                    <a:pt x="2466" y="21165"/>
                  </a:cubicBezTo>
                  <a:cubicBezTo>
                    <a:pt x="2438" y="21021"/>
                    <a:pt x="2457" y="20900"/>
                    <a:pt x="2523" y="20807"/>
                  </a:cubicBezTo>
                  <a:cubicBezTo>
                    <a:pt x="2591" y="20714"/>
                    <a:pt x="2666" y="20621"/>
                    <a:pt x="2749" y="20530"/>
                  </a:cubicBezTo>
                  <a:cubicBezTo>
                    <a:pt x="2920" y="20324"/>
                    <a:pt x="3083" y="20124"/>
                    <a:pt x="3233" y="19929"/>
                  </a:cubicBezTo>
                  <a:cubicBezTo>
                    <a:pt x="3384" y="19737"/>
                    <a:pt x="3521" y="19506"/>
                    <a:pt x="3645" y="19241"/>
                  </a:cubicBezTo>
                  <a:cubicBezTo>
                    <a:pt x="3768" y="18976"/>
                    <a:pt x="3881" y="18662"/>
                    <a:pt x="3982" y="18301"/>
                  </a:cubicBezTo>
                  <a:cubicBezTo>
                    <a:pt x="4083" y="17940"/>
                    <a:pt x="4173" y="17506"/>
                    <a:pt x="4248" y="16992"/>
                  </a:cubicBezTo>
                  <a:cubicBezTo>
                    <a:pt x="2942" y="16109"/>
                    <a:pt x="1906" y="15020"/>
                    <a:pt x="1143" y="13731"/>
                  </a:cubicBezTo>
                  <a:cubicBezTo>
                    <a:pt x="381" y="12436"/>
                    <a:pt x="0" y="11017"/>
                    <a:pt x="0" y="9468"/>
                  </a:cubicBezTo>
                  <a:cubicBezTo>
                    <a:pt x="0" y="8164"/>
                    <a:pt x="284" y="6937"/>
                    <a:pt x="856" y="5789"/>
                  </a:cubicBezTo>
                  <a:cubicBezTo>
                    <a:pt x="1428" y="4640"/>
                    <a:pt x="2200" y="3639"/>
                    <a:pt x="3177" y="2781"/>
                  </a:cubicBezTo>
                  <a:cubicBezTo>
                    <a:pt x="4154" y="1929"/>
                    <a:pt x="5293" y="1249"/>
                    <a:pt x="6597" y="750"/>
                  </a:cubicBezTo>
                  <a:cubicBezTo>
                    <a:pt x="7901" y="251"/>
                    <a:pt x="9299" y="0"/>
                    <a:pt x="10794" y="0"/>
                  </a:cubicBezTo>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grpSp>
        <p:nvGrpSpPr>
          <p:cNvPr id="23" name="Group 10"/>
          <p:cNvGrpSpPr/>
          <p:nvPr/>
        </p:nvGrpSpPr>
        <p:grpSpPr bwMode="auto">
          <a:xfrm>
            <a:off x="6850355" y="4701002"/>
            <a:ext cx="285036" cy="285091"/>
            <a:chOff x="0" y="0"/>
            <a:chExt cx="965499" cy="965499"/>
          </a:xfrm>
        </p:grpSpPr>
        <p:sp>
          <p:nvSpPr>
            <p:cNvPr id="26" name="AutoShape 11"/>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bg1">
                <a:lumMod val="65000"/>
              </a:schemeClr>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27" name="AutoShape 12"/>
            <p:cNvSpPr/>
            <p:nvPr/>
          </p:nvSpPr>
          <p:spPr bwMode="auto">
            <a:xfrm>
              <a:off x="285759" y="283328"/>
              <a:ext cx="393981" cy="393980"/>
            </a:xfrm>
            <a:custGeom>
              <a:avLst/>
              <a:gdLst>
                <a:gd name="T0" fmla="*/ 196991 w 21376"/>
                <a:gd name="T1" fmla="*/ 196990 h 21600"/>
                <a:gd name="T2" fmla="*/ 196991 w 21376"/>
                <a:gd name="T3" fmla="*/ 196990 h 21600"/>
                <a:gd name="T4" fmla="*/ 196991 w 21376"/>
                <a:gd name="T5" fmla="*/ 196990 h 21600"/>
                <a:gd name="T6" fmla="*/ 196991 w 21376"/>
                <a:gd name="T7" fmla="*/ 19699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76" h="21600">
                  <a:moveTo>
                    <a:pt x="21036" y="18604"/>
                  </a:moveTo>
                  <a:cubicBezTo>
                    <a:pt x="21454" y="19261"/>
                    <a:pt x="21486" y="19922"/>
                    <a:pt x="21134" y="20586"/>
                  </a:cubicBezTo>
                  <a:cubicBezTo>
                    <a:pt x="20969" y="20915"/>
                    <a:pt x="20731" y="21168"/>
                    <a:pt x="20427" y="21338"/>
                  </a:cubicBezTo>
                  <a:cubicBezTo>
                    <a:pt x="20122" y="21514"/>
                    <a:pt x="19797" y="21600"/>
                    <a:pt x="19455" y="21600"/>
                  </a:cubicBezTo>
                  <a:lnTo>
                    <a:pt x="1928" y="21600"/>
                  </a:lnTo>
                  <a:cubicBezTo>
                    <a:pt x="1585" y="21600"/>
                    <a:pt x="1263" y="21514"/>
                    <a:pt x="965" y="21338"/>
                  </a:cubicBezTo>
                  <a:cubicBezTo>
                    <a:pt x="663" y="21168"/>
                    <a:pt x="425" y="20915"/>
                    <a:pt x="248" y="20586"/>
                  </a:cubicBezTo>
                  <a:cubicBezTo>
                    <a:pt x="-114" y="19914"/>
                    <a:pt x="-80" y="19250"/>
                    <a:pt x="344" y="18604"/>
                  </a:cubicBezTo>
                  <a:lnTo>
                    <a:pt x="7509" y="7313"/>
                  </a:lnTo>
                  <a:lnTo>
                    <a:pt x="7509" y="2167"/>
                  </a:lnTo>
                  <a:lnTo>
                    <a:pt x="6427" y="2167"/>
                  </a:lnTo>
                  <a:cubicBezTo>
                    <a:pt x="6122" y="2167"/>
                    <a:pt x="5870" y="2061"/>
                    <a:pt x="5670" y="1850"/>
                  </a:cubicBezTo>
                  <a:cubicBezTo>
                    <a:pt x="5473" y="1638"/>
                    <a:pt x="5371" y="1380"/>
                    <a:pt x="5371" y="1072"/>
                  </a:cubicBezTo>
                  <a:cubicBezTo>
                    <a:pt x="5371" y="778"/>
                    <a:pt x="5473" y="528"/>
                    <a:pt x="5670" y="320"/>
                  </a:cubicBezTo>
                  <a:cubicBezTo>
                    <a:pt x="5870" y="108"/>
                    <a:pt x="6122" y="0"/>
                    <a:pt x="6427" y="0"/>
                  </a:cubicBezTo>
                  <a:lnTo>
                    <a:pt x="14953" y="0"/>
                  </a:lnTo>
                  <a:cubicBezTo>
                    <a:pt x="15260" y="0"/>
                    <a:pt x="15515" y="108"/>
                    <a:pt x="15724" y="320"/>
                  </a:cubicBezTo>
                  <a:cubicBezTo>
                    <a:pt x="15933" y="528"/>
                    <a:pt x="16038" y="778"/>
                    <a:pt x="16038" y="1072"/>
                  </a:cubicBezTo>
                  <a:cubicBezTo>
                    <a:pt x="16038" y="1380"/>
                    <a:pt x="15933" y="1638"/>
                    <a:pt x="15724" y="1850"/>
                  </a:cubicBezTo>
                  <a:cubicBezTo>
                    <a:pt x="15515" y="2061"/>
                    <a:pt x="15260" y="2167"/>
                    <a:pt x="14953" y="2167"/>
                  </a:cubicBezTo>
                  <a:lnTo>
                    <a:pt x="13900" y="2167"/>
                  </a:lnTo>
                  <a:lnTo>
                    <a:pt x="13900" y="7339"/>
                  </a:lnTo>
                  <a:lnTo>
                    <a:pt x="21036" y="18604"/>
                  </a:lnTo>
                  <a:close/>
                  <a:moveTo>
                    <a:pt x="5261" y="14865"/>
                  </a:moveTo>
                  <a:lnTo>
                    <a:pt x="16122" y="14865"/>
                  </a:lnTo>
                  <a:lnTo>
                    <a:pt x="11773" y="7974"/>
                  </a:lnTo>
                  <a:lnTo>
                    <a:pt x="11773" y="2167"/>
                  </a:lnTo>
                  <a:lnTo>
                    <a:pt x="9635" y="2167"/>
                  </a:lnTo>
                  <a:lnTo>
                    <a:pt x="9635" y="7947"/>
                  </a:lnTo>
                  <a:lnTo>
                    <a:pt x="5261" y="14865"/>
                  </a:lnTo>
                  <a:close/>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grpSp>
        <p:nvGrpSpPr>
          <p:cNvPr id="28" name="Group 13"/>
          <p:cNvGrpSpPr/>
          <p:nvPr/>
        </p:nvGrpSpPr>
        <p:grpSpPr bwMode="auto">
          <a:xfrm>
            <a:off x="7253506" y="4701002"/>
            <a:ext cx="285505" cy="285091"/>
            <a:chOff x="0" y="0"/>
            <a:chExt cx="965499" cy="965499"/>
          </a:xfrm>
        </p:grpSpPr>
        <p:sp>
          <p:nvSpPr>
            <p:cNvPr id="29" name="AutoShape 14"/>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bg1">
                <a:lumMod val="65000"/>
              </a:schemeClr>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30" name="AutoShape 15"/>
            <p:cNvSpPr/>
            <p:nvPr/>
          </p:nvSpPr>
          <p:spPr bwMode="auto">
            <a:xfrm>
              <a:off x="285759" y="283328"/>
              <a:ext cx="393981" cy="393980"/>
            </a:xfrm>
            <a:custGeom>
              <a:avLst/>
              <a:gdLst>
                <a:gd name="T0" fmla="*/ 196991 w 21600"/>
                <a:gd name="T1" fmla="*/ 196990 h 21600"/>
                <a:gd name="T2" fmla="*/ 196991 w 21600"/>
                <a:gd name="T3" fmla="*/ 196990 h 21600"/>
                <a:gd name="T4" fmla="*/ 196991 w 21600"/>
                <a:gd name="T5" fmla="*/ 196990 h 21600"/>
                <a:gd name="T6" fmla="*/ 196991 w 21600"/>
                <a:gd name="T7" fmla="*/ 19699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28" y="11543"/>
                  </a:moveTo>
                  <a:cubicBezTo>
                    <a:pt x="21492" y="11930"/>
                    <a:pt x="21571" y="12337"/>
                    <a:pt x="21571" y="12758"/>
                  </a:cubicBezTo>
                  <a:cubicBezTo>
                    <a:pt x="21571" y="13464"/>
                    <a:pt x="21388" y="14105"/>
                    <a:pt x="21017" y="14678"/>
                  </a:cubicBezTo>
                  <a:cubicBezTo>
                    <a:pt x="21111" y="15215"/>
                    <a:pt x="21077" y="15745"/>
                    <a:pt x="20924" y="16285"/>
                  </a:cubicBezTo>
                  <a:cubicBezTo>
                    <a:pt x="20769" y="16819"/>
                    <a:pt x="20512" y="17287"/>
                    <a:pt x="20141" y="17697"/>
                  </a:cubicBezTo>
                  <a:cubicBezTo>
                    <a:pt x="20105" y="18451"/>
                    <a:pt x="19901" y="19081"/>
                    <a:pt x="19531" y="19580"/>
                  </a:cubicBezTo>
                  <a:cubicBezTo>
                    <a:pt x="19161" y="20080"/>
                    <a:pt x="18700" y="20481"/>
                    <a:pt x="18146" y="20783"/>
                  </a:cubicBezTo>
                  <a:cubicBezTo>
                    <a:pt x="17593" y="21088"/>
                    <a:pt x="16982" y="21297"/>
                    <a:pt x="16321" y="21419"/>
                  </a:cubicBezTo>
                  <a:cubicBezTo>
                    <a:pt x="15660" y="21540"/>
                    <a:pt x="15010" y="21599"/>
                    <a:pt x="14380" y="21599"/>
                  </a:cubicBezTo>
                  <a:cubicBezTo>
                    <a:pt x="13730" y="21599"/>
                    <a:pt x="13077" y="21554"/>
                    <a:pt x="12424" y="21461"/>
                  </a:cubicBezTo>
                  <a:cubicBezTo>
                    <a:pt x="11772" y="21362"/>
                    <a:pt x="11127" y="21235"/>
                    <a:pt x="10497" y="21074"/>
                  </a:cubicBezTo>
                  <a:cubicBezTo>
                    <a:pt x="9864" y="20894"/>
                    <a:pt x="9237" y="20702"/>
                    <a:pt x="8610" y="20493"/>
                  </a:cubicBezTo>
                  <a:cubicBezTo>
                    <a:pt x="7982" y="20286"/>
                    <a:pt x="7341" y="20182"/>
                    <a:pt x="6680" y="20182"/>
                  </a:cubicBezTo>
                  <a:lnTo>
                    <a:pt x="1607" y="20182"/>
                  </a:lnTo>
                  <a:cubicBezTo>
                    <a:pt x="1167" y="20182"/>
                    <a:pt x="785" y="20029"/>
                    <a:pt x="471" y="19713"/>
                  </a:cubicBezTo>
                  <a:cubicBezTo>
                    <a:pt x="158" y="19405"/>
                    <a:pt x="0" y="19024"/>
                    <a:pt x="0" y="18572"/>
                  </a:cubicBezTo>
                  <a:lnTo>
                    <a:pt x="0" y="9880"/>
                  </a:lnTo>
                  <a:cubicBezTo>
                    <a:pt x="0" y="9440"/>
                    <a:pt x="158" y="9064"/>
                    <a:pt x="471" y="8754"/>
                  </a:cubicBezTo>
                  <a:cubicBezTo>
                    <a:pt x="785" y="8440"/>
                    <a:pt x="1167" y="8285"/>
                    <a:pt x="1607" y="8285"/>
                  </a:cubicBezTo>
                  <a:lnTo>
                    <a:pt x="6315" y="8285"/>
                  </a:lnTo>
                  <a:cubicBezTo>
                    <a:pt x="6558" y="8160"/>
                    <a:pt x="6750" y="8022"/>
                    <a:pt x="6897" y="7872"/>
                  </a:cubicBezTo>
                  <a:cubicBezTo>
                    <a:pt x="7041" y="7723"/>
                    <a:pt x="7197" y="7548"/>
                    <a:pt x="7369" y="7342"/>
                  </a:cubicBezTo>
                  <a:cubicBezTo>
                    <a:pt x="7513" y="7161"/>
                    <a:pt x="7663" y="6986"/>
                    <a:pt x="7810" y="6819"/>
                  </a:cubicBezTo>
                  <a:cubicBezTo>
                    <a:pt x="7957" y="6653"/>
                    <a:pt x="8112" y="6483"/>
                    <a:pt x="8276" y="6311"/>
                  </a:cubicBezTo>
                  <a:cubicBezTo>
                    <a:pt x="8570" y="5997"/>
                    <a:pt x="8918" y="5690"/>
                    <a:pt x="9302" y="5385"/>
                  </a:cubicBezTo>
                  <a:cubicBezTo>
                    <a:pt x="9692" y="5085"/>
                    <a:pt x="9989" y="4749"/>
                    <a:pt x="10195" y="4379"/>
                  </a:cubicBezTo>
                  <a:cubicBezTo>
                    <a:pt x="10339" y="4117"/>
                    <a:pt x="10443" y="3826"/>
                    <a:pt x="10506" y="3507"/>
                  </a:cubicBezTo>
                  <a:cubicBezTo>
                    <a:pt x="10565" y="3188"/>
                    <a:pt x="10627" y="2866"/>
                    <a:pt x="10675" y="2538"/>
                  </a:cubicBezTo>
                  <a:cubicBezTo>
                    <a:pt x="10726" y="2216"/>
                    <a:pt x="10780" y="1900"/>
                    <a:pt x="10845" y="1592"/>
                  </a:cubicBezTo>
                  <a:cubicBezTo>
                    <a:pt x="10907" y="1287"/>
                    <a:pt x="11014" y="1016"/>
                    <a:pt x="11161" y="776"/>
                  </a:cubicBezTo>
                  <a:cubicBezTo>
                    <a:pt x="11311" y="536"/>
                    <a:pt x="11523" y="350"/>
                    <a:pt x="11800" y="208"/>
                  </a:cubicBezTo>
                  <a:cubicBezTo>
                    <a:pt x="12074" y="67"/>
                    <a:pt x="12441" y="0"/>
                    <a:pt x="12902" y="0"/>
                  </a:cubicBezTo>
                  <a:cubicBezTo>
                    <a:pt x="13450" y="0"/>
                    <a:pt x="13956" y="112"/>
                    <a:pt x="14411" y="344"/>
                  </a:cubicBezTo>
                  <a:cubicBezTo>
                    <a:pt x="14869" y="573"/>
                    <a:pt x="15250" y="881"/>
                    <a:pt x="15567" y="1270"/>
                  </a:cubicBezTo>
                  <a:cubicBezTo>
                    <a:pt x="15880" y="1657"/>
                    <a:pt x="16126" y="2101"/>
                    <a:pt x="16304" y="2600"/>
                  </a:cubicBezTo>
                  <a:cubicBezTo>
                    <a:pt x="16479" y="3103"/>
                    <a:pt x="16570" y="3609"/>
                    <a:pt x="16570" y="4123"/>
                  </a:cubicBezTo>
                  <a:cubicBezTo>
                    <a:pt x="16570" y="4653"/>
                    <a:pt x="16491" y="5162"/>
                    <a:pt x="16332" y="5645"/>
                  </a:cubicBezTo>
                  <a:cubicBezTo>
                    <a:pt x="16174" y="6125"/>
                    <a:pt x="15982" y="6610"/>
                    <a:pt x="15759" y="7096"/>
                  </a:cubicBezTo>
                  <a:cubicBezTo>
                    <a:pt x="16072" y="7079"/>
                    <a:pt x="16389" y="7057"/>
                    <a:pt x="16705" y="7034"/>
                  </a:cubicBezTo>
                  <a:cubicBezTo>
                    <a:pt x="17019" y="7011"/>
                    <a:pt x="17335" y="7000"/>
                    <a:pt x="17652" y="7000"/>
                  </a:cubicBezTo>
                  <a:cubicBezTo>
                    <a:pt x="18149" y="7000"/>
                    <a:pt x="18630" y="7048"/>
                    <a:pt x="19099" y="7144"/>
                  </a:cubicBezTo>
                  <a:cubicBezTo>
                    <a:pt x="19568" y="7237"/>
                    <a:pt x="19986" y="7395"/>
                    <a:pt x="20356" y="7616"/>
                  </a:cubicBezTo>
                  <a:cubicBezTo>
                    <a:pt x="20726" y="7839"/>
                    <a:pt x="21026" y="8144"/>
                    <a:pt x="21255" y="8528"/>
                  </a:cubicBezTo>
                  <a:cubicBezTo>
                    <a:pt x="21486" y="8918"/>
                    <a:pt x="21600" y="9409"/>
                    <a:pt x="21600" y="10002"/>
                  </a:cubicBezTo>
                  <a:cubicBezTo>
                    <a:pt x="21600" y="10265"/>
                    <a:pt x="21580" y="10519"/>
                    <a:pt x="21535" y="10773"/>
                  </a:cubicBezTo>
                  <a:cubicBezTo>
                    <a:pt x="21484" y="11030"/>
                    <a:pt x="21419" y="11284"/>
                    <a:pt x="21328" y="11543"/>
                  </a:cubicBezTo>
                  <a:moveTo>
                    <a:pt x="4258" y="18519"/>
                  </a:moveTo>
                  <a:cubicBezTo>
                    <a:pt x="4555" y="18519"/>
                    <a:pt x="4809" y="18417"/>
                    <a:pt x="5024" y="18214"/>
                  </a:cubicBezTo>
                  <a:cubicBezTo>
                    <a:pt x="5233" y="18013"/>
                    <a:pt x="5340" y="17759"/>
                    <a:pt x="5340" y="17454"/>
                  </a:cubicBezTo>
                  <a:cubicBezTo>
                    <a:pt x="5340" y="17155"/>
                    <a:pt x="5233" y="16900"/>
                    <a:pt x="5024" y="16686"/>
                  </a:cubicBezTo>
                  <a:cubicBezTo>
                    <a:pt x="4812" y="16477"/>
                    <a:pt x="4557" y="16372"/>
                    <a:pt x="4258" y="16372"/>
                  </a:cubicBezTo>
                  <a:cubicBezTo>
                    <a:pt x="3941" y="16372"/>
                    <a:pt x="3684" y="16477"/>
                    <a:pt x="3486" y="16686"/>
                  </a:cubicBezTo>
                  <a:cubicBezTo>
                    <a:pt x="3289" y="16900"/>
                    <a:pt x="3190" y="17155"/>
                    <a:pt x="3190" y="17454"/>
                  </a:cubicBezTo>
                  <a:cubicBezTo>
                    <a:pt x="3190" y="17767"/>
                    <a:pt x="3289" y="18024"/>
                    <a:pt x="3486" y="18222"/>
                  </a:cubicBezTo>
                  <a:cubicBezTo>
                    <a:pt x="3681" y="18420"/>
                    <a:pt x="3939" y="18519"/>
                    <a:pt x="4258" y="18519"/>
                  </a:cubicBezTo>
                  <a:moveTo>
                    <a:pt x="19164" y="14342"/>
                  </a:moveTo>
                  <a:cubicBezTo>
                    <a:pt x="19703" y="13901"/>
                    <a:pt x="19975" y="13345"/>
                    <a:pt x="19975" y="12679"/>
                  </a:cubicBezTo>
                  <a:cubicBezTo>
                    <a:pt x="19975" y="12473"/>
                    <a:pt x="19918" y="12281"/>
                    <a:pt x="19805" y="12097"/>
                  </a:cubicBezTo>
                  <a:cubicBezTo>
                    <a:pt x="19695" y="11919"/>
                    <a:pt x="19576" y="11761"/>
                    <a:pt x="19446" y="11623"/>
                  </a:cubicBezTo>
                  <a:cubicBezTo>
                    <a:pt x="19590" y="11363"/>
                    <a:pt x="19720" y="11106"/>
                    <a:pt x="19833" y="10849"/>
                  </a:cubicBezTo>
                  <a:cubicBezTo>
                    <a:pt x="19944" y="10592"/>
                    <a:pt x="20003" y="10312"/>
                    <a:pt x="20003" y="10002"/>
                  </a:cubicBezTo>
                  <a:cubicBezTo>
                    <a:pt x="20003" y="9688"/>
                    <a:pt x="19924" y="9440"/>
                    <a:pt x="19766" y="9251"/>
                  </a:cubicBezTo>
                  <a:cubicBezTo>
                    <a:pt x="19607" y="9070"/>
                    <a:pt x="19415" y="8929"/>
                    <a:pt x="19184" y="8833"/>
                  </a:cubicBezTo>
                  <a:cubicBezTo>
                    <a:pt x="18955" y="8739"/>
                    <a:pt x="18698" y="8683"/>
                    <a:pt x="18418" y="8663"/>
                  </a:cubicBezTo>
                  <a:cubicBezTo>
                    <a:pt x="18138" y="8643"/>
                    <a:pt x="17884" y="8635"/>
                    <a:pt x="17649" y="8635"/>
                  </a:cubicBezTo>
                  <a:cubicBezTo>
                    <a:pt x="17242" y="8635"/>
                    <a:pt x="16835" y="8649"/>
                    <a:pt x="16423" y="8677"/>
                  </a:cubicBezTo>
                  <a:cubicBezTo>
                    <a:pt x="16010" y="8706"/>
                    <a:pt x="15606" y="8720"/>
                    <a:pt x="15199" y="8720"/>
                  </a:cubicBezTo>
                  <a:cubicBezTo>
                    <a:pt x="14917" y="8720"/>
                    <a:pt x="14643" y="8706"/>
                    <a:pt x="14366" y="8677"/>
                  </a:cubicBezTo>
                  <a:cubicBezTo>
                    <a:pt x="14089" y="8649"/>
                    <a:pt x="13829" y="8584"/>
                    <a:pt x="13574" y="8474"/>
                  </a:cubicBezTo>
                  <a:cubicBezTo>
                    <a:pt x="13574" y="8104"/>
                    <a:pt x="13645" y="7754"/>
                    <a:pt x="13792" y="7421"/>
                  </a:cubicBezTo>
                  <a:cubicBezTo>
                    <a:pt x="13936" y="7087"/>
                    <a:pt x="14094" y="6751"/>
                    <a:pt x="14275" y="6413"/>
                  </a:cubicBezTo>
                  <a:cubicBezTo>
                    <a:pt x="14448" y="6074"/>
                    <a:pt x="14606" y="5721"/>
                    <a:pt x="14747" y="5351"/>
                  </a:cubicBezTo>
                  <a:cubicBezTo>
                    <a:pt x="14886" y="4984"/>
                    <a:pt x="14953" y="4574"/>
                    <a:pt x="14953" y="4122"/>
                  </a:cubicBezTo>
                  <a:cubicBezTo>
                    <a:pt x="14953" y="3823"/>
                    <a:pt x="14905" y="3529"/>
                    <a:pt x="14812" y="3236"/>
                  </a:cubicBezTo>
                  <a:cubicBezTo>
                    <a:pt x="14716" y="2945"/>
                    <a:pt x="14583" y="2677"/>
                    <a:pt x="14411" y="2439"/>
                  </a:cubicBezTo>
                  <a:cubicBezTo>
                    <a:pt x="14238" y="2199"/>
                    <a:pt x="14027" y="2002"/>
                    <a:pt x="13775" y="1843"/>
                  </a:cubicBezTo>
                  <a:cubicBezTo>
                    <a:pt x="13521" y="1688"/>
                    <a:pt x="13230" y="1606"/>
                    <a:pt x="12893" y="1606"/>
                  </a:cubicBezTo>
                  <a:lnTo>
                    <a:pt x="12744" y="1606"/>
                  </a:lnTo>
                  <a:cubicBezTo>
                    <a:pt x="12681" y="1606"/>
                    <a:pt x="12631" y="1617"/>
                    <a:pt x="12594" y="1634"/>
                  </a:cubicBezTo>
                  <a:cubicBezTo>
                    <a:pt x="12523" y="1671"/>
                    <a:pt x="12481" y="1705"/>
                    <a:pt x="12472" y="1742"/>
                  </a:cubicBezTo>
                  <a:cubicBezTo>
                    <a:pt x="12464" y="1778"/>
                    <a:pt x="12450" y="1838"/>
                    <a:pt x="12430" y="1920"/>
                  </a:cubicBezTo>
                  <a:cubicBezTo>
                    <a:pt x="12323" y="2450"/>
                    <a:pt x="12221" y="3007"/>
                    <a:pt x="12128" y="3586"/>
                  </a:cubicBezTo>
                  <a:cubicBezTo>
                    <a:pt x="12034" y="4167"/>
                    <a:pt x="11854" y="4698"/>
                    <a:pt x="11596" y="5176"/>
                  </a:cubicBezTo>
                  <a:cubicBezTo>
                    <a:pt x="11334" y="5636"/>
                    <a:pt x="11000" y="6034"/>
                    <a:pt x="10596" y="6367"/>
                  </a:cubicBezTo>
                  <a:cubicBezTo>
                    <a:pt x="10189" y="6701"/>
                    <a:pt x="9802" y="7051"/>
                    <a:pt x="9432" y="7421"/>
                  </a:cubicBezTo>
                  <a:cubicBezTo>
                    <a:pt x="9169" y="7700"/>
                    <a:pt x="8949" y="7954"/>
                    <a:pt x="8771" y="8183"/>
                  </a:cubicBezTo>
                  <a:cubicBezTo>
                    <a:pt x="8593" y="8412"/>
                    <a:pt x="8403" y="8632"/>
                    <a:pt x="8211" y="8833"/>
                  </a:cubicBezTo>
                  <a:cubicBezTo>
                    <a:pt x="8016" y="9036"/>
                    <a:pt x="7799" y="9222"/>
                    <a:pt x="7556" y="9400"/>
                  </a:cubicBezTo>
                  <a:cubicBezTo>
                    <a:pt x="7313" y="9575"/>
                    <a:pt x="7019" y="9736"/>
                    <a:pt x="6674" y="9880"/>
                  </a:cubicBezTo>
                  <a:lnTo>
                    <a:pt x="6646" y="9880"/>
                  </a:lnTo>
                  <a:lnTo>
                    <a:pt x="6646" y="18572"/>
                  </a:lnTo>
                  <a:cubicBezTo>
                    <a:pt x="7279" y="18572"/>
                    <a:pt x="7889" y="18649"/>
                    <a:pt x="8485" y="18795"/>
                  </a:cubicBezTo>
                  <a:cubicBezTo>
                    <a:pt x="9081" y="18945"/>
                    <a:pt x="9683" y="19103"/>
                    <a:pt x="10294" y="19270"/>
                  </a:cubicBezTo>
                  <a:cubicBezTo>
                    <a:pt x="10901" y="19439"/>
                    <a:pt x="11537" y="19592"/>
                    <a:pt x="12207" y="19741"/>
                  </a:cubicBezTo>
                  <a:cubicBezTo>
                    <a:pt x="12874" y="19891"/>
                    <a:pt x="13594" y="19965"/>
                    <a:pt x="14374" y="19965"/>
                  </a:cubicBezTo>
                  <a:cubicBezTo>
                    <a:pt x="14781" y="19965"/>
                    <a:pt x="15222" y="19939"/>
                    <a:pt x="15699" y="19885"/>
                  </a:cubicBezTo>
                  <a:cubicBezTo>
                    <a:pt x="16177" y="19829"/>
                    <a:pt x="16626" y="19710"/>
                    <a:pt x="17047" y="19527"/>
                  </a:cubicBezTo>
                  <a:cubicBezTo>
                    <a:pt x="17468" y="19343"/>
                    <a:pt x="17816" y="19086"/>
                    <a:pt x="18101" y="18762"/>
                  </a:cubicBezTo>
                  <a:cubicBezTo>
                    <a:pt x="18387" y="18440"/>
                    <a:pt x="18525" y="18010"/>
                    <a:pt x="18525" y="17477"/>
                  </a:cubicBezTo>
                  <a:cubicBezTo>
                    <a:pt x="18525" y="17386"/>
                    <a:pt x="18522" y="17304"/>
                    <a:pt x="18517" y="17225"/>
                  </a:cubicBezTo>
                  <a:cubicBezTo>
                    <a:pt x="18503" y="17152"/>
                    <a:pt x="18488" y="17070"/>
                    <a:pt x="18471" y="16980"/>
                  </a:cubicBezTo>
                  <a:cubicBezTo>
                    <a:pt x="18785" y="16836"/>
                    <a:pt x="19028" y="16596"/>
                    <a:pt x="19195" y="16262"/>
                  </a:cubicBezTo>
                  <a:cubicBezTo>
                    <a:pt x="19364" y="15929"/>
                    <a:pt x="19446" y="15593"/>
                    <a:pt x="19446" y="15263"/>
                  </a:cubicBezTo>
                  <a:cubicBezTo>
                    <a:pt x="19449" y="14912"/>
                    <a:pt x="19350" y="14605"/>
                    <a:pt x="19164" y="14342"/>
                  </a:cubicBezTo>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grpSp>
        <p:nvGrpSpPr>
          <p:cNvPr id="31" name="Group 16"/>
          <p:cNvGrpSpPr/>
          <p:nvPr/>
        </p:nvGrpSpPr>
        <p:grpSpPr bwMode="auto">
          <a:xfrm>
            <a:off x="7657126" y="4701002"/>
            <a:ext cx="285036" cy="285091"/>
            <a:chOff x="0" y="0"/>
            <a:chExt cx="965499" cy="965499"/>
          </a:xfrm>
        </p:grpSpPr>
        <p:sp>
          <p:nvSpPr>
            <p:cNvPr id="32" name="AutoShape 17"/>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bg1">
                <a:lumMod val="65000"/>
              </a:schemeClr>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33" name="AutoShape 18"/>
            <p:cNvSpPr/>
            <p:nvPr/>
          </p:nvSpPr>
          <p:spPr bwMode="auto">
            <a:xfrm>
              <a:off x="293617" y="264823"/>
              <a:ext cx="393980" cy="393980"/>
            </a:xfrm>
            <a:custGeom>
              <a:avLst/>
              <a:gdLst>
                <a:gd name="T0" fmla="*/ 196990 w 21600"/>
                <a:gd name="T1" fmla="*/ 196990 h 21600"/>
                <a:gd name="T2" fmla="*/ 196990 w 21600"/>
                <a:gd name="T3" fmla="*/ 196990 h 21600"/>
                <a:gd name="T4" fmla="*/ 196990 w 21600"/>
                <a:gd name="T5" fmla="*/ 196990 h 21600"/>
                <a:gd name="T6" fmla="*/ 196990 w 21600"/>
                <a:gd name="T7" fmla="*/ 19699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6949"/>
                  </a:moveTo>
                  <a:cubicBezTo>
                    <a:pt x="21600"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lnTo>
                    <a:pt x="21600"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grpSp>
        <p:nvGrpSpPr>
          <p:cNvPr id="34" name="Group 19"/>
          <p:cNvGrpSpPr/>
          <p:nvPr/>
        </p:nvGrpSpPr>
        <p:grpSpPr bwMode="auto">
          <a:xfrm>
            <a:off x="8060277" y="4701002"/>
            <a:ext cx="285036" cy="285091"/>
            <a:chOff x="0" y="0"/>
            <a:chExt cx="965499" cy="965499"/>
          </a:xfrm>
        </p:grpSpPr>
        <p:sp>
          <p:nvSpPr>
            <p:cNvPr id="35" name="AutoShape 20"/>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bg1">
                <a:lumMod val="65000"/>
              </a:schemeClr>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36" name="AutoShape 21"/>
            <p:cNvSpPr/>
            <p:nvPr/>
          </p:nvSpPr>
          <p:spPr bwMode="auto">
            <a:xfrm>
              <a:off x="292545" y="314566"/>
              <a:ext cx="380408" cy="307104"/>
            </a:xfrm>
            <a:custGeom>
              <a:avLst/>
              <a:gdLst>
                <a:gd name="T0" fmla="*/ 190204 w 21600"/>
                <a:gd name="T1" fmla="*/ 153552 h 21600"/>
                <a:gd name="T2" fmla="*/ 190204 w 21600"/>
                <a:gd name="T3" fmla="*/ 153552 h 21600"/>
                <a:gd name="T4" fmla="*/ 190204 w 21600"/>
                <a:gd name="T5" fmla="*/ 153552 h 21600"/>
                <a:gd name="T6" fmla="*/ 190204 w 21600"/>
                <a:gd name="T7" fmla="*/ 15355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3222"/>
                  </a:moveTo>
                  <a:cubicBezTo>
                    <a:pt x="20632" y="3222"/>
                    <a:pt x="20946" y="3384"/>
                    <a:pt x="21208" y="3713"/>
                  </a:cubicBezTo>
                  <a:cubicBezTo>
                    <a:pt x="21470" y="4042"/>
                    <a:pt x="21600" y="4427"/>
                    <a:pt x="21600" y="4865"/>
                  </a:cubicBezTo>
                  <a:lnTo>
                    <a:pt x="21600" y="19984"/>
                  </a:lnTo>
                  <a:cubicBezTo>
                    <a:pt x="21600" y="20421"/>
                    <a:pt x="21470" y="20803"/>
                    <a:pt x="21208" y="21121"/>
                  </a:cubicBezTo>
                  <a:cubicBezTo>
                    <a:pt x="20946" y="21441"/>
                    <a:pt x="20632" y="21600"/>
                    <a:pt x="20263" y="21600"/>
                  </a:cubicBezTo>
                  <a:lnTo>
                    <a:pt x="1348" y="21600"/>
                  </a:lnTo>
                  <a:cubicBezTo>
                    <a:pt x="981" y="21600"/>
                    <a:pt x="663" y="21441"/>
                    <a:pt x="399" y="21121"/>
                  </a:cubicBezTo>
                  <a:cubicBezTo>
                    <a:pt x="134" y="20803"/>
                    <a:pt x="0" y="20421"/>
                    <a:pt x="0" y="19984"/>
                  </a:cubicBezTo>
                  <a:lnTo>
                    <a:pt x="0" y="4865"/>
                  </a:lnTo>
                  <a:cubicBezTo>
                    <a:pt x="0" y="4427"/>
                    <a:pt x="134" y="4042"/>
                    <a:pt x="399" y="3713"/>
                  </a:cubicBezTo>
                  <a:cubicBezTo>
                    <a:pt x="663" y="3384"/>
                    <a:pt x="981" y="3222"/>
                    <a:pt x="1348" y="3222"/>
                  </a:cubicBezTo>
                  <a:lnTo>
                    <a:pt x="5638" y="3222"/>
                  </a:lnTo>
                  <a:lnTo>
                    <a:pt x="6318" y="1460"/>
                  </a:lnTo>
                  <a:cubicBezTo>
                    <a:pt x="6458" y="1057"/>
                    <a:pt x="6717" y="713"/>
                    <a:pt x="7089" y="425"/>
                  </a:cubicBezTo>
                  <a:cubicBezTo>
                    <a:pt x="7466" y="143"/>
                    <a:pt x="7838" y="0"/>
                    <a:pt x="8203" y="0"/>
                  </a:cubicBezTo>
                  <a:lnTo>
                    <a:pt x="13396" y="0"/>
                  </a:lnTo>
                  <a:cubicBezTo>
                    <a:pt x="13763" y="0"/>
                    <a:pt x="14135" y="143"/>
                    <a:pt x="14510" y="425"/>
                  </a:cubicBezTo>
                  <a:cubicBezTo>
                    <a:pt x="14884" y="713"/>
                    <a:pt x="15146" y="1057"/>
                    <a:pt x="15293" y="1460"/>
                  </a:cubicBezTo>
                  <a:lnTo>
                    <a:pt x="15961" y="3222"/>
                  </a:lnTo>
                  <a:lnTo>
                    <a:pt x="20263" y="3222"/>
                  </a:lnTo>
                  <a:close/>
                  <a:moveTo>
                    <a:pt x="10806" y="19185"/>
                  </a:moveTo>
                  <a:cubicBezTo>
                    <a:pt x="11572" y="19185"/>
                    <a:pt x="12299" y="19002"/>
                    <a:pt x="12987" y="18650"/>
                  </a:cubicBezTo>
                  <a:cubicBezTo>
                    <a:pt x="13672" y="18294"/>
                    <a:pt x="14270" y="17810"/>
                    <a:pt x="14774" y="17196"/>
                  </a:cubicBezTo>
                  <a:cubicBezTo>
                    <a:pt x="15278" y="16582"/>
                    <a:pt x="15677" y="15862"/>
                    <a:pt x="15974" y="15048"/>
                  </a:cubicBezTo>
                  <a:cubicBezTo>
                    <a:pt x="16270" y="14234"/>
                    <a:pt x="16419" y="13356"/>
                    <a:pt x="16419" y="12421"/>
                  </a:cubicBezTo>
                  <a:cubicBezTo>
                    <a:pt x="16419" y="11499"/>
                    <a:pt x="16270" y="10623"/>
                    <a:pt x="15974" y="9795"/>
                  </a:cubicBezTo>
                  <a:cubicBezTo>
                    <a:pt x="15677" y="8966"/>
                    <a:pt x="15278" y="8249"/>
                    <a:pt x="14774" y="7644"/>
                  </a:cubicBezTo>
                  <a:cubicBezTo>
                    <a:pt x="14270" y="7036"/>
                    <a:pt x="13672" y="6557"/>
                    <a:pt x="12987" y="6199"/>
                  </a:cubicBezTo>
                  <a:cubicBezTo>
                    <a:pt x="12299" y="5843"/>
                    <a:pt x="11572" y="5667"/>
                    <a:pt x="10806" y="5667"/>
                  </a:cubicBezTo>
                  <a:cubicBezTo>
                    <a:pt x="10039" y="5667"/>
                    <a:pt x="9312" y="5846"/>
                    <a:pt x="8619" y="6199"/>
                  </a:cubicBezTo>
                  <a:cubicBezTo>
                    <a:pt x="7929" y="6557"/>
                    <a:pt x="7332" y="7036"/>
                    <a:pt x="6827" y="7644"/>
                  </a:cubicBezTo>
                  <a:cubicBezTo>
                    <a:pt x="6323" y="8249"/>
                    <a:pt x="5922" y="8963"/>
                    <a:pt x="5625" y="9789"/>
                  </a:cubicBezTo>
                  <a:cubicBezTo>
                    <a:pt x="5329" y="10612"/>
                    <a:pt x="5180" y="11490"/>
                    <a:pt x="5180" y="12421"/>
                  </a:cubicBezTo>
                  <a:cubicBezTo>
                    <a:pt x="5180" y="13356"/>
                    <a:pt x="5329" y="14234"/>
                    <a:pt x="5625" y="15048"/>
                  </a:cubicBezTo>
                  <a:cubicBezTo>
                    <a:pt x="5922" y="15862"/>
                    <a:pt x="6323" y="16582"/>
                    <a:pt x="6827" y="17196"/>
                  </a:cubicBezTo>
                  <a:cubicBezTo>
                    <a:pt x="7332" y="17810"/>
                    <a:pt x="7929" y="18294"/>
                    <a:pt x="8619" y="18650"/>
                  </a:cubicBezTo>
                  <a:cubicBezTo>
                    <a:pt x="9312" y="19005"/>
                    <a:pt x="10039" y="19185"/>
                    <a:pt x="10806" y="19185"/>
                  </a:cubicBezTo>
                  <a:moveTo>
                    <a:pt x="10806" y="7832"/>
                  </a:moveTo>
                  <a:cubicBezTo>
                    <a:pt x="11337" y="7832"/>
                    <a:pt x="11834" y="7953"/>
                    <a:pt x="12294" y="8191"/>
                  </a:cubicBezTo>
                  <a:cubicBezTo>
                    <a:pt x="12754" y="8432"/>
                    <a:pt x="13158" y="8755"/>
                    <a:pt x="13501" y="9169"/>
                  </a:cubicBezTo>
                  <a:cubicBezTo>
                    <a:pt x="13846" y="9583"/>
                    <a:pt x="14118" y="10068"/>
                    <a:pt x="14316" y="10623"/>
                  </a:cubicBezTo>
                  <a:cubicBezTo>
                    <a:pt x="14515" y="11184"/>
                    <a:pt x="14615" y="11781"/>
                    <a:pt x="14615" y="12421"/>
                  </a:cubicBezTo>
                  <a:cubicBezTo>
                    <a:pt x="14615" y="13056"/>
                    <a:pt x="14515" y="13649"/>
                    <a:pt x="14316" y="14205"/>
                  </a:cubicBezTo>
                  <a:cubicBezTo>
                    <a:pt x="14118" y="14757"/>
                    <a:pt x="13846" y="15245"/>
                    <a:pt x="13501" y="15668"/>
                  </a:cubicBezTo>
                  <a:cubicBezTo>
                    <a:pt x="13158" y="16091"/>
                    <a:pt x="12752" y="16420"/>
                    <a:pt x="12289" y="16661"/>
                  </a:cubicBezTo>
                  <a:cubicBezTo>
                    <a:pt x="11824" y="16899"/>
                    <a:pt x="11330" y="17016"/>
                    <a:pt x="10806" y="17016"/>
                  </a:cubicBezTo>
                  <a:cubicBezTo>
                    <a:pt x="10274" y="17016"/>
                    <a:pt x="9777" y="16899"/>
                    <a:pt x="9312" y="16661"/>
                  </a:cubicBezTo>
                  <a:cubicBezTo>
                    <a:pt x="8847" y="16420"/>
                    <a:pt x="8443" y="16091"/>
                    <a:pt x="8100" y="15668"/>
                  </a:cubicBezTo>
                  <a:cubicBezTo>
                    <a:pt x="7755" y="15245"/>
                    <a:pt x="7483" y="14754"/>
                    <a:pt x="7285" y="14199"/>
                  </a:cubicBezTo>
                  <a:cubicBezTo>
                    <a:pt x="7084" y="13641"/>
                    <a:pt x="6984" y="13044"/>
                    <a:pt x="6984" y="12421"/>
                  </a:cubicBezTo>
                  <a:cubicBezTo>
                    <a:pt x="6984" y="11781"/>
                    <a:pt x="7084" y="11184"/>
                    <a:pt x="7285" y="10623"/>
                  </a:cubicBezTo>
                  <a:cubicBezTo>
                    <a:pt x="7483" y="10068"/>
                    <a:pt x="7755" y="9583"/>
                    <a:pt x="8100" y="9169"/>
                  </a:cubicBezTo>
                  <a:cubicBezTo>
                    <a:pt x="8443" y="8755"/>
                    <a:pt x="8847" y="8431"/>
                    <a:pt x="9312" y="8191"/>
                  </a:cubicBezTo>
                  <a:cubicBezTo>
                    <a:pt x="9777" y="7953"/>
                    <a:pt x="10274" y="7832"/>
                    <a:pt x="10806" y="7832"/>
                  </a:cubicBezTo>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grpSp>
        <p:nvGrpSpPr>
          <p:cNvPr id="37" name="Group 22"/>
          <p:cNvGrpSpPr/>
          <p:nvPr/>
        </p:nvGrpSpPr>
        <p:grpSpPr bwMode="auto">
          <a:xfrm>
            <a:off x="8463428" y="4701002"/>
            <a:ext cx="285036" cy="285091"/>
            <a:chOff x="0" y="0"/>
            <a:chExt cx="965499" cy="965499"/>
          </a:xfrm>
        </p:grpSpPr>
        <p:sp>
          <p:nvSpPr>
            <p:cNvPr id="38" name="AutoShape 23"/>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bg1">
                <a:lumMod val="65000"/>
              </a:schemeClr>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39" name="AutoShape 24"/>
            <p:cNvSpPr/>
            <p:nvPr/>
          </p:nvSpPr>
          <p:spPr bwMode="auto">
            <a:xfrm>
              <a:off x="293617" y="331589"/>
              <a:ext cx="380408" cy="296161"/>
            </a:xfrm>
            <a:custGeom>
              <a:avLst/>
              <a:gdLst>
                <a:gd name="T0" fmla="*/ 190204 w 21600"/>
                <a:gd name="T1" fmla="*/ 148081 h 21600"/>
                <a:gd name="T2" fmla="*/ 190204 w 21600"/>
                <a:gd name="T3" fmla="*/ 148081 h 21600"/>
                <a:gd name="T4" fmla="*/ 190204 w 21600"/>
                <a:gd name="T5" fmla="*/ 148081 h 21600"/>
                <a:gd name="T6" fmla="*/ 190204 w 21600"/>
                <a:gd name="T7" fmla="*/ 14808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782" y="15633"/>
                  </a:moveTo>
                  <a:cubicBezTo>
                    <a:pt x="11211" y="15633"/>
                    <a:pt x="11622" y="15565"/>
                    <a:pt x="12011" y="15416"/>
                  </a:cubicBezTo>
                  <a:cubicBezTo>
                    <a:pt x="12403" y="15272"/>
                    <a:pt x="12778" y="15084"/>
                    <a:pt x="13138" y="14855"/>
                  </a:cubicBezTo>
                  <a:cubicBezTo>
                    <a:pt x="13498" y="14626"/>
                    <a:pt x="13845" y="14361"/>
                    <a:pt x="14181" y="14073"/>
                  </a:cubicBezTo>
                  <a:cubicBezTo>
                    <a:pt x="14516" y="13774"/>
                    <a:pt x="14844" y="13471"/>
                    <a:pt x="15168" y="13160"/>
                  </a:cubicBezTo>
                  <a:cubicBezTo>
                    <a:pt x="16142" y="12226"/>
                    <a:pt x="17126" y="11306"/>
                    <a:pt x="18120" y="10410"/>
                  </a:cubicBezTo>
                  <a:cubicBezTo>
                    <a:pt x="19112" y="9515"/>
                    <a:pt x="20113" y="8616"/>
                    <a:pt x="21120" y="7714"/>
                  </a:cubicBezTo>
                  <a:cubicBezTo>
                    <a:pt x="21198" y="7640"/>
                    <a:pt x="21279" y="7570"/>
                    <a:pt x="21360" y="7496"/>
                  </a:cubicBezTo>
                  <a:cubicBezTo>
                    <a:pt x="21443" y="7429"/>
                    <a:pt x="21524" y="7347"/>
                    <a:pt x="21600" y="7250"/>
                  </a:cubicBezTo>
                  <a:lnTo>
                    <a:pt x="21600" y="19981"/>
                  </a:lnTo>
                  <a:cubicBezTo>
                    <a:pt x="21600" y="20416"/>
                    <a:pt x="21470" y="20800"/>
                    <a:pt x="21208" y="21118"/>
                  </a:cubicBezTo>
                  <a:cubicBezTo>
                    <a:pt x="20946" y="21438"/>
                    <a:pt x="20632" y="21600"/>
                    <a:pt x="20265" y="21600"/>
                  </a:cubicBezTo>
                  <a:lnTo>
                    <a:pt x="1346" y="21600"/>
                  </a:lnTo>
                  <a:cubicBezTo>
                    <a:pt x="979" y="21600"/>
                    <a:pt x="663" y="21438"/>
                    <a:pt x="396" y="21118"/>
                  </a:cubicBezTo>
                  <a:cubicBezTo>
                    <a:pt x="132" y="20803"/>
                    <a:pt x="0" y="20419"/>
                    <a:pt x="0" y="19981"/>
                  </a:cubicBezTo>
                  <a:lnTo>
                    <a:pt x="0" y="7250"/>
                  </a:lnTo>
                  <a:cubicBezTo>
                    <a:pt x="75" y="7347"/>
                    <a:pt x="156" y="7429"/>
                    <a:pt x="239" y="7496"/>
                  </a:cubicBezTo>
                  <a:cubicBezTo>
                    <a:pt x="320" y="7570"/>
                    <a:pt x="401" y="7640"/>
                    <a:pt x="479" y="7714"/>
                  </a:cubicBezTo>
                  <a:cubicBezTo>
                    <a:pt x="1488" y="8616"/>
                    <a:pt x="2487" y="9514"/>
                    <a:pt x="3481" y="10410"/>
                  </a:cubicBezTo>
                  <a:cubicBezTo>
                    <a:pt x="4473" y="11306"/>
                    <a:pt x="5457" y="12223"/>
                    <a:pt x="6434" y="13160"/>
                  </a:cubicBezTo>
                  <a:cubicBezTo>
                    <a:pt x="6738" y="13454"/>
                    <a:pt x="7058" y="13744"/>
                    <a:pt x="7394" y="14038"/>
                  </a:cubicBezTo>
                  <a:cubicBezTo>
                    <a:pt x="7729" y="14338"/>
                    <a:pt x="8079" y="14599"/>
                    <a:pt x="8437" y="14840"/>
                  </a:cubicBezTo>
                  <a:cubicBezTo>
                    <a:pt x="8797" y="15075"/>
                    <a:pt x="9174" y="15269"/>
                    <a:pt x="9568" y="15413"/>
                  </a:cubicBezTo>
                  <a:cubicBezTo>
                    <a:pt x="9965" y="15563"/>
                    <a:pt x="10371" y="15633"/>
                    <a:pt x="10782" y="15633"/>
                  </a:cubicBezTo>
                  <a:moveTo>
                    <a:pt x="10782" y="12413"/>
                  </a:moveTo>
                  <a:cubicBezTo>
                    <a:pt x="10540" y="12413"/>
                    <a:pt x="10278" y="12334"/>
                    <a:pt x="9996" y="12167"/>
                  </a:cubicBezTo>
                  <a:cubicBezTo>
                    <a:pt x="9715" y="12005"/>
                    <a:pt x="9441" y="11806"/>
                    <a:pt x="9171" y="11576"/>
                  </a:cubicBezTo>
                  <a:cubicBezTo>
                    <a:pt x="8900" y="11347"/>
                    <a:pt x="8638" y="11106"/>
                    <a:pt x="8380" y="10854"/>
                  </a:cubicBezTo>
                  <a:cubicBezTo>
                    <a:pt x="8121" y="10601"/>
                    <a:pt x="7896" y="10390"/>
                    <a:pt x="7700" y="10222"/>
                  </a:cubicBezTo>
                  <a:cubicBezTo>
                    <a:pt x="6752" y="9356"/>
                    <a:pt x="5819" y="8507"/>
                    <a:pt x="4891" y="7664"/>
                  </a:cubicBezTo>
                  <a:cubicBezTo>
                    <a:pt x="3966" y="6815"/>
                    <a:pt x="3023" y="5960"/>
                    <a:pt x="2061" y="5087"/>
                  </a:cubicBezTo>
                  <a:cubicBezTo>
                    <a:pt x="1882" y="4920"/>
                    <a:pt x="1672" y="4691"/>
                    <a:pt x="1434" y="4406"/>
                  </a:cubicBezTo>
                  <a:cubicBezTo>
                    <a:pt x="1194" y="4118"/>
                    <a:pt x="974" y="3804"/>
                    <a:pt x="766" y="3460"/>
                  </a:cubicBezTo>
                  <a:cubicBezTo>
                    <a:pt x="560" y="3110"/>
                    <a:pt x="384" y="2761"/>
                    <a:pt x="239" y="2405"/>
                  </a:cubicBezTo>
                  <a:cubicBezTo>
                    <a:pt x="95" y="2050"/>
                    <a:pt x="22" y="1724"/>
                    <a:pt x="22" y="1436"/>
                  </a:cubicBezTo>
                  <a:cubicBezTo>
                    <a:pt x="22" y="1051"/>
                    <a:pt x="164" y="713"/>
                    <a:pt x="443" y="425"/>
                  </a:cubicBezTo>
                  <a:cubicBezTo>
                    <a:pt x="727" y="143"/>
                    <a:pt x="1025" y="0"/>
                    <a:pt x="1346" y="0"/>
                  </a:cubicBezTo>
                  <a:lnTo>
                    <a:pt x="20265" y="0"/>
                  </a:lnTo>
                  <a:cubicBezTo>
                    <a:pt x="20583" y="0"/>
                    <a:pt x="20882" y="143"/>
                    <a:pt x="21161" y="425"/>
                  </a:cubicBezTo>
                  <a:cubicBezTo>
                    <a:pt x="21438" y="713"/>
                    <a:pt x="21577" y="1051"/>
                    <a:pt x="21577" y="1436"/>
                  </a:cubicBezTo>
                  <a:cubicBezTo>
                    <a:pt x="21577" y="1724"/>
                    <a:pt x="21504" y="2050"/>
                    <a:pt x="21360" y="2405"/>
                  </a:cubicBezTo>
                  <a:cubicBezTo>
                    <a:pt x="21215" y="2761"/>
                    <a:pt x="21039" y="3110"/>
                    <a:pt x="20833" y="3460"/>
                  </a:cubicBezTo>
                  <a:cubicBezTo>
                    <a:pt x="20627" y="3804"/>
                    <a:pt x="20402" y="4121"/>
                    <a:pt x="20165" y="4406"/>
                  </a:cubicBezTo>
                  <a:cubicBezTo>
                    <a:pt x="19927" y="4691"/>
                    <a:pt x="19717" y="4923"/>
                    <a:pt x="19538" y="5087"/>
                  </a:cubicBezTo>
                  <a:cubicBezTo>
                    <a:pt x="18578" y="5948"/>
                    <a:pt x="17633" y="6803"/>
                    <a:pt x="16708" y="7652"/>
                  </a:cubicBezTo>
                  <a:cubicBezTo>
                    <a:pt x="15782" y="8501"/>
                    <a:pt x="14844" y="9356"/>
                    <a:pt x="13899" y="10222"/>
                  </a:cubicBezTo>
                  <a:cubicBezTo>
                    <a:pt x="13703" y="10390"/>
                    <a:pt x="13481" y="10601"/>
                    <a:pt x="13226" y="10854"/>
                  </a:cubicBezTo>
                  <a:cubicBezTo>
                    <a:pt x="12971" y="11106"/>
                    <a:pt x="12709" y="11347"/>
                    <a:pt x="12435" y="11576"/>
                  </a:cubicBezTo>
                  <a:cubicBezTo>
                    <a:pt x="12161" y="11806"/>
                    <a:pt x="11884" y="12005"/>
                    <a:pt x="11603" y="12167"/>
                  </a:cubicBezTo>
                  <a:cubicBezTo>
                    <a:pt x="11321" y="12334"/>
                    <a:pt x="11064" y="12413"/>
                    <a:pt x="10829" y="12413"/>
                  </a:cubicBezTo>
                  <a:lnTo>
                    <a:pt x="10804" y="12413"/>
                  </a:lnTo>
                  <a:lnTo>
                    <a:pt x="10782" y="12413"/>
                  </a:lnTo>
                  <a:close/>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spTree>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p:tgtEl>
                                          <p:spTgt spid="5"/>
                                        </p:tgtEl>
                                        <p:attrNameLst>
                                          <p:attrName>ppt_x</p:attrName>
                                        </p:attrNameLst>
                                      </p:cBhvr>
                                      <p:tavLst>
                                        <p:tav tm="0">
                                          <p:val>
                                            <p:strVal val="#ppt_x+#ppt_w*1.125000"/>
                                          </p:val>
                                        </p:tav>
                                        <p:tav tm="100000">
                                          <p:val>
                                            <p:strVal val="#ppt_x"/>
                                          </p:val>
                                        </p:tav>
                                      </p:tavLst>
                                    </p:anim>
                                    <p:animEffect transition="in" filter="wipe(left)">
                                      <p:cBhvr>
                                        <p:cTn id="12" dur="500"/>
                                        <p:tgtEl>
                                          <p:spTgt spid="5"/>
                                        </p:tgtEl>
                                      </p:cBhvr>
                                    </p:animEffect>
                                  </p:childTnLst>
                                </p:cTn>
                              </p:par>
                            </p:childTnLst>
                          </p:cTn>
                        </p:par>
                        <p:par>
                          <p:cTn id="13" fill="hold">
                            <p:stCondLst>
                              <p:cond delay="1000"/>
                            </p:stCondLst>
                            <p:childTnLst>
                              <p:par>
                                <p:cTn id="14" presetID="12" presetClass="entr" presetSubtype="8" fill="hold" grpId="0"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right)">
                                      <p:cBhvr>
                                        <p:cTn id="17" dur="500"/>
                                        <p:tgtEl>
                                          <p:spTgt spid="2"/>
                                        </p:tgtEl>
                                      </p:cBhvr>
                                    </p:animEffect>
                                  </p:childTnLst>
                                </p:cTn>
                              </p:par>
                            </p:childTnLst>
                          </p:cTn>
                        </p:par>
                        <p:par>
                          <p:cTn id="18" fill="hold">
                            <p:stCondLst>
                              <p:cond delay="1500"/>
                            </p:stCondLst>
                            <p:childTnLst>
                              <p:par>
                                <p:cTn id="19" presetID="47" presetClass="entr" presetSubtype="0"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anim calcmode="lin" valueType="num">
                                      <p:cBhvr>
                                        <p:cTn id="22" dur="500" fill="hold"/>
                                        <p:tgtEl>
                                          <p:spTgt spid="3"/>
                                        </p:tgtEl>
                                        <p:attrNameLst>
                                          <p:attrName>ppt_x</p:attrName>
                                        </p:attrNameLst>
                                      </p:cBhvr>
                                      <p:tavLst>
                                        <p:tav tm="0">
                                          <p:val>
                                            <p:strVal val="#ppt_x"/>
                                          </p:val>
                                        </p:tav>
                                        <p:tav tm="100000">
                                          <p:val>
                                            <p:strVal val="#ppt_x"/>
                                          </p:val>
                                        </p:tav>
                                      </p:tavLst>
                                    </p:anim>
                                    <p:anim calcmode="lin" valueType="num">
                                      <p:cBhvr>
                                        <p:cTn id="23" dur="500" fill="hold"/>
                                        <p:tgtEl>
                                          <p:spTgt spid="3"/>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ppt_x"/>
                                          </p:val>
                                        </p:tav>
                                        <p:tav tm="100000">
                                          <p:val>
                                            <p:strVal val="#ppt_x"/>
                                          </p:val>
                                        </p:tav>
                                      </p:tavLst>
                                    </p:anim>
                                    <p:anim calcmode="lin" valueType="num">
                                      <p:cBhvr additive="base">
                                        <p:cTn id="28" dur="500" fill="hold"/>
                                        <p:tgtEl>
                                          <p:spTgt spid="2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fill="hold"/>
                                        <p:tgtEl>
                                          <p:spTgt spid="22"/>
                                        </p:tgtEl>
                                        <p:attrNameLst>
                                          <p:attrName>ppt_x</p:attrName>
                                        </p:attrNameLst>
                                      </p:cBhvr>
                                      <p:tavLst>
                                        <p:tav tm="0">
                                          <p:val>
                                            <p:strVal val="#ppt_x"/>
                                          </p:val>
                                        </p:tav>
                                        <p:tav tm="100000">
                                          <p:val>
                                            <p:strVal val="#ppt_x"/>
                                          </p:val>
                                        </p:tav>
                                      </p:tavLst>
                                    </p:anim>
                                    <p:anim calcmode="lin" valueType="num">
                                      <p:cBhvr additive="base">
                                        <p:cTn id="32" dur="500" fill="hold"/>
                                        <p:tgtEl>
                                          <p:spTgt spid="2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20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ppt_x"/>
                                          </p:val>
                                        </p:tav>
                                        <p:tav tm="100000">
                                          <p:val>
                                            <p:strVal val="#ppt_x"/>
                                          </p:val>
                                        </p:tav>
                                      </p:tavLst>
                                    </p:anim>
                                    <p:anim calcmode="lin" valueType="num">
                                      <p:cBhvr additive="base">
                                        <p:cTn id="36" dur="500" fill="hold"/>
                                        <p:tgtEl>
                                          <p:spTgt spid="24"/>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400"/>
                                  </p:stCondLst>
                                  <p:childTnLst>
                                    <p:set>
                                      <p:cBhvr>
                                        <p:cTn id="38" dur="1" fill="hold">
                                          <p:stCondLst>
                                            <p:cond delay="0"/>
                                          </p:stCondLst>
                                        </p:cTn>
                                        <p:tgtEl>
                                          <p:spTgt spid="25"/>
                                        </p:tgtEl>
                                        <p:attrNameLst>
                                          <p:attrName>style.visibility</p:attrName>
                                        </p:attrNameLst>
                                      </p:cBhvr>
                                      <p:to>
                                        <p:strVal val="visible"/>
                                      </p:to>
                                    </p:set>
                                    <p:anim calcmode="lin" valueType="num">
                                      <p:cBhvr additive="base">
                                        <p:cTn id="39" dur="500" fill="hold"/>
                                        <p:tgtEl>
                                          <p:spTgt spid="25"/>
                                        </p:tgtEl>
                                        <p:attrNameLst>
                                          <p:attrName>ppt_x</p:attrName>
                                        </p:attrNameLst>
                                      </p:cBhvr>
                                      <p:tavLst>
                                        <p:tav tm="0">
                                          <p:val>
                                            <p:strVal val="#ppt_x"/>
                                          </p:val>
                                        </p:tav>
                                        <p:tav tm="100000">
                                          <p:val>
                                            <p:strVal val="#ppt_x"/>
                                          </p:val>
                                        </p:tav>
                                      </p:tavLst>
                                    </p:anim>
                                    <p:anim calcmode="lin" valueType="num">
                                      <p:cBhvr additive="base">
                                        <p:cTn id="40"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21" grpId="0"/>
      <p:bldP spid="22" grpId="0"/>
      <p:bldP spid="24" grpId="0"/>
      <p:bldP spid="2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3563888" y="339504"/>
            <a:ext cx="2016224" cy="326390"/>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anose="020B0503020204020204" pitchFamily="34" charset="-122"/>
                <a:ea typeface="微软雅黑" panose="020B0503020204020204" pitchFamily="34" charset="-122"/>
              </a:rPr>
              <a:t>添加标题</a:t>
            </a:r>
          </a:p>
        </p:txBody>
      </p:sp>
      <p:sp>
        <p:nvSpPr>
          <p:cNvPr id="33"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sp>
        <p:nvSpPr>
          <p:cNvPr id="73" name="Rectangle 10"/>
          <p:cNvSpPr/>
          <p:nvPr/>
        </p:nvSpPr>
        <p:spPr>
          <a:xfrm>
            <a:off x="5406501" y="1480597"/>
            <a:ext cx="2011680" cy="678815"/>
          </a:xfrm>
          <a:prstGeom prst="rect">
            <a:avLst/>
          </a:prstGeom>
        </p:spPr>
        <p:txBody>
          <a:bodyPr wrap="none">
            <a:spAutoFit/>
          </a:bodyPr>
          <a:lstStyle/>
          <a:p>
            <a:pPr algn="l"/>
            <a:r>
              <a:rPr lang="zh-CN" altLang="en-US" sz="3600" b="1" dirty="0" smtClean="0">
                <a:solidFill>
                  <a:schemeClr val="accent2"/>
                </a:solidFill>
                <a:latin typeface="微软雅黑" panose="020B0503020204020204" pitchFamily="34" charset="-122"/>
                <a:ea typeface="微软雅黑" panose="020B0503020204020204" pitchFamily="34" charset="-122"/>
              </a:rPr>
              <a:t>添加标题</a:t>
            </a:r>
          </a:p>
        </p:txBody>
      </p:sp>
      <p:sp>
        <p:nvSpPr>
          <p:cNvPr id="74" name="Rectangle 12"/>
          <p:cNvSpPr/>
          <p:nvPr/>
        </p:nvSpPr>
        <p:spPr>
          <a:xfrm>
            <a:off x="5406501" y="2126928"/>
            <a:ext cx="2696468" cy="79976"/>
          </a:xfrm>
          <a:prstGeom prst="rect">
            <a:avLst/>
          </a:prstGeom>
          <a:pattFill prst="ltDnDiag">
            <a:fgClr>
              <a:schemeClr val="bg1">
                <a:lumMod val="65000"/>
              </a:schemeClr>
            </a:fgClr>
            <a:bgClr>
              <a:schemeClr val="bg1">
                <a:lumMod val="9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微软雅黑" panose="020B0503020204020204" pitchFamily="34" charset="-122"/>
              <a:ea typeface="微软雅黑" panose="020B0503020204020204" pitchFamily="34" charset="-122"/>
            </a:endParaRPr>
          </a:p>
        </p:txBody>
      </p:sp>
      <p:sp>
        <p:nvSpPr>
          <p:cNvPr id="75" name="Rectangle 19"/>
          <p:cNvSpPr/>
          <p:nvPr/>
        </p:nvSpPr>
        <p:spPr>
          <a:xfrm>
            <a:off x="5410749" y="3064773"/>
            <a:ext cx="2011680" cy="678815"/>
          </a:xfrm>
          <a:prstGeom prst="rect">
            <a:avLst/>
          </a:prstGeom>
        </p:spPr>
        <p:txBody>
          <a:bodyPr wrap="none">
            <a:spAutoFit/>
          </a:bodyPr>
          <a:lstStyle/>
          <a:p>
            <a:pPr algn="l"/>
            <a:r>
              <a:rPr lang="zh-CN" altLang="en-US" sz="3600" b="1" dirty="0" smtClean="0">
                <a:solidFill>
                  <a:schemeClr val="accent5"/>
                </a:solidFill>
                <a:latin typeface="微软雅黑" panose="020B0503020204020204" pitchFamily="34" charset="-122"/>
                <a:ea typeface="微软雅黑" panose="020B0503020204020204" pitchFamily="34" charset="-122"/>
              </a:rPr>
              <a:t>添加标题</a:t>
            </a:r>
          </a:p>
        </p:txBody>
      </p:sp>
      <p:sp>
        <p:nvSpPr>
          <p:cNvPr id="76" name="Rectangle 20"/>
          <p:cNvSpPr/>
          <p:nvPr/>
        </p:nvSpPr>
        <p:spPr>
          <a:xfrm>
            <a:off x="5410749" y="3711104"/>
            <a:ext cx="2696468" cy="79976"/>
          </a:xfrm>
          <a:prstGeom prst="rect">
            <a:avLst/>
          </a:prstGeom>
          <a:pattFill prst="ltDnDiag">
            <a:fgClr>
              <a:schemeClr val="bg1">
                <a:lumMod val="65000"/>
              </a:schemeClr>
            </a:fgClr>
            <a:bgClr>
              <a:schemeClr val="bg1">
                <a:lumMod val="9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微软雅黑" panose="020B0503020204020204" pitchFamily="34" charset="-122"/>
              <a:ea typeface="微软雅黑" panose="020B0503020204020204" pitchFamily="34" charset="-122"/>
            </a:endParaRPr>
          </a:p>
        </p:txBody>
      </p:sp>
      <p:grpSp>
        <p:nvGrpSpPr>
          <p:cNvPr id="2" name="组合 1"/>
          <p:cNvGrpSpPr/>
          <p:nvPr/>
        </p:nvGrpSpPr>
        <p:grpSpPr>
          <a:xfrm>
            <a:off x="3851920" y="1538488"/>
            <a:ext cx="1177280" cy="1177278"/>
            <a:chOff x="3851920" y="1538488"/>
            <a:chExt cx="1177280" cy="1177278"/>
          </a:xfrm>
        </p:grpSpPr>
        <p:grpSp>
          <p:nvGrpSpPr>
            <p:cNvPr id="87" name="组合 86"/>
            <p:cNvGrpSpPr/>
            <p:nvPr/>
          </p:nvGrpSpPr>
          <p:grpSpPr>
            <a:xfrm>
              <a:off x="3851920" y="1538488"/>
              <a:ext cx="1177280" cy="1177278"/>
              <a:chOff x="680580" y="1491630"/>
              <a:chExt cx="1479184" cy="1479182"/>
            </a:xfrm>
          </p:grpSpPr>
          <p:grpSp>
            <p:nvGrpSpPr>
              <p:cNvPr id="88" name="组合 87"/>
              <p:cNvGrpSpPr/>
              <p:nvPr/>
            </p:nvGrpSpPr>
            <p:grpSpPr>
              <a:xfrm>
                <a:off x="680580" y="1491630"/>
                <a:ext cx="1479184" cy="1479182"/>
                <a:chOff x="304800" y="673100"/>
                <a:chExt cx="4000500" cy="4000500"/>
              </a:xfrm>
              <a:effectLst>
                <a:outerShdw blurRad="444500" dist="254000" dir="8100000" algn="tr" rotWithShape="0">
                  <a:prstClr val="black">
                    <a:alpha val="50000"/>
                  </a:prstClr>
                </a:outerShdw>
              </a:effectLst>
            </p:grpSpPr>
            <p:sp>
              <p:nvSpPr>
                <p:cNvPr id="93" name="同心圆 9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4" name="椭圆 93"/>
                <p:cNvSpPr/>
                <p:nvPr/>
              </p:nvSpPr>
              <p:spPr>
                <a:xfrm>
                  <a:off x="407840" y="776140"/>
                  <a:ext cx="3794420" cy="379442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1" name="Rectangle 273"/>
              <p:cNvSpPr>
                <a:spLocks noChangeArrowheads="1"/>
              </p:cNvSpPr>
              <p:nvPr/>
            </p:nvSpPr>
            <p:spPr bwMode="auto">
              <a:xfrm>
                <a:off x="1717555" y="2327320"/>
                <a:ext cx="1680" cy="168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grpSp>
        <p:sp>
          <p:nvSpPr>
            <p:cNvPr id="79" name="Freeform 29"/>
            <p:cNvSpPr>
              <a:spLocks noEditPoints="1"/>
            </p:cNvSpPr>
            <p:nvPr/>
          </p:nvSpPr>
          <p:spPr bwMode="auto">
            <a:xfrm>
              <a:off x="4173562" y="1876014"/>
              <a:ext cx="570884" cy="501825"/>
            </a:xfrm>
            <a:custGeom>
              <a:avLst/>
              <a:gdLst>
                <a:gd name="T0" fmla="*/ 465 w 508"/>
                <a:gd name="T1" fmla="*/ 149 h 447"/>
                <a:gd name="T2" fmla="*/ 402 w 508"/>
                <a:gd name="T3" fmla="*/ 149 h 447"/>
                <a:gd name="T4" fmla="*/ 382 w 508"/>
                <a:gd name="T5" fmla="*/ 128 h 447"/>
                <a:gd name="T6" fmla="*/ 381 w 508"/>
                <a:gd name="T7" fmla="*/ 106 h 447"/>
                <a:gd name="T8" fmla="*/ 402 w 508"/>
                <a:gd name="T9" fmla="*/ 64 h 447"/>
                <a:gd name="T10" fmla="*/ 402 w 508"/>
                <a:gd name="T11" fmla="*/ 43 h 447"/>
                <a:gd name="T12" fmla="*/ 361 w 508"/>
                <a:gd name="T13" fmla="*/ 0 h 447"/>
                <a:gd name="T14" fmla="*/ 340 w 508"/>
                <a:gd name="T15" fmla="*/ 0 h 447"/>
                <a:gd name="T16" fmla="*/ 298 w 508"/>
                <a:gd name="T17" fmla="*/ 42 h 447"/>
                <a:gd name="T18" fmla="*/ 170 w 508"/>
                <a:gd name="T19" fmla="*/ 213 h 447"/>
                <a:gd name="T20" fmla="*/ 170 w 508"/>
                <a:gd name="T21" fmla="*/ 191 h 447"/>
                <a:gd name="T22" fmla="*/ 148 w 508"/>
                <a:gd name="T23" fmla="*/ 170 h 447"/>
                <a:gd name="T24" fmla="*/ 23 w 508"/>
                <a:gd name="T25" fmla="*/ 170 h 447"/>
                <a:gd name="T26" fmla="*/ 1 w 508"/>
                <a:gd name="T27" fmla="*/ 191 h 447"/>
                <a:gd name="T28" fmla="*/ 1 w 508"/>
                <a:gd name="T29" fmla="*/ 423 h 447"/>
                <a:gd name="T30" fmla="*/ 22 w 508"/>
                <a:gd name="T31" fmla="*/ 444 h 447"/>
                <a:gd name="T32" fmla="*/ 148 w 508"/>
                <a:gd name="T33" fmla="*/ 445 h 447"/>
                <a:gd name="T34" fmla="*/ 170 w 508"/>
                <a:gd name="T35" fmla="*/ 423 h 447"/>
                <a:gd name="T36" fmla="*/ 170 w 508"/>
                <a:gd name="T37" fmla="*/ 402 h 447"/>
                <a:gd name="T38" fmla="*/ 212 w 508"/>
                <a:gd name="T39" fmla="*/ 401 h 447"/>
                <a:gd name="T40" fmla="*/ 255 w 508"/>
                <a:gd name="T41" fmla="*/ 425 h 447"/>
                <a:gd name="T42" fmla="*/ 277 w 508"/>
                <a:gd name="T43" fmla="*/ 444 h 447"/>
                <a:gd name="T44" fmla="*/ 445 w 508"/>
                <a:gd name="T45" fmla="*/ 444 h 447"/>
                <a:gd name="T46" fmla="*/ 508 w 508"/>
                <a:gd name="T47" fmla="*/ 381 h 447"/>
                <a:gd name="T48" fmla="*/ 508 w 508"/>
                <a:gd name="T49" fmla="*/ 192 h 447"/>
                <a:gd name="T50" fmla="*/ 465 w 508"/>
                <a:gd name="T51" fmla="*/ 149 h 447"/>
                <a:gd name="T52" fmla="*/ 487 w 508"/>
                <a:gd name="T53" fmla="*/ 381 h 447"/>
                <a:gd name="T54" fmla="*/ 445 w 508"/>
                <a:gd name="T55" fmla="*/ 423 h 447"/>
                <a:gd name="T56" fmla="*/ 297 w 508"/>
                <a:gd name="T57" fmla="*/ 423 h 447"/>
                <a:gd name="T58" fmla="*/ 276 w 508"/>
                <a:gd name="T59" fmla="*/ 405 h 447"/>
                <a:gd name="T60" fmla="*/ 256 w 508"/>
                <a:gd name="T61" fmla="*/ 380 h 447"/>
                <a:gd name="T62" fmla="*/ 169 w 508"/>
                <a:gd name="T63" fmla="*/ 381 h 447"/>
                <a:gd name="T64" fmla="*/ 169 w 508"/>
                <a:gd name="T65" fmla="*/ 232 h 447"/>
                <a:gd name="T66" fmla="*/ 275 w 508"/>
                <a:gd name="T67" fmla="*/ 149 h 447"/>
                <a:gd name="T68" fmla="*/ 326 w 508"/>
                <a:gd name="T69" fmla="*/ 43 h 447"/>
                <a:gd name="T70" fmla="*/ 352 w 508"/>
                <a:gd name="T71" fmla="*/ 21 h 447"/>
                <a:gd name="T72" fmla="*/ 382 w 508"/>
                <a:gd name="T73" fmla="*/ 42 h 447"/>
                <a:gd name="T74" fmla="*/ 382 w 508"/>
                <a:gd name="T75" fmla="*/ 65 h 447"/>
                <a:gd name="T76" fmla="*/ 361 w 508"/>
                <a:gd name="T77" fmla="*/ 106 h 447"/>
                <a:gd name="T78" fmla="*/ 361 w 508"/>
                <a:gd name="T79" fmla="*/ 129 h 447"/>
                <a:gd name="T80" fmla="*/ 402 w 508"/>
                <a:gd name="T81" fmla="*/ 171 h 447"/>
                <a:gd name="T82" fmla="*/ 446 w 508"/>
                <a:gd name="T83" fmla="*/ 170 h 447"/>
                <a:gd name="T84" fmla="*/ 487 w 508"/>
                <a:gd name="T85" fmla="*/ 212 h 447"/>
                <a:gd name="T86" fmla="*/ 487 w 508"/>
                <a:gd name="T87" fmla="*/ 381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08" h="447">
                  <a:moveTo>
                    <a:pt x="465" y="149"/>
                  </a:moveTo>
                  <a:cubicBezTo>
                    <a:pt x="402" y="149"/>
                    <a:pt x="402" y="149"/>
                    <a:pt x="402" y="149"/>
                  </a:cubicBezTo>
                  <a:cubicBezTo>
                    <a:pt x="402" y="149"/>
                    <a:pt x="382" y="149"/>
                    <a:pt x="382" y="128"/>
                  </a:cubicBezTo>
                  <a:cubicBezTo>
                    <a:pt x="382" y="128"/>
                    <a:pt x="381" y="118"/>
                    <a:pt x="381" y="106"/>
                  </a:cubicBezTo>
                  <a:cubicBezTo>
                    <a:pt x="381" y="93"/>
                    <a:pt x="402" y="84"/>
                    <a:pt x="402" y="64"/>
                  </a:cubicBezTo>
                  <a:cubicBezTo>
                    <a:pt x="402" y="44"/>
                    <a:pt x="402" y="43"/>
                    <a:pt x="402" y="43"/>
                  </a:cubicBezTo>
                  <a:cubicBezTo>
                    <a:pt x="402" y="43"/>
                    <a:pt x="404" y="0"/>
                    <a:pt x="361" y="0"/>
                  </a:cubicBezTo>
                  <a:cubicBezTo>
                    <a:pt x="350" y="0"/>
                    <a:pt x="344" y="0"/>
                    <a:pt x="340" y="0"/>
                  </a:cubicBezTo>
                  <a:cubicBezTo>
                    <a:pt x="340" y="0"/>
                    <a:pt x="310" y="6"/>
                    <a:pt x="298" y="42"/>
                  </a:cubicBezTo>
                  <a:cubicBezTo>
                    <a:pt x="285" y="78"/>
                    <a:pt x="233" y="213"/>
                    <a:pt x="170" y="213"/>
                  </a:cubicBezTo>
                  <a:cubicBezTo>
                    <a:pt x="170" y="191"/>
                    <a:pt x="170" y="191"/>
                    <a:pt x="170" y="191"/>
                  </a:cubicBezTo>
                  <a:cubicBezTo>
                    <a:pt x="170" y="191"/>
                    <a:pt x="169" y="170"/>
                    <a:pt x="148" y="170"/>
                  </a:cubicBezTo>
                  <a:cubicBezTo>
                    <a:pt x="23" y="170"/>
                    <a:pt x="23" y="170"/>
                    <a:pt x="23" y="170"/>
                  </a:cubicBezTo>
                  <a:cubicBezTo>
                    <a:pt x="23" y="170"/>
                    <a:pt x="1" y="171"/>
                    <a:pt x="1" y="191"/>
                  </a:cubicBezTo>
                  <a:cubicBezTo>
                    <a:pt x="1" y="423"/>
                    <a:pt x="1" y="423"/>
                    <a:pt x="1" y="423"/>
                  </a:cubicBezTo>
                  <a:cubicBezTo>
                    <a:pt x="1" y="423"/>
                    <a:pt x="0" y="444"/>
                    <a:pt x="22" y="444"/>
                  </a:cubicBezTo>
                  <a:cubicBezTo>
                    <a:pt x="25" y="444"/>
                    <a:pt x="148" y="445"/>
                    <a:pt x="148" y="445"/>
                  </a:cubicBezTo>
                  <a:cubicBezTo>
                    <a:pt x="148" y="445"/>
                    <a:pt x="170" y="443"/>
                    <a:pt x="170" y="423"/>
                  </a:cubicBezTo>
                  <a:cubicBezTo>
                    <a:pt x="170" y="402"/>
                    <a:pt x="170" y="402"/>
                    <a:pt x="170" y="402"/>
                  </a:cubicBezTo>
                  <a:cubicBezTo>
                    <a:pt x="212" y="401"/>
                    <a:pt x="212" y="401"/>
                    <a:pt x="212" y="401"/>
                  </a:cubicBezTo>
                  <a:cubicBezTo>
                    <a:pt x="212" y="401"/>
                    <a:pt x="247" y="403"/>
                    <a:pt x="255" y="425"/>
                  </a:cubicBezTo>
                  <a:cubicBezTo>
                    <a:pt x="263" y="447"/>
                    <a:pt x="277" y="444"/>
                    <a:pt x="277" y="444"/>
                  </a:cubicBezTo>
                  <a:cubicBezTo>
                    <a:pt x="445" y="444"/>
                    <a:pt x="445" y="444"/>
                    <a:pt x="445" y="444"/>
                  </a:cubicBezTo>
                  <a:cubicBezTo>
                    <a:pt x="445" y="444"/>
                    <a:pt x="508" y="445"/>
                    <a:pt x="508" y="381"/>
                  </a:cubicBezTo>
                  <a:cubicBezTo>
                    <a:pt x="508" y="192"/>
                    <a:pt x="508" y="192"/>
                    <a:pt x="508" y="192"/>
                  </a:cubicBezTo>
                  <a:cubicBezTo>
                    <a:pt x="508" y="192"/>
                    <a:pt x="508" y="149"/>
                    <a:pt x="465" y="149"/>
                  </a:cubicBezTo>
                  <a:close/>
                  <a:moveTo>
                    <a:pt x="487" y="381"/>
                  </a:moveTo>
                  <a:cubicBezTo>
                    <a:pt x="487" y="381"/>
                    <a:pt x="486" y="423"/>
                    <a:pt x="445" y="423"/>
                  </a:cubicBezTo>
                  <a:cubicBezTo>
                    <a:pt x="297" y="423"/>
                    <a:pt x="297" y="423"/>
                    <a:pt x="297" y="423"/>
                  </a:cubicBezTo>
                  <a:cubicBezTo>
                    <a:pt x="297" y="423"/>
                    <a:pt x="280" y="423"/>
                    <a:pt x="276" y="405"/>
                  </a:cubicBezTo>
                  <a:cubicBezTo>
                    <a:pt x="272" y="386"/>
                    <a:pt x="263" y="380"/>
                    <a:pt x="256" y="380"/>
                  </a:cubicBezTo>
                  <a:cubicBezTo>
                    <a:pt x="248" y="380"/>
                    <a:pt x="169" y="381"/>
                    <a:pt x="169" y="381"/>
                  </a:cubicBezTo>
                  <a:cubicBezTo>
                    <a:pt x="169" y="232"/>
                    <a:pt x="169" y="232"/>
                    <a:pt x="169" y="232"/>
                  </a:cubicBezTo>
                  <a:cubicBezTo>
                    <a:pt x="169" y="232"/>
                    <a:pt x="230" y="246"/>
                    <a:pt x="275" y="149"/>
                  </a:cubicBezTo>
                  <a:cubicBezTo>
                    <a:pt x="314" y="59"/>
                    <a:pt x="326" y="43"/>
                    <a:pt x="326" y="43"/>
                  </a:cubicBezTo>
                  <a:cubicBezTo>
                    <a:pt x="326" y="43"/>
                    <a:pt x="333" y="21"/>
                    <a:pt x="352" y="21"/>
                  </a:cubicBezTo>
                  <a:cubicBezTo>
                    <a:pt x="371" y="21"/>
                    <a:pt x="382" y="25"/>
                    <a:pt x="382" y="42"/>
                  </a:cubicBezTo>
                  <a:cubicBezTo>
                    <a:pt x="382" y="51"/>
                    <a:pt x="382" y="50"/>
                    <a:pt x="382" y="65"/>
                  </a:cubicBezTo>
                  <a:cubicBezTo>
                    <a:pt x="355" y="77"/>
                    <a:pt x="361" y="106"/>
                    <a:pt x="361" y="106"/>
                  </a:cubicBezTo>
                  <a:cubicBezTo>
                    <a:pt x="361" y="129"/>
                    <a:pt x="361" y="129"/>
                    <a:pt x="361" y="129"/>
                  </a:cubicBezTo>
                  <a:cubicBezTo>
                    <a:pt x="361" y="172"/>
                    <a:pt x="402" y="171"/>
                    <a:pt x="402" y="171"/>
                  </a:cubicBezTo>
                  <a:cubicBezTo>
                    <a:pt x="446" y="170"/>
                    <a:pt x="446" y="170"/>
                    <a:pt x="446" y="170"/>
                  </a:cubicBezTo>
                  <a:cubicBezTo>
                    <a:pt x="446" y="170"/>
                    <a:pt x="487" y="168"/>
                    <a:pt x="487" y="212"/>
                  </a:cubicBezTo>
                  <a:lnTo>
                    <a:pt x="487" y="381"/>
                  </a:lnTo>
                  <a:close/>
                </a:path>
              </a:pathLst>
            </a:custGeom>
            <a:solidFill>
              <a:schemeClr val="accent2"/>
            </a:solidFill>
            <a:ln>
              <a:noFill/>
            </a:ln>
          </p:spPr>
          <p:txBody>
            <a:bodyPr vert="horz" wrap="square" lIns="91440" tIns="45720" rIns="91440" bIns="45720" numCol="1" anchor="t" anchorCtr="0" compatLnSpc="1"/>
            <a:lstStyle/>
            <a:p>
              <a:endParaRPr lang="en-US">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3851920" y="3075806"/>
            <a:ext cx="1177280" cy="1177278"/>
            <a:chOff x="3851920" y="3075806"/>
            <a:chExt cx="1177280" cy="1177278"/>
          </a:xfrm>
        </p:grpSpPr>
        <p:grpSp>
          <p:nvGrpSpPr>
            <p:cNvPr id="95" name="组合 94"/>
            <p:cNvGrpSpPr/>
            <p:nvPr/>
          </p:nvGrpSpPr>
          <p:grpSpPr>
            <a:xfrm>
              <a:off x="3851920" y="3075806"/>
              <a:ext cx="1177280" cy="1177278"/>
              <a:chOff x="680580" y="1491630"/>
              <a:chExt cx="1479184" cy="1479182"/>
            </a:xfrm>
          </p:grpSpPr>
          <p:grpSp>
            <p:nvGrpSpPr>
              <p:cNvPr id="96" name="组合 95"/>
              <p:cNvGrpSpPr/>
              <p:nvPr/>
            </p:nvGrpSpPr>
            <p:grpSpPr>
              <a:xfrm>
                <a:off x="680580" y="1491630"/>
                <a:ext cx="1479184" cy="1479182"/>
                <a:chOff x="304800" y="673100"/>
                <a:chExt cx="4000500" cy="4000500"/>
              </a:xfrm>
              <a:effectLst>
                <a:outerShdw blurRad="444500" dist="254000" dir="8100000" algn="tr" rotWithShape="0">
                  <a:prstClr val="black">
                    <a:alpha val="50000"/>
                  </a:prstClr>
                </a:outerShdw>
              </a:effectLst>
            </p:grpSpPr>
            <p:sp>
              <p:nvSpPr>
                <p:cNvPr id="98" name="同心圆 9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9" name="椭圆 98"/>
                <p:cNvSpPr/>
                <p:nvPr/>
              </p:nvSpPr>
              <p:spPr>
                <a:xfrm>
                  <a:off x="407840" y="776140"/>
                  <a:ext cx="3794420" cy="379442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7" name="Rectangle 273"/>
              <p:cNvSpPr>
                <a:spLocks noChangeArrowheads="1"/>
              </p:cNvSpPr>
              <p:nvPr/>
            </p:nvSpPr>
            <p:spPr bwMode="auto">
              <a:xfrm>
                <a:off x="1717555" y="2327320"/>
                <a:ext cx="1680" cy="168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grpSp>
        <p:sp>
          <p:nvSpPr>
            <p:cNvPr id="82" name="Freeform 29"/>
            <p:cNvSpPr>
              <a:spLocks noEditPoints="1"/>
            </p:cNvSpPr>
            <p:nvPr/>
          </p:nvSpPr>
          <p:spPr bwMode="auto">
            <a:xfrm flipV="1">
              <a:off x="4173562" y="3484651"/>
              <a:ext cx="570884" cy="501825"/>
            </a:xfrm>
            <a:custGeom>
              <a:avLst/>
              <a:gdLst>
                <a:gd name="T0" fmla="*/ 465 w 508"/>
                <a:gd name="T1" fmla="*/ 149 h 447"/>
                <a:gd name="T2" fmla="*/ 402 w 508"/>
                <a:gd name="T3" fmla="*/ 149 h 447"/>
                <a:gd name="T4" fmla="*/ 382 w 508"/>
                <a:gd name="T5" fmla="*/ 128 h 447"/>
                <a:gd name="T6" fmla="*/ 381 w 508"/>
                <a:gd name="T7" fmla="*/ 106 h 447"/>
                <a:gd name="T8" fmla="*/ 402 w 508"/>
                <a:gd name="T9" fmla="*/ 64 h 447"/>
                <a:gd name="T10" fmla="*/ 402 w 508"/>
                <a:gd name="T11" fmla="*/ 43 h 447"/>
                <a:gd name="T12" fmla="*/ 361 w 508"/>
                <a:gd name="T13" fmla="*/ 0 h 447"/>
                <a:gd name="T14" fmla="*/ 340 w 508"/>
                <a:gd name="T15" fmla="*/ 0 h 447"/>
                <a:gd name="T16" fmla="*/ 298 w 508"/>
                <a:gd name="T17" fmla="*/ 42 h 447"/>
                <a:gd name="T18" fmla="*/ 170 w 508"/>
                <a:gd name="T19" fmla="*/ 213 h 447"/>
                <a:gd name="T20" fmla="*/ 170 w 508"/>
                <a:gd name="T21" fmla="*/ 191 h 447"/>
                <a:gd name="T22" fmla="*/ 148 w 508"/>
                <a:gd name="T23" fmla="*/ 170 h 447"/>
                <a:gd name="T24" fmla="*/ 23 w 508"/>
                <a:gd name="T25" fmla="*/ 170 h 447"/>
                <a:gd name="T26" fmla="*/ 1 w 508"/>
                <a:gd name="T27" fmla="*/ 191 h 447"/>
                <a:gd name="T28" fmla="*/ 1 w 508"/>
                <a:gd name="T29" fmla="*/ 423 h 447"/>
                <a:gd name="T30" fmla="*/ 22 w 508"/>
                <a:gd name="T31" fmla="*/ 444 h 447"/>
                <a:gd name="T32" fmla="*/ 148 w 508"/>
                <a:gd name="T33" fmla="*/ 445 h 447"/>
                <a:gd name="T34" fmla="*/ 170 w 508"/>
                <a:gd name="T35" fmla="*/ 423 h 447"/>
                <a:gd name="T36" fmla="*/ 170 w 508"/>
                <a:gd name="T37" fmla="*/ 402 h 447"/>
                <a:gd name="T38" fmla="*/ 212 w 508"/>
                <a:gd name="T39" fmla="*/ 401 h 447"/>
                <a:gd name="T40" fmla="*/ 255 w 508"/>
                <a:gd name="T41" fmla="*/ 425 h 447"/>
                <a:gd name="T42" fmla="*/ 277 w 508"/>
                <a:gd name="T43" fmla="*/ 444 h 447"/>
                <a:gd name="T44" fmla="*/ 445 w 508"/>
                <a:gd name="T45" fmla="*/ 444 h 447"/>
                <a:gd name="T46" fmla="*/ 508 w 508"/>
                <a:gd name="T47" fmla="*/ 381 h 447"/>
                <a:gd name="T48" fmla="*/ 508 w 508"/>
                <a:gd name="T49" fmla="*/ 192 h 447"/>
                <a:gd name="T50" fmla="*/ 465 w 508"/>
                <a:gd name="T51" fmla="*/ 149 h 447"/>
                <a:gd name="T52" fmla="*/ 487 w 508"/>
                <a:gd name="T53" fmla="*/ 381 h 447"/>
                <a:gd name="T54" fmla="*/ 445 w 508"/>
                <a:gd name="T55" fmla="*/ 423 h 447"/>
                <a:gd name="T56" fmla="*/ 297 w 508"/>
                <a:gd name="T57" fmla="*/ 423 h 447"/>
                <a:gd name="T58" fmla="*/ 276 w 508"/>
                <a:gd name="T59" fmla="*/ 405 h 447"/>
                <a:gd name="T60" fmla="*/ 256 w 508"/>
                <a:gd name="T61" fmla="*/ 380 h 447"/>
                <a:gd name="T62" fmla="*/ 169 w 508"/>
                <a:gd name="T63" fmla="*/ 381 h 447"/>
                <a:gd name="T64" fmla="*/ 169 w 508"/>
                <a:gd name="T65" fmla="*/ 232 h 447"/>
                <a:gd name="T66" fmla="*/ 275 w 508"/>
                <a:gd name="T67" fmla="*/ 149 h 447"/>
                <a:gd name="T68" fmla="*/ 326 w 508"/>
                <a:gd name="T69" fmla="*/ 43 h 447"/>
                <a:gd name="T70" fmla="*/ 352 w 508"/>
                <a:gd name="T71" fmla="*/ 21 h 447"/>
                <a:gd name="T72" fmla="*/ 382 w 508"/>
                <a:gd name="T73" fmla="*/ 42 h 447"/>
                <a:gd name="T74" fmla="*/ 382 w 508"/>
                <a:gd name="T75" fmla="*/ 65 h 447"/>
                <a:gd name="T76" fmla="*/ 361 w 508"/>
                <a:gd name="T77" fmla="*/ 106 h 447"/>
                <a:gd name="T78" fmla="*/ 361 w 508"/>
                <a:gd name="T79" fmla="*/ 129 h 447"/>
                <a:gd name="T80" fmla="*/ 402 w 508"/>
                <a:gd name="T81" fmla="*/ 171 h 447"/>
                <a:gd name="T82" fmla="*/ 446 w 508"/>
                <a:gd name="T83" fmla="*/ 170 h 447"/>
                <a:gd name="T84" fmla="*/ 487 w 508"/>
                <a:gd name="T85" fmla="*/ 212 h 447"/>
                <a:gd name="T86" fmla="*/ 487 w 508"/>
                <a:gd name="T87" fmla="*/ 381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08" h="447">
                  <a:moveTo>
                    <a:pt x="465" y="149"/>
                  </a:moveTo>
                  <a:cubicBezTo>
                    <a:pt x="402" y="149"/>
                    <a:pt x="402" y="149"/>
                    <a:pt x="402" y="149"/>
                  </a:cubicBezTo>
                  <a:cubicBezTo>
                    <a:pt x="402" y="149"/>
                    <a:pt x="382" y="149"/>
                    <a:pt x="382" y="128"/>
                  </a:cubicBezTo>
                  <a:cubicBezTo>
                    <a:pt x="382" y="128"/>
                    <a:pt x="381" y="118"/>
                    <a:pt x="381" y="106"/>
                  </a:cubicBezTo>
                  <a:cubicBezTo>
                    <a:pt x="381" y="93"/>
                    <a:pt x="402" y="84"/>
                    <a:pt x="402" y="64"/>
                  </a:cubicBezTo>
                  <a:cubicBezTo>
                    <a:pt x="402" y="44"/>
                    <a:pt x="402" y="43"/>
                    <a:pt x="402" y="43"/>
                  </a:cubicBezTo>
                  <a:cubicBezTo>
                    <a:pt x="402" y="43"/>
                    <a:pt x="404" y="0"/>
                    <a:pt x="361" y="0"/>
                  </a:cubicBezTo>
                  <a:cubicBezTo>
                    <a:pt x="350" y="0"/>
                    <a:pt x="344" y="0"/>
                    <a:pt x="340" y="0"/>
                  </a:cubicBezTo>
                  <a:cubicBezTo>
                    <a:pt x="340" y="0"/>
                    <a:pt x="310" y="6"/>
                    <a:pt x="298" y="42"/>
                  </a:cubicBezTo>
                  <a:cubicBezTo>
                    <a:pt x="285" y="78"/>
                    <a:pt x="233" y="213"/>
                    <a:pt x="170" y="213"/>
                  </a:cubicBezTo>
                  <a:cubicBezTo>
                    <a:pt x="170" y="191"/>
                    <a:pt x="170" y="191"/>
                    <a:pt x="170" y="191"/>
                  </a:cubicBezTo>
                  <a:cubicBezTo>
                    <a:pt x="170" y="191"/>
                    <a:pt x="169" y="170"/>
                    <a:pt x="148" y="170"/>
                  </a:cubicBezTo>
                  <a:cubicBezTo>
                    <a:pt x="23" y="170"/>
                    <a:pt x="23" y="170"/>
                    <a:pt x="23" y="170"/>
                  </a:cubicBezTo>
                  <a:cubicBezTo>
                    <a:pt x="23" y="170"/>
                    <a:pt x="1" y="171"/>
                    <a:pt x="1" y="191"/>
                  </a:cubicBezTo>
                  <a:cubicBezTo>
                    <a:pt x="1" y="423"/>
                    <a:pt x="1" y="423"/>
                    <a:pt x="1" y="423"/>
                  </a:cubicBezTo>
                  <a:cubicBezTo>
                    <a:pt x="1" y="423"/>
                    <a:pt x="0" y="444"/>
                    <a:pt x="22" y="444"/>
                  </a:cubicBezTo>
                  <a:cubicBezTo>
                    <a:pt x="25" y="444"/>
                    <a:pt x="148" y="445"/>
                    <a:pt x="148" y="445"/>
                  </a:cubicBezTo>
                  <a:cubicBezTo>
                    <a:pt x="148" y="445"/>
                    <a:pt x="170" y="443"/>
                    <a:pt x="170" y="423"/>
                  </a:cubicBezTo>
                  <a:cubicBezTo>
                    <a:pt x="170" y="402"/>
                    <a:pt x="170" y="402"/>
                    <a:pt x="170" y="402"/>
                  </a:cubicBezTo>
                  <a:cubicBezTo>
                    <a:pt x="212" y="401"/>
                    <a:pt x="212" y="401"/>
                    <a:pt x="212" y="401"/>
                  </a:cubicBezTo>
                  <a:cubicBezTo>
                    <a:pt x="212" y="401"/>
                    <a:pt x="247" y="403"/>
                    <a:pt x="255" y="425"/>
                  </a:cubicBezTo>
                  <a:cubicBezTo>
                    <a:pt x="263" y="447"/>
                    <a:pt x="277" y="444"/>
                    <a:pt x="277" y="444"/>
                  </a:cubicBezTo>
                  <a:cubicBezTo>
                    <a:pt x="445" y="444"/>
                    <a:pt x="445" y="444"/>
                    <a:pt x="445" y="444"/>
                  </a:cubicBezTo>
                  <a:cubicBezTo>
                    <a:pt x="445" y="444"/>
                    <a:pt x="508" y="445"/>
                    <a:pt x="508" y="381"/>
                  </a:cubicBezTo>
                  <a:cubicBezTo>
                    <a:pt x="508" y="192"/>
                    <a:pt x="508" y="192"/>
                    <a:pt x="508" y="192"/>
                  </a:cubicBezTo>
                  <a:cubicBezTo>
                    <a:pt x="508" y="192"/>
                    <a:pt x="508" y="149"/>
                    <a:pt x="465" y="149"/>
                  </a:cubicBezTo>
                  <a:close/>
                  <a:moveTo>
                    <a:pt x="487" y="381"/>
                  </a:moveTo>
                  <a:cubicBezTo>
                    <a:pt x="487" y="381"/>
                    <a:pt x="486" y="423"/>
                    <a:pt x="445" y="423"/>
                  </a:cubicBezTo>
                  <a:cubicBezTo>
                    <a:pt x="297" y="423"/>
                    <a:pt x="297" y="423"/>
                    <a:pt x="297" y="423"/>
                  </a:cubicBezTo>
                  <a:cubicBezTo>
                    <a:pt x="297" y="423"/>
                    <a:pt x="280" y="423"/>
                    <a:pt x="276" y="405"/>
                  </a:cubicBezTo>
                  <a:cubicBezTo>
                    <a:pt x="272" y="386"/>
                    <a:pt x="263" y="380"/>
                    <a:pt x="256" y="380"/>
                  </a:cubicBezTo>
                  <a:cubicBezTo>
                    <a:pt x="248" y="380"/>
                    <a:pt x="169" y="381"/>
                    <a:pt x="169" y="381"/>
                  </a:cubicBezTo>
                  <a:cubicBezTo>
                    <a:pt x="169" y="232"/>
                    <a:pt x="169" y="232"/>
                    <a:pt x="169" y="232"/>
                  </a:cubicBezTo>
                  <a:cubicBezTo>
                    <a:pt x="169" y="232"/>
                    <a:pt x="230" y="246"/>
                    <a:pt x="275" y="149"/>
                  </a:cubicBezTo>
                  <a:cubicBezTo>
                    <a:pt x="314" y="59"/>
                    <a:pt x="326" y="43"/>
                    <a:pt x="326" y="43"/>
                  </a:cubicBezTo>
                  <a:cubicBezTo>
                    <a:pt x="326" y="43"/>
                    <a:pt x="333" y="21"/>
                    <a:pt x="352" y="21"/>
                  </a:cubicBezTo>
                  <a:cubicBezTo>
                    <a:pt x="371" y="21"/>
                    <a:pt x="382" y="25"/>
                    <a:pt x="382" y="42"/>
                  </a:cubicBezTo>
                  <a:cubicBezTo>
                    <a:pt x="382" y="51"/>
                    <a:pt x="382" y="50"/>
                    <a:pt x="382" y="65"/>
                  </a:cubicBezTo>
                  <a:cubicBezTo>
                    <a:pt x="355" y="77"/>
                    <a:pt x="361" y="106"/>
                    <a:pt x="361" y="106"/>
                  </a:cubicBezTo>
                  <a:cubicBezTo>
                    <a:pt x="361" y="129"/>
                    <a:pt x="361" y="129"/>
                    <a:pt x="361" y="129"/>
                  </a:cubicBezTo>
                  <a:cubicBezTo>
                    <a:pt x="361" y="172"/>
                    <a:pt x="402" y="171"/>
                    <a:pt x="402" y="171"/>
                  </a:cubicBezTo>
                  <a:cubicBezTo>
                    <a:pt x="446" y="170"/>
                    <a:pt x="446" y="170"/>
                    <a:pt x="446" y="170"/>
                  </a:cubicBezTo>
                  <a:cubicBezTo>
                    <a:pt x="446" y="170"/>
                    <a:pt x="487" y="168"/>
                    <a:pt x="487" y="212"/>
                  </a:cubicBezTo>
                  <a:lnTo>
                    <a:pt x="487" y="381"/>
                  </a:lnTo>
                  <a:close/>
                </a:path>
              </a:pathLst>
            </a:custGeom>
            <a:solidFill>
              <a:schemeClr val="accent5"/>
            </a:solidFill>
            <a:ln>
              <a:noFill/>
            </a:ln>
          </p:spPr>
          <p:txBody>
            <a:bodyPr vert="horz" wrap="square" lIns="91440" tIns="45720" rIns="91440" bIns="45720" numCol="1" anchor="t" anchorCtr="0" compatLnSpc="1"/>
            <a:lstStyle/>
            <a:p>
              <a:endParaRPr lang="en-US">
                <a:latin typeface="微软雅黑" panose="020B0503020204020204" pitchFamily="34" charset="-122"/>
                <a:ea typeface="微软雅黑" panose="020B0503020204020204" pitchFamily="34" charset="-122"/>
              </a:endParaRPr>
            </a:p>
          </p:txBody>
        </p:sp>
      </p:grpSp>
      <p:sp>
        <p:nvSpPr>
          <p:cNvPr id="83" name="TextBox 82"/>
          <p:cNvSpPr txBox="1"/>
          <p:nvPr/>
        </p:nvSpPr>
        <p:spPr>
          <a:xfrm>
            <a:off x="5411229" y="2257090"/>
            <a:ext cx="2779807" cy="923330"/>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单击此处添加</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文本单击此处添加</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50000"/>
              </a:lnSpc>
            </a:pP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4" name="TextBox 83"/>
          <p:cNvSpPr txBox="1"/>
          <p:nvPr/>
        </p:nvSpPr>
        <p:spPr>
          <a:xfrm>
            <a:off x="5426649" y="3869635"/>
            <a:ext cx="2779807" cy="646331"/>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单击此处添加文本单击此处添加</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pic>
        <p:nvPicPr>
          <p:cNvPr id="7170" name="Picture 2" descr="C:\Users\Administrator\Desktop\QQ截图20170217142219.jpgQQ截图20170217142219"/>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973472" y="1490747"/>
            <a:ext cx="2232359" cy="1426210"/>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Picture 2" descr="C:\Users\Administrator\Desktop\QQ截图20170217142243.jpgQQ截图20170217142243"/>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974090" y="3145155"/>
            <a:ext cx="2232660" cy="1426210"/>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1000"/>
                                        <p:tgtEl>
                                          <p:spTgt spid="7170"/>
                                        </p:tgtEl>
                                      </p:cBhvr>
                                    </p:animEffect>
                                    <p:anim calcmode="lin" valueType="num">
                                      <p:cBhvr>
                                        <p:cTn id="8" dur="1000" fill="hold"/>
                                        <p:tgtEl>
                                          <p:spTgt spid="7170"/>
                                        </p:tgtEl>
                                        <p:attrNameLst>
                                          <p:attrName>ppt_x</p:attrName>
                                        </p:attrNameLst>
                                      </p:cBhvr>
                                      <p:tavLst>
                                        <p:tav tm="0">
                                          <p:val>
                                            <p:strVal val="#ppt_x"/>
                                          </p:val>
                                        </p:tav>
                                        <p:tav tm="100000">
                                          <p:val>
                                            <p:strVal val="#ppt_x"/>
                                          </p:val>
                                        </p:tav>
                                      </p:tavLst>
                                    </p:anim>
                                    <p:anim calcmode="lin" valueType="num">
                                      <p:cBhvr>
                                        <p:cTn id="9" dur="1000" fill="hold"/>
                                        <p:tgtEl>
                                          <p:spTgt spid="717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2" presetClass="entr" presetSubtype="4"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p:tgtEl>
                                          <p:spTgt spid="2"/>
                                        </p:tgtEl>
                                        <p:attrNameLst>
                                          <p:attrName>ppt_y</p:attrName>
                                        </p:attrNameLst>
                                      </p:cBhvr>
                                      <p:tavLst>
                                        <p:tav tm="0">
                                          <p:val>
                                            <p:strVal val="#ppt_y+#ppt_h*1.125000"/>
                                          </p:val>
                                        </p:tav>
                                        <p:tav tm="100000">
                                          <p:val>
                                            <p:strVal val="#ppt_y"/>
                                          </p:val>
                                        </p:tav>
                                      </p:tavLst>
                                    </p:anim>
                                    <p:animEffect transition="in" filter="wipe(up)">
                                      <p:cBhvr>
                                        <p:cTn id="15" dur="500"/>
                                        <p:tgtEl>
                                          <p:spTgt spid="2"/>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73"/>
                                        </p:tgtEl>
                                        <p:attrNameLst>
                                          <p:attrName>style.visibility</p:attrName>
                                        </p:attrNameLst>
                                      </p:cBhvr>
                                      <p:to>
                                        <p:strVal val="visible"/>
                                      </p:to>
                                    </p:set>
                                    <p:animEffect transition="in" filter="fade">
                                      <p:cBhvr>
                                        <p:cTn id="19" dur="500"/>
                                        <p:tgtEl>
                                          <p:spTgt spid="73"/>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74"/>
                                        </p:tgtEl>
                                        <p:attrNameLst>
                                          <p:attrName>style.visibility</p:attrName>
                                        </p:attrNameLst>
                                      </p:cBhvr>
                                      <p:to>
                                        <p:strVal val="visible"/>
                                      </p:to>
                                    </p:set>
                                    <p:animEffect transition="in" filter="wipe(left)">
                                      <p:cBhvr>
                                        <p:cTn id="24" dur="500"/>
                                        <p:tgtEl>
                                          <p:spTgt spid="74"/>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83"/>
                                        </p:tgtEl>
                                        <p:attrNameLst>
                                          <p:attrName>style.visibility</p:attrName>
                                        </p:attrNameLst>
                                      </p:cBhvr>
                                      <p:to>
                                        <p:strVal val="visible"/>
                                      </p:to>
                                    </p:set>
                                    <p:animEffect transition="in" filter="fade">
                                      <p:cBhvr>
                                        <p:cTn id="28" dur="500"/>
                                        <p:tgtEl>
                                          <p:spTgt spid="83"/>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1" fill="hold" nodeType="click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500"/>
                                        <p:tgtEl>
                                          <p:spTgt spid="3"/>
                                        </p:tgtEl>
                                        <p:attrNameLst>
                                          <p:attrName>ppt_y</p:attrName>
                                        </p:attrNameLst>
                                      </p:cBhvr>
                                      <p:tavLst>
                                        <p:tav tm="0">
                                          <p:val>
                                            <p:strVal val="#ppt_y-#ppt_h*1.125000"/>
                                          </p:val>
                                        </p:tav>
                                        <p:tav tm="100000">
                                          <p:val>
                                            <p:strVal val="#ppt_y"/>
                                          </p:val>
                                        </p:tav>
                                      </p:tavLst>
                                    </p:anim>
                                    <p:animEffect transition="in" filter="wipe(down)">
                                      <p:cBhvr>
                                        <p:cTn id="34" dur="500"/>
                                        <p:tgtEl>
                                          <p:spTgt spid="3"/>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75"/>
                                        </p:tgtEl>
                                        <p:attrNameLst>
                                          <p:attrName>style.visibility</p:attrName>
                                        </p:attrNameLst>
                                      </p:cBhvr>
                                      <p:to>
                                        <p:strVal val="visible"/>
                                      </p:to>
                                    </p:set>
                                    <p:animEffect transition="in" filter="fade">
                                      <p:cBhvr>
                                        <p:cTn id="38" dur="500"/>
                                        <p:tgtEl>
                                          <p:spTgt spid="75"/>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76"/>
                                        </p:tgtEl>
                                        <p:attrNameLst>
                                          <p:attrName>style.visibility</p:attrName>
                                        </p:attrNameLst>
                                      </p:cBhvr>
                                      <p:to>
                                        <p:strVal val="visible"/>
                                      </p:to>
                                    </p:set>
                                    <p:animEffect transition="in" filter="wipe(left)">
                                      <p:cBhvr>
                                        <p:cTn id="41" dur="500"/>
                                        <p:tgtEl>
                                          <p:spTgt spid="76"/>
                                        </p:tgtEl>
                                      </p:cBhvr>
                                    </p:animEffect>
                                  </p:childTnLst>
                                </p:cTn>
                              </p:par>
                            </p:childTnLst>
                          </p:cTn>
                        </p:par>
                        <p:par>
                          <p:cTn id="42" fill="hold">
                            <p:stCondLst>
                              <p:cond delay="1000"/>
                            </p:stCondLst>
                            <p:childTnLst>
                              <p:par>
                                <p:cTn id="43" presetID="10" presetClass="entr" presetSubtype="0" fill="hold" grpId="0" nodeType="afterEffect">
                                  <p:stCondLst>
                                    <p:cond delay="0"/>
                                  </p:stCondLst>
                                  <p:childTnLst>
                                    <p:set>
                                      <p:cBhvr>
                                        <p:cTn id="44" dur="1" fill="hold">
                                          <p:stCondLst>
                                            <p:cond delay="0"/>
                                          </p:stCondLst>
                                        </p:cTn>
                                        <p:tgtEl>
                                          <p:spTgt spid="84"/>
                                        </p:tgtEl>
                                        <p:attrNameLst>
                                          <p:attrName>style.visibility</p:attrName>
                                        </p:attrNameLst>
                                      </p:cBhvr>
                                      <p:to>
                                        <p:strVal val="visible"/>
                                      </p:to>
                                    </p:set>
                                    <p:animEffect transition="in" filter="fade">
                                      <p:cBhvr>
                                        <p:cTn id="45" dur="500"/>
                                        <p:tgtEl>
                                          <p:spTgt spid="84"/>
                                        </p:tgtEl>
                                      </p:cBhvr>
                                    </p:animEffect>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nodeType="click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fade">
                                      <p:cBhvr>
                                        <p:cTn id="50" dur="1000"/>
                                        <p:tgtEl>
                                          <p:spTgt spid="4"/>
                                        </p:tgtEl>
                                      </p:cBhvr>
                                    </p:animEffect>
                                    <p:anim calcmode="lin" valueType="num">
                                      <p:cBhvr>
                                        <p:cTn id="51" dur="1000" fill="hold"/>
                                        <p:tgtEl>
                                          <p:spTgt spid="4"/>
                                        </p:tgtEl>
                                        <p:attrNameLst>
                                          <p:attrName>ppt_x</p:attrName>
                                        </p:attrNameLst>
                                      </p:cBhvr>
                                      <p:tavLst>
                                        <p:tav tm="0">
                                          <p:val>
                                            <p:strVal val="#ppt_x"/>
                                          </p:val>
                                        </p:tav>
                                        <p:tav tm="100000">
                                          <p:val>
                                            <p:strVal val="#ppt_x"/>
                                          </p:val>
                                        </p:tav>
                                      </p:tavLst>
                                    </p:anim>
                                    <p:anim calcmode="lin" valueType="num">
                                      <p:cBhvr>
                                        <p:cTn id="5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p:bldP spid="74" grpId="0" animBg="1"/>
      <p:bldP spid="75" grpId="0"/>
      <p:bldP spid="76" grpId="0" animBg="1"/>
      <p:bldP spid="83" grpId="0"/>
      <p:bldP spid="8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3563888" y="339504"/>
            <a:ext cx="2016224" cy="326390"/>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anose="020B0503020204020204" pitchFamily="34" charset="-122"/>
                <a:ea typeface="微软雅黑" panose="020B0503020204020204" pitchFamily="34" charset="-122"/>
              </a:rPr>
              <a:t>添加标题</a:t>
            </a:r>
          </a:p>
        </p:txBody>
      </p:sp>
      <p:sp>
        <p:nvSpPr>
          <p:cNvPr id="33"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sp>
        <p:nvSpPr>
          <p:cNvPr id="19" name="Rectangle 10"/>
          <p:cNvSpPr/>
          <p:nvPr/>
        </p:nvSpPr>
        <p:spPr>
          <a:xfrm>
            <a:off x="2867585" y="3435846"/>
            <a:ext cx="1415772" cy="461665"/>
          </a:xfrm>
          <a:prstGeom prst="rect">
            <a:avLst/>
          </a:prstGeom>
        </p:spPr>
        <p:txBody>
          <a:bodyPr wrap="none">
            <a:spAutoFit/>
          </a:bodyPr>
          <a:lstStyle/>
          <a:p>
            <a:r>
              <a:rPr lang="zh-CN" altLang="en-US" sz="2400" b="1" dirty="0" smtClean="0">
                <a:solidFill>
                  <a:schemeClr val="accent2"/>
                </a:solidFill>
                <a:latin typeface="微软雅黑" panose="020B0503020204020204" pitchFamily="34" charset="-122"/>
                <a:ea typeface="微软雅黑" panose="020B0503020204020204" pitchFamily="34" charset="-122"/>
              </a:rPr>
              <a:t>填加标题</a:t>
            </a:r>
            <a:endParaRPr lang="en-US" sz="2400" b="1" dirty="0">
              <a:solidFill>
                <a:schemeClr val="accent2"/>
              </a:solidFill>
              <a:latin typeface="微软雅黑" panose="020B0503020204020204" pitchFamily="34" charset="-122"/>
              <a:ea typeface="微软雅黑" panose="020B0503020204020204" pitchFamily="34" charset="-122"/>
            </a:endParaRPr>
          </a:p>
        </p:txBody>
      </p:sp>
      <p:sp>
        <p:nvSpPr>
          <p:cNvPr id="20" name="Rectangle 12"/>
          <p:cNvSpPr/>
          <p:nvPr/>
        </p:nvSpPr>
        <p:spPr>
          <a:xfrm>
            <a:off x="2981771" y="3968912"/>
            <a:ext cx="2448272" cy="72615"/>
          </a:xfrm>
          <a:prstGeom prst="rect">
            <a:avLst/>
          </a:prstGeom>
          <a:pattFill prst="ltDnDiag">
            <a:fgClr>
              <a:schemeClr val="bg1">
                <a:lumMod val="65000"/>
              </a:schemeClr>
            </a:fgClr>
            <a:bgClr>
              <a:schemeClr val="bg1">
                <a:lumMod val="9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微软雅黑" panose="020B0503020204020204" pitchFamily="34" charset="-122"/>
              <a:ea typeface="微软雅黑" panose="020B0503020204020204" pitchFamily="34" charset="-122"/>
            </a:endParaRPr>
          </a:p>
        </p:txBody>
      </p:sp>
      <p:sp>
        <p:nvSpPr>
          <p:cNvPr id="21" name="TextBox 20"/>
          <p:cNvSpPr txBox="1"/>
          <p:nvPr/>
        </p:nvSpPr>
        <p:spPr>
          <a:xfrm>
            <a:off x="2872313" y="4033976"/>
            <a:ext cx="2779807" cy="923330"/>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50000"/>
              </a:lnSpc>
            </a:pP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7" name="组合 26"/>
          <p:cNvGrpSpPr/>
          <p:nvPr/>
        </p:nvGrpSpPr>
        <p:grpSpPr>
          <a:xfrm rot="5400000">
            <a:off x="2842935" y="1661092"/>
            <a:ext cx="1883478" cy="1449684"/>
            <a:chOff x="5027106" y="2345385"/>
            <a:chExt cx="1172844" cy="902720"/>
          </a:xfrm>
        </p:grpSpPr>
        <p:grpSp>
          <p:nvGrpSpPr>
            <p:cNvPr id="28" name="组合 27"/>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30"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5"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TextBox 33"/>
            <p:cNvSpPr>
              <a:spLocks noChangeArrowheads="1"/>
            </p:cNvSpPr>
            <p:nvPr/>
          </p:nvSpPr>
          <p:spPr bwMode="auto">
            <a:xfrm rot="16200000">
              <a:off x="5182715" y="2598823"/>
              <a:ext cx="678823" cy="421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200" b="1" dirty="0" smtClean="0">
                  <a:solidFill>
                    <a:schemeClr val="accent5"/>
                  </a:solidFill>
                  <a:latin typeface="微软雅黑" panose="020B0503020204020204" pitchFamily="34" charset="-122"/>
                  <a:ea typeface="微软雅黑" panose="020B0503020204020204" pitchFamily="34" charset="-122"/>
                </a:rPr>
                <a:t>单击填</a:t>
              </a:r>
              <a:endParaRPr lang="en-US" altLang="zh-CN" sz="2200" b="1" dirty="0" smtClean="0">
                <a:solidFill>
                  <a:schemeClr val="accent5"/>
                </a:solidFill>
                <a:latin typeface="微软雅黑" panose="020B0503020204020204" pitchFamily="34" charset="-122"/>
                <a:ea typeface="微软雅黑" panose="020B0503020204020204" pitchFamily="34" charset="-122"/>
              </a:endParaRPr>
            </a:p>
            <a:p>
              <a:pPr algn="ctr"/>
              <a:r>
                <a:rPr lang="zh-CN" altLang="en-US" sz="2200" b="1" dirty="0" smtClean="0">
                  <a:solidFill>
                    <a:schemeClr val="accent5"/>
                  </a:solidFill>
                  <a:latin typeface="微软雅黑" panose="020B0503020204020204" pitchFamily="34" charset="-122"/>
                  <a:ea typeface="微软雅黑" panose="020B0503020204020204" pitchFamily="34" charset="-122"/>
                </a:rPr>
                <a:t>加内容</a:t>
              </a:r>
              <a:endParaRPr lang="zh-CN" altLang="en-US" sz="2200" b="1" dirty="0">
                <a:solidFill>
                  <a:schemeClr val="accent5"/>
                </a:solidFill>
                <a:latin typeface="微软雅黑" panose="020B0503020204020204" pitchFamily="34" charset="-122"/>
                <a:ea typeface="微软雅黑" panose="020B0503020204020204" pitchFamily="34" charset="-122"/>
              </a:endParaRPr>
            </a:p>
          </p:txBody>
        </p:sp>
      </p:grpSp>
      <p:grpSp>
        <p:nvGrpSpPr>
          <p:cNvPr id="36" name="组合 35"/>
          <p:cNvGrpSpPr/>
          <p:nvPr/>
        </p:nvGrpSpPr>
        <p:grpSpPr>
          <a:xfrm rot="5400000">
            <a:off x="4616408" y="1357623"/>
            <a:ext cx="1490274" cy="1147041"/>
            <a:chOff x="5027106" y="2345385"/>
            <a:chExt cx="1172844" cy="902720"/>
          </a:xfrm>
        </p:grpSpPr>
        <p:grpSp>
          <p:nvGrpSpPr>
            <p:cNvPr id="37" name="组合 36"/>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39"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40"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grpSp>
        <p:sp>
          <p:nvSpPr>
            <p:cNvPr id="38" name="TextBox 33"/>
            <p:cNvSpPr>
              <a:spLocks noChangeArrowheads="1"/>
            </p:cNvSpPr>
            <p:nvPr/>
          </p:nvSpPr>
          <p:spPr bwMode="auto">
            <a:xfrm rot="16200000">
              <a:off x="5141386" y="2602967"/>
              <a:ext cx="678823" cy="387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1600" b="1" dirty="0" smtClean="0">
                  <a:solidFill>
                    <a:schemeClr val="accent3"/>
                  </a:solidFill>
                  <a:latin typeface="微软雅黑" panose="020B0503020204020204" pitchFamily="34" charset="-122"/>
                  <a:ea typeface="微软雅黑" panose="020B0503020204020204" pitchFamily="34" charset="-122"/>
                </a:rPr>
                <a:t>单击填</a:t>
              </a:r>
              <a:endParaRPr lang="en-US" altLang="zh-CN" sz="1600" b="1" dirty="0" smtClean="0">
                <a:solidFill>
                  <a:schemeClr val="accent3"/>
                </a:solidFill>
                <a:latin typeface="微软雅黑" panose="020B0503020204020204" pitchFamily="34" charset="-122"/>
                <a:ea typeface="微软雅黑" panose="020B0503020204020204" pitchFamily="34" charset="-122"/>
              </a:endParaRPr>
            </a:p>
            <a:p>
              <a:pPr algn="ctr"/>
              <a:r>
                <a:rPr lang="zh-CN" altLang="en-US" sz="1600" b="1" dirty="0" smtClean="0">
                  <a:solidFill>
                    <a:schemeClr val="accent3"/>
                  </a:solidFill>
                  <a:latin typeface="微软雅黑" panose="020B0503020204020204" pitchFamily="34" charset="-122"/>
                  <a:ea typeface="微软雅黑" panose="020B0503020204020204" pitchFamily="34" charset="-122"/>
                </a:rPr>
                <a:t>加内容</a:t>
              </a:r>
              <a:endParaRPr lang="zh-CN" altLang="en-US" sz="1600" b="1" dirty="0">
                <a:solidFill>
                  <a:schemeClr val="accent3"/>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rot="5400000">
            <a:off x="731568" y="2065912"/>
            <a:ext cx="2329136" cy="1792700"/>
            <a:chOff x="5027106" y="2345385"/>
            <a:chExt cx="1172844" cy="902720"/>
          </a:xfrm>
        </p:grpSpPr>
        <p:grpSp>
          <p:nvGrpSpPr>
            <p:cNvPr id="23" name="组合 22"/>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25"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6"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TextBox 33"/>
            <p:cNvSpPr>
              <a:spLocks noChangeArrowheads="1"/>
            </p:cNvSpPr>
            <p:nvPr/>
          </p:nvSpPr>
          <p:spPr bwMode="auto">
            <a:xfrm rot="16200000">
              <a:off x="5142377" y="2639161"/>
              <a:ext cx="678823" cy="340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200" b="1" dirty="0" smtClean="0">
                  <a:solidFill>
                    <a:schemeClr val="accent2"/>
                  </a:solidFill>
                  <a:latin typeface="微软雅黑" panose="020B0503020204020204" pitchFamily="34" charset="-122"/>
                  <a:ea typeface="微软雅黑" panose="020B0503020204020204" pitchFamily="34" charset="-122"/>
                </a:rPr>
                <a:t>单击填</a:t>
              </a:r>
              <a:endParaRPr lang="en-US" altLang="zh-CN" sz="2200" b="1" dirty="0" smtClean="0">
                <a:solidFill>
                  <a:schemeClr val="accent2"/>
                </a:solidFill>
                <a:latin typeface="微软雅黑" panose="020B0503020204020204" pitchFamily="34" charset="-122"/>
                <a:ea typeface="微软雅黑" panose="020B0503020204020204" pitchFamily="34" charset="-122"/>
              </a:endParaRPr>
            </a:p>
            <a:p>
              <a:pPr algn="ctr"/>
              <a:r>
                <a:rPr lang="zh-CN" altLang="en-US" sz="2200" b="1" dirty="0" smtClean="0">
                  <a:solidFill>
                    <a:schemeClr val="accent2"/>
                  </a:solidFill>
                  <a:latin typeface="微软雅黑" panose="020B0503020204020204" pitchFamily="34" charset="-122"/>
                  <a:ea typeface="微软雅黑" panose="020B0503020204020204" pitchFamily="34" charset="-122"/>
                </a:rPr>
                <a:t>加内容</a:t>
              </a:r>
              <a:endParaRPr lang="zh-CN" altLang="en-US" sz="2200" b="1" dirty="0">
                <a:solidFill>
                  <a:schemeClr val="accent2"/>
                </a:solidFill>
                <a:latin typeface="微软雅黑" panose="020B0503020204020204" pitchFamily="34" charset="-122"/>
                <a:ea typeface="微软雅黑" panose="020B0503020204020204" pitchFamily="34" charset="-122"/>
              </a:endParaRPr>
            </a:p>
          </p:txBody>
        </p:sp>
      </p:grpSp>
      <p:pic>
        <p:nvPicPr>
          <p:cNvPr id="2" name="图片 1" descr="db30a6ff46aa32e45a04961050c9067d"/>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81395" y="1246505"/>
            <a:ext cx="2426335" cy="3710940"/>
          </a:xfrm>
          <a:prstGeom prst="rect">
            <a:avLst/>
          </a:prstGeom>
        </p:spPr>
      </p:pic>
    </p:spTree>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down)">
                                      <p:cBhvr>
                                        <p:cTn id="7" dur="362">
                                          <p:stCondLst>
                                            <p:cond delay="0"/>
                                          </p:stCondLst>
                                        </p:cTn>
                                        <p:tgtEl>
                                          <p:spTgt spid="22"/>
                                        </p:tgtEl>
                                      </p:cBhvr>
                                    </p:animEffect>
                                    <p:anim calcmode="lin" valueType="num">
                                      <p:cBhvr>
                                        <p:cTn id="8" dur="1139" tmFilter="0,0; 0.14,0.36; 0.43,0.73; 0.71,0.91; 1.0,1.0">
                                          <p:stCondLst>
                                            <p:cond delay="0"/>
                                          </p:stCondLst>
                                        </p:cTn>
                                        <p:tgtEl>
                                          <p:spTgt spid="22"/>
                                        </p:tgtEl>
                                        <p:attrNameLst>
                                          <p:attrName>ppt_x</p:attrName>
                                        </p:attrNameLst>
                                      </p:cBhvr>
                                      <p:tavLst>
                                        <p:tav tm="0">
                                          <p:val>
                                            <p:strVal val="#ppt_x-0.25"/>
                                          </p:val>
                                        </p:tav>
                                        <p:tav tm="100000">
                                          <p:val>
                                            <p:strVal val="#ppt_x"/>
                                          </p:val>
                                        </p:tav>
                                      </p:tavLst>
                                    </p:anim>
                                    <p:anim calcmode="lin" valueType="num">
                                      <p:cBhvr>
                                        <p:cTn id="9" dur="415" tmFilter="0.0,0.0; 0.25,0.07; 0.50,0.2; 0.75,0.467; 1.0,1.0">
                                          <p:stCondLst>
                                            <p:cond delay="0"/>
                                          </p:stCondLst>
                                        </p:cTn>
                                        <p:tgtEl>
                                          <p:spTgt spid="22"/>
                                        </p:tgtEl>
                                        <p:attrNameLst>
                                          <p:attrName>ppt_y</p:attrName>
                                        </p:attrNameLst>
                                      </p:cBhvr>
                                      <p:tavLst>
                                        <p:tav tm="0" fmla="#ppt_y-sin(pi*$)/3">
                                          <p:val>
                                            <p:fltVal val="0.5"/>
                                          </p:val>
                                        </p:tav>
                                        <p:tav tm="100000">
                                          <p:val>
                                            <p:fltVal val="1"/>
                                          </p:val>
                                        </p:tav>
                                      </p:tavLst>
                                    </p:anim>
                                    <p:anim calcmode="lin" valueType="num">
                                      <p:cBhvr>
                                        <p:cTn id="10" dur="415" tmFilter="0, 0; 0.125,0.2665; 0.25,0.4; 0.375,0.465; 0.5,0.5;  0.625,0.535; 0.75,0.6; 0.875,0.7335; 1,1">
                                          <p:stCondLst>
                                            <p:cond delay="415"/>
                                          </p:stCondLst>
                                        </p:cTn>
                                        <p:tgtEl>
                                          <p:spTgt spid="22"/>
                                        </p:tgtEl>
                                        <p:attrNameLst>
                                          <p:attrName>ppt_y</p:attrName>
                                        </p:attrNameLst>
                                      </p:cBhvr>
                                      <p:tavLst>
                                        <p:tav tm="0" fmla="#ppt_y-sin(pi*$)/9">
                                          <p:val>
                                            <p:fltVal val="0"/>
                                          </p:val>
                                        </p:tav>
                                        <p:tav tm="100000">
                                          <p:val>
                                            <p:fltVal val="1"/>
                                          </p:val>
                                        </p:tav>
                                      </p:tavLst>
                                    </p:anim>
                                    <p:anim calcmode="lin" valueType="num">
                                      <p:cBhvr>
                                        <p:cTn id="11" dur="207" tmFilter="0, 0; 0.125,0.2665; 0.25,0.4; 0.375,0.465; 0.5,0.5;  0.625,0.535; 0.75,0.6; 0.875,0.7335; 1,1">
                                          <p:stCondLst>
                                            <p:cond delay="828"/>
                                          </p:stCondLst>
                                        </p:cTn>
                                        <p:tgtEl>
                                          <p:spTgt spid="22"/>
                                        </p:tgtEl>
                                        <p:attrNameLst>
                                          <p:attrName>ppt_y</p:attrName>
                                        </p:attrNameLst>
                                      </p:cBhvr>
                                      <p:tavLst>
                                        <p:tav tm="0" fmla="#ppt_y-sin(pi*$)/27">
                                          <p:val>
                                            <p:fltVal val="0"/>
                                          </p:val>
                                        </p:tav>
                                        <p:tav tm="100000">
                                          <p:val>
                                            <p:fltVal val="1"/>
                                          </p:val>
                                        </p:tav>
                                      </p:tavLst>
                                    </p:anim>
                                    <p:anim calcmode="lin" valueType="num">
                                      <p:cBhvr>
                                        <p:cTn id="12" dur="103" tmFilter="0, 0; 0.125,0.2665; 0.25,0.4; 0.375,0.465; 0.5,0.5;  0.625,0.535; 0.75,0.6; 0.875,0.7335; 1,1">
                                          <p:stCondLst>
                                            <p:cond delay="1035"/>
                                          </p:stCondLst>
                                        </p:cTn>
                                        <p:tgtEl>
                                          <p:spTgt spid="22"/>
                                        </p:tgtEl>
                                        <p:attrNameLst>
                                          <p:attrName>ppt_y</p:attrName>
                                        </p:attrNameLst>
                                      </p:cBhvr>
                                      <p:tavLst>
                                        <p:tav tm="0" fmla="#ppt_y-sin(pi*$)/81">
                                          <p:val>
                                            <p:fltVal val="0"/>
                                          </p:val>
                                        </p:tav>
                                        <p:tav tm="100000">
                                          <p:val>
                                            <p:fltVal val="1"/>
                                          </p:val>
                                        </p:tav>
                                      </p:tavLst>
                                    </p:anim>
                                    <p:animScale>
                                      <p:cBhvr>
                                        <p:cTn id="13" dur="16">
                                          <p:stCondLst>
                                            <p:cond delay="406"/>
                                          </p:stCondLst>
                                        </p:cTn>
                                        <p:tgtEl>
                                          <p:spTgt spid="22"/>
                                        </p:tgtEl>
                                      </p:cBhvr>
                                      <p:to x="100000" y="60000"/>
                                    </p:animScale>
                                    <p:animScale>
                                      <p:cBhvr>
                                        <p:cTn id="14" dur="104" decel="50000">
                                          <p:stCondLst>
                                            <p:cond delay="423"/>
                                          </p:stCondLst>
                                        </p:cTn>
                                        <p:tgtEl>
                                          <p:spTgt spid="22"/>
                                        </p:tgtEl>
                                      </p:cBhvr>
                                      <p:to x="100000" y="100000"/>
                                    </p:animScale>
                                    <p:animScale>
                                      <p:cBhvr>
                                        <p:cTn id="15" dur="16">
                                          <p:stCondLst>
                                            <p:cond delay="820"/>
                                          </p:stCondLst>
                                        </p:cTn>
                                        <p:tgtEl>
                                          <p:spTgt spid="22"/>
                                        </p:tgtEl>
                                      </p:cBhvr>
                                      <p:to x="100000" y="80000"/>
                                    </p:animScale>
                                    <p:animScale>
                                      <p:cBhvr>
                                        <p:cTn id="16" dur="104" decel="50000">
                                          <p:stCondLst>
                                            <p:cond delay="836"/>
                                          </p:stCondLst>
                                        </p:cTn>
                                        <p:tgtEl>
                                          <p:spTgt spid="22"/>
                                        </p:tgtEl>
                                      </p:cBhvr>
                                      <p:to x="100000" y="100000"/>
                                    </p:animScale>
                                    <p:animScale>
                                      <p:cBhvr>
                                        <p:cTn id="17" dur="16">
                                          <p:stCondLst>
                                            <p:cond delay="1026"/>
                                          </p:stCondLst>
                                        </p:cTn>
                                        <p:tgtEl>
                                          <p:spTgt spid="22"/>
                                        </p:tgtEl>
                                      </p:cBhvr>
                                      <p:to x="100000" y="90000"/>
                                    </p:animScale>
                                    <p:animScale>
                                      <p:cBhvr>
                                        <p:cTn id="18" dur="104" decel="50000">
                                          <p:stCondLst>
                                            <p:cond delay="1042"/>
                                          </p:stCondLst>
                                        </p:cTn>
                                        <p:tgtEl>
                                          <p:spTgt spid="22"/>
                                        </p:tgtEl>
                                      </p:cBhvr>
                                      <p:to x="100000" y="100000"/>
                                    </p:animScale>
                                    <p:animScale>
                                      <p:cBhvr>
                                        <p:cTn id="19" dur="16">
                                          <p:stCondLst>
                                            <p:cond delay="1130"/>
                                          </p:stCondLst>
                                        </p:cTn>
                                        <p:tgtEl>
                                          <p:spTgt spid="22"/>
                                        </p:tgtEl>
                                      </p:cBhvr>
                                      <p:to x="100000" y="95000"/>
                                    </p:animScale>
                                    <p:animScale>
                                      <p:cBhvr>
                                        <p:cTn id="20" dur="104" decel="50000">
                                          <p:stCondLst>
                                            <p:cond delay="1146"/>
                                          </p:stCondLst>
                                        </p:cTn>
                                        <p:tgtEl>
                                          <p:spTgt spid="22"/>
                                        </p:tgtEl>
                                      </p:cBhvr>
                                      <p:to x="100000" y="100000"/>
                                    </p:animScale>
                                  </p:childTnLst>
                                </p:cTn>
                              </p:par>
                              <p:par>
                                <p:cTn id="21" presetID="26" presetClass="entr" presetSubtype="0" fill="hold" nodeType="withEffect">
                                  <p:stCondLst>
                                    <p:cond delay="250"/>
                                  </p:stCondLst>
                                  <p:childTnLst>
                                    <p:set>
                                      <p:cBhvr>
                                        <p:cTn id="22" dur="1" fill="hold">
                                          <p:stCondLst>
                                            <p:cond delay="0"/>
                                          </p:stCondLst>
                                        </p:cTn>
                                        <p:tgtEl>
                                          <p:spTgt spid="27"/>
                                        </p:tgtEl>
                                        <p:attrNameLst>
                                          <p:attrName>style.visibility</p:attrName>
                                        </p:attrNameLst>
                                      </p:cBhvr>
                                      <p:to>
                                        <p:strVal val="visible"/>
                                      </p:to>
                                    </p:set>
                                    <p:animEffect transition="in" filter="wipe(down)">
                                      <p:cBhvr>
                                        <p:cTn id="23" dur="362">
                                          <p:stCondLst>
                                            <p:cond delay="0"/>
                                          </p:stCondLst>
                                        </p:cTn>
                                        <p:tgtEl>
                                          <p:spTgt spid="27"/>
                                        </p:tgtEl>
                                      </p:cBhvr>
                                    </p:animEffect>
                                    <p:anim calcmode="lin" valueType="num">
                                      <p:cBhvr>
                                        <p:cTn id="24" dur="1139" tmFilter="0,0; 0.14,0.36; 0.43,0.73; 0.71,0.91; 1.0,1.0">
                                          <p:stCondLst>
                                            <p:cond delay="0"/>
                                          </p:stCondLst>
                                        </p:cTn>
                                        <p:tgtEl>
                                          <p:spTgt spid="27"/>
                                        </p:tgtEl>
                                        <p:attrNameLst>
                                          <p:attrName>ppt_x</p:attrName>
                                        </p:attrNameLst>
                                      </p:cBhvr>
                                      <p:tavLst>
                                        <p:tav tm="0">
                                          <p:val>
                                            <p:strVal val="#ppt_x-0.25"/>
                                          </p:val>
                                        </p:tav>
                                        <p:tav tm="100000">
                                          <p:val>
                                            <p:strVal val="#ppt_x"/>
                                          </p:val>
                                        </p:tav>
                                      </p:tavLst>
                                    </p:anim>
                                    <p:anim calcmode="lin" valueType="num">
                                      <p:cBhvr>
                                        <p:cTn id="25" dur="415" tmFilter="0.0,0.0; 0.25,0.07; 0.50,0.2; 0.75,0.467; 1.0,1.0">
                                          <p:stCondLst>
                                            <p:cond delay="0"/>
                                          </p:stCondLst>
                                        </p:cTn>
                                        <p:tgtEl>
                                          <p:spTgt spid="27"/>
                                        </p:tgtEl>
                                        <p:attrNameLst>
                                          <p:attrName>ppt_y</p:attrName>
                                        </p:attrNameLst>
                                      </p:cBhvr>
                                      <p:tavLst>
                                        <p:tav tm="0" fmla="#ppt_y-sin(pi*$)/3">
                                          <p:val>
                                            <p:fltVal val="0.5"/>
                                          </p:val>
                                        </p:tav>
                                        <p:tav tm="100000">
                                          <p:val>
                                            <p:fltVal val="1"/>
                                          </p:val>
                                        </p:tav>
                                      </p:tavLst>
                                    </p:anim>
                                    <p:anim calcmode="lin" valueType="num">
                                      <p:cBhvr>
                                        <p:cTn id="26" dur="415" tmFilter="0, 0; 0.125,0.2665; 0.25,0.4; 0.375,0.465; 0.5,0.5;  0.625,0.535; 0.75,0.6; 0.875,0.7335; 1,1">
                                          <p:stCondLst>
                                            <p:cond delay="415"/>
                                          </p:stCondLst>
                                        </p:cTn>
                                        <p:tgtEl>
                                          <p:spTgt spid="27"/>
                                        </p:tgtEl>
                                        <p:attrNameLst>
                                          <p:attrName>ppt_y</p:attrName>
                                        </p:attrNameLst>
                                      </p:cBhvr>
                                      <p:tavLst>
                                        <p:tav tm="0" fmla="#ppt_y-sin(pi*$)/9">
                                          <p:val>
                                            <p:fltVal val="0"/>
                                          </p:val>
                                        </p:tav>
                                        <p:tav tm="100000">
                                          <p:val>
                                            <p:fltVal val="1"/>
                                          </p:val>
                                        </p:tav>
                                      </p:tavLst>
                                    </p:anim>
                                    <p:anim calcmode="lin" valueType="num">
                                      <p:cBhvr>
                                        <p:cTn id="27" dur="207" tmFilter="0, 0; 0.125,0.2665; 0.25,0.4; 0.375,0.465; 0.5,0.5;  0.625,0.535; 0.75,0.6; 0.875,0.7335; 1,1">
                                          <p:stCondLst>
                                            <p:cond delay="828"/>
                                          </p:stCondLst>
                                        </p:cTn>
                                        <p:tgtEl>
                                          <p:spTgt spid="27"/>
                                        </p:tgtEl>
                                        <p:attrNameLst>
                                          <p:attrName>ppt_y</p:attrName>
                                        </p:attrNameLst>
                                      </p:cBhvr>
                                      <p:tavLst>
                                        <p:tav tm="0" fmla="#ppt_y-sin(pi*$)/27">
                                          <p:val>
                                            <p:fltVal val="0"/>
                                          </p:val>
                                        </p:tav>
                                        <p:tav tm="100000">
                                          <p:val>
                                            <p:fltVal val="1"/>
                                          </p:val>
                                        </p:tav>
                                      </p:tavLst>
                                    </p:anim>
                                    <p:anim calcmode="lin" valueType="num">
                                      <p:cBhvr>
                                        <p:cTn id="28" dur="103" tmFilter="0, 0; 0.125,0.2665; 0.25,0.4; 0.375,0.465; 0.5,0.5;  0.625,0.535; 0.75,0.6; 0.875,0.7335; 1,1">
                                          <p:stCondLst>
                                            <p:cond delay="1035"/>
                                          </p:stCondLst>
                                        </p:cTn>
                                        <p:tgtEl>
                                          <p:spTgt spid="27"/>
                                        </p:tgtEl>
                                        <p:attrNameLst>
                                          <p:attrName>ppt_y</p:attrName>
                                        </p:attrNameLst>
                                      </p:cBhvr>
                                      <p:tavLst>
                                        <p:tav tm="0" fmla="#ppt_y-sin(pi*$)/81">
                                          <p:val>
                                            <p:fltVal val="0"/>
                                          </p:val>
                                        </p:tav>
                                        <p:tav tm="100000">
                                          <p:val>
                                            <p:fltVal val="1"/>
                                          </p:val>
                                        </p:tav>
                                      </p:tavLst>
                                    </p:anim>
                                    <p:animScale>
                                      <p:cBhvr>
                                        <p:cTn id="29" dur="16">
                                          <p:stCondLst>
                                            <p:cond delay="406"/>
                                          </p:stCondLst>
                                        </p:cTn>
                                        <p:tgtEl>
                                          <p:spTgt spid="27"/>
                                        </p:tgtEl>
                                      </p:cBhvr>
                                      <p:to x="100000" y="60000"/>
                                    </p:animScale>
                                    <p:animScale>
                                      <p:cBhvr>
                                        <p:cTn id="30" dur="104" decel="50000">
                                          <p:stCondLst>
                                            <p:cond delay="423"/>
                                          </p:stCondLst>
                                        </p:cTn>
                                        <p:tgtEl>
                                          <p:spTgt spid="27"/>
                                        </p:tgtEl>
                                      </p:cBhvr>
                                      <p:to x="100000" y="100000"/>
                                    </p:animScale>
                                    <p:animScale>
                                      <p:cBhvr>
                                        <p:cTn id="31" dur="16">
                                          <p:stCondLst>
                                            <p:cond delay="820"/>
                                          </p:stCondLst>
                                        </p:cTn>
                                        <p:tgtEl>
                                          <p:spTgt spid="27"/>
                                        </p:tgtEl>
                                      </p:cBhvr>
                                      <p:to x="100000" y="80000"/>
                                    </p:animScale>
                                    <p:animScale>
                                      <p:cBhvr>
                                        <p:cTn id="32" dur="104" decel="50000">
                                          <p:stCondLst>
                                            <p:cond delay="836"/>
                                          </p:stCondLst>
                                        </p:cTn>
                                        <p:tgtEl>
                                          <p:spTgt spid="27"/>
                                        </p:tgtEl>
                                      </p:cBhvr>
                                      <p:to x="100000" y="100000"/>
                                    </p:animScale>
                                    <p:animScale>
                                      <p:cBhvr>
                                        <p:cTn id="33" dur="16">
                                          <p:stCondLst>
                                            <p:cond delay="1026"/>
                                          </p:stCondLst>
                                        </p:cTn>
                                        <p:tgtEl>
                                          <p:spTgt spid="27"/>
                                        </p:tgtEl>
                                      </p:cBhvr>
                                      <p:to x="100000" y="90000"/>
                                    </p:animScale>
                                    <p:animScale>
                                      <p:cBhvr>
                                        <p:cTn id="34" dur="104" decel="50000">
                                          <p:stCondLst>
                                            <p:cond delay="1042"/>
                                          </p:stCondLst>
                                        </p:cTn>
                                        <p:tgtEl>
                                          <p:spTgt spid="27"/>
                                        </p:tgtEl>
                                      </p:cBhvr>
                                      <p:to x="100000" y="100000"/>
                                    </p:animScale>
                                    <p:animScale>
                                      <p:cBhvr>
                                        <p:cTn id="35" dur="16">
                                          <p:stCondLst>
                                            <p:cond delay="1130"/>
                                          </p:stCondLst>
                                        </p:cTn>
                                        <p:tgtEl>
                                          <p:spTgt spid="27"/>
                                        </p:tgtEl>
                                      </p:cBhvr>
                                      <p:to x="100000" y="95000"/>
                                    </p:animScale>
                                    <p:animScale>
                                      <p:cBhvr>
                                        <p:cTn id="36" dur="104" decel="50000">
                                          <p:stCondLst>
                                            <p:cond delay="1146"/>
                                          </p:stCondLst>
                                        </p:cTn>
                                        <p:tgtEl>
                                          <p:spTgt spid="27"/>
                                        </p:tgtEl>
                                      </p:cBhvr>
                                      <p:to x="100000" y="100000"/>
                                    </p:animScale>
                                  </p:childTnLst>
                                </p:cTn>
                              </p:par>
                              <p:par>
                                <p:cTn id="37" presetID="26" presetClass="entr" presetSubtype="0" fill="hold" nodeType="withEffect">
                                  <p:stCondLst>
                                    <p:cond delay="500"/>
                                  </p:stCondLst>
                                  <p:childTnLst>
                                    <p:set>
                                      <p:cBhvr>
                                        <p:cTn id="38" dur="1" fill="hold">
                                          <p:stCondLst>
                                            <p:cond delay="0"/>
                                          </p:stCondLst>
                                        </p:cTn>
                                        <p:tgtEl>
                                          <p:spTgt spid="36"/>
                                        </p:tgtEl>
                                        <p:attrNameLst>
                                          <p:attrName>style.visibility</p:attrName>
                                        </p:attrNameLst>
                                      </p:cBhvr>
                                      <p:to>
                                        <p:strVal val="visible"/>
                                      </p:to>
                                    </p:set>
                                    <p:animEffect transition="in" filter="wipe(down)">
                                      <p:cBhvr>
                                        <p:cTn id="39" dur="362">
                                          <p:stCondLst>
                                            <p:cond delay="0"/>
                                          </p:stCondLst>
                                        </p:cTn>
                                        <p:tgtEl>
                                          <p:spTgt spid="36"/>
                                        </p:tgtEl>
                                      </p:cBhvr>
                                    </p:animEffect>
                                    <p:anim calcmode="lin" valueType="num">
                                      <p:cBhvr>
                                        <p:cTn id="40" dur="1139" tmFilter="0,0; 0.14,0.36; 0.43,0.73; 0.71,0.91; 1.0,1.0">
                                          <p:stCondLst>
                                            <p:cond delay="0"/>
                                          </p:stCondLst>
                                        </p:cTn>
                                        <p:tgtEl>
                                          <p:spTgt spid="36"/>
                                        </p:tgtEl>
                                        <p:attrNameLst>
                                          <p:attrName>ppt_x</p:attrName>
                                        </p:attrNameLst>
                                      </p:cBhvr>
                                      <p:tavLst>
                                        <p:tav tm="0">
                                          <p:val>
                                            <p:strVal val="#ppt_x-0.25"/>
                                          </p:val>
                                        </p:tav>
                                        <p:tav tm="100000">
                                          <p:val>
                                            <p:strVal val="#ppt_x"/>
                                          </p:val>
                                        </p:tav>
                                      </p:tavLst>
                                    </p:anim>
                                    <p:anim calcmode="lin" valueType="num">
                                      <p:cBhvr>
                                        <p:cTn id="41" dur="415" tmFilter="0.0,0.0; 0.25,0.07; 0.50,0.2; 0.75,0.467; 1.0,1.0">
                                          <p:stCondLst>
                                            <p:cond delay="0"/>
                                          </p:stCondLst>
                                        </p:cTn>
                                        <p:tgtEl>
                                          <p:spTgt spid="36"/>
                                        </p:tgtEl>
                                        <p:attrNameLst>
                                          <p:attrName>ppt_y</p:attrName>
                                        </p:attrNameLst>
                                      </p:cBhvr>
                                      <p:tavLst>
                                        <p:tav tm="0" fmla="#ppt_y-sin(pi*$)/3">
                                          <p:val>
                                            <p:fltVal val="0.5"/>
                                          </p:val>
                                        </p:tav>
                                        <p:tav tm="100000">
                                          <p:val>
                                            <p:fltVal val="1"/>
                                          </p:val>
                                        </p:tav>
                                      </p:tavLst>
                                    </p:anim>
                                    <p:anim calcmode="lin" valueType="num">
                                      <p:cBhvr>
                                        <p:cTn id="42" dur="415" tmFilter="0, 0; 0.125,0.2665; 0.25,0.4; 0.375,0.465; 0.5,0.5;  0.625,0.535; 0.75,0.6; 0.875,0.7335; 1,1">
                                          <p:stCondLst>
                                            <p:cond delay="415"/>
                                          </p:stCondLst>
                                        </p:cTn>
                                        <p:tgtEl>
                                          <p:spTgt spid="36"/>
                                        </p:tgtEl>
                                        <p:attrNameLst>
                                          <p:attrName>ppt_y</p:attrName>
                                        </p:attrNameLst>
                                      </p:cBhvr>
                                      <p:tavLst>
                                        <p:tav tm="0" fmla="#ppt_y-sin(pi*$)/9">
                                          <p:val>
                                            <p:fltVal val="0"/>
                                          </p:val>
                                        </p:tav>
                                        <p:tav tm="100000">
                                          <p:val>
                                            <p:fltVal val="1"/>
                                          </p:val>
                                        </p:tav>
                                      </p:tavLst>
                                    </p:anim>
                                    <p:anim calcmode="lin" valueType="num">
                                      <p:cBhvr>
                                        <p:cTn id="43" dur="207" tmFilter="0, 0; 0.125,0.2665; 0.25,0.4; 0.375,0.465; 0.5,0.5;  0.625,0.535; 0.75,0.6; 0.875,0.7335; 1,1">
                                          <p:stCondLst>
                                            <p:cond delay="828"/>
                                          </p:stCondLst>
                                        </p:cTn>
                                        <p:tgtEl>
                                          <p:spTgt spid="36"/>
                                        </p:tgtEl>
                                        <p:attrNameLst>
                                          <p:attrName>ppt_y</p:attrName>
                                        </p:attrNameLst>
                                      </p:cBhvr>
                                      <p:tavLst>
                                        <p:tav tm="0" fmla="#ppt_y-sin(pi*$)/27">
                                          <p:val>
                                            <p:fltVal val="0"/>
                                          </p:val>
                                        </p:tav>
                                        <p:tav tm="100000">
                                          <p:val>
                                            <p:fltVal val="1"/>
                                          </p:val>
                                        </p:tav>
                                      </p:tavLst>
                                    </p:anim>
                                    <p:anim calcmode="lin" valueType="num">
                                      <p:cBhvr>
                                        <p:cTn id="44" dur="103" tmFilter="0, 0; 0.125,0.2665; 0.25,0.4; 0.375,0.465; 0.5,0.5;  0.625,0.535; 0.75,0.6; 0.875,0.7335; 1,1">
                                          <p:stCondLst>
                                            <p:cond delay="1035"/>
                                          </p:stCondLst>
                                        </p:cTn>
                                        <p:tgtEl>
                                          <p:spTgt spid="36"/>
                                        </p:tgtEl>
                                        <p:attrNameLst>
                                          <p:attrName>ppt_y</p:attrName>
                                        </p:attrNameLst>
                                      </p:cBhvr>
                                      <p:tavLst>
                                        <p:tav tm="0" fmla="#ppt_y-sin(pi*$)/81">
                                          <p:val>
                                            <p:fltVal val="0"/>
                                          </p:val>
                                        </p:tav>
                                        <p:tav tm="100000">
                                          <p:val>
                                            <p:fltVal val="1"/>
                                          </p:val>
                                        </p:tav>
                                      </p:tavLst>
                                    </p:anim>
                                    <p:animScale>
                                      <p:cBhvr>
                                        <p:cTn id="45" dur="16">
                                          <p:stCondLst>
                                            <p:cond delay="406"/>
                                          </p:stCondLst>
                                        </p:cTn>
                                        <p:tgtEl>
                                          <p:spTgt spid="36"/>
                                        </p:tgtEl>
                                      </p:cBhvr>
                                      <p:to x="100000" y="60000"/>
                                    </p:animScale>
                                    <p:animScale>
                                      <p:cBhvr>
                                        <p:cTn id="46" dur="104" decel="50000">
                                          <p:stCondLst>
                                            <p:cond delay="423"/>
                                          </p:stCondLst>
                                        </p:cTn>
                                        <p:tgtEl>
                                          <p:spTgt spid="36"/>
                                        </p:tgtEl>
                                      </p:cBhvr>
                                      <p:to x="100000" y="100000"/>
                                    </p:animScale>
                                    <p:animScale>
                                      <p:cBhvr>
                                        <p:cTn id="47" dur="16">
                                          <p:stCondLst>
                                            <p:cond delay="820"/>
                                          </p:stCondLst>
                                        </p:cTn>
                                        <p:tgtEl>
                                          <p:spTgt spid="36"/>
                                        </p:tgtEl>
                                      </p:cBhvr>
                                      <p:to x="100000" y="80000"/>
                                    </p:animScale>
                                    <p:animScale>
                                      <p:cBhvr>
                                        <p:cTn id="48" dur="104" decel="50000">
                                          <p:stCondLst>
                                            <p:cond delay="836"/>
                                          </p:stCondLst>
                                        </p:cTn>
                                        <p:tgtEl>
                                          <p:spTgt spid="36"/>
                                        </p:tgtEl>
                                      </p:cBhvr>
                                      <p:to x="100000" y="100000"/>
                                    </p:animScale>
                                    <p:animScale>
                                      <p:cBhvr>
                                        <p:cTn id="49" dur="16">
                                          <p:stCondLst>
                                            <p:cond delay="1026"/>
                                          </p:stCondLst>
                                        </p:cTn>
                                        <p:tgtEl>
                                          <p:spTgt spid="36"/>
                                        </p:tgtEl>
                                      </p:cBhvr>
                                      <p:to x="100000" y="90000"/>
                                    </p:animScale>
                                    <p:animScale>
                                      <p:cBhvr>
                                        <p:cTn id="50" dur="104" decel="50000">
                                          <p:stCondLst>
                                            <p:cond delay="1042"/>
                                          </p:stCondLst>
                                        </p:cTn>
                                        <p:tgtEl>
                                          <p:spTgt spid="36"/>
                                        </p:tgtEl>
                                      </p:cBhvr>
                                      <p:to x="100000" y="100000"/>
                                    </p:animScale>
                                    <p:animScale>
                                      <p:cBhvr>
                                        <p:cTn id="51" dur="16">
                                          <p:stCondLst>
                                            <p:cond delay="1130"/>
                                          </p:stCondLst>
                                        </p:cTn>
                                        <p:tgtEl>
                                          <p:spTgt spid="36"/>
                                        </p:tgtEl>
                                      </p:cBhvr>
                                      <p:to x="100000" y="95000"/>
                                    </p:animScale>
                                    <p:animScale>
                                      <p:cBhvr>
                                        <p:cTn id="52" dur="104" decel="50000">
                                          <p:stCondLst>
                                            <p:cond delay="1146"/>
                                          </p:stCondLst>
                                        </p:cTn>
                                        <p:tgtEl>
                                          <p:spTgt spid="36"/>
                                        </p:tgtEl>
                                      </p:cBhvr>
                                      <p:to x="100000" y="100000"/>
                                    </p:animScale>
                                  </p:childTnLst>
                                </p:cTn>
                              </p:par>
                            </p:childTnLst>
                          </p:cTn>
                        </p:par>
                        <p:par>
                          <p:cTn id="53" fill="hold">
                            <p:stCondLst>
                              <p:cond delay="1500"/>
                            </p:stCondLst>
                            <p:childTnLst>
                              <p:par>
                                <p:cTn id="54" presetID="10" presetClass="entr" presetSubtype="0" fill="hold" grpId="0" nodeType="afterEffect">
                                  <p:stCondLst>
                                    <p:cond delay="0"/>
                                  </p:stCondLst>
                                  <p:childTnLst>
                                    <p:set>
                                      <p:cBhvr>
                                        <p:cTn id="55" dur="1" fill="hold">
                                          <p:stCondLst>
                                            <p:cond delay="0"/>
                                          </p:stCondLst>
                                        </p:cTn>
                                        <p:tgtEl>
                                          <p:spTgt spid="19"/>
                                        </p:tgtEl>
                                        <p:attrNameLst>
                                          <p:attrName>style.visibility</p:attrName>
                                        </p:attrNameLst>
                                      </p:cBhvr>
                                      <p:to>
                                        <p:strVal val="visible"/>
                                      </p:to>
                                    </p:set>
                                    <p:animEffect transition="in" filter="fade">
                                      <p:cBhvr>
                                        <p:cTn id="56" dur="500"/>
                                        <p:tgtEl>
                                          <p:spTgt spid="19"/>
                                        </p:tgtEl>
                                      </p:cBhvr>
                                    </p:animEffect>
                                  </p:childTnLst>
                                </p:cTn>
                              </p:par>
                            </p:childTnLst>
                          </p:cTn>
                        </p:par>
                        <p:par>
                          <p:cTn id="57" fill="hold">
                            <p:stCondLst>
                              <p:cond delay="2000"/>
                            </p:stCondLst>
                            <p:childTnLst>
                              <p:par>
                                <p:cTn id="58" presetID="22" presetClass="entr" presetSubtype="8" fill="hold" grpId="0" nodeType="after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wipe(left)">
                                      <p:cBhvr>
                                        <p:cTn id="60" dur="500"/>
                                        <p:tgtEl>
                                          <p:spTgt spid="20"/>
                                        </p:tgtEl>
                                      </p:cBhvr>
                                    </p:animEffect>
                                  </p:childTnLst>
                                </p:cTn>
                              </p:par>
                            </p:childTnLst>
                          </p:cTn>
                        </p:par>
                        <p:par>
                          <p:cTn id="61" fill="hold">
                            <p:stCondLst>
                              <p:cond delay="2500"/>
                            </p:stCondLst>
                            <p:childTnLst>
                              <p:par>
                                <p:cTn id="62" presetID="10" presetClass="entr" presetSubtype="0" fill="hold" grpId="0" nodeType="after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fade">
                                      <p:cBhvr>
                                        <p:cTn id="6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animBg="1"/>
      <p:bldP spid="2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3563888" y="339504"/>
            <a:ext cx="2016224" cy="326390"/>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anose="020B0503020204020204" pitchFamily="34" charset="-122"/>
                <a:ea typeface="微软雅黑" panose="020B0503020204020204" pitchFamily="34" charset="-122"/>
              </a:rPr>
              <a:t>添加标题</a:t>
            </a:r>
          </a:p>
        </p:txBody>
      </p:sp>
      <p:sp>
        <p:nvSpPr>
          <p:cNvPr id="33"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sp>
        <p:nvSpPr>
          <p:cNvPr id="58" name="TextBox 57"/>
          <p:cNvSpPr txBox="1"/>
          <p:nvPr/>
        </p:nvSpPr>
        <p:spPr>
          <a:xfrm>
            <a:off x="904733" y="3584671"/>
            <a:ext cx="1409353" cy="923330"/>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dirty="0">
                <a:solidFill>
                  <a:schemeClr val="tx1">
                    <a:lumMod val="75000"/>
                    <a:lumOff val="25000"/>
                  </a:schemeClr>
                </a:solidFill>
              </a:rPr>
              <a:t>点击输入简要文字内容，文字内容需概括精炼，不用多余的文字修饰，言简意赅的说明分项内容</a:t>
            </a:r>
            <a:r>
              <a:rPr lang="en-US" altLang="zh-CN" dirty="0">
                <a:solidFill>
                  <a:schemeClr val="tx1">
                    <a:lumMod val="75000"/>
                    <a:lumOff val="25000"/>
                  </a:schemeClr>
                </a:solidFill>
              </a:rPr>
              <a:t>……</a:t>
            </a:r>
          </a:p>
        </p:txBody>
      </p:sp>
      <p:sp>
        <p:nvSpPr>
          <p:cNvPr id="59" name="TextBox 58"/>
          <p:cNvSpPr txBox="1"/>
          <p:nvPr/>
        </p:nvSpPr>
        <p:spPr>
          <a:xfrm>
            <a:off x="2912509" y="3584671"/>
            <a:ext cx="1409353" cy="923330"/>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dirty="0">
                <a:solidFill>
                  <a:schemeClr val="tx1">
                    <a:lumMod val="75000"/>
                    <a:lumOff val="25000"/>
                  </a:schemeClr>
                </a:solidFill>
              </a:rPr>
              <a:t>点击输入简要文字内容，文字内容需概括精炼，不用多余的文字修饰，言简意赅的说明分项内容</a:t>
            </a:r>
            <a:r>
              <a:rPr lang="en-US" altLang="zh-CN" dirty="0">
                <a:solidFill>
                  <a:schemeClr val="tx1">
                    <a:lumMod val="75000"/>
                    <a:lumOff val="25000"/>
                  </a:schemeClr>
                </a:solidFill>
              </a:rPr>
              <a:t>……</a:t>
            </a:r>
          </a:p>
        </p:txBody>
      </p:sp>
      <p:sp>
        <p:nvSpPr>
          <p:cNvPr id="60" name="TextBox 59"/>
          <p:cNvSpPr txBox="1"/>
          <p:nvPr/>
        </p:nvSpPr>
        <p:spPr>
          <a:xfrm>
            <a:off x="4907111" y="3592636"/>
            <a:ext cx="1409353" cy="923330"/>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dirty="0">
                <a:solidFill>
                  <a:schemeClr val="tx1">
                    <a:lumMod val="75000"/>
                    <a:lumOff val="25000"/>
                  </a:schemeClr>
                </a:solidFill>
              </a:rPr>
              <a:t>点击输入简要文字内容，文字内容需概括精炼，不用多余的文字修饰，言简意赅的说明分项内容</a:t>
            </a:r>
            <a:r>
              <a:rPr lang="en-US" altLang="zh-CN" dirty="0">
                <a:solidFill>
                  <a:schemeClr val="tx1">
                    <a:lumMod val="75000"/>
                    <a:lumOff val="25000"/>
                  </a:schemeClr>
                </a:solidFill>
              </a:rPr>
              <a:t>……</a:t>
            </a:r>
          </a:p>
        </p:txBody>
      </p:sp>
      <p:sp>
        <p:nvSpPr>
          <p:cNvPr id="61" name="TextBox 60"/>
          <p:cNvSpPr txBox="1"/>
          <p:nvPr/>
        </p:nvSpPr>
        <p:spPr>
          <a:xfrm>
            <a:off x="6870379" y="3592636"/>
            <a:ext cx="1409353" cy="923330"/>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dirty="0">
                <a:solidFill>
                  <a:schemeClr val="tx1">
                    <a:lumMod val="75000"/>
                    <a:lumOff val="25000"/>
                  </a:schemeClr>
                </a:solidFill>
              </a:rPr>
              <a:t>点击输入简要文字内容，文字内容需概括精炼，不用多余的文字修饰，言简意赅的说明分项内容</a:t>
            </a:r>
            <a:r>
              <a:rPr lang="en-US" altLang="zh-CN" dirty="0">
                <a:solidFill>
                  <a:schemeClr val="tx1">
                    <a:lumMod val="75000"/>
                    <a:lumOff val="25000"/>
                  </a:schemeClr>
                </a:solidFill>
              </a:rPr>
              <a:t>……</a:t>
            </a:r>
          </a:p>
        </p:txBody>
      </p:sp>
      <p:grpSp>
        <p:nvGrpSpPr>
          <p:cNvPr id="63" name="组合 62"/>
          <p:cNvGrpSpPr/>
          <p:nvPr/>
        </p:nvGrpSpPr>
        <p:grpSpPr>
          <a:xfrm>
            <a:off x="783076" y="1640455"/>
            <a:ext cx="1697385" cy="1697385"/>
            <a:chOff x="1278794" y="3334906"/>
            <a:chExt cx="914014" cy="914014"/>
          </a:xfrm>
        </p:grpSpPr>
        <p:grpSp>
          <p:nvGrpSpPr>
            <p:cNvPr id="64" name="组合 63"/>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66" name="同心圆 6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chemeClr val="tx1"/>
                  </a:solidFill>
                </a:endParaRPr>
              </a:p>
            </p:txBody>
          </p:sp>
          <p:sp>
            <p:nvSpPr>
              <p:cNvPr id="67" name="椭圆 6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p>
            </p:txBody>
          </p:sp>
        </p:grpSp>
        <p:sp>
          <p:nvSpPr>
            <p:cNvPr id="65" name="TextBox 64"/>
            <p:cNvSpPr txBox="1"/>
            <p:nvPr/>
          </p:nvSpPr>
          <p:spPr>
            <a:xfrm>
              <a:off x="1521457" y="3585380"/>
              <a:ext cx="426737" cy="457170"/>
            </a:xfrm>
            <a:prstGeom prst="rect">
              <a:avLst/>
            </a:prstGeom>
            <a:noFill/>
          </p:spPr>
          <p:txBody>
            <a:bodyPr wrap="none" rtlCol="0">
              <a:spAutoFit/>
            </a:bodyPr>
            <a:lstStyle/>
            <a:p>
              <a:pPr algn="ctr"/>
              <a:r>
                <a:rPr lang="zh-CN" altLang="en-US" sz="2400" b="1" dirty="0" smtClean="0">
                  <a:solidFill>
                    <a:schemeClr val="accent2"/>
                  </a:solidFill>
                  <a:latin typeface="微软雅黑" panose="020B0503020204020204" pitchFamily="34" charset="-122"/>
                  <a:ea typeface="微软雅黑" panose="020B0503020204020204" pitchFamily="34" charset="-122"/>
                </a:rPr>
                <a:t>添加</a:t>
              </a:r>
            </a:p>
            <a:p>
              <a:pPr algn="ctr"/>
              <a:r>
                <a:rPr lang="zh-CN" altLang="en-US" sz="2400" b="1" dirty="0" smtClean="0">
                  <a:solidFill>
                    <a:schemeClr val="accent2"/>
                  </a:solidFill>
                  <a:latin typeface="微软雅黑" panose="020B0503020204020204" pitchFamily="34" charset="-122"/>
                  <a:ea typeface="微软雅黑" panose="020B0503020204020204" pitchFamily="34" charset="-122"/>
                </a:rPr>
                <a:t>标题</a:t>
              </a:r>
            </a:p>
          </p:txBody>
        </p:sp>
      </p:grpSp>
      <p:grpSp>
        <p:nvGrpSpPr>
          <p:cNvPr id="68" name="组合 67"/>
          <p:cNvGrpSpPr/>
          <p:nvPr/>
        </p:nvGrpSpPr>
        <p:grpSpPr>
          <a:xfrm>
            <a:off x="2746134" y="1644165"/>
            <a:ext cx="1697385" cy="1697385"/>
            <a:chOff x="1278794" y="3334906"/>
            <a:chExt cx="914014" cy="914014"/>
          </a:xfrm>
        </p:grpSpPr>
        <p:grpSp>
          <p:nvGrpSpPr>
            <p:cNvPr id="69" name="组合 68"/>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71" name="同心圆 7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chemeClr val="tx1"/>
                  </a:solidFill>
                </a:endParaRPr>
              </a:p>
            </p:txBody>
          </p:sp>
          <p:sp>
            <p:nvSpPr>
              <p:cNvPr id="72" name="椭圆 7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p>
            </p:txBody>
          </p:sp>
        </p:grpSp>
        <p:sp>
          <p:nvSpPr>
            <p:cNvPr id="70" name="TextBox 69"/>
            <p:cNvSpPr txBox="1"/>
            <p:nvPr/>
          </p:nvSpPr>
          <p:spPr>
            <a:xfrm>
              <a:off x="1521457" y="3583382"/>
              <a:ext cx="426737" cy="457170"/>
            </a:xfrm>
            <a:prstGeom prst="rect">
              <a:avLst/>
            </a:prstGeom>
            <a:noFill/>
          </p:spPr>
          <p:txBody>
            <a:bodyPr wrap="none" rtlCol="0">
              <a:spAutoFit/>
            </a:bodyPr>
            <a:lstStyle/>
            <a:p>
              <a:pPr algn="ctr"/>
              <a:r>
                <a:rPr lang="zh-CN" altLang="en-US" sz="2400" b="1" dirty="0" smtClean="0">
                  <a:solidFill>
                    <a:schemeClr val="accent3"/>
                  </a:solidFill>
                  <a:latin typeface="微软雅黑" panose="020B0503020204020204" pitchFamily="34" charset="-122"/>
                  <a:ea typeface="微软雅黑" panose="020B0503020204020204" pitchFamily="34" charset="-122"/>
                </a:rPr>
                <a:t>添加</a:t>
              </a:r>
            </a:p>
            <a:p>
              <a:pPr algn="ctr"/>
              <a:r>
                <a:rPr lang="zh-CN" altLang="en-US" sz="2400" b="1" dirty="0" smtClean="0">
                  <a:solidFill>
                    <a:schemeClr val="accent3"/>
                  </a:solidFill>
                  <a:latin typeface="微软雅黑" panose="020B0503020204020204" pitchFamily="34" charset="-122"/>
                  <a:ea typeface="微软雅黑" panose="020B0503020204020204" pitchFamily="34" charset="-122"/>
                </a:rPr>
                <a:t>标题</a:t>
              </a:r>
            </a:p>
          </p:txBody>
        </p:sp>
      </p:grpSp>
      <p:grpSp>
        <p:nvGrpSpPr>
          <p:cNvPr id="73" name="组合 72"/>
          <p:cNvGrpSpPr/>
          <p:nvPr/>
        </p:nvGrpSpPr>
        <p:grpSpPr>
          <a:xfrm>
            <a:off x="4688516" y="1640455"/>
            <a:ext cx="1697385" cy="1697385"/>
            <a:chOff x="1278794" y="3334906"/>
            <a:chExt cx="914014" cy="914014"/>
          </a:xfrm>
        </p:grpSpPr>
        <p:grpSp>
          <p:nvGrpSpPr>
            <p:cNvPr id="74" name="组合 73"/>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76" name="同心圆 7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chemeClr val="tx1"/>
                  </a:solidFill>
                </a:endParaRPr>
              </a:p>
            </p:txBody>
          </p:sp>
          <p:sp>
            <p:nvSpPr>
              <p:cNvPr id="77" name="椭圆 7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p>
            </p:txBody>
          </p:sp>
        </p:grpSp>
        <p:sp>
          <p:nvSpPr>
            <p:cNvPr id="75" name="TextBox 74"/>
            <p:cNvSpPr txBox="1"/>
            <p:nvPr/>
          </p:nvSpPr>
          <p:spPr>
            <a:xfrm>
              <a:off x="1521457" y="3585380"/>
              <a:ext cx="426737" cy="457170"/>
            </a:xfrm>
            <a:prstGeom prst="rect">
              <a:avLst/>
            </a:prstGeom>
            <a:noFill/>
          </p:spPr>
          <p:txBody>
            <a:bodyPr wrap="none" rtlCol="0">
              <a:spAutoFit/>
            </a:bodyPr>
            <a:lstStyle/>
            <a:p>
              <a:pPr algn="ctr"/>
              <a:r>
                <a:rPr lang="zh-CN" altLang="en-US" sz="2400" b="1" dirty="0" smtClean="0">
                  <a:solidFill>
                    <a:schemeClr val="accent4"/>
                  </a:solidFill>
                  <a:latin typeface="微软雅黑" panose="020B0503020204020204" pitchFamily="34" charset="-122"/>
                  <a:ea typeface="微软雅黑" panose="020B0503020204020204" pitchFamily="34" charset="-122"/>
                </a:rPr>
                <a:t>添加</a:t>
              </a:r>
            </a:p>
            <a:p>
              <a:pPr algn="ctr"/>
              <a:r>
                <a:rPr lang="zh-CN" altLang="en-US" sz="2400" b="1" dirty="0" smtClean="0">
                  <a:solidFill>
                    <a:schemeClr val="accent4"/>
                  </a:solidFill>
                  <a:latin typeface="微软雅黑" panose="020B0503020204020204" pitchFamily="34" charset="-122"/>
                  <a:ea typeface="微软雅黑" panose="020B0503020204020204" pitchFamily="34" charset="-122"/>
                </a:rPr>
                <a:t>标题</a:t>
              </a:r>
            </a:p>
          </p:txBody>
        </p:sp>
      </p:grpSp>
      <p:grpSp>
        <p:nvGrpSpPr>
          <p:cNvPr id="78" name="组合 77"/>
          <p:cNvGrpSpPr/>
          <p:nvPr/>
        </p:nvGrpSpPr>
        <p:grpSpPr>
          <a:xfrm>
            <a:off x="6619031" y="1647330"/>
            <a:ext cx="1697385" cy="1697385"/>
            <a:chOff x="1278794" y="3334906"/>
            <a:chExt cx="914014" cy="914014"/>
          </a:xfrm>
        </p:grpSpPr>
        <p:grpSp>
          <p:nvGrpSpPr>
            <p:cNvPr id="79" name="组合 78"/>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81" name="同心圆 8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chemeClr val="tx1"/>
                  </a:solidFill>
                </a:endParaRPr>
              </a:p>
            </p:txBody>
          </p:sp>
          <p:sp>
            <p:nvSpPr>
              <p:cNvPr id="82" name="椭圆 8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p>
            </p:txBody>
          </p:sp>
        </p:grpSp>
        <p:sp>
          <p:nvSpPr>
            <p:cNvPr id="80" name="TextBox 79"/>
            <p:cNvSpPr txBox="1"/>
            <p:nvPr/>
          </p:nvSpPr>
          <p:spPr>
            <a:xfrm>
              <a:off x="1521457" y="3581678"/>
              <a:ext cx="426737" cy="457170"/>
            </a:xfrm>
            <a:prstGeom prst="rect">
              <a:avLst/>
            </a:prstGeom>
            <a:noFill/>
          </p:spPr>
          <p:txBody>
            <a:bodyPr wrap="none" rtlCol="0">
              <a:spAutoFit/>
            </a:bodyPr>
            <a:lstStyle/>
            <a:p>
              <a:pPr algn="ctr"/>
              <a:r>
                <a:rPr lang="zh-CN" altLang="en-US" sz="2400" b="1" dirty="0" smtClean="0">
                  <a:solidFill>
                    <a:schemeClr val="accent5"/>
                  </a:solidFill>
                  <a:latin typeface="微软雅黑" panose="020B0503020204020204" pitchFamily="34" charset="-122"/>
                  <a:ea typeface="微软雅黑" panose="020B0503020204020204" pitchFamily="34" charset="-122"/>
                </a:rPr>
                <a:t>添加</a:t>
              </a:r>
            </a:p>
            <a:p>
              <a:pPr algn="ctr"/>
              <a:r>
                <a:rPr lang="zh-CN" altLang="en-US" sz="2400" b="1" dirty="0" smtClean="0">
                  <a:solidFill>
                    <a:schemeClr val="accent5"/>
                  </a:solidFill>
                  <a:latin typeface="微软雅黑" panose="020B0503020204020204" pitchFamily="34" charset="-122"/>
                  <a:ea typeface="微软雅黑" panose="020B0503020204020204" pitchFamily="34" charset="-122"/>
                </a:rPr>
                <a:t>标题</a:t>
              </a:r>
            </a:p>
          </p:txBody>
        </p:sp>
      </p:grpSp>
      <p:sp>
        <p:nvSpPr>
          <p:cNvPr id="83" name="椭圆 82"/>
          <p:cNvSpPr/>
          <p:nvPr/>
        </p:nvSpPr>
        <p:spPr>
          <a:xfrm>
            <a:off x="824277" y="1496439"/>
            <a:ext cx="645364" cy="645364"/>
          </a:xfrm>
          <a:prstGeom prst="ellipse">
            <a:avLst/>
          </a:prstGeom>
          <a:solidFill>
            <a:schemeClr val="accent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dirty="0"/>
          </a:p>
        </p:txBody>
      </p:sp>
      <p:sp>
        <p:nvSpPr>
          <p:cNvPr id="84" name="椭圆 83"/>
          <p:cNvSpPr/>
          <p:nvPr/>
        </p:nvSpPr>
        <p:spPr>
          <a:xfrm>
            <a:off x="2783180" y="1496439"/>
            <a:ext cx="645364" cy="645364"/>
          </a:xfrm>
          <a:prstGeom prst="ellipse">
            <a:avLst/>
          </a:prstGeom>
          <a:solidFill>
            <a:schemeClr val="accent3"/>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dirty="0"/>
          </a:p>
        </p:txBody>
      </p:sp>
      <p:sp>
        <p:nvSpPr>
          <p:cNvPr id="85" name="椭圆 84"/>
          <p:cNvSpPr/>
          <p:nvPr/>
        </p:nvSpPr>
        <p:spPr>
          <a:xfrm>
            <a:off x="4760524" y="1502984"/>
            <a:ext cx="645364" cy="645364"/>
          </a:xfrm>
          <a:prstGeom prst="ellipse">
            <a:avLst/>
          </a:prstGeom>
          <a:solidFill>
            <a:schemeClr val="accent4"/>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dirty="0"/>
          </a:p>
        </p:txBody>
      </p:sp>
      <p:sp>
        <p:nvSpPr>
          <p:cNvPr id="86" name="椭圆 85"/>
          <p:cNvSpPr/>
          <p:nvPr/>
        </p:nvSpPr>
        <p:spPr>
          <a:xfrm>
            <a:off x="6707078" y="1502984"/>
            <a:ext cx="645364" cy="645364"/>
          </a:xfrm>
          <a:prstGeom prst="ellipse">
            <a:avLst/>
          </a:prstGeom>
          <a:solidFill>
            <a:schemeClr val="accent5"/>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dirty="0"/>
          </a:p>
        </p:txBody>
      </p:sp>
      <p:sp>
        <p:nvSpPr>
          <p:cNvPr id="87" name="Freeform 34"/>
          <p:cNvSpPr>
            <a:spLocks noEditPoints="1"/>
          </p:cNvSpPr>
          <p:nvPr/>
        </p:nvSpPr>
        <p:spPr bwMode="auto">
          <a:xfrm>
            <a:off x="1000830" y="1647330"/>
            <a:ext cx="334257" cy="343054"/>
          </a:xfrm>
          <a:custGeom>
            <a:avLst/>
            <a:gdLst>
              <a:gd name="T0" fmla="*/ 261 w 447"/>
              <a:gd name="T1" fmla="*/ 25 h 460"/>
              <a:gd name="T2" fmla="*/ 286 w 447"/>
              <a:gd name="T3" fmla="*/ 99 h 460"/>
              <a:gd name="T4" fmla="*/ 310 w 447"/>
              <a:gd name="T5" fmla="*/ 25 h 460"/>
              <a:gd name="T6" fmla="*/ 124 w 447"/>
              <a:gd name="T7" fmla="*/ 3 h 460"/>
              <a:gd name="T8" fmla="*/ 100 w 447"/>
              <a:gd name="T9" fmla="*/ 28 h 460"/>
              <a:gd name="T10" fmla="*/ 125 w 447"/>
              <a:gd name="T11" fmla="*/ 103 h 460"/>
              <a:gd name="T12" fmla="*/ 149 w 447"/>
              <a:gd name="T13" fmla="*/ 28 h 460"/>
              <a:gd name="T14" fmla="*/ 31 w 447"/>
              <a:gd name="T15" fmla="*/ 70 h 460"/>
              <a:gd name="T16" fmla="*/ 7 w 447"/>
              <a:gd name="T17" fmla="*/ 82 h 460"/>
              <a:gd name="T18" fmla="*/ 0 w 447"/>
              <a:gd name="T19" fmla="*/ 401 h 460"/>
              <a:gd name="T20" fmla="*/ 31 w 447"/>
              <a:gd name="T21" fmla="*/ 436 h 460"/>
              <a:gd name="T22" fmla="*/ 237 w 447"/>
              <a:gd name="T23" fmla="*/ 397 h 460"/>
              <a:gd name="T24" fmla="*/ 153 w 447"/>
              <a:gd name="T25" fmla="*/ 302 h 460"/>
              <a:gd name="T26" fmla="*/ 241 w 447"/>
              <a:gd name="T27" fmla="*/ 314 h 460"/>
              <a:gd name="T28" fmla="*/ 265 w 447"/>
              <a:gd name="T29" fmla="*/ 278 h 460"/>
              <a:gd name="T30" fmla="*/ 359 w 447"/>
              <a:gd name="T31" fmla="*/ 174 h 460"/>
              <a:gd name="T32" fmla="*/ 399 w 447"/>
              <a:gd name="T33" fmla="*/ 267 h 460"/>
              <a:gd name="T34" fmla="*/ 392 w 447"/>
              <a:gd name="T35" fmla="*/ 82 h 460"/>
              <a:gd name="T36" fmla="*/ 325 w 447"/>
              <a:gd name="T37" fmla="*/ 70 h 460"/>
              <a:gd name="T38" fmla="*/ 313 w 447"/>
              <a:gd name="T39" fmla="*/ 108 h 460"/>
              <a:gd name="T40" fmla="*/ 256 w 447"/>
              <a:gd name="T41" fmla="*/ 108 h 460"/>
              <a:gd name="T42" fmla="*/ 245 w 447"/>
              <a:gd name="T43" fmla="*/ 70 h 460"/>
              <a:gd name="T44" fmla="*/ 165 w 447"/>
              <a:gd name="T45" fmla="*/ 91 h 460"/>
              <a:gd name="T46" fmla="*/ 125 w 447"/>
              <a:gd name="T47" fmla="*/ 115 h 460"/>
              <a:gd name="T48" fmla="*/ 85 w 447"/>
              <a:gd name="T49" fmla="*/ 91 h 460"/>
              <a:gd name="T50" fmla="*/ 31 w 447"/>
              <a:gd name="T51" fmla="*/ 70 h 460"/>
              <a:gd name="T52" fmla="*/ 40 w 447"/>
              <a:gd name="T53" fmla="*/ 174 h 460"/>
              <a:gd name="T54" fmla="*/ 129 w 447"/>
              <a:gd name="T55" fmla="*/ 278 h 460"/>
              <a:gd name="T56" fmla="*/ 40 w 447"/>
              <a:gd name="T57" fmla="*/ 174 h 460"/>
              <a:gd name="T58" fmla="*/ 153 w 447"/>
              <a:gd name="T59" fmla="*/ 174 h 460"/>
              <a:gd name="T60" fmla="*/ 241 w 447"/>
              <a:gd name="T61" fmla="*/ 278 h 460"/>
              <a:gd name="T62" fmla="*/ 153 w 447"/>
              <a:gd name="T63" fmla="*/ 174 h 460"/>
              <a:gd name="T64" fmla="*/ 352 w 447"/>
              <a:gd name="T65" fmla="*/ 281 h 460"/>
              <a:gd name="T66" fmla="*/ 357 w 447"/>
              <a:gd name="T67" fmla="*/ 460 h 460"/>
              <a:gd name="T68" fmla="*/ 357 w 447"/>
              <a:gd name="T69" fmla="*/ 281 h 460"/>
              <a:gd name="T70" fmla="*/ 40 w 447"/>
              <a:gd name="T71" fmla="*/ 302 h 460"/>
              <a:gd name="T72" fmla="*/ 129 w 447"/>
              <a:gd name="T73" fmla="*/ 302 h 460"/>
              <a:gd name="T74" fmla="*/ 40 w 447"/>
              <a:gd name="T75" fmla="*/ 397 h 460"/>
              <a:gd name="T76" fmla="*/ 319 w 447"/>
              <a:gd name="T77" fmla="*/ 316 h 460"/>
              <a:gd name="T78" fmla="*/ 414 w 447"/>
              <a:gd name="T79" fmla="*/ 316 h 460"/>
              <a:gd name="T80" fmla="*/ 364 w 447"/>
              <a:gd name="T81" fmla="*/ 432 h 460"/>
              <a:gd name="T82" fmla="*/ 371 w 447"/>
              <a:gd name="T83" fmla="*/ 345 h 460"/>
              <a:gd name="T84" fmla="*/ 352 w 447"/>
              <a:gd name="T85" fmla="*/ 345 h 460"/>
              <a:gd name="T86" fmla="*/ 316 w 447"/>
              <a:gd name="T87" fmla="*/ 346 h 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47" h="460">
                <a:moveTo>
                  <a:pt x="285" y="0"/>
                </a:moveTo>
                <a:cubicBezTo>
                  <a:pt x="272" y="0"/>
                  <a:pt x="261" y="12"/>
                  <a:pt x="261" y="25"/>
                </a:cubicBezTo>
                <a:lnTo>
                  <a:pt x="261" y="75"/>
                </a:lnTo>
                <a:cubicBezTo>
                  <a:pt x="261" y="88"/>
                  <a:pt x="273" y="99"/>
                  <a:pt x="286" y="99"/>
                </a:cubicBezTo>
                <a:cubicBezTo>
                  <a:pt x="298" y="99"/>
                  <a:pt x="310" y="88"/>
                  <a:pt x="310" y="75"/>
                </a:cubicBezTo>
                <a:lnTo>
                  <a:pt x="310" y="25"/>
                </a:lnTo>
                <a:cubicBezTo>
                  <a:pt x="310" y="12"/>
                  <a:pt x="298" y="0"/>
                  <a:pt x="285" y="0"/>
                </a:cubicBezTo>
                <a:close/>
                <a:moveTo>
                  <a:pt x="124" y="3"/>
                </a:moveTo>
                <a:lnTo>
                  <a:pt x="124" y="3"/>
                </a:lnTo>
                <a:cubicBezTo>
                  <a:pt x="111" y="3"/>
                  <a:pt x="100" y="15"/>
                  <a:pt x="100" y="28"/>
                </a:cubicBezTo>
                <a:lnTo>
                  <a:pt x="100" y="78"/>
                </a:lnTo>
                <a:cubicBezTo>
                  <a:pt x="100" y="91"/>
                  <a:pt x="112" y="103"/>
                  <a:pt x="125" y="103"/>
                </a:cubicBezTo>
                <a:cubicBezTo>
                  <a:pt x="138" y="103"/>
                  <a:pt x="149" y="91"/>
                  <a:pt x="149" y="78"/>
                </a:cubicBezTo>
                <a:lnTo>
                  <a:pt x="149" y="28"/>
                </a:lnTo>
                <a:cubicBezTo>
                  <a:pt x="150" y="15"/>
                  <a:pt x="138" y="3"/>
                  <a:pt x="124" y="3"/>
                </a:cubicBezTo>
                <a:close/>
                <a:moveTo>
                  <a:pt x="31" y="70"/>
                </a:moveTo>
                <a:lnTo>
                  <a:pt x="31" y="70"/>
                </a:lnTo>
                <a:cubicBezTo>
                  <a:pt x="21" y="70"/>
                  <a:pt x="13" y="75"/>
                  <a:pt x="7" y="82"/>
                </a:cubicBezTo>
                <a:cubicBezTo>
                  <a:pt x="2" y="89"/>
                  <a:pt x="0" y="97"/>
                  <a:pt x="0" y="105"/>
                </a:cubicBezTo>
                <a:lnTo>
                  <a:pt x="0" y="401"/>
                </a:lnTo>
                <a:cubicBezTo>
                  <a:pt x="0" y="410"/>
                  <a:pt x="2" y="418"/>
                  <a:pt x="7" y="424"/>
                </a:cubicBezTo>
                <a:cubicBezTo>
                  <a:pt x="13" y="431"/>
                  <a:pt x="21" y="436"/>
                  <a:pt x="31" y="436"/>
                </a:cubicBezTo>
                <a:lnTo>
                  <a:pt x="262" y="436"/>
                </a:lnTo>
                <a:cubicBezTo>
                  <a:pt x="251" y="425"/>
                  <a:pt x="243" y="412"/>
                  <a:pt x="237" y="397"/>
                </a:cubicBezTo>
                <a:lnTo>
                  <a:pt x="153" y="397"/>
                </a:lnTo>
                <a:lnTo>
                  <a:pt x="153" y="302"/>
                </a:lnTo>
                <a:lnTo>
                  <a:pt x="241" y="302"/>
                </a:lnTo>
                <a:lnTo>
                  <a:pt x="241" y="314"/>
                </a:lnTo>
                <a:cubicBezTo>
                  <a:pt x="247" y="301"/>
                  <a:pt x="256" y="288"/>
                  <a:pt x="267" y="278"/>
                </a:cubicBezTo>
                <a:lnTo>
                  <a:pt x="265" y="278"/>
                </a:lnTo>
                <a:lnTo>
                  <a:pt x="265" y="174"/>
                </a:lnTo>
                <a:lnTo>
                  <a:pt x="359" y="174"/>
                </a:lnTo>
                <a:lnTo>
                  <a:pt x="359" y="251"/>
                </a:lnTo>
                <a:cubicBezTo>
                  <a:pt x="374" y="254"/>
                  <a:pt x="387" y="259"/>
                  <a:pt x="399" y="267"/>
                </a:cubicBezTo>
                <a:lnTo>
                  <a:pt x="399" y="105"/>
                </a:lnTo>
                <a:cubicBezTo>
                  <a:pt x="399" y="97"/>
                  <a:pt x="397" y="89"/>
                  <a:pt x="392" y="82"/>
                </a:cubicBezTo>
                <a:cubicBezTo>
                  <a:pt x="386" y="75"/>
                  <a:pt x="377" y="70"/>
                  <a:pt x="367" y="70"/>
                </a:cubicBezTo>
                <a:lnTo>
                  <a:pt x="325" y="70"/>
                </a:lnTo>
                <a:lnTo>
                  <a:pt x="325" y="91"/>
                </a:lnTo>
                <a:cubicBezTo>
                  <a:pt x="325" y="97"/>
                  <a:pt x="321" y="103"/>
                  <a:pt x="313" y="108"/>
                </a:cubicBezTo>
                <a:cubicBezTo>
                  <a:pt x="306" y="112"/>
                  <a:pt x="295" y="115"/>
                  <a:pt x="285" y="115"/>
                </a:cubicBezTo>
                <a:cubicBezTo>
                  <a:pt x="274" y="115"/>
                  <a:pt x="264" y="112"/>
                  <a:pt x="256" y="108"/>
                </a:cubicBezTo>
                <a:cubicBezTo>
                  <a:pt x="249" y="103"/>
                  <a:pt x="245" y="97"/>
                  <a:pt x="245" y="91"/>
                </a:cubicBezTo>
                <a:lnTo>
                  <a:pt x="245" y="70"/>
                </a:lnTo>
                <a:lnTo>
                  <a:pt x="165" y="70"/>
                </a:lnTo>
                <a:lnTo>
                  <a:pt x="165" y="91"/>
                </a:lnTo>
                <a:cubicBezTo>
                  <a:pt x="165" y="97"/>
                  <a:pt x="161" y="103"/>
                  <a:pt x="153" y="108"/>
                </a:cubicBezTo>
                <a:cubicBezTo>
                  <a:pt x="146" y="112"/>
                  <a:pt x="135" y="115"/>
                  <a:pt x="125" y="115"/>
                </a:cubicBezTo>
                <a:cubicBezTo>
                  <a:pt x="114" y="115"/>
                  <a:pt x="104" y="112"/>
                  <a:pt x="96" y="108"/>
                </a:cubicBezTo>
                <a:cubicBezTo>
                  <a:pt x="89" y="103"/>
                  <a:pt x="85" y="97"/>
                  <a:pt x="85" y="91"/>
                </a:cubicBezTo>
                <a:lnTo>
                  <a:pt x="85" y="70"/>
                </a:lnTo>
                <a:lnTo>
                  <a:pt x="31" y="70"/>
                </a:lnTo>
                <a:close/>
                <a:moveTo>
                  <a:pt x="40" y="174"/>
                </a:moveTo>
                <a:lnTo>
                  <a:pt x="40" y="174"/>
                </a:lnTo>
                <a:lnTo>
                  <a:pt x="129" y="174"/>
                </a:lnTo>
                <a:lnTo>
                  <a:pt x="129" y="278"/>
                </a:lnTo>
                <a:lnTo>
                  <a:pt x="40" y="278"/>
                </a:lnTo>
                <a:lnTo>
                  <a:pt x="40" y="174"/>
                </a:lnTo>
                <a:close/>
                <a:moveTo>
                  <a:pt x="153" y="174"/>
                </a:moveTo>
                <a:lnTo>
                  <a:pt x="153" y="174"/>
                </a:lnTo>
                <a:lnTo>
                  <a:pt x="241" y="174"/>
                </a:lnTo>
                <a:lnTo>
                  <a:pt x="241" y="278"/>
                </a:lnTo>
                <a:lnTo>
                  <a:pt x="153" y="278"/>
                </a:lnTo>
                <a:lnTo>
                  <a:pt x="153" y="174"/>
                </a:lnTo>
                <a:close/>
                <a:moveTo>
                  <a:pt x="352" y="281"/>
                </a:moveTo>
                <a:lnTo>
                  <a:pt x="352" y="281"/>
                </a:lnTo>
                <a:cubicBezTo>
                  <a:pt x="305" y="283"/>
                  <a:pt x="267" y="322"/>
                  <a:pt x="267" y="370"/>
                </a:cubicBezTo>
                <a:cubicBezTo>
                  <a:pt x="267" y="420"/>
                  <a:pt x="307" y="460"/>
                  <a:pt x="357" y="460"/>
                </a:cubicBezTo>
                <a:cubicBezTo>
                  <a:pt x="407" y="460"/>
                  <a:pt x="447" y="420"/>
                  <a:pt x="447" y="370"/>
                </a:cubicBezTo>
                <a:cubicBezTo>
                  <a:pt x="447" y="321"/>
                  <a:pt x="407" y="281"/>
                  <a:pt x="357" y="281"/>
                </a:cubicBezTo>
                <a:cubicBezTo>
                  <a:pt x="355" y="281"/>
                  <a:pt x="354" y="281"/>
                  <a:pt x="352" y="281"/>
                </a:cubicBezTo>
                <a:close/>
                <a:moveTo>
                  <a:pt x="40" y="302"/>
                </a:moveTo>
                <a:lnTo>
                  <a:pt x="40" y="302"/>
                </a:lnTo>
                <a:lnTo>
                  <a:pt x="129" y="302"/>
                </a:lnTo>
                <a:lnTo>
                  <a:pt x="129" y="397"/>
                </a:lnTo>
                <a:lnTo>
                  <a:pt x="40" y="397"/>
                </a:lnTo>
                <a:lnTo>
                  <a:pt x="40" y="302"/>
                </a:lnTo>
                <a:close/>
                <a:moveTo>
                  <a:pt x="319" y="316"/>
                </a:moveTo>
                <a:lnTo>
                  <a:pt x="319" y="316"/>
                </a:lnTo>
                <a:lnTo>
                  <a:pt x="414" y="316"/>
                </a:lnTo>
                <a:lnTo>
                  <a:pt x="414" y="330"/>
                </a:lnTo>
                <a:lnTo>
                  <a:pt x="364" y="432"/>
                </a:lnTo>
                <a:lnTo>
                  <a:pt x="329" y="432"/>
                </a:lnTo>
                <a:lnTo>
                  <a:pt x="371" y="345"/>
                </a:lnTo>
                <a:cubicBezTo>
                  <a:pt x="371" y="345"/>
                  <a:pt x="365" y="345"/>
                  <a:pt x="362" y="345"/>
                </a:cubicBezTo>
                <a:cubicBezTo>
                  <a:pt x="359" y="345"/>
                  <a:pt x="355" y="345"/>
                  <a:pt x="352" y="345"/>
                </a:cubicBezTo>
                <a:cubicBezTo>
                  <a:pt x="348" y="345"/>
                  <a:pt x="345" y="345"/>
                  <a:pt x="341" y="345"/>
                </a:cubicBezTo>
                <a:cubicBezTo>
                  <a:pt x="334" y="346"/>
                  <a:pt x="325" y="346"/>
                  <a:pt x="316" y="346"/>
                </a:cubicBezTo>
                <a:lnTo>
                  <a:pt x="319" y="316"/>
                </a:lnTo>
                <a:close/>
              </a:path>
            </a:pathLst>
          </a:custGeom>
          <a:solidFill>
            <a:schemeClr val="bg1"/>
          </a:solidFill>
          <a:ln>
            <a:noFill/>
          </a:ln>
        </p:spPr>
        <p:txBody>
          <a:bodyPr vert="horz" wrap="square" lIns="91440" tIns="45720" rIns="91440" bIns="45720" numCol="1" anchor="t" anchorCtr="0" compatLnSpc="1"/>
          <a:lstStyle/>
          <a:p>
            <a:endParaRPr lang="zh-CN" altLang="en-US" sz="1500"/>
          </a:p>
        </p:txBody>
      </p:sp>
      <p:sp>
        <p:nvSpPr>
          <p:cNvPr id="88" name="Freeform 26"/>
          <p:cNvSpPr>
            <a:spLocks noEditPoints="1"/>
          </p:cNvSpPr>
          <p:nvPr/>
        </p:nvSpPr>
        <p:spPr bwMode="auto">
          <a:xfrm>
            <a:off x="2952968" y="1668080"/>
            <a:ext cx="305788" cy="302082"/>
          </a:xfrm>
          <a:custGeom>
            <a:avLst/>
            <a:gdLst>
              <a:gd name="T0" fmla="*/ 351 w 389"/>
              <a:gd name="T1" fmla="*/ 332 h 385"/>
              <a:gd name="T2" fmla="*/ 311 w 389"/>
              <a:gd name="T3" fmla="*/ 332 h 385"/>
              <a:gd name="T4" fmla="*/ 255 w 389"/>
              <a:gd name="T5" fmla="*/ 224 h 385"/>
              <a:gd name="T6" fmla="*/ 249 w 389"/>
              <a:gd name="T7" fmla="*/ 245 h 385"/>
              <a:gd name="T8" fmla="*/ 218 w 389"/>
              <a:gd name="T9" fmla="*/ 269 h 385"/>
              <a:gd name="T10" fmla="*/ 319 w 389"/>
              <a:gd name="T11" fmla="*/ 380 h 385"/>
              <a:gd name="T12" fmla="*/ 384 w 389"/>
              <a:gd name="T13" fmla="*/ 337 h 385"/>
              <a:gd name="T14" fmla="*/ 336 w 389"/>
              <a:gd name="T15" fmla="*/ 287 h 385"/>
              <a:gd name="T16" fmla="*/ 265 w 389"/>
              <a:gd name="T17" fmla="*/ 229 h 385"/>
              <a:gd name="T18" fmla="*/ 140 w 389"/>
              <a:gd name="T19" fmla="*/ 137 h 385"/>
              <a:gd name="T20" fmla="*/ 162 w 389"/>
              <a:gd name="T21" fmla="*/ 131 h 385"/>
              <a:gd name="T22" fmla="*/ 167 w 389"/>
              <a:gd name="T23" fmla="*/ 110 h 385"/>
              <a:gd name="T24" fmla="*/ 172 w 389"/>
              <a:gd name="T25" fmla="*/ 90 h 385"/>
              <a:gd name="T26" fmla="*/ 75 w 389"/>
              <a:gd name="T27" fmla="*/ 9 h 385"/>
              <a:gd name="T28" fmla="*/ 61 w 389"/>
              <a:gd name="T29" fmla="*/ 109 h 385"/>
              <a:gd name="T30" fmla="*/ 0 w 389"/>
              <a:gd name="T31" fmla="*/ 84 h 385"/>
              <a:gd name="T32" fmla="*/ 115 w 389"/>
              <a:gd name="T33" fmla="*/ 166 h 385"/>
              <a:gd name="T34" fmla="*/ 130 w 389"/>
              <a:gd name="T35" fmla="*/ 147 h 385"/>
              <a:gd name="T36" fmla="*/ 375 w 389"/>
              <a:gd name="T37" fmla="*/ 37 h 385"/>
              <a:gd name="T38" fmla="*/ 322 w 389"/>
              <a:gd name="T39" fmla="*/ 0 h 385"/>
              <a:gd name="T40" fmla="*/ 183 w 389"/>
              <a:gd name="T41" fmla="*/ 125 h 385"/>
              <a:gd name="T42" fmla="*/ 163 w 389"/>
              <a:gd name="T43" fmla="*/ 154 h 385"/>
              <a:gd name="T44" fmla="*/ 146 w 389"/>
              <a:gd name="T45" fmla="*/ 162 h 385"/>
              <a:gd name="T46" fmla="*/ 147 w 389"/>
              <a:gd name="T47" fmla="*/ 215 h 385"/>
              <a:gd name="T48" fmla="*/ 34 w 389"/>
              <a:gd name="T49" fmla="*/ 313 h 385"/>
              <a:gd name="T50" fmla="*/ 22 w 389"/>
              <a:gd name="T51" fmla="*/ 385 h 385"/>
              <a:gd name="T52" fmla="*/ 80 w 389"/>
              <a:gd name="T53" fmla="*/ 327 h 385"/>
              <a:gd name="T54" fmla="*/ 172 w 389"/>
              <a:gd name="T55" fmla="*/ 240 h 385"/>
              <a:gd name="T56" fmla="*/ 224 w 389"/>
              <a:gd name="T57" fmla="*/ 240 h 385"/>
              <a:gd name="T58" fmla="*/ 238 w 389"/>
              <a:gd name="T59" fmla="*/ 208 h 385"/>
              <a:gd name="T60" fmla="*/ 261 w 389"/>
              <a:gd name="T61" fmla="*/ 203 h 385"/>
              <a:gd name="T62" fmla="*/ 375 w 389"/>
              <a:gd name="T63" fmla="*/ 37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9" h="385">
                <a:moveTo>
                  <a:pt x="331" y="312"/>
                </a:moveTo>
                <a:cubicBezTo>
                  <a:pt x="342" y="312"/>
                  <a:pt x="351" y="321"/>
                  <a:pt x="351" y="332"/>
                </a:cubicBezTo>
                <a:cubicBezTo>
                  <a:pt x="351" y="343"/>
                  <a:pt x="342" y="352"/>
                  <a:pt x="331" y="352"/>
                </a:cubicBezTo>
                <a:cubicBezTo>
                  <a:pt x="320" y="352"/>
                  <a:pt x="311" y="343"/>
                  <a:pt x="311" y="332"/>
                </a:cubicBezTo>
                <a:cubicBezTo>
                  <a:pt x="311" y="321"/>
                  <a:pt x="320" y="312"/>
                  <a:pt x="331" y="312"/>
                </a:cubicBezTo>
                <a:close/>
                <a:moveTo>
                  <a:pt x="255" y="224"/>
                </a:moveTo>
                <a:lnTo>
                  <a:pt x="260" y="234"/>
                </a:lnTo>
                <a:lnTo>
                  <a:pt x="249" y="245"/>
                </a:lnTo>
                <a:lnTo>
                  <a:pt x="239" y="255"/>
                </a:lnTo>
                <a:cubicBezTo>
                  <a:pt x="233" y="261"/>
                  <a:pt x="226" y="266"/>
                  <a:pt x="218" y="269"/>
                </a:cubicBezTo>
                <a:lnTo>
                  <a:pt x="286" y="337"/>
                </a:lnTo>
                <a:lnTo>
                  <a:pt x="319" y="380"/>
                </a:lnTo>
                <a:lnTo>
                  <a:pt x="336" y="385"/>
                </a:lnTo>
                <a:lnTo>
                  <a:pt x="384" y="337"/>
                </a:lnTo>
                <a:lnTo>
                  <a:pt x="379" y="319"/>
                </a:lnTo>
                <a:lnTo>
                  <a:pt x="336" y="287"/>
                </a:lnTo>
                <a:lnTo>
                  <a:pt x="271" y="223"/>
                </a:lnTo>
                <a:lnTo>
                  <a:pt x="265" y="229"/>
                </a:lnTo>
                <a:lnTo>
                  <a:pt x="255" y="224"/>
                </a:lnTo>
                <a:close/>
                <a:moveTo>
                  <a:pt x="140" y="137"/>
                </a:moveTo>
                <a:lnTo>
                  <a:pt x="151" y="126"/>
                </a:lnTo>
                <a:lnTo>
                  <a:pt x="162" y="131"/>
                </a:lnTo>
                <a:lnTo>
                  <a:pt x="156" y="121"/>
                </a:lnTo>
                <a:lnTo>
                  <a:pt x="167" y="110"/>
                </a:lnTo>
                <a:lnTo>
                  <a:pt x="168" y="109"/>
                </a:lnTo>
                <a:cubicBezTo>
                  <a:pt x="171" y="102"/>
                  <a:pt x="172" y="96"/>
                  <a:pt x="172" y="90"/>
                </a:cubicBezTo>
                <a:cubicBezTo>
                  <a:pt x="172" y="44"/>
                  <a:pt x="129" y="0"/>
                  <a:pt x="83" y="1"/>
                </a:cubicBezTo>
                <a:cubicBezTo>
                  <a:pt x="83" y="1"/>
                  <a:pt x="78" y="6"/>
                  <a:pt x="75" y="9"/>
                </a:cubicBezTo>
                <a:cubicBezTo>
                  <a:pt x="111" y="45"/>
                  <a:pt x="108" y="39"/>
                  <a:pt x="108" y="62"/>
                </a:cubicBezTo>
                <a:cubicBezTo>
                  <a:pt x="108" y="80"/>
                  <a:pt x="79" y="109"/>
                  <a:pt x="61" y="109"/>
                </a:cubicBezTo>
                <a:cubicBezTo>
                  <a:pt x="38" y="109"/>
                  <a:pt x="46" y="113"/>
                  <a:pt x="8" y="75"/>
                </a:cubicBezTo>
                <a:cubicBezTo>
                  <a:pt x="5" y="78"/>
                  <a:pt x="0" y="83"/>
                  <a:pt x="0" y="84"/>
                </a:cubicBezTo>
                <a:cubicBezTo>
                  <a:pt x="1" y="129"/>
                  <a:pt x="44" y="173"/>
                  <a:pt x="90" y="173"/>
                </a:cubicBezTo>
                <a:cubicBezTo>
                  <a:pt x="98" y="173"/>
                  <a:pt x="107" y="170"/>
                  <a:pt x="115" y="166"/>
                </a:cubicBezTo>
                <a:lnTo>
                  <a:pt x="117" y="168"/>
                </a:lnTo>
                <a:cubicBezTo>
                  <a:pt x="120" y="160"/>
                  <a:pt x="124" y="153"/>
                  <a:pt x="130" y="147"/>
                </a:cubicBezTo>
                <a:lnTo>
                  <a:pt x="140" y="137"/>
                </a:lnTo>
                <a:close/>
                <a:moveTo>
                  <a:pt x="375" y="37"/>
                </a:moveTo>
                <a:lnTo>
                  <a:pt x="348" y="11"/>
                </a:lnTo>
                <a:cubicBezTo>
                  <a:pt x="341" y="4"/>
                  <a:pt x="332" y="0"/>
                  <a:pt x="322" y="0"/>
                </a:cubicBezTo>
                <a:cubicBezTo>
                  <a:pt x="313" y="0"/>
                  <a:pt x="304" y="4"/>
                  <a:pt x="297" y="11"/>
                </a:cubicBezTo>
                <a:lnTo>
                  <a:pt x="183" y="125"/>
                </a:lnTo>
                <a:cubicBezTo>
                  <a:pt x="186" y="132"/>
                  <a:pt x="183" y="142"/>
                  <a:pt x="178" y="147"/>
                </a:cubicBezTo>
                <a:cubicBezTo>
                  <a:pt x="174" y="151"/>
                  <a:pt x="168" y="154"/>
                  <a:pt x="163" y="154"/>
                </a:cubicBezTo>
                <a:cubicBezTo>
                  <a:pt x="160" y="154"/>
                  <a:pt x="158" y="153"/>
                  <a:pt x="156" y="152"/>
                </a:cubicBezTo>
                <a:lnTo>
                  <a:pt x="146" y="162"/>
                </a:lnTo>
                <a:cubicBezTo>
                  <a:pt x="131" y="176"/>
                  <a:pt x="131" y="199"/>
                  <a:pt x="145" y="213"/>
                </a:cubicBezTo>
                <a:lnTo>
                  <a:pt x="147" y="215"/>
                </a:lnTo>
                <a:lnTo>
                  <a:pt x="58" y="304"/>
                </a:lnTo>
                <a:lnTo>
                  <a:pt x="34" y="313"/>
                </a:lnTo>
                <a:lnTo>
                  <a:pt x="0" y="363"/>
                </a:lnTo>
                <a:lnTo>
                  <a:pt x="22" y="385"/>
                </a:lnTo>
                <a:lnTo>
                  <a:pt x="71" y="351"/>
                </a:lnTo>
                <a:lnTo>
                  <a:pt x="80" y="327"/>
                </a:lnTo>
                <a:lnTo>
                  <a:pt x="170" y="237"/>
                </a:lnTo>
                <a:lnTo>
                  <a:pt x="172" y="240"/>
                </a:lnTo>
                <a:cubicBezTo>
                  <a:pt x="179" y="247"/>
                  <a:pt x="189" y="251"/>
                  <a:pt x="198" y="251"/>
                </a:cubicBezTo>
                <a:cubicBezTo>
                  <a:pt x="207" y="251"/>
                  <a:pt x="216" y="247"/>
                  <a:pt x="224" y="240"/>
                </a:cubicBezTo>
                <a:lnTo>
                  <a:pt x="234" y="230"/>
                </a:lnTo>
                <a:cubicBezTo>
                  <a:pt x="230" y="223"/>
                  <a:pt x="233" y="213"/>
                  <a:pt x="238" y="208"/>
                </a:cubicBezTo>
                <a:cubicBezTo>
                  <a:pt x="242" y="204"/>
                  <a:pt x="248" y="202"/>
                  <a:pt x="254" y="202"/>
                </a:cubicBezTo>
                <a:cubicBezTo>
                  <a:pt x="256" y="202"/>
                  <a:pt x="258" y="202"/>
                  <a:pt x="261" y="203"/>
                </a:cubicBezTo>
                <a:lnTo>
                  <a:pt x="375" y="89"/>
                </a:lnTo>
                <a:cubicBezTo>
                  <a:pt x="389" y="75"/>
                  <a:pt x="389" y="52"/>
                  <a:pt x="375" y="37"/>
                </a:cubicBezTo>
                <a:close/>
              </a:path>
            </a:pathLst>
          </a:custGeom>
          <a:solidFill>
            <a:schemeClr val="bg1"/>
          </a:solidFill>
          <a:ln>
            <a:noFill/>
          </a:ln>
        </p:spPr>
        <p:txBody>
          <a:bodyPr vert="horz" wrap="square" lIns="91440" tIns="45720" rIns="91440" bIns="45720" numCol="1" anchor="t" anchorCtr="0" compatLnSpc="1"/>
          <a:lstStyle/>
          <a:p>
            <a:endParaRPr lang="zh-CN" altLang="en-US" sz="1500"/>
          </a:p>
        </p:txBody>
      </p:sp>
      <p:sp>
        <p:nvSpPr>
          <p:cNvPr id="89" name="Freeform 35"/>
          <p:cNvSpPr>
            <a:spLocks noEditPoints="1"/>
          </p:cNvSpPr>
          <p:nvPr/>
        </p:nvSpPr>
        <p:spPr bwMode="auto">
          <a:xfrm>
            <a:off x="6895784" y="1684376"/>
            <a:ext cx="294065" cy="318039"/>
          </a:xfrm>
          <a:custGeom>
            <a:avLst/>
            <a:gdLst>
              <a:gd name="T0" fmla="*/ 29 w 433"/>
              <a:gd name="T1" fmla="*/ 29 h 469"/>
              <a:gd name="T2" fmla="*/ 115 w 433"/>
              <a:gd name="T3" fmla="*/ 28 h 469"/>
              <a:gd name="T4" fmla="*/ 208 w 433"/>
              <a:gd name="T5" fmla="*/ 3 h 469"/>
              <a:gd name="T6" fmla="*/ 216 w 433"/>
              <a:gd name="T7" fmla="*/ 0 h 469"/>
              <a:gd name="T8" fmla="*/ 225 w 433"/>
              <a:gd name="T9" fmla="*/ 3 h 469"/>
              <a:gd name="T10" fmla="*/ 318 w 433"/>
              <a:gd name="T11" fmla="*/ 28 h 469"/>
              <a:gd name="T12" fmla="*/ 404 w 433"/>
              <a:gd name="T13" fmla="*/ 29 h 469"/>
              <a:gd name="T14" fmla="*/ 433 w 433"/>
              <a:gd name="T15" fmla="*/ 25 h 469"/>
              <a:gd name="T16" fmla="*/ 433 w 433"/>
              <a:gd name="T17" fmla="*/ 58 h 469"/>
              <a:gd name="T18" fmla="*/ 372 w 433"/>
              <a:gd name="T19" fmla="*/ 355 h 469"/>
              <a:gd name="T20" fmla="*/ 222 w 433"/>
              <a:gd name="T21" fmla="*/ 468 h 469"/>
              <a:gd name="T22" fmla="*/ 216 w 433"/>
              <a:gd name="T23" fmla="*/ 469 h 469"/>
              <a:gd name="T24" fmla="*/ 210 w 433"/>
              <a:gd name="T25" fmla="*/ 468 h 469"/>
              <a:gd name="T26" fmla="*/ 61 w 433"/>
              <a:gd name="T27" fmla="*/ 355 h 469"/>
              <a:gd name="T28" fmla="*/ 0 w 433"/>
              <a:gd name="T29" fmla="*/ 58 h 469"/>
              <a:gd name="T30" fmla="*/ 0 w 433"/>
              <a:gd name="T31" fmla="*/ 25 h 469"/>
              <a:gd name="T32" fmla="*/ 29 w 433"/>
              <a:gd name="T33" fmla="*/ 29 h 469"/>
              <a:gd name="T34" fmla="*/ 216 w 433"/>
              <a:gd name="T35" fmla="*/ 239 h 469"/>
              <a:gd name="T36" fmla="*/ 216 w 433"/>
              <a:gd name="T37" fmla="*/ 239 h 469"/>
              <a:gd name="T38" fmla="*/ 361 w 433"/>
              <a:gd name="T39" fmla="*/ 239 h 469"/>
              <a:gd name="T40" fmla="*/ 380 w 433"/>
              <a:gd name="T41" fmla="*/ 90 h 469"/>
              <a:gd name="T42" fmla="*/ 311 w 433"/>
              <a:gd name="T43" fmla="*/ 86 h 469"/>
              <a:gd name="T44" fmla="*/ 216 w 433"/>
              <a:gd name="T45" fmla="*/ 62 h 469"/>
              <a:gd name="T46" fmla="*/ 216 w 433"/>
              <a:gd name="T47" fmla="*/ 239 h 469"/>
              <a:gd name="T48" fmla="*/ 216 w 433"/>
              <a:gd name="T49" fmla="*/ 409 h 469"/>
              <a:gd name="T50" fmla="*/ 216 w 433"/>
              <a:gd name="T51" fmla="*/ 409 h 469"/>
              <a:gd name="T52" fmla="*/ 216 w 433"/>
              <a:gd name="T53" fmla="*/ 239 h 469"/>
              <a:gd name="T54" fmla="*/ 72 w 433"/>
              <a:gd name="T55" fmla="*/ 239 h 469"/>
              <a:gd name="T56" fmla="*/ 105 w 433"/>
              <a:gd name="T57" fmla="*/ 323 h 469"/>
              <a:gd name="T58" fmla="*/ 216 w 433"/>
              <a:gd name="T59" fmla="*/ 409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33" h="469">
                <a:moveTo>
                  <a:pt x="29" y="29"/>
                </a:moveTo>
                <a:cubicBezTo>
                  <a:pt x="57" y="32"/>
                  <a:pt x="85" y="32"/>
                  <a:pt x="115" y="28"/>
                </a:cubicBezTo>
                <a:cubicBezTo>
                  <a:pt x="145" y="24"/>
                  <a:pt x="176" y="16"/>
                  <a:pt x="208" y="3"/>
                </a:cubicBezTo>
                <a:lnTo>
                  <a:pt x="216" y="0"/>
                </a:lnTo>
                <a:lnTo>
                  <a:pt x="225" y="3"/>
                </a:lnTo>
                <a:cubicBezTo>
                  <a:pt x="257" y="16"/>
                  <a:pt x="288" y="24"/>
                  <a:pt x="318" y="28"/>
                </a:cubicBezTo>
                <a:cubicBezTo>
                  <a:pt x="347" y="32"/>
                  <a:pt x="376" y="32"/>
                  <a:pt x="404" y="29"/>
                </a:cubicBezTo>
                <a:lnTo>
                  <a:pt x="433" y="25"/>
                </a:lnTo>
                <a:lnTo>
                  <a:pt x="433" y="58"/>
                </a:lnTo>
                <a:cubicBezTo>
                  <a:pt x="431" y="199"/>
                  <a:pt x="409" y="293"/>
                  <a:pt x="372" y="355"/>
                </a:cubicBezTo>
                <a:cubicBezTo>
                  <a:pt x="334" y="421"/>
                  <a:pt x="281" y="452"/>
                  <a:pt x="222" y="468"/>
                </a:cubicBezTo>
                <a:lnTo>
                  <a:pt x="216" y="469"/>
                </a:lnTo>
                <a:lnTo>
                  <a:pt x="210" y="468"/>
                </a:lnTo>
                <a:cubicBezTo>
                  <a:pt x="151" y="452"/>
                  <a:pt x="99" y="421"/>
                  <a:pt x="61" y="355"/>
                </a:cubicBezTo>
                <a:cubicBezTo>
                  <a:pt x="24" y="293"/>
                  <a:pt x="1" y="199"/>
                  <a:pt x="0" y="58"/>
                </a:cubicBezTo>
                <a:lnTo>
                  <a:pt x="0" y="25"/>
                </a:lnTo>
                <a:lnTo>
                  <a:pt x="29" y="29"/>
                </a:lnTo>
                <a:close/>
                <a:moveTo>
                  <a:pt x="216" y="239"/>
                </a:moveTo>
                <a:lnTo>
                  <a:pt x="216" y="239"/>
                </a:lnTo>
                <a:lnTo>
                  <a:pt x="361" y="239"/>
                </a:lnTo>
                <a:cubicBezTo>
                  <a:pt x="371" y="198"/>
                  <a:pt x="377" y="149"/>
                  <a:pt x="380" y="90"/>
                </a:cubicBezTo>
                <a:cubicBezTo>
                  <a:pt x="357" y="91"/>
                  <a:pt x="335" y="90"/>
                  <a:pt x="311" y="86"/>
                </a:cubicBezTo>
                <a:cubicBezTo>
                  <a:pt x="281" y="82"/>
                  <a:pt x="249" y="74"/>
                  <a:pt x="216" y="62"/>
                </a:cubicBezTo>
                <a:lnTo>
                  <a:pt x="216" y="239"/>
                </a:lnTo>
                <a:close/>
                <a:moveTo>
                  <a:pt x="216" y="409"/>
                </a:moveTo>
                <a:lnTo>
                  <a:pt x="216" y="409"/>
                </a:lnTo>
                <a:lnTo>
                  <a:pt x="216" y="239"/>
                </a:lnTo>
                <a:lnTo>
                  <a:pt x="72" y="239"/>
                </a:lnTo>
                <a:cubicBezTo>
                  <a:pt x="80" y="273"/>
                  <a:pt x="92" y="301"/>
                  <a:pt x="105" y="323"/>
                </a:cubicBezTo>
                <a:cubicBezTo>
                  <a:pt x="133" y="372"/>
                  <a:pt x="172" y="396"/>
                  <a:pt x="216" y="409"/>
                </a:cubicBezTo>
                <a:close/>
              </a:path>
            </a:pathLst>
          </a:custGeom>
          <a:solidFill>
            <a:schemeClr val="bg1"/>
          </a:solidFill>
          <a:ln>
            <a:noFill/>
          </a:ln>
        </p:spPr>
        <p:txBody>
          <a:bodyPr vert="horz" wrap="square" lIns="91440" tIns="45720" rIns="91440" bIns="45720" numCol="1" anchor="t" anchorCtr="0" compatLnSpc="1"/>
          <a:lstStyle/>
          <a:p>
            <a:endParaRPr lang="zh-CN" altLang="en-US" sz="1500"/>
          </a:p>
        </p:txBody>
      </p:sp>
      <p:sp>
        <p:nvSpPr>
          <p:cNvPr id="90" name="Freeform 20"/>
          <p:cNvSpPr>
            <a:spLocks noEditPoints="1"/>
          </p:cNvSpPr>
          <p:nvPr/>
        </p:nvSpPr>
        <p:spPr bwMode="auto">
          <a:xfrm>
            <a:off x="4949998" y="1640455"/>
            <a:ext cx="287664" cy="361960"/>
          </a:xfrm>
          <a:custGeom>
            <a:avLst/>
            <a:gdLst>
              <a:gd name="T0" fmla="*/ 41 w 355"/>
              <a:gd name="T1" fmla="*/ 121 h 447"/>
              <a:gd name="T2" fmla="*/ 60 w 355"/>
              <a:gd name="T3" fmla="*/ 238 h 447"/>
              <a:gd name="T4" fmla="*/ 174 w 355"/>
              <a:gd name="T5" fmla="*/ 22 h 447"/>
              <a:gd name="T6" fmla="*/ 291 w 355"/>
              <a:gd name="T7" fmla="*/ 235 h 447"/>
              <a:gd name="T8" fmla="*/ 213 w 355"/>
              <a:gd name="T9" fmla="*/ 296 h 447"/>
              <a:gd name="T10" fmla="*/ 217 w 355"/>
              <a:gd name="T11" fmla="*/ 310 h 447"/>
              <a:gd name="T12" fmla="*/ 304 w 355"/>
              <a:gd name="T13" fmla="*/ 236 h 447"/>
              <a:gd name="T14" fmla="*/ 312 w 355"/>
              <a:gd name="T15" fmla="*/ 122 h 447"/>
              <a:gd name="T16" fmla="*/ 167 w 355"/>
              <a:gd name="T17" fmla="*/ 0 h 447"/>
              <a:gd name="T18" fmla="*/ 175 w 355"/>
              <a:gd name="T19" fmla="*/ 57 h 447"/>
              <a:gd name="T20" fmla="*/ 213 w 355"/>
              <a:gd name="T21" fmla="*/ 96 h 447"/>
              <a:gd name="T22" fmla="*/ 175 w 355"/>
              <a:gd name="T23" fmla="*/ 57 h 447"/>
              <a:gd name="T24" fmla="*/ 132 w 355"/>
              <a:gd name="T25" fmla="*/ 173 h 447"/>
              <a:gd name="T26" fmla="*/ 132 w 355"/>
              <a:gd name="T27" fmla="*/ 209 h 447"/>
              <a:gd name="T28" fmla="*/ 132 w 355"/>
              <a:gd name="T29" fmla="*/ 173 h 447"/>
              <a:gd name="T30" fmla="*/ 223 w 355"/>
              <a:gd name="T31" fmla="*/ 173 h 447"/>
              <a:gd name="T32" fmla="*/ 223 w 355"/>
              <a:gd name="T33" fmla="*/ 209 h 447"/>
              <a:gd name="T34" fmla="*/ 223 w 355"/>
              <a:gd name="T35" fmla="*/ 173 h 447"/>
              <a:gd name="T36" fmla="*/ 190 w 355"/>
              <a:gd name="T37" fmla="*/ 292 h 447"/>
              <a:gd name="T38" fmla="*/ 157 w 355"/>
              <a:gd name="T39" fmla="*/ 303 h 447"/>
              <a:gd name="T40" fmla="*/ 171 w 355"/>
              <a:gd name="T41" fmla="*/ 325 h 447"/>
              <a:gd name="T42" fmla="*/ 204 w 355"/>
              <a:gd name="T43" fmla="*/ 313 h 447"/>
              <a:gd name="T44" fmla="*/ 190 w 355"/>
              <a:gd name="T45" fmla="*/ 292 h 447"/>
              <a:gd name="T46" fmla="*/ 252 w 355"/>
              <a:gd name="T47" fmla="*/ 312 h 447"/>
              <a:gd name="T48" fmla="*/ 223 w 355"/>
              <a:gd name="T49" fmla="*/ 447 h 447"/>
              <a:gd name="T50" fmla="*/ 252 w 355"/>
              <a:gd name="T51" fmla="*/ 312 h 447"/>
              <a:gd name="T52" fmla="*/ 108 w 355"/>
              <a:gd name="T53" fmla="*/ 315 h 447"/>
              <a:gd name="T54" fmla="*/ 132 w 355"/>
              <a:gd name="T55" fmla="*/ 447 h 447"/>
              <a:gd name="T56" fmla="*/ 108 w 355"/>
              <a:gd name="T57" fmla="*/ 315 h 447"/>
              <a:gd name="T58" fmla="*/ 156 w 355"/>
              <a:gd name="T59" fmla="*/ 341 h 447"/>
              <a:gd name="T60" fmla="*/ 157 w 355"/>
              <a:gd name="T61" fmla="*/ 447 h 447"/>
              <a:gd name="T62" fmla="*/ 205 w 355"/>
              <a:gd name="T63" fmla="*/ 344 h 447"/>
              <a:gd name="T64" fmla="*/ 156 w 355"/>
              <a:gd name="T65" fmla="*/ 341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5" h="447">
                <a:moveTo>
                  <a:pt x="167" y="0"/>
                </a:moveTo>
                <a:cubicBezTo>
                  <a:pt x="95" y="2"/>
                  <a:pt x="46" y="57"/>
                  <a:pt x="41" y="121"/>
                </a:cubicBezTo>
                <a:cubicBezTo>
                  <a:pt x="18" y="130"/>
                  <a:pt x="1" y="152"/>
                  <a:pt x="2" y="178"/>
                </a:cubicBezTo>
                <a:cubicBezTo>
                  <a:pt x="4" y="237"/>
                  <a:pt x="28" y="238"/>
                  <a:pt x="60" y="238"/>
                </a:cubicBezTo>
                <a:lnTo>
                  <a:pt x="60" y="125"/>
                </a:lnTo>
                <a:cubicBezTo>
                  <a:pt x="60" y="76"/>
                  <a:pt x="108" y="22"/>
                  <a:pt x="174" y="22"/>
                </a:cubicBezTo>
                <a:cubicBezTo>
                  <a:pt x="239" y="22"/>
                  <a:pt x="275" y="73"/>
                  <a:pt x="291" y="118"/>
                </a:cubicBezTo>
                <a:lnTo>
                  <a:pt x="291" y="235"/>
                </a:lnTo>
                <a:cubicBezTo>
                  <a:pt x="288" y="242"/>
                  <a:pt x="279" y="251"/>
                  <a:pt x="263" y="266"/>
                </a:cubicBezTo>
                <a:cubicBezTo>
                  <a:pt x="243" y="286"/>
                  <a:pt x="213" y="296"/>
                  <a:pt x="213" y="296"/>
                </a:cubicBezTo>
                <a:cubicBezTo>
                  <a:pt x="210" y="297"/>
                  <a:pt x="207" y="301"/>
                  <a:pt x="208" y="305"/>
                </a:cubicBezTo>
                <a:cubicBezTo>
                  <a:pt x="209" y="309"/>
                  <a:pt x="214" y="312"/>
                  <a:pt x="217" y="310"/>
                </a:cubicBezTo>
                <a:cubicBezTo>
                  <a:pt x="217" y="310"/>
                  <a:pt x="248" y="300"/>
                  <a:pt x="271" y="277"/>
                </a:cubicBezTo>
                <a:cubicBezTo>
                  <a:pt x="294" y="255"/>
                  <a:pt x="304" y="237"/>
                  <a:pt x="304" y="236"/>
                </a:cubicBezTo>
                <a:cubicBezTo>
                  <a:pt x="329" y="230"/>
                  <a:pt x="348" y="230"/>
                  <a:pt x="348" y="178"/>
                </a:cubicBezTo>
                <a:cubicBezTo>
                  <a:pt x="348" y="153"/>
                  <a:pt x="333" y="131"/>
                  <a:pt x="312" y="122"/>
                </a:cubicBezTo>
                <a:cubicBezTo>
                  <a:pt x="296" y="63"/>
                  <a:pt x="247" y="2"/>
                  <a:pt x="174" y="0"/>
                </a:cubicBezTo>
                <a:cubicBezTo>
                  <a:pt x="171" y="0"/>
                  <a:pt x="169" y="0"/>
                  <a:pt x="167" y="0"/>
                </a:cubicBezTo>
                <a:close/>
                <a:moveTo>
                  <a:pt x="175" y="57"/>
                </a:moveTo>
                <a:lnTo>
                  <a:pt x="175" y="57"/>
                </a:lnTo>
                <a:cubicBezTo>
                  <a:pt x="92" y="57"/>
                  <a:pt x="52" y="120"/>
                  <a:pt x="70" y="185"/>
                </a:cubicBezTo>
                <a:cubicBezTo>
                  <a:pt x="70" y="185"/>
                  <a:pt x="212" y="126"/>
                  <a:pt x="213" y="96"/>
                </a:cubicBezTo>
                <a:cubicBezTo>
                  <a:pt x="244" y="138"/>
                  <a:pt x="280" y="155"/>
                  <a:pt x="280" y="155"/>
                </a:cubicBezTo>
                <a:cubicBezTo>
                  <a:pt x="276" y="83"/>
                  <a:pt x="243" y="58"/>
                  <a:pt x="175" y="57"/>
                </a:cubicBezTo>
                <a:close/>
                <a:moveTo>
                  <a:pt x="132" y="173"/>
                </a:moveTo>
                <a:lnTo>
                  <a:pt x="132" y="173"/>
                </a:lnTo>
                <a:cubicBezTo>
                  <a:pt x="120" y="173"/>
                  <a:pt x="111" y="181"/>
                  <a:pt x="111" y="191"/>
                </a:cubicBezTo>
                <a:cubicBezTo>
                  <a:pt x="111" y="201"/>
                  <a:pt x="120" y="209"/>
                  <a:pt x="132" y="209"/>
                </a:cubicBezTo>
                <a:cubicBezTo>
                  <a:pt x="144" y="209"/>
                  <a:pt x="154" y="201"/>
                  <a:pt x="154" y="191"/>
                </a:cubicBezTo>
                <a:cubicBezTo>
                  <a:pt x="154" y="181"/>
                  <a:pt x="144" y="173"/>
                  <a:pt x="132" y="173"/>
                </a:cubicBezTo>
                <a:close/>
                <a:moveTo>
                  <a:pt x="223" y="173"/>
                </a:moveTo>
                <a:lnTo>
                  <a:pt x="223" y="173"/>
                </a:lnTo>
                <a:cubicBezTo>
                  <a:pt x="211" y="173"/>
                  <a:pt x="201" y="181"/>
                  <a:pt x="201" y="191"/>
                </a:cubicBezTo>
                <a:cubicBezTo>
                  <a:pt x="201" y="201"/>
                  <a:pt x="211" y="209"/>
                  <a:pt x="223" y="209"/>
                </a:cubicBezTo>
                <a:cubicBezTo>
                  <a:pt x="235" y="209"/>
                  <a:pt x="245" y="201"/>
                  <a:pt x="245" y="191"/>
                </a:cubicBezTo>
                <a:cubicBezTo>
                  <a:pt x="245" y="181"/>
                  <a:pt x="235" y="173"/>
                  <a:pt x="223" y="173"/>
                </a:cubicBezTo>
                <a:close/>
                <a:moveTo>
                  <a:pt x="190" y="292"/>
                </a:moveTo>
                <a:lnTo>
                  <a:pt x="190" y="292"/>
                </a:lnTo>
                <a:lnTo>
                  <a:pt x="169" y="293"/>
                </a:lnTo>
                <a:cubicBezTo>
                  <a:pt x="162" y="294"/>
                  <a:pt x="157" y="299"/>
                  <a:pt x="157" y="303"/>
                </a:cubicBezTo>
                <a:lnTo>
                  <a:pt x="158" y="318"/>
                </a:lnTo>
                <a:cubicBezTo>
                  <a:pt x="158" y="322"/>
                  <a:pt x="164" y="326"/>
                  <a:pt x="171" y="325"/>
                </a:cubicBezTo>
                <a:lnTo>
                  <a:pt x="192" y="323"/>
                </a:lnTo>
                <a:cubicBezTo>
                  <a:pt x="198" y="322"/>
                  <a:pt x="204" y="318"/>
                  <a:pt x="204" y="313"/>
                </a:cubicBezTo>
                <a:lnTo>
                  <a:pt x="203" y="299"/>
                </a:lnTo>
                <a:cubicBezTo>
                  <a:pt x="202" y="295"/>
                  <a:pt x="196" y="291"/>
                  <a:pt x="190" y="292"/>
                </a:cubicBezTo>
                <a:close/>
                <a:moveTo>
                  <a:pt x="252" y="312"/>
                </a:moveTo>
                <a:lnTo>
                  <a:pt x="252" y="312"/>
                </a:lnTo>
                <a:cubicBezTo>
                  <a:pt x="246" y="313"/>
                  <a:pt x="241" y="314"/>
                  <a:pt x="235" y="316"/>
                </a:cubicBezTo>
                <a:lnTo>
                  <a:pt x="223" y="447"/>
                </a:lnTo>
                <a:lnTo>
                  <a:pt x="355" y="447"/>
                </a:lnTo>
                <a:cubicBezTo>
                  <a:pt x="336" y="406"/>
                  <a:pt x="302" y="310"/>
                  <a:pt x="252" y="312"/>
                </a:cubicBezTo>
                <a:close/>
                <a:moveTo>
                  <a:pt x="108" y="315"/>
                </a:moveTo>
                <a:lnTo>
                  <a:pt x="108" y="315"/>
                </a:lnTo>
                <a:cubicBezTo>
                  <a:pt x="49" y="318"/>
                  <a:pt x="20" y="404"/>
                  <a:pt x="0" y="447"/>
                </a:cubicBezTo>
                <a:lnTo>
                  <a:pt x="132" y="447"/>
                </a:lnTo>
                <a:lnTo>
                  <a:pt x="120" y="316"/>
                </a:lnTo>
                <a:cubicBezTo>
                  <a:pt x="116" y="315"/>
                  <a:pt x="112" y="315"/>
                  <a:pt x="108" y="315"/>
                </a:cubicBezTo>
                <a:close/>
                <a:moveTo>
                  <a:pt x="156" y="341"/>
                </a:moveTo>
                <a:lnTo>
                  <a:pt x="156" y="341"/>
                </a:lnTo>
                <a:cubicBezTo>
                  <a:pt x="152" y="341"/>
                  <a:pt x="150" y="343"/>
                  <a:pt x="150" y="344"/>
                </a:cubicBezTo>
                <a:lnTo>
                  <a:pt x="157" y="447"/>
                </a:lnTo>
                <a:lnTo>
                  <a:pt x="198" y="447"/>
                </a:lnTo>
                <a:lnTo>
                  <a:pt x="205" y="344"/>
                </a:lnTo>
                <a:cubicBezTo>
                  <a:pt x="205" y="343"/>
                  <a:pt x="203" y="341"/>
                  <a:pt x="200" y="341"/>
                </a:cubicBezTo>
                <a:lnTo>
                  <a:pt x="156" y="341"/>
                </a:lnTo>
                <a:close/>
              </a:path>
            </a:pathLst>
          </a:custGeom>
          <a:solidFill>
            <a:schemeClr val="bg1"/>
          </a:solidFill>
          <a:ln>
            <a:noFill/>
          </a:ln>
        </p:spPr>
        <p:txBody>
          <a:bodyPr vert="horz" wrap="square" lIns="91440" tIns="45720" rIns="91440" bIns="45720" numCol="1" anchor="t" anchorCtr="0" compatLnSpc="1"/>
          <a:lstStyle/>
          <a:p>
            <a:endParaRPr lang="zh-CN" altLang="en-US" sz="1500"/>
          </a:p>
        </p:txBody>
      </p:sp>
    </p:spTree>
  </p:cSld>
  <p:clrMapOvr>
    <a:masterClrMapping/>
  </p:clrMapOvr>
  <p:transition spd="slow" advClick="0" advTm="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44000">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14:bounceEnd="44000">
                                          <p:cBhvr additive="base">
                                            <p:cTn id="7" dur="500" fill="hold"/>
                                            <p:tgtEl>
                                              <p:spTgt spid="63"/>
                                            </p:tgtEl>
                                            <p:attrNameLst>
                                              <p:attrName>ppt_x</p:attrName>
                                            </p:attrNameLst>
                                          </p:cBhvr>
                                          <p:tavLst>
                                            <p:tav tm="0">
                                              <p:val>
                                                <p:strVal val="#ppt_x"/>
                                              </p:val>
                                            </p:tav>
                                            <p:tav tm="100000">
                                              <p:val>
                                                <p:strVal val="#ppt_x"/>
                                              </p:val>
                                            </p:tav>
                                          </p:tavLst>
                                        </p:anim>
                                        <p:anim calcmode="lin" valueType="num" p14:bounceEnd="44000">
                                          <p:cBhvr additive="base">
                                            <p:cTn id="8" dur="500" fill="hold"/>
                                            <p:tgtEl>
                                              <p:spTgt spid="6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14:presetBounceEnd="44000">
                                      <p:stCondLst>
                                        <p:cond delay="100"/>
                                      </p:stCondLst>
                                      <p:childTnLst>
                                        <p:set>
                                          <p:cBhvr>
                                            <p:cTn id="10" dur="1" fill="hold">
                                              <p:stCondLst>
                                                <p:cond delay="0"/>
                                              </p:stCondLst>
                                            </p:cTn>
                                            <p:tgtEl>
                                              <p:spTgt spid="68"/>
                                            </p:tgtEl>
                                            <p:attrNameLst>
                                              <p:attrName>style.visibility</p:attrName>
                                            </p:attrNameLst>
                                          </p:cBhvr>
                                          <p:to>
                                            <p:strVal val="visible"/>
                                          </p:to>
                                        </p:set>
                                        <p:anim calcmode="lin" valueType="num" p14:bounceEnd="44000">
                                          <p:cBhvr additive="base">
                                            <p:cTn id="11" dur="500" fill="hold"/>
                                            <p:tgtEl>
                                              <p:spTgt spid="68"/>
                                            </p:tgtEl>
                                            <p:attrNameLst>
                                              <p:attrName>ppt_x</p:attrName>
                                            </p:attrNameLst>
                                          </p:cBhvr>
                                          <p:tavLst>
                                            <p:tav tm="0">
                                              <p:val>
                                                <p:strVal val="#ppt_x"/>
                                              </p:val>
                                            </p:tav>
                                            <p:tav tm="100000">
                                              <p:val>
                                                <p:strVal val="#ppt_x"/>
                                              </p:val>
                                            </p:tav>
                                          </p:tavLst>
                                        </p:anim>
                                        <p:anim calcmode="lin" valueType="num" p14:bounceEnd="44000">
                                          <p:cBhvr additive="base">
                                            <p:cTn id="12" dur="500" fill="hold"/>
                                            <p:tgtEl>
                                              <p:spTgt spid="6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14:presetBounceEnd="44000">
                                      <p:stCondLst>
                                        <p:cond delay="200"/>
                                      </p:stCondLst>
                                      <p:childTnLst>
                                        <p:set>
                                          <p:cBhvr>
                                            <p:cTn id="14" dur="1" fill="hold">
                                              <p:stCondLst>
                                                <p:cond delay="0"/>
                                              </p:stCondLst>
                                            </p:cTn>
                                            <p:tgtEl>
                                              <p:spTgt spid="73"/>
                                            </p:tgtEl>
                                            <p:attrNameLst>
                                              <p:attrName>style.visibility</p:attrName>
                                            </p:attrNameLst>
                                          </p:cBhvr>
                                          <p:to>
                                            <p:strVal val="visible"/>
                                          </p:to>
                                        </p:set>
                                        <p:anim calcmode="lin" valueType="num" p14:bounceEnd="44000">
                                          <p:cBhvr additive="base">
                                            <p:cTn id="15" dur="500" fill="hold"/>
                                            <p:tgtEl>
                                              <p:spTgt spid="73"/>
                                            </p:tgtEl>
                                            <p:attrNameLst>
                                              <p:attrName>ppt_x</p:attrName>
                                            </p:attrNameLst>
                                          </p:cBhvr>
                                          <p:tavLst>
                                            <p:tav tm="0">
                                              <p:val>
                                                <p:strVal val="#ppt_x"/>
                                              </p:val>
                                            </p:tav>
                                            <p:tav tm="100000">
                                              <p:val>
                                                <p:strVal val="#ppt_x"/>
                                              </p:val>
                                            </p:tav>
                                          </p:tavLst>
                                        </p:anim>
                                        <p:anim calcmode="lin" valueType="num" p14:bounceEnd="44000">
                                          <p:cBhvr additive="base">
                                            <p:cTn id="16" dur="500" fill="hold"/>
                                            <p:tgtEl>
                                              <p:spTgt spid="73"/>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14:presetBounceEnd="44000">
                                      <p:stCondLst>
                                        <p:cond delay="300"/>
                                      </p:stCondLst>
                                      <p:childTnLst>
                                        <p:set>
                                          <p:cBhvr>
                                            <p:cTn id="18" dur="1" fill="hold">
                                              <p:stCondLst>
                                                <p:cond delay="0"/>
                                              </p:stCondLst>
                                            </p:cTn>
                                            <p:tgtEl>
                                              <p:spTgt spid="78"/>
                                            </p:tgtEl>
                                            <p:attrNameLst>
                                              <p:attrName>style.visibility</p:attrName>
                                            </p:attrNameLst>
                                          </p:cBhvr>
                                          <p:to>
                                            <p:strVal val="visible"/>
                                          </p:to>
                                        </p:set>
                                        <p:anim calcmode="lin" valueType="num" p14:bounceEnd="44000">
                                          <p:cBhvr additive="base">
                                            <p:cTn id="19" dur="500" fill="hold"/>
                                            <p:tgtEl>
                                              <p:spTgt spid="78"/>
                                            </p:tgtEl>
                                            <p:attrNameLst>
                                              <p:attrName>ppt_x</p:attrName>
                                            </p:attrNameLst>
                                          </p:cBhvr>
                                          <p:tavLst>
                                            <p:tav tm="0">
                                              <p:val>
                                                <p:strVal val="#ppt_x"/>
                                              </p:val>
                                            </p:tav>
                                            <p:tav tm="100000">
                                              <p:val>
                                                <p:strVal val="#ppt_x"/>
                                              </p:val>
                                            </p:tav>
                                          </p:tavLst>
                                        </p:anim>
                                        <p:anim calcmode="lin" valueType="num" p14:bounceEnd="44000">
                                          <p:cBhvr additive="base">
                                            <p:cTn id="20" dur="500" fill="hold"/>
                                            <p:tgtEl>
                                              <p:spTgt spid="78"/>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 presetClass="entr" presetSubtype="4" fill="hold" grpId="0" nodeType="afterEffect" p14:presetBounceEnd="44000">
                                      <p:stCondLst>
                                        <p:cond delay="0"/>
                                      </p:stCondLst>
                                      <p:childTnLst>
                                        <p:set>
                                          <p:cBhvr>
                                            <p:cTn id="23" dur="1" fill="hold">
                                              <p:stCondLst>
                                                <p:cond delay="0"/>
                                              </p:stCondLst>
                                            </p:cTn>
                                            <p:tgtEl>
                                              <p:spTgt spid="83"/>
                                            </p:tgtEl>
                                            <p:attrNameLst>
                                              <p:attrName>style.visibility</p:attrName>
                                            </p:attrNameLst>
                                          </p:cBhvr>
                                          <p:to>
                                            <p:strVal val="visible"/>
                                          </p:to>
                                        </p:set>
                                        <p:anim calcmode="lin" valueType="num" p14:bounceEnd="44000">
                                          <p:cBhvr additive="base">
                                            <p:cTn id="24" dur="500" fill="hold"/>
                                            <p:tgtEl>
                                              <p:spTgt spid="83"/>
                                            </p:tgtEl>
                                            <p:attrNameLst>
                                              <p:attrName>ppt_x</p:attrName>
                                            </p:attrNameLst>
                                          </p:cBhvr>
                                          <p:tavLst>
                                            <p:tav tm="0">
                                              <p:val>
                                                <p:strVal val="#ppt_x"/>
                                              </p:val>
                                            </p:tav>
                                            <p:tav tm="100000">
                                              <p:val>
                                                <p:strVal val="#ppt_x"/>
                                              </p:val>
                                            </p:tav>
                                          </p:tavLst>
                                        </p:anim>
                                        <p:anim calcmode="lin" valueType="num" p14:bounceEnd="44000">
                                          <p:cBhvr additive="base">
                                            <p:cTn id="25" dur="500" fill="hold"/>
                                            <p:tgtEl>
                                              <p:spTgt spid="83"/>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14:presetBounceEnd="44000">
                                      <p:stCondLst>
                                        <p:cond delay="100"/>
                                      </p:stCondLst>
                                      <p:childTnLst>
                                        <p:set>
                                          <p:cBhvr>
                                            <p:cTn id="27" dur="1" fill="hold">
                                              <p:stCondLst>
                                                <p:cond delay="0"/>
                                              </p:stCondLst>
                                            </p:cTn>
                                            <p:tgtEl>
                                              <p:spTgt spid="84"/>
                                            </p:tgtEl>
                                            <p:attrNameLst>
                                              <p:attrName>style.visibility</p:attrName>
                                            </p:attrNameLst>
                                          </p:cBhvr>
                                          <p:to>
                                            <p:strVal val="visible"/>
                                          </p:to>
                                        </p:set>
                                        <p:anim calcmode="lin" valueType="num" p14:bounceEnd="44000">
                                          <p:cBhvr additive="base">
                                            <p:cTn id="28" dur="500" fill="hold"/>
                                            <p:tgtEl>
                                              <p:spTgt spid="84"/>
                                            </p:tgtEl>
                                            <p:attrNameLst>
                                              <p:attrName>ppt_x</p:attrName>
                                            </p:attrNameLst>
                                          </p:cBhvr>
                                          <p:tavLst>
                                            <p:tav tm="0">
                                              <p:val>
                                                <p:strVal val="#ppt_x"/>
                                              </p:val>
                                            </p:tav>
                                            <p:tav tm="100000">
                                              <p:val>
                                                <p:strVal val="#ppt_x"/>
                                              </p:val>
                                            </p:tav>
                                          </p:tavLst>
                                        </p:anim>
                                        <p:anim calcmode="lin" valueType="num" p14:bounceEnd="44000">
                                          <p:cBhvr additive="base">
                                            <p:cTn id="29" dur="500" fill="hold"/>
                                            <p:tgtEl>
                                              <p:spTgt spid="84"/>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14:presetBounceEnd="44000">
                                      <p:stCondLst>
                                        <p:cond delay="200"/>
                                      </p:stCondLst>
                                      <p:childTnLst>
                                        <p:set>
                                          <p:cBhvr>
                                            <p:cTn id="31" dur="1" fill="hold">
                                              <p:stCondLst>
                                                <p:cond delay="0"/>
                                              </p:stCondLst>
                                            </p:cTn>
                                            <p:tgtEl>
                                              <p:spTgt spid="85"/>
                                            </p:tgtEl>
                                            <p:attrNameLst>
                                              <p:attrName>style.visibility</p:attrName>
                                            </p:attrNameLst>
                                          </p:cBhvr>
                                          <p:to>
                                            <p:strVal val="visible"/>
                                          </p:to>
                                        </p:set>
                                        <p:anim calcmode="lin" valueType="num" p14:bounceEnd="44000">
                                          <p:cBhvr additive="base">
                                            <p:cTn id="32" dur="500" fill="hold"/>
                                            <p:tgtEl>
                                              <p:spTgt spid="85"/>
                                            </p:tgtEl>
                                            <p:attrNameLst>
                                              <p:attrName>ppt_x</p:attrName>
                                            </p:attrNameLst>
                                          </p:cBhvr>
                                          <p:tavLst>
                                            <p:tav tm="0">
                                              <p:val>
                                                <p:strVal val="#ppt_x"/>
                                              </p:val>
                                            </p:tav>
                                            <p:tav tm="100000">
                                              <p:val>
                                                <p:strVal val="#ppt_x"/>
                                              </p:val>
                                            </p:tav>
                                          </p:tavLst>
                                        </p:anim>
                                        <p:anim calcmode="lin" valueType="num" p14:bounceEnd="44000">
                                          <p:cBhvr additive="base">
                                            <p:cTn id="33" dur="500" fill="hold"/>
                                            <p:tgtEl>
                                              <p:spTgt spid="85"/>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14:presetBounceEnd="44000">
                                      <p:stCondLst>
                                        <p:cond delay="300"/>
                                      </p:stCondLst>
                                      <p:childTnLst>
                                        <p:set>
                                          <p:cBhvr>
                                            <p:cTn id="35" dur="1" fill="hold">
                                              <p:stCondLst>
                                                <p:cond delay="0"/>
                                              </p:stCondLst>
                                            </p:cTn>
                                            <p:tgtEl>
                                              <p:spTgt spid="86"/>
                                            </p:tgtEl>
                                            <p:attrNameLst>
                                              <p:attrName>style.visibility</p:attrName>
                                            </p:attrNameLst>
                                          </p:cBhvr>
                                          <p:to>
                                            <p:strVal val="visible"/>
                                          </p:to>
                                        </p:set>
                                        <p:anim calcmode="lin" valueType="num" p14:bounceEnd="44000">
                                          <p:cBhvr additive="base">
                                            <p:cTn id="36" dur="500" fill="hold"/>
                                            <p:tgtEl>
                                              <p:spTgt spid="86"/>
                                            </p:tgtEl>
                                            <p:attrNameLst>
                                              <p:attrName>ppt_x</p:attrName>
                                            </p:attrNameLst>
                                          </p:cBhvr>
                                          <p:tavLst>
                                            <p:tav tm="0">
                                              <p:val>
                                                <p:strVal val="#ppt_x"/>
                                              </p:val>
                                            </p:tav>
                                            <p:tav tm="100000">
                                              <p:val>
                                                <p:strVal val="#ppt_x"/>
                                              </p:val>
                                            </p:tav>
                                          </p:tavLst>
                                        </p:anim>
                                        <p:anim calcmode="lin" valueType="num" p14:bounceEnd="44000">
                                          <p:cBhvr additive="base">
                                            <p:cTn id="37" dur="500" fill="hold"/>
                                            <p:tgtEl>
                                              <p:spTgt spid="86"/>
                                            </p:tgtEl>
                                            <p:attrNameLst>
                                              <p:attrName>ppt_y</p:attrName>
                                            </p:attrNameLst>
                                          </p:cBhvr>
                                          <p:tavLst>
                                            <p:tav tm="0">
                                              <p:val>
                                                <p:strVal val="1+#ppt_h/2"/>
                                              </p:val>
                                            </p:tav>
                                            <p:tav tm="100000">
                                              <p:val>
                                                <p:strVal val="#ppt_y"/>
                                              </p:val>
                                            </p:tav>
                                          </p:tavLst>
                                        </p:anim>
                                      </p:childTnLst>
                                    </p:cTn>
                                  </p:par>
                                  <p:par>
                                    <p:cTn id="38" presetID="31" presetClass="entr" presetSubtype="0" fill="hold" grpId="0" nodeType="withEffect">
                                      <p:stCondLst>
                                        <p:cond delay="400"/>
                                      </p:stCondLst>
                                      <p:childTnLst>
                                        <p:set>
                                          <p:cBhvr>
                                            <p:cTn id="39" dur="1" fill="hold">
                                              <p:stCondLst>
                                                <p:cond delay="0"/>
                                              </p:stCondLst>
                                            </p:cTn>
                                            <p:tgtEl>
                                              <p:spTgt spid="87"/>
                                            </p:tgtEl>
                                            <p:attrNameLst>
                                              <p:attrName>style.visibility</p:attrName>
                                            </p:attrNameLst>
                                          </p:cBhvr>
                                          <p:to>
                                            <p:strVal val="visible"/>
                                          </p:to>
                                        </p:set>
                                        <p:anim calcmode="lin" valueType="num">
                                          <p:cBhvr>
                                            <p:cTn id="40" dur="500" fill="hold"/>
                                            <p:tgtEl>
                                              <p:spTgt spid="87"/>
                                            </p:tgtEl>
                                            <p:attrNameLst>
                                              <p:attrName>ppt_w</p:attrName>
                                            </p:attrNameLst>
                                          </p:cBhvr>
                                          <p:tavLst>
                                            <p:tav tm="0">
                                              <p:val>
                                                <p:fltVal val="0"/>
                                              </p:val>
                                            </p:tav>
                                            <p:tav tm="100000">
                                              <p:val>
                                                <p:strVal val="#ppt_w"/>
                                              </p:val>
                                            </p:tav>
                                          </p:tavLst>
                                        </p:anim>
                                        <p:anim calcmode="lin" valueType="num">
                                          <p:cBhvr>
                                            <p:cTn id="41" dur="500" fill="hold"/>
                                            <p:tgtEl>
                                              <p:spTgt spid="87"/>
                                            </p:tgtEl>
                                            <p:attrNameLst>
                                              <p:attrName>ppt_h</p:attrName>
                                            </p:attrNameLst>
                                          </p:cBhvr>
                                          <p:tavLst>
                                            <p:tav tm="0">
                                              <p:val>
                                                <p:fltVal val="0"/>
                                              </p:val>
                                            </p:tav>
                                            <p:tav tm="100000">
                                              <p:val>
                                                <p:strVal val="#ppt_h"/>
                                              </p:val>
                                            </p:tav>
                                          </p:tavLst>
                                        </p:anim>
                                        <p:anim calcmode="lin" valueType="num">
                                          <p:cBhvr>
                                            <p:cTn id="42" dur="500" fill="hold"/>
                                            <p:tgtEl>
                                              <p:spTgt spid="87"/>
                                            </p:tgtEl>
                                            <p:attrNameLst>
                                              <p:attrName>style.rotation</p:attrName>
                                            </p:attrNameLst>
                                          </p:cBhvr>
                                          <p:tavLst>
                                            <p:tav tm="0">
                                              <p:val>
                                                <p:fltVal val="90"/>
                                              </p:val>
                                            </p:tav>
                                            <p:tav tm="100000">
                                              <p:val>
                                                <p:fltVal val="0"/>
                                              </p:val>
                                            </p:tav>
                                          </p:tavLst>
                                        </p:anim>
                                        <p:animEffect transition="in" filter="fade">
                                          <p:cBhvr>
                                            <p:cTn id="43" dur="500"/>
                                            <p:tgtEl>
                                              <p:spTgt spid="87"/>
                                            </p:tgtEl>
                                          </p:cBhvr>
                                        </p:animEffect>
                                      </p:childTnLst>
                                    </p:cTn>
                                  </p:par>
                                  <p:par>
                                    <p:cTn id="44" presetID="31" presetClass="entr" presetSubtype="0" fill="hold" grpId="0" nodeType="withEffect">
                                      <p:stCondLst>
                                        <p:cond delay="500"/>
                                      </p:stCondLst>
                                      <p:childTnLst>
                                        <p:set>
                                          <p:cBhvr>
                                            <p:cTn id="45" dur="1" fill="hold">
                                              <p:stCondLst>
                                                <p:cond delay="0"/>
                                              </p:stCondLst>
                                            </p:cTn>
                                            <p:tgtEl>
                                              <p:spTgt spid="88"/>
                                            </p:tgtEl>
                                            <p:attrNameLst>
                                              <p:attrName>style.visibility</p:attrName>
                                            </p:attrNameLst>
                                          </p:cBhvr>
                                          <p:to>
                                            <p:strVal val="visible"/>
                                          </p:to>
                                        </p:set>
                                        <p:anim calcmode="lin" valueType="num">
                                          <p:cBhvr>
                                            <p:cTn id="46" dur="500" fill="hold"/>
                                            <p:tgtEl>
                                              <p:spTgt spid="88"/>
                                            </p:tgtEl>
                                            <p:attrNameLst>
                                              <p:attrName>ppt_w</p:attrName>
                                            </p:attrNameLst>
                                          </p:cBhvr>
                                          <p:tavLst>
                                            <p:tav tm="0">
                                              <p:val>
                                                <p:fltVal val="0"/>
                                              </p:val>
                                            </p:tav>
                                            <p:tav tm="100000">
                                              <p:val>
                                                <p:strVal val="#ppt_w"/>
                                              </p:val>
                                            </p:tav>
                                          </p:tavLst>
                                        </p:anim>
                                        <p:anim calcmode="lin" valueType="num">
                                          <p:cBhvr>
                                            <p:cTn id="47" dur="500" fill="hold"/>
                                            <p:tgtEl>
                                              <p:spTgt spid="88"/>
                                            </p:tgtEl>
                                            <p:attrNameLst>
                                              <p:attrName>ppt_h</p:attrName>
                                            </p:attrNameLst>
                                          </p:cBhvr>
                                          <p:tavLst>
                                            <p:tav tm="0">
                                              <p:val>
                                                <p:fltVal val="0"/>
                                              </p:val>
                                            </p:tav>
                                            <p:tav tm="100000">
                                              <p:val>
                                                <p:strVal val="#ppt_h"/>
                                              </p:val>
                                            </p:tav>
                                          </p:tavLst>
                                        </p:anim>
                                        <p:anim calcmode="lin" valueType="num">
                                          <p:cBhvr>
                                            <p:cTn id="48" dur="500" fill="hold"/>
                                            <p:tgtEl>
                                              <p:spTgt spid="88"/>
                                            </p:tgtEl>
                                            <p:attrNameLst>
                                              <p:attrName>style.rotation</p:attrName>
                                            </p:attrNameLst>
                                          </p:cBhvr>
                                          <p:tavLst>
                                            <p:tav tm="0">
                                              <p:val>
                                                <p:fltVal val="90"/>
                                              </p:val>
                                            </p:tav>
                                            <p:tav tm="100000">
                                              <p:val>
                                                <p:fltVal val="0"/>
                                              </p:val>
                                            </p:tav>
                                          </p:tavLst>
                                        </p:anim>
                                        <p:animEffect transition="in" filter="fade">
                                          <p:cBhvr>
                                            <p:cTn id="49" dur="500"/>
                                            <p:tgtEl>
                                              <p:spTgt spid="88"/>
                                            </p:tgtEl>
                                          </p:cBhvr>
                                        </p:animEffect>
                                      </p:childTnLst>
                                    </p:cTn>
                                  </p:par>
                                  <p:par>
                                    <p:cTn id="50" presetID="31" presetClass="entr" presetSubtype="0" fill="hold" grpId="0" nodeType="withEffect">
                                      <p:stCondLst>
                                        <p:cond delay="600"/>
                                      </p:stCondLst>
                                      <p:childTnLst>
                                        <p:set>
                                          <p:cBhvr>
                                            <p:cTn id="51" dur="1" fill="hold">
                                              <p:stCondLst>
                                                <p:cond delay="0"/>
                                              </p:stCondLst>
                                            </p:cTn>
                                            <p:tgtEl>
                                              <p:spTgt spid="90"/>
                                            </p:tgtEl>
                                            <p:attrNameLst>
                                              <p:attrName>style.visibility</p:attrName>
                                            </p:attrNameLst>
                                          </p:cBhvr>
                                          <p:to>
                                            <p:strVal val="visible"/>
                                          </p:to>
                                        </p:set>
                                        <p:anim calcmode="lin" valueType="num">
                                          <p:cBhvr>
                                            <p:cTn id="52" dur="500" fill="hold"/>
                                            <p:tgtEl>
                                              <p:spTgt spid="90"/>
                                            </p:tgtEl>
                                            <p:attrNameLst>
                                              <p:attrName>ppt_w</p:attrName>
                                            </p:attrNameLst>
                                          </p:cBhvr>
                                          <p:tavLst>
                                            <p:tav tm="0">
                                              <p:val>
                                                <p:fltVal val="0"/>
                                              </p:val>
                                            </p:tav>
                                            <p:tav tm="100000">
                                              <p:val>
                                                <p:strVal val="#ppt_w"/>
                                              </p:val>
                                            </p:tav>
                                          </p:tavLst>
                                        </p:anim>
                                        <p:anim calcmode="lin" valueType="num">
                                          <p:cBhvr>
                                            <p:cTn id="53" dur="500" fill="hold"/>
                                            <p:tgtEl>
                                              <p:spTgt spid="90"/>
                                            </p:tgtEl>
                                            <p:attrNameLst>
                                              <p:attrName>ppt_h</p:attrName>
                                            </p:attrNameLst>
                                          </p:cBhvr>
                                          <p:tavLst>
                                            <p:tav tm="0">
                                              <p:val>
                                                <p:fltVal val="0"/>
                                              </p:val>
                                            </p:tav>
                                            <p:tav tm="100000">
                                              <p:val>
                                                <p:strVal val="#ppt_h"/>
                                              </p:val>
                                            </p:tav>
                                          </p:tavLst>
                                        </p:anim>
                                        <p:anim calcmode="lin" valueType="num">
                                          <p:cBhvr>
                                            <p:cTn id="54" dur="500" fill="hold"/>
                                            <p:tgtEl>
                                              <p:spTgt spid="90"/>
                                            </p:tgtEl>
                                            <p:attrNameLst>
                                              <p:attrName>style.rotation</p:attrName>
                                            </p:attrNameLst>
                                          </p:cBhvr>
                                          <p:tavLst>
                                            <p:tav tm="0">
                                              <p:val>
                                                <p:fltVal val="90"/>
                                              </p:val>
                                            </p:tav>
                                            <p:tav tm="100000">
                                              <p:val>
                                                <p:fltVal val="0"/>
                                              </p:val>
                                            </p:tav>
                                          </p:tavLst>
                                        </p:anim>
                                        <p:animEffect transition="in" filter="fade">
                                          <p:cBhvr>
                                            <p:cTn id="55" dur="500"/>
                                            <p:tgtEl>
                                              <p:spTgt spid="90"/>
                                            </p:tgtEl>
                                          </p:cBhvr>
                                        </p:animEffect>
                                      </p:childTnLst>
                                    </p:cTn>
                                  </p:par>
                                  <p:par>
                                    <p:cTn id="56" presetID="31" presetClass="entr" presetSubtype="0" fill="hold" grpId="0" nodeType="withEffect">
                                      <p:stCondLst>
                                        <p:cond delay="700"/>
                                      </p:stCondLst>
                                      <p:childTnLst>
                                        <p:set>
                                          <p:cBhvr>
                                            <p:cTn id="57" dur="1" fill="hold">
                                              <p:stCondLst>
                                                <p:cond delay="0"/>
                                              </p:stCondLst>
                                            </p:cTn>
                                            <p:tgtEl>
                                              <p:spTgt spid="89"/>
                                            </p:tgtEl>
                                            <p:attrNameLst>
                                              <p:attrName>style.visibility</p:attrName>
                                            </p:attrNameLst>
                                          </p:cBhvr>
                                          <p:to>
                                            <p:strVal val="visible"/>
                                          </p:to>
                                        </p:set>
                                        <p:anim calcmode="lin" valueType="num">
                                          <p:cBhvr>
                                            <p:cTn id="58" dur="500" fill="hold"/>
                                            <p:tgtEl>
                                              <p:spTgt spid="89"/>
                                            </p:tgtEl>
                                            <p:attrNameLst>
                                              <p:attrName>ppt_w</p:attrName>
                                            </p:attrNameLst>
                                          </p:cBhvr>
                                          <p:tavLst>
                                            <p:tav tm="0">
                                              <p:val>
                                                <p:fltVal val="0"/>
                                              </p:val>
                                            </p:tav>
                                            <p:tav tm="100000">
                                              <p:val>
                                                <p:strVal val="#ppt_w"/>
                                              </p:val>
                                            </p:tav>
                                          </p:tavLst>
                                        </p:anim>
                                        <p:anim calcmode="lin" valueType="num">
                                          <p:cBhvr>
                                            <p:cTn id="59" dur="500" fill="hold"/>
                                            <p:tgtEl>
                                              <p:spTgt spid="89"/>
                                            </p:tgtEl>
                                            <p:attrNameLst>
                                              <p:attrName>ppt_h</p:attrName>
                                            </p:attrNameLst>
                                          </p:cBhvr>
                                          <p:tavLst>
                                            <p:tav tm="0">
                                              <p:val>
                                                <p:fltVal val="0"/>
                                              </p:val>
                                            </p:tav>
                                            <p:tav tm="100000">
                                              <p:val>
                                                <p:strVal val="#ppt_h"/>
                                              </p:val>
                                            </p:tav>
                                          </p:tavLst>
                                        </p:anim>
                                        <p:anim calcmode="lin" valueType="num">
                                          <p:cBhvr>
                                            <p:cTn id="60" dur="500" fill="hold"/>
                                            <p:tgtEl>
                                              <p:spTgt spid="89"/>
                                            </p:tgtEl>
                                            <p:attrNameLst>
                                              <p:attrName>style.rotation</p:attrName>
                                            </p:attrNameLst>
                                          </p:cBhvr>
                                          <p:tavLst>
                                            <p:tav tm="0">
                                              <p:val>
                                                <p:fltVal val="90"/>
                                              </p:val>
                                            </p:tav>
                                            <p:tav tm="100000">
                                              <p:val>
                                                <p:fltVal val="0"/>
                                              </p:val>
                                            </p:tav>
                                          </p:tavLst>
                                        </p:anim>
                                        <p:animEffect transition="in" filter="fade">
                                          <p:cBhvr>
                                            <p:cTn id="61" dur="500"/>
                                            <p:tgtEl>
                                              <p:spTgt spid="89"/>
                                            </p:tgtEl>
                                          </p:cBhvr>
                                        </p:animEffect>
                                      </p:childTnLst>
                                    </p:cTn>
                                  </p:par>
                                </p:childTnLst>
                              </p:cTn>
                            </p:par>
                            <p:par>
                              <p:cTn id="62" fill="hold">
                                <p:stCondLst>
                                  <p:cond delay="1000"/>
                                </p:stCondLst>
                                <p:childTnLst>
                                  <p:par>
                                    <p:cTn id="63" presetID="22" presetClass="entr" presetSubtype="2" fill="hold" grpId="0" nodeType="afterEffect">
                                      <p:stCondLst>
                                        <p:cond delay="0"/>
                                      </p:stCondLst>
                                      <p:childTnLst>
                                        <p:set>
                                          <p:cBhvr>
                                            <p:cTn id="64" dur="1" fill="hold">
                                              <p:stCondLst>
                                                <p:cond delay="0"/>
                                              </p:stCondLst>
                                            </p:cTn>
                                            <p:tgtEl>
                                              <p:spTgt spid="58"/>
                                            </p:tgtEl>
                                            <p:attrNameLst>
                                              <p:attrName>style.visibility</p:attrName>
                                            </p:attrNameLst>
                                          </p:cBhvr>
                                          <p:to>
                                            <p:strVal val="visible"/>
                                          </p:to>
                                        </p:set>
                                        <p:animEffect transition="in" filter="wipe(right)">
                                          <p:cBhvr>
                                            <p:cTn id="65" dur="500"/>
                                            <p:tgtEl>
                                              <p:spTgt spid="58"/>
                                            </p:tgtEl>
                                          </p:cBhvr>
                                        </p:animEffect>
                                      </p:childTnLst>
                                    </p:cTn>
                                  </p:par>
                                  <p:par>
                                    <p:cTn id="66" presetID="22" presetClass="entr" presetSubtype="2" fill="hold" grpId="0" nodeType="withEffect">
                                      <p:stCondLst>
                                        <p:cond delay="200"/>
                                      </p:stCondLst>
                                      <p:childTnLst>
                                        <p:set>
                                          <p:cBhvr>
                                            <p:cTn id="67" dur="1" fill="hold">
                                              <p:stCondLst>
                                                <p:cond delay="0"/>
                                              </p:stCondLst>
                                            </p:cTn>
                                            <p:tgtEl>
                                              <p:spTgt spid="59"/>
                                            </p:tgtEl>
                                            <p:attrNameLst>
                                              <p:attrName>style.visibility</p:attrName>
                                            </p:attrNameLst>
                                          </p:cBhvr>
                                          <p:to>
                                            <p:strVal val="visible"/>
                                          </p:to>
                                        </p:set>
                                        <p:animEffect transition="in" filter="wipe(right)">
                                          <p:cBhvr>
                                            <p:cTn id="68" dur="500"/>
                                            <p:tgtEl>
                                              <p:spTgt spid="59"/>
                                            </p:tgtEl>
                                          </p:cBhvr>
                                        </p:animEffect>
                                      </p:childTnLst>
                                    </p:cTn>
                                  </p:par>
                                  <p:par>
                                    <p:cTn id="69" presetID="22" presetClass="entr" presetSubtype="2" fill="hold" grpId="0" nodeType="withEffect">
                                      <p:stCondLst>
                                        <p:cond delay="400"/>
                                      </p:stCondLst>
                                      <p:childTnLst>
                                        <p:set>
                                          <p:cBhvr>
                                            <p:cTn id="70" dur="1" fill="hold">
                                              <p:stCondLst>
                                                <p:cond delay="0"/>
                                              </p:stCondLst>
                                            </p:cTn>
                                            <p:tgtEl>
                                              <p:spTgt spid="60"/>
                                            </p:tgtEl>
                                            <p:attrNameLst>
                                              <p:attrName>style.visibility</p:attrName>
                                            </p:attrNameLst>
                                          </p:cBhvr>
                                          <p:to>
                                            <p:strVal val="visible"/>
                                          </p:to>
                                        </p:set>
                                        <p:animEffect transition="in" filter="wipe(right)">
                                          <p:cBhvr>
                                            <p:cTn id="71" dur="500"/>
                                            <p:tgtEl>
                                              <p:spTgt spid="60"/>
                                            </p:tgtEl>
                                          </p:cBhvr>
                                        </p:animEffect>
                                      </p:childTnLst>
                                    </p:cTn>
                                  </p:par>
                                  <p:par>
                                    <p:cTn id="72" presetID="22" presetClass="entr" presetSubtype="2" fill="hold" grpId="0" nodeType="withEffect">
                                      <p:stCondLst>
                                        <p:cond delay="600"/>
                                      </p:stCondLst>
                                      <p:childTnLst>
                                        <p:set>
                                          <p:cBhvr>
                                            <p:cTn id="73" dur="1" fill="hold">
                                              <p:stCondLst>
                                                <p:cond delay="0"/>
                                              </p:stCondLst>
                                            </p:cTn>
                                            <p:tgtEl>
                                              <p:spTgt spid="61"/>
                                            </p:tgtEl>
                                            <p:attrNameLst>
                                              <p:attrName>style.visibility</p:attrName>
                                            </p:attrNameLst>
                                          </p:cBhvr>
                                          <p:to>
                                            <p:strVal val="visible"/>
                                          </p:to>
                                        </p:set>
                                        <p:animEffect transition="in" filter="wipe(right)">
                                          <p:cBhvr>
                                            <p:cTn id="74"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p:bldP spid="59" grpId="0"/>
          <p:bldP spid="60" grpId="0"/>
          <p:bldP spid="61" grpId="0"/>
          <p:bldP spid="83" grpId="0" animBg="1"/>
          <p:bldP spid="84" grpId="0" animBg="1"/>
          <p:bldP spid="85" grpId="0" animBg="1"/>
          <p:bldP spid="86" grpId="0" animBg="1"/>
          <p:bldP spid="87" grpId="0" animBg="1"/>
          <p:bldP spid="88" grpId="0" animBg="1"/>
          <p:bldP spid="89" grpId="0" animBg="1"/>
          <p:bldP spid="9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additive="base">
                                            <p:cTn id="7" dur="500" fill="hold"/>
                                            <p:tgtEl>
                                              <p:spTgt spid="63"/>
                                            </p:tgtEl>
                                            <p:attrNameLst>
                                              <p:attrName>ppt_x</p:attrName>
                                            </p:attrNameLst>
                                          </p:cBhvr>
                                          <p:tavLst>
                                            <p:tav tm="0">
                                              <p:val>
                                                <p:strVal val="#ppt_x"/>
                                              </p:val>
                                            </p:tav>
                                            <p:tav tm="100000">
                                              <p:val>
                                                <p:strVal val="#ppt_x"/>
                                              </p:val>
                                            </p:tav>
                                          </p:tavLst>
                                        </p:anim>
                                        <p:anim calcmode="lin" valueType="num">
                                          <p:cBhvr additive="base">
                                            <p:cTn id="8" dur="500" fill="hold"/>
                                            <p:tgtEl>
                                              <p:spTgt spid="6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100"/>
                                      </p:stCondLst>
                                      <p:childTnLst>
                                        <p:set>
                                          <p:cBhvr>
                                            <p:cTn id="10" dur="1" fill="hold">
                                              <p:stCondLst>
                                                <p:cond delay="0"/>
                                              </p:stCondLst>
                                            </p:cTn>
                                            <p:tgtEl>
                                              <p:spTgt spid="68"/>
                                            </p:tgtEl>
                                            <p:attrNameLst>
                                              <p:attrName>style.visibility</p:attrName>
                                            </p:attrNameLst>
                                          </p:cBhvr>
                                          <p:to>
                                            <p:strVal val="visible"/>
                                          </p:to>
                                        </p:set>
                                        <p:anim calcmode="lin" valueType="num">
                                          <p:cBhvr additive="base">
                                            <p:cTn id="11" dur="500" fill="hold"/>
                                            <p:tgtEl>
                                              <p:spTgt spid="68"/>
                                            </p:tgtEl>
                                            <p:attrNameLst>
                                              <p:attrName>ppt_x</p:attrName>
                                            </p:attrNameLst>
                                          </p:cBhvr>
                                          <p:tavLst>
                                            <p:tav tm="0">
                                              <p:val>
                                                <p:strVal val="#ppt_x"/>
                                              </p:val>
                                            </p:tav>
                                            <p:tav tm="100000">
                                              <p:val>
                                                <p:strVal val="#ppt_x"/>
                                              </p:val>
                                            </p:tav>
                                          </p:tavLst>
                                        </p:anim>
                                        <p:anim calcmode="lin" valueType="num">
                                          <p:cBhvr additive="base">
                                            <p:cTn id="12" dur="500" fill="hold"/>
                                            <p:tgtEl>
                                              <p:spTgt spid="6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200"/>
                                      </p:stCondLst>
                                      <p:childTnLst>
                                        <p:set>
                                          <p:cBhvr>
                                            <p:cTn id="14" dur="1" fill="hold">
                                              <p:stCondLst>
                                                <p:cond delay="0"/>
                                              </p:stCondLst>
                                            </p:cTn>
                                            <p:tgtEl>
                                              <p:spTgt spid="73"/>
                                            </p:tgtEl>
                                            <p:attrNameLst>
                                              <p:attrName>style.visibility</p:attrName>
                                            </p:attrNameLst>
                                          </p:cBhvr>
                                          <p:to>
                                            <p:strVal val="visible"/>
                                          </p:to>
                                        </p:set>
                                        <p:anim calcmode="lin" valueType="num">
                                          <p:cBhvr additive="base">
                                            <p:cTn id="15" dur="500" fill="hold"/>
                                            <p:tgtEl>
                                              <p:spTgt spid="73"/>
                                            </p:tgtEl>
                                            <p:attrNameLst>
                                              <p:attrName>ppt_x</p:attrName>
                                            </p:attrNameLst>
                                          </p:cBhvr>
                                          <p:tavLst>
                                            <p:tav tm="0">
                                              <p:val>
                                                <p:strVal val="#ppt_x"/>
                                              </p:val>
                                            </p:tav>
                                            <p:tav tm="100000">
                                              <p:val>
                                                <p:strVal val="#ppt_x"/>
                                              </p:val>
                                            </p:tav>
                                          </p:tavLst>
                                        </p:anim>
                                        <p:anim calcmode="lin" valueType="num">
                                          <p:cBhvr additive="base">
                                            <p:cTn id="16" dur="500" fill="hold"/>
                                            <p:tgtEl>
                                              <p:spTgt spid="73"/>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300"/>
                                      </p:stCondLst>
                                      <p:childTnLst>
                                        <p:set>
                                          <p:cBhvr>
                                            <p:cTn id="18" dur="1" fill="hold">
                                              <p:stCondLst>
                                                <p:cond delay="0"/>
                                              </p:stCondLst>
                                            </p:cTn>
                                            <p:tgtEl>
                                              <p:spTgt spid="78"/>
                                            </p:tgtEl>
                                            <p:attrNameLst>
                                              <p:attrName>style.visibility</p:attrName>
                                            </p:attrNameLst>
                                          </p:cBhvr>
                                          <p:to>
                                            <p:strVal val="visible"/>
                                          </p:to>
                                        </p:set>
                                        <p:anim calcmode="lin" valueType="num">
                                          <p:cBhvr additive="base">
                                            <p:cTn id="19" dur="500" fill="hold"/>
                                            <p:tgtEl>
                                              <p:spTgt spid="78"/>
                                            </p:tgtEl>
                                            <p:attrNameLst>
                                              <p:attrName>ppt_x</p:attrName>
                                            </p:attrNameLst>
                                          </p:cBhvr>
                                          <p:tavLst>
                                            <p:tav tm="0">
                                              <p:val>
                                                <p:strVal val="#ppt_x"/>
                                              </p:val>
                                            </p:tav>
                                            <p:tav tm="100000">
                                              <p:val>
                                                <p:strVal val="#ppt_x"/>
                                              </p:val>
                                            </p:tav>
                                          </p:tavLst>
                                        </p:anim>
                                        <p:anim calcmode="lin" valueType="num">
                                          <p:cBhvr additive="base">
                                            <p:cTn id="20" dur="500" fill="hold"/>
                                            <p:tgtEl>
                                              <p:spTgt spid="78"/>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 presetClass="entr" presetSubtype="4" fill="hold" grpId="0" nodeType="afterEffect">
                                      <p:stCondLst>
                                        <p:cond delay="0"/>
                                      </p:stCondLst>
                                      <p:childTnLst>
                                        <p:set>
                                          <p:cBhvr>
                                            <p:cTn id="23" dur="1" fill="hold">
                                              <p:stCondLst>
                                                <p:cond delay="0"/>
                                              </p:stCondLst>
                                            </p:cTn>
                                            <p:tgtEl>
                                              <p:spTgt spid="83"/>
                                            </p:tgtEl>
                                            <p:attrNameLst>
                                              <p:attrName>style.visibility</p:attrName>
                                            </p:attrNameLst>
                                          </p:cBhvr>
                                          <p:to>
                                            <p:strVal val="visible"/>
                                          </p:to>
                                        </p:set>
                                        <p:anim calcmode="lin" valueType="num">
                                          <p:cBhvr additive="base">
                                            <p:cTn id="24" dur="500" fill="hold"/>
                                            <p:tgtEl>
                                              <p:spTgt spid="83"/>
                                            </p:tgtEl>
                                            <p:attrNameLst>
                                              <p:attrName>ppt_x</p:attrName>
                                            </p:attrNameLst>
                                          </p:cBhvr>
                                          <p:tavLst>
                                            <p:tav tm="0">
                                              <p:val>
                                                <p:strVal val="#ppt_x"/>
                                              </p:val>
                                            </p:tav>
                                            <p:tav tm="100000">
                                              <p:val>
                                                <p:strVal val="#ppt_x"/>
                                              </p:val>
                                            </p:tav>
                                          </p:tavLst>
                                        </p:anim>
                                        <p:anim calcmode="lin" valueType="num">
                                          <p:cBhvr additive="base">
                                            <p:cTn id="25" dur="500" fill="hold"/>
                                            <p:tgtEl>
                                              <p:spTgt spid="83"/>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100"/>
                                      </p:stCondLst>
                                      <p:childTnLst>
                                        <p:set>
                                          <p:cBhvr>
                                            <p:cTn id="27" dur="1" fill="hold">
                                              <p:stCondLst>
                                                <p:cond delay="0"/>
                                              </p:stCondLst>
                                            </p:cTn>
                                            <p:tgtEl>
                                              <p:spTgt spid="84"/>
                                            </p:tgtEl>
                                            <p:attrNameLst>
                                              <p:attrName>style.visibility</p:attrName>
                                            </p:attrNameLst>
                                          </p:cBhvr>
                                          <p:to>
                                            <p:strVal val="visible"/>
                                          </p:to>
                                        </p:set>
                                        <p:anim calcmode="lin" valueType="num">
                                          <p:cBhvr additive="base">
                                            <p:cTn id="28" dur="500" fill="hold"/>
                                            <p:tgtEl>
                                              <p:spTgt spid="84"/>
                                            </p:tgtEl>
                                            <p:attrNameLst>
                                              <p:attrName>ppt_x</p:attrName>
                                            </p:attrNameLst>
                                          </p:cBhvr>
                                          <p:tavLst>
                                            <p:tav tm="0">
                                              <p:val>
                                                <p:strVal val="#ppt_x"/>
                                              </p:val>
                                            </p:tav>
                                            <p:tav tm="100000">
                                              <p:val>
                                                <p:strVal val="#ppt_x"/>
                                              </p:val>
                                            </p:tav>
                                          </p:tavLst>
                                        </p:anim>
                                        <p:anim calcmode="lin" valueType="num">
                                          <p:cBhvr additive="base">
                                            <p:cTn id="29" dur="500" fill="hold"/>
                                            <p:tgtEl>
                                              <p:spTgt spid="84"/>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200"/>
                                      </p:stCondLst>
                                      <p:childTnLst>
                                        <p:set>
                                          <p:cBhvr>
                                            <p:cTn id="31" dur="1" fill="hold">
                                              <p:stCondLst>
                                                <p:cond delay="0"/>
                                              </p:stCondLst>
                                            </p:cTn>
                                            <p:tgtEl>
                                              <p:spTgt spid="85"/>
                                            </p:tgtEl>
                                            <p:attrNameLst>
                                              <p:attrName>style.visibility</p:attrName>
                                            </p:attrNameLst>
                                          </p:cBhvr>
                                          <p:to>
                                            <p:strVal val="visible"/>
                                          </p:to>
                                        </p:set>
                                        <p:anim calcmode="lin" valueType="num">
                                          <p:cBhvr additive="base">
                                            <p:cTn id="32" dur="500" fill="hold"/>
                                            <p:tgtEl>
                                              <p:spTgt spid="85"/>
                                            </p:tgtEl>
                                            <p:attrNameLst>
                                              <p:attrName>ppt_x</p:attrName>
                                            </p:attrNameLst>
                                          </p:cBhvr>
                                          <p:tavLst>
                                            <p:tav tm="0">
                                              <p:val>
                                                <p:strVal val="#ppt_x"/>
                                              </p:val>
                                            </p:tav>
                                            <p:tav tm="100000">
                                              <p:val>
                                                <p:strVal val="#ppt_x"/>
                                              </p:val>
                                            </p:tav>
                                          </p:tavLst>
                                        </p:anim>
                                        <p:anim calcmode="lin" valueType="num">
                                          <p:cBhvr additive="base">
                                            <p:cTn id="33" dur="500" fill="hold"/>
                                            <p:tgtEl>
                                              <p:spTgt spid="85"/>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300"/>
                                      </p:stCondLst>
                                      <p:childTnLst>
                                        <p:set>
                                          <p:cBhvr>
                                            <p:cTn id="35" dur="1" fill="hold">
                                              <p:stCondLst>
                                                <p:cond delay="0"/>
                                              </p:stCondLst>
                                            </p:cTn>
                                            <p:tgtEl>
                                              <p:spTgt spid="86"/>
                                            </p:tgtEl>
                                            <p:attrNameLst>
                                              <p:attrName>style.visibility</p:attrName>
                                            </p:attrNameLst>
                                          </p:cBhvr>
                                          <p:to>
                                            <p:strVal val="visible"/>
                                          </p:to>
                                        </p:set>
                                        <p:anim calcmode="lin" valueType="num">
                                          <p:cBhvr additive="base">
                                            <p:cTn id="36" dur="500" fill="hold"/>
                                            <p:tgtEl>
                                              <p:spTgt spid="86"/>
                                            </p:tgtEl>
                                            <p:attrNameLst>
                                              <p:attrName>ppt_x</p:attrName>
                                            </p:attrNameLst>
                                          </p:cBhvr>
                                          <p:tavLst>
                                            <p:tav tm="0">
                                              <p:val>
                                                <p:strVal val="#ppt_x"/>
                                              </p:val>
                                            </p:tav>
                                            <p:tav tm="100000">
                                              <p:val>
                                                <p:strVal val="#ppt_x"/>
                                              </p:val>
                                            </p:tav>
                                          </p:tavLst>
                                        </p:anim>
                                        <p:anim calcmode="lin" valueType="num">
                                          <p:cBhvr additive="base">
                                            <p:cTn id="37" dur="500" fill="hold"/>
                                            <p:tgtEl>
                                              <p:spTgt spid="86"/>
                                            </p:tgtEl>
                                            <p:attrNameLst>
                                              <p:attrName>ppt_y</p:attrName>
                                            </p:attrNameLst>
                                          </p:cBhvr>
                                          <p:tavLst>
                                            <p:tav tm="0">
                                              <p:val>
                                                <p:strVal val="1+#ppt_h/2"/>
                                              </p:val>
                                            </p:tav>
                                            <p:tav tm="100000">
                                              <p:val>
                                                <p:strVal val="#ppt_y"/>
                                              </p:val>
                                            </p:tav>
                                          </p:tavLst>
                                        </p:anim>
                                      </p:childTnLst>
                                    </p:cTn>
                                  </p:par>
                                  <p:par>
                                    <p:cTn id="38" presetID="31" presetClass="entr" presetSubtype="0" fill="hold" grpId="0" nodeType="withEffect">
                                      <p:stCondLst>
                                        <p:cond delay="400"/>
                                      </p:stCondLst>
                                      <p:childTnLst>
                                        <p:set>
                                          <p:cBhvr>
                                            <p:cTn id="39" dur="1" fill="hold">
                                              <p:stCondLst>
                                                <p:cond delay="0"/>
                                              </p:stCondLst>
                                            </p:cTn>
                                            <p:tgtEl>
                                              <p:spTgt spid="87"/>
                                            </p:tgtEl>
                                            <p:attrNameLst>
                                              <p:attrName>style.visibility</p:attrName>
                                            </p:attrNameLst>
                                          </p:cBhvr>
                                          <p:to>
                                            <p:strVal val="visible"/>
                                          </p:to>
                                        </p:set>
                                        <p:anim calcmode="lin" valueType="num">
                                          <p:cBhvr>
                                            <p:cTn id="40" dur="500" fill="hold"/>
                                            <p:tgtEl>
                                              <p:spTgt spid="87"/>
                                            </p:tgtEl>
                                            <p:attrNameLst>
                                              <p:attrName>ppt_w</p:attrName>
                                            </p:attrNameLst>
                                          </p:cBhvr>
                                          <p:tavLst>
                                            <p:tav tm="0">
                                              <p:val>
                                                <p:fltVal val="0"/>
                                              </p:val>
                                            </p:tav>
                                            <p:tav tm="100000">
                                              <p:val>
                                                <p:strVal val="#ppt_w"/>
                                              </p:val>
                                            </p:tav>
                                          </p:tavLst>
                                        </p:anim>
                                        <p:anim calcmode="lin" valueType="num">
                                          <p:cBhvr>
                                            <p:cTn id="41" dur="500" fill="hold"/>
                                            <p:tgtEl>
                                              <p:spTgt spid="87"/>
                                            </p:tgtEl>
                                            <p:attrNameLst>
                                              <p:attrName>ppt_h</p:attrName>
                                            </p:attrNameLst>
                                          </p:cBhvr>
                                          <p:tavLst>
                                            <p:tav tm="0">
                                              <p:val>
                                                <p:fltVal val="0"/>
                                              </p:val>
                                            </p:tav>
                                            <p:tav tm="100000">
                                              <p:val>
                                                <p:strVal val="#ppt_h"/>
                                              </p:val>
                                            </p:tav>
                                          </p:tavLst>
                                        </p:anim>
                                        <p:anim calcmode="lin" valueType="num">
                                          <p:cBhvr>
                                            <p:cTn id="42" dur="500" fill="hold"/>
                                            <p:tgtEl>
                                              <p:spTgt spid="87"/>
                                            </p:tgtEl>
                                            <p:attrNameLst>
                                              <p:attrName>style.rotation</p:attrName>
                                            </p:attrNameLst>
                                          </p:cBhvr>
                                          <p:tavLst>
                                            <p:tav tm="0">
                                              <p:val>
                                                <p:fltVal val="90"/>
                                              </p:val>
                                            </p:tav>
                                            <p:tav tm="100000">
                                              <p:val>
                                                <p:fltVal val="0"/>
                                              </p:val>
                                            </p:tav>
                                          </p:tavLst>
                                        </p:anim>
                                        <p:animEffect transition="in" filter="fade">
                                          <p:cBhvr>
                                            <p:cTn id="43" dur="500"/>
                                            <p:tgtEl>
                                              <p:spTgt spid="87"/>
                                            </p:tgtEl>
                                          </p:cBhvr>
                                        </p:animEffect>
                                      </p:childTnLst>
                                    </p:cTn>
                                  </p:par>
                                  <p:par>
                                    <p:cTn id="44" presetID="31" presetClass="entr" presetSubtype="0" fill="hold" grpId="0" nodeType="withEffect">
                                      <p:stCondLst>
                                        <p:cond delay="500"/>
                                      </p:stCondLst>
                                      <p:childTnLst>
                                        <p:set>
                                          <p:cBhvr>
                                            <p:cTn id="45" dur="1" fill="hold">
                                              <p:stCondLst>
                                                <p:cond delay="0"/>
                                              </p:stCondLst>
                                            </p:cTn>
                                            <p:tgtEl>
                                              <p:spTgt spid="88"/>
                                            </p:tgtEl>
                                            <p:attrNameLst>
                                              <p:attrName>style.visibility</p:attrName>
                                            </p:attrNameLst>
                                          </p:cBhvr>
                                          <p:to>
                                            <p:strVal val="visible"/>
                                          </p:to>
                                        </p:set>
                                        <p:anim calcmode="lin" valueType="num">
                                          <p:cBhvr>
                                            <p:cTn id="46" dur="500" fill="hold"/>
                                            <p:tgtEl>
                                              <p:spTgt spid="88"/>
                                            </p:tgtEl>
                                            <p:attrNameLst>
                                              <p:attrName>ppt_w</p:attrName>
                                            </p:attrNameLst>
                                          </p:cBhvr>
                                          <p:tavLst>
                                            <p:tav tm="0">
                                              <p:val>
                                                <p:fltVal val="0"/>
                                              </p:val>
                                            </p:tav>
                                            <p:tav tm="100000">
                                              <p:val>
                                                <p:strVal val="#ppt_w"/>
                                              </p:val>
                                            </p:tav>
                                          </p:tavLst>
                                        </p:anim>
                                        <p:anim calcmode="lin" valueType="num">
                                          <p:cBhvr>
                                            <p:cTn id="47" dur="500" fill="hold"/>
                                            <p:tgtEl>
                                              <p:spTgt spid="88"/>
                                            </p:tgtEl>
                                            <p:attrNameLst>
                                              <p:attrName>ppt_h</p:attrName>
                                            </p:attrNameLst>
                                          </p:cBhvr>
                                          <p:tavLst>
                                            <p:tav tm="0">
                                              <p:val>
                                                <p:fltVal val="0"/>
                                              </p:val>
                                            </p:tav>
                                            <p:tav tm="100000">
                                              <p:val>
                                                <p:strVal val="#ppt_h"/>
                                              </p:val>
                                            </p:tav>
                                          </p:tavLst>
                                        </p:anim>
                                        <p:anim calcmode="lin" valueType="num">
                                          <p:cBhvr>
                                            <p:cTn id="48" dur="500" fill="hold"/>
                                            <p:tgtEl>
                                              <p:spTgt spid="88"/>
                                            </p:tgtEl>
                                            <p:attrNameLst>
                                              <p:attrName>style.rotation</p:attrName>
                                            </p:attrNameLst>
                                          </p:cBhvr>
                                          <p:tavLst>
                                            <p:tav tm="0">
                                              <p:val>
                                                <p:fltVal val="90"/>
                                              </p:val>
                                            </p:tav>
                                            <p:tav tm="100000">
                                              <p:val>
                                                <p:fltVal val="0"/>
                                              </p:val>
                                            </p:tav>
                                          </p:tavLst>
                                        </p:anim>
                                        <p:animEffect transition="in" filter="fade">
                                          <p:cBhvr>
                                            <p:cTn id="49" dur="500"/>
                                            <p:tgtEl>
                                              <p:spTgt spid="88"/>
                                            </p:tgtEl>
                                          </p:cBhvr>
                                        </p:animEffect>
                                      </p:childTnLst>
                                    </p:cTn>
                                  </p:par>
                                  <p:par>
                                    <p:cTn id="50" presetID="31" presetClass="entr" presetSubtype="0" fill="hold" grpId="0" nodeType="withEffect">
                                      <p:stCondLst>
                                        <p:cond delay="600"/>
                                      </p:stCondLst>
                                      <p:childTnLst>
                                        <p:set>
                                          <p:cBhvr>
                                            <p:cTn id="51" dur="1" fill="hold">
                                              <p:stCondLst>
                                                <p:cond delay="0"/>
                                              </p:stCondLst>
                                            </p:cTn>
                                            <p:tgtEl>
                                              <p:spTgt spid="90"/>
                                            </p:tgtEl>
                                            <p:attrNameLst>
                                              <p:attrName>style.visibility</p:attrName>
                                            </p:attrNameLst>
                                          </p:cBhvr>
                                          <p:to>
                                            <p:strVal val="visible"/>
                                          </p:to>
                                        </p:set>
                                        <p:anim calcmode="lin" valueType="num">
                                          <p:cBhvr>
                                            <p:cTn id="52" dur="500" fill="hold"/>
                                            <p:tgtEl>
                                              <p:spTgt spid="90"/>
                                            </p:tgtEl>
                                            <p:attrNameLst>
                                              <p:attrName>ppt_w</p:attrName>
                                            </p:attrNameLst>
                                          </p:cBhvr>
                                          <p:tavLst>
                                            <p:tav tm="0">
                                              <p:val>
                                                <p:fltVal val="0"/>
                                              </p:val>
                                            </p:tav>
                                            <p:tav tm="100000">
                                              <p:val>
                                                <p:strVal val="#ppt_w"/>
                                              </p:val>
                                            </p:tav>
                                          </p:tavLst>
                                        </p:anim>
                                        <p:anim calcmode="lin" valueType="num">
                                          <p:cBhvr>
                                            <p:cTn id="53" dur="500" fill="hold"/>
                                            <p:tgtEl>
                                              <p:spTgt spid="90"/>
                                            </p:tgtEl>
                                            <p:attrNameLst>
                                              <p:attrName>ppt_h</p:attrName>
                                            </p:attrNameLst>
                                          </p:cBhvr>
                                          <p:tavLst>
                                            <p:tav tm="0">
                                              <p:val>
                                                <p:fltVal val="0"/>
                                              </p:val>
                                            </p:tav>
                                            <p:tav tm="100000">
                                              <p:val>
                                                <p:strVal val="#ppt_h"/>
                                              </p:val>
                                            </p:tav>
                                          </p:tavLst>
                                        </p:anim>
                                        <p:anim calcmode="lin" valueType="num">
                                          <p:cBhvr>
                                            <p:cTn id="54" dur="500" fill="hold"/>
                                            <p:tgtEl>
                                              <p:spTgt spid="90"/>
                                            </p:tgtEl>
                                            <p:attrNameLst>
                                              <p:attrName>style.rotation</p:attrName>
                                            </p:attrNameLst>
                                          </p:cBhvr>
                                          <p:tavLst>
                                            <p:tav tm="0">
                                              <p:val>
                                                <p:fltVal val="90"/>
                                              </p:val>
                                            </p:tav>
                                            <p:tav tm="100000">
                                              <p:val>
                                                <p:fltVal val="0"/>
                                              </p:val>
                                            </p:tav>
                                          </p:tavLst>
                                        </p:anim>
                                        <p:animEffect transition="in" filter="fade">
                                          <p:cBhvr>
                                            <p:cTn id="55" dur="500"/>
                                            <p:tgtEl>
                                              <p:spTgt spid="90"/>
                                            </p:tgtEl>
                                          </p:cBhvr>
                                        </p:animEffect>
                                      </p:childTnLst>
                                    </p:cTn>
                                  </p:par>
                                  <p:par>
                                    <p:cTn id="56" presetID="31" presetClass="entr" presetSubtype="0" fill="hold" grpId="0" nodeType="withEffect">
                                      <p:stCondLst>
                                        <p:cond delay="700"/>
                                      </p:stCondLst>
                                      <p:childTnLst>
                                        <p:set>
                                          <p:cBhvr>
                                            <p:cTn id="57" dur="1" fill="hold">
                                              <p:stCondLst>
                                                <p:cond delay="0"/>
                                              </p:stCondLst>
                                            </p:cTn>
                                            <p:tgtEl>
                                              <p:spTgt spid="89"/>
                                            </p:tgtEl>
                                            <p:attrNameLst>
                                              <p:attrName>style.visibility</p:attrName>
                                            </p:attrNameLst>
                                          </p:cBhvr>
                                          <p:to>
                                            <p:strVal val="visible"/>
                                          </p:to>
                                        </p:set>
                                        <p:anim calcmode="lin" valueType="num">
                                          <p:cBhvr>
                                            <p:cTn id="58" dur="500" fill="hold"/>
                                            <p:tgtEl>
                                              <p:spTgt spid="89"/>
                                            </p:tgtEl>
                                            <p:attrNameLst>
                                              <p:attrName>ppt_w</p:attrName>
                                            </p:attrNameLst>
                                          </p:cBhvr>
                                          <p:tavLst>
                                            <p:tav tm="0">
                                              <p:val>
                                                <p:fltVal val="0"/>
                                              </p:val>
                                            </p:tav>
                                            <p:tav tm="100000">
                                              <p:val>
                                                <p:strVal val="#ppt_w"/>
                                              </p:val>
                                            </p:tav>
                                          </p:tavLst>
                                        </p:anim>
                                        <p:anim calcmode="lin" valueType="num">
                                          <p:cBhvr>
                                            <p:cTn id="59" dur="500" fill="hold"/>
                                            <p:tgtEl>
                                              <p:spTgt spid="89"/>
                                            </p:tgtEl>
                                            <p:attrNameLst>
                                              <p:attrName>ppt_h</p:attrName>
                                            </p:attrNameLst>
                                          </p:cBhvr>
                                          <p:tavLst>
                                            <p:tav tm="0">
                                              <p:val>
                                                <p:fltVal val="0"/>
                                              </p:val>
                                            </p:tav>
                                            <p:tav tm="100000">
                                              <p:val>
                                                <p:strVal val="#ppt_h"/>
                                              </p:val>
                                            </p:tav>
                                          </p:tavLst>
                                        </p:anim>
                                        <p:anim calcmode="lin" valueType="num">
                                          <p:cBhvr>
                                            <p:cTn id="60" dur="500" fill="hold"/>
                                            <p:tgtEl>
                                              <p:spTgt spid="89"/>
                                            </p:tgtEl>
                                            <p:attrNameLst>
                                              <p:attrName>style.rotation</p:attrName>
                                            </p:attrNameLst>
                                          </p:cBhvr>
                                          <p:tavLst>
                                            <p:tav tm="0">
                                              <p:val>
                                                <p:fltVal val="90"/>
                                              </p:val>
                                            </p:tav>
                                            <p:tav tm="100000">
                                              <p:val>
                                                <p:fltVal val="0"/>
                                              </p:val>
                                            </p:tav>
                                          </p:tavLst>
                                        </p:anim>
                                        <p:animEffect transition="in" filter="fade">
                                          <p:cBhvr>
                                            <p:cTn id="61" dur="500"/>
                                            <p:tgtEl>
                                              <p:spTgt spid="89"/>
                                            </p:tgtEl>
                                          </p:cBhvr>
                                        </p:animEffect>
                                      </p:childTnLst>
                                    </p:cTn>
                                  </p:par>
                                </p:childTnLst>
                              </p:cTn>
                            </p:par>
                            <p:par>
                              <p:cTn id="62" fill="hold">
                                <p:stCondLst>
                                  <p:cond delay="1000"/>
                                </p:stCondLst>
                                <p:childTnLst>
                                  <p:par>
                                    <p:cTn id="63" presetID="22" presetClass="entr" presetSubtype="2" fill="hold" grpId="0" nodeType="afterEffect">
                                      <p:stCondLst>
                                        <p:cond delay="0"/>
                                      </p:stCondLst>
                                      <p:childTnLst>
                                        <p:set>
                                          <p:cBhvr>
                                            <p:cTn id="64" dur="1" fill="hold">
                                              <p:stCondLst>
                                                <p:cond delay="0"/>
                                              </p:stCondLst>
                                            </p:cTn>
                                            <p:tgtEl>
                                              <p:spTgt spid="58"/>
                                            </p:tgtEl>
                                            <p:attrNameLst>
                                              <p:attrName>style.visibility</p:attrName>
                                            </p:attrNameLst>
                                          </p:cBhvr>
                                          <p:to>
                                            <p:strVal val="visible"/>
                                          </p:to>
                                        </p:set>
                                        <p:animEffect transition="in" filter="wipe(right)">
                                          <p:cBhvr>
                                            <p:cTn id="65" dur="500"/>
                                            <p:tgtEl>
                                              <p:spTgt spid="58"/>
                                            </p:tgtEl>
                                          </p:cBhvr>
                                        </p:animEffect>
                                      </p:childTnLst>
                                    </p:cTn>
                                  </p:par>
                                  <p:par>
                                    <p:cTn id="66" presetID="22" presetClass="entr" presetSubtype="2" fill="hold" grpId="0" nodeType="withEffect">
                                      <p:stCondLst>
                                        <p:cond delay="200"/>
                                      </p:stCondLst>
                                      <p:childTnLst>
                                        <p:set>
                                          <p:cBhvr>
                                            <p:cTn id="67" dur="1" fill="hold">
                                              <p:stCondLst>
                                                <p:cond delay="0"/>
                                              </p:stCondLst>
                                            </p:cTn>
                                            <p:tgtEl>
                                              <p:spTgt spid="59"/>
                                            </p:tgtEl>
                                            <p:attrNameLst>
                                              <p:attrName>style.visibility</p:attrName>
                                            </p:attrNameLst>
                                          </p:cBhvr>
                                          <p:to>
                                            <p:strVal val="visible"/>
                                          </p:to>
                                        </p:set>
                                        <p:animEffect transition="in" filter="wipe(right)">
                                          <p:cBhvr>
                                            <p:cTn id="68" dur="500"/>
                                            <p:tgtEl>
                                              <p:spTgt spid="59"/>
                                            </p:tgtEl>
                                          </p:cBhvr>
                                        </p:animEffect>
                                      </p:childTnLst>
                                    </p:cTn>
                                  </p:par>
                                  <p:par>
                                    <p:cTn id="69" presetID="22" presetClass="entr" presetSubtype="2" fill="hold" grpId="0" nodeType="withEffect">
                                      <p:stCondLst>
                                        <p:cond delay="400"/>
                                      </p:stCondLst>
                                      <p:childTnLst>
                                        <p:set>
                                          <p:cBhvr>
                                            <p:cTn id="70" dur="1" fill="hold">
                                              <p:stCondLst>
                                                <p:cond delay="0"/>
                                              </p:stCondLst>
                                            </p:cTn>
                                            <p:tgtEl>
                                              <p:spTgt spid="60"/>
                                            </p:tgtEl>
                                            <p:attrNameLst>
                                              <p:attrName>style.visibility</p:attrName>
                                            </p:attrNameLst>
                                          </p:cBhvr>
                                          <p:to>
                                            <p:strVal val="visible"/>
                                          </p:to>
                                        </p:set>
                                        <p:animEffect transition="in" filter="wipe(right)">
                                          <p:cBhvr>
                                            <p:cTn id="71" dur="500"/>
                                            <p:tgtEl>
                                              <p:spTgt spid="60"/>
                                            </p:tgtEl>
                                          </p:cBhvr>
                                        </p:animEffect>
                                      </p:childTnLst>
                                    </p:cTn>
                                  </p:par>
                                  <p:par>
                                    <p:cTn id="72" presetID="22" presetClass="entr" presetSubtype="2" fill="hold" grpId="0" nodeType="withEffect">
                                      <p:stCondLst>
                                        <p:cond delay="600"/>
                                      </p:stCondLst>
                                      <p:childTnLst>
                                        <p:set>
                                          <p:cBhvr>
                                            <p:cTn id="73" dur="1" fill="hold">
                                              <p:stCondLst>
                                                <p:cond delay="0"/>
                                              </p:stCondLst>
                                            </p:cTn>
                                            <p:tgtEl>
                                              <p:spTgt spid="61"/>
                                            </p:tgtEl>
                                            <p:attrNameLst>
                                              <p:attrName>style.visibility</p:attrName>
                                            </p:attrNameLst>
                                          </p:cBhvr>
                                          <p:to>
                                            <p:strVal val="visible"/>
                                          </p:to>
                                        </p:set>
                                        <p:animEffect transition="in" filter="wipe(right)">
                                          <p:cBhvr>
                                            <p:cTn id="74"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p:bldP spid="59" grpId="0"/>
          <p:bldP spid="60" grpId="0"/>
          <p:bldP spid="61" grpId="0"/>
          <p:bldP spid="83" grpId="0" animBg="1"/>
          <p:bldP spid="84" grpId="0" animBg="1"/>
          <p:bldP spid="85" grpId="0" animBg="1"/>
          <p:bldP spid="86" grpId="0" animBg="1"/>
          <p:bldP spid="87" grpId="0" animBg="1"/>
          <p:bldP spid="88" grpId="0" animBg="1"/>
          <p:bldP spid="89" grpId="0" animBg="1"/>
          <p:bldP spid="90" grpId="0" animBg="1"/>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3563888" y="339504"/>
            <a:ext cx="2016224" cy="326390"/>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anose="020B0503020204020204" pitchFamily="34" charset="-122"/>
                <a:ea typeface="微软雅黑" panose="020B0503020204020204" pitchFamily="34" charset="-122"/>
              </a:rPr>
              <a:t>添加标题</a:t>
            </a:r>
          </a:p>
        </p:txBody>
      </p:sp>
      <p:sp>
        <p:nvSpPr>
          <p:cNvPr id="33"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78" name="组合 77"/>
          <p:cNvGrpSpPr/>
          <p:nvPr/>
        </p:nvGrpSpPr>
        <p:grpSpPr>
          <a:xfrm>
            <a:off x="5189591" y="2671875"/>
            <a:ext cx="1062320" cy="1011474"/>
            <a:chOff x="2243309" y="2112361"/>
            <a:chExt cx="997900" cy="950136"/>
          </a:xfrm>
        </p:grpSpPr>
        <p:grpSp>
          <p:nvGrpSpPr>
            <p:cNvPr id="79" name="组合 78"/>
            <p:cNvGrpSpPr/>
            <p:nvPr/>
          </p:nvGrpSpPr>
          <p:grpSpPr>
            <a:xfrm>
              <a:off x="2258730" y="2112361"/>
              <a:ext cx="950138" cy="950136"/>
              <a:chOff x="304800" y="673100"/>
              <a:chExt cx="4000500" cy="4000500"/>
            </a:xfrm>
            <a:effectLst>
              <a:outerShdw blurRad="444500" dist="254000" dir="8100000" algn="tr" rotWithShape="0">
                <a:prstClr val="black">
                  <a:alpha val="50000"/>
                </a:prstClr>
              </a:outerShdw>
            </a:effectLst>
          </p:grpSpPr>
          <p:sp>
            <p:nvSpPr>
              <p:cNvPr id="81" name="同心圆 8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chemeClr val="tx1"/>
                  </a:solidFill>
                  <a:latin typeface="微软雅黑" panose="020B0503020204020204" pitchFamily="34" charset="-122"/>
                  <a:ea typeface="微软雅黑" panose="020B0503020204020204" pitchFamily="34" charset="-122"/>
                </a:endParaRPr>
              </a:p>
            </p:txBody>
          </p:sp>
          <p:sp>
            <p:nvSpPr>
              <p:cNvPr id="82" name="椭圆 8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微软雅黑" panose="020B0503020204020204" pitchFamily="34" charset="-122"/>
                  <a:ea typeface="微软雅黑" panose="020B0503020204020204" pitchFamily="34" charset="-122"/>
                </a:endParaRPr>
              </a:p>
            </p:txBody>
          </p:sp>
        </p:grpSp>
        <p:sp>
          <p:nvSpPr>
            <p:cNvPr id="80" name="TextBox 79"/>
            <p:cNvSpPr txBox="1"/>
            <p:nvPr/>
          </p:nvSpPr>
          <p:spPr>
            <a:xfrm>
              <a:off x="2243309" y="2384040"/>
              <a:ext cx="997900" cy="533264"/>
            </a:xfrm>
            <a:prstGeom prst="rect">
              <a:avLst/>
            </a:prstGeom>
            <a:noFill/>
          </p:spPr>
          <p:txBody>
            <a:bodyPr wrap="square" lIns="0" tIns="0" rIns="0" bIns="0" rtlCol="0">
              <a:spAutoFit/>
            </a:bodyPr>
            <a:lstStyle/>
            <a:p>
              <a:pPr algn="ctr"/>
              <a:r>
                <a:rPr lang="en-US" altLang="zh-CN" b="1" dirty="0" smtClean="0">
                  <a:solidFill>
                    <a:schemeClr val="accent5"/>
                  </a:solidFill>
                  <a:latin typeface="微软雅黑" panose="020B0503020204020204" pitchFamily="34" charset="-122"/>
                  <a:ea typeface="微软雅黑" panose="020B0503020204020204" pitchFamily="34" charset="-122"/>
                </a:rPr>
                <a:t>添加</a:t>
              </a:r>
            </a:p>
            <a:p>
              <a:pPr algn="ctr"/>
              <a:r>
                <a:rPr lang="en-US" altLang="zh-CN" b="1" dirty="0" smtClean="0">
                  <a:solidFill>
                    <a:schemeClr val="accent5"/>
                  </a:solidFill>
                  <a:latin typeface="微软雅黑" panose="020B0503020204020204" pitchFamily="34" charset="-122"/>
                  <a:ea typeface="微软雅黑" panose="020B0503020204020204" pitchFamily="34" charset="-122"/>
                </a:rPr>
                <a:t>标题</a:t>
              </a:r>
            </a:p>
          </p:txBody>
        </p:sp>
      </p:grpSp>
      <p:grpSp>
        <p:nvGrpSpPr>
          <p:cNvPr id="72" name="组合 71"/>
          <p:cNvGrpSpPr/>
          <p:nvPr/>
        </p:nvGrpSpPr>
        <p:grpSpPr>
          <a:xfrm>
            <a:off x="4085740" y="2671875"/>
            <a:ext cx="1062320" cy="1011474"/>
            <a:chOff x="2243309" y="2112361"/>
            <a:chExt cx="997900" cy="950136"/>
          </a:xfrm>
        </p:grpSpPr>
        <p:grpSp>
          <p:nvGrpSpPr>
            <p:cNvPr id="73" name="组合 72"/>
            <p:cNvGrpSpPr/>
            <p:nvPr/>
          </p:nvGrpSpPr>
          <p:grpSpPr>
            <a:xfrm>
              <a:off x="2258730" y="2112361"/>
              <a:ext cx="950138" cy="950136"/>
              <a:chOff x="304800" y="673100"/>
              <a:chExt cx="4000500" cy="4000500"/>
            </a:xfrm>
            <a:effectLst>
              <a:outerShdw blurRad="444500" dist="254000" dir="8100000" algn="tr" rotWithShape="0">
                <a:prstClr val="black">
                  <a:alpha val="50000"/>
                </a:prstClr>
              </a:outerShdw>
            </a:effectLst>
          </p:grpSpPr>
          <p:sp>
            <p:nvSpPr>
              <p:cNvPr id="75" name="同心圆 7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chemeClr val="tx1"/>
                  </a:solidFill>
                  <a:latin typeface="微软雅黑" panose="020B0503020204020204" pitchFamily="34" charset="-122"/>
                  <a:ea typeface="微软雅黑" panose="020B0503020204020204" pitchFamily="34" charset="-122"/>
                </a:endParaRPr>
              </a:p>
            </p:txBody>
          </p:sp>
          <p:sp>
            <p:nvSpPr>
              <p:cNvPr id="76" name="椭圆 7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微软雅黑" panose="020B0503020204020204" pitchFamily="34" charset="-122"/>
                  <a:ea typeface="微软雅黑" panose="020B0503020204020204" pitchFamily="34" charset="-122"/>
                </a:endParaRPr>
              </a:p>
            </p:txBody>
          </p:sp>
        </p:grpSp>
        <p:sp>
          <p:nvSpPr>
            <p:cNvPr id="74" name="TextBox 73"/>
            <p:cNvSpPr txBox="1"/>
            <p:nvPr/>
          </p:nvSpPr>
          <p:spPr>
            <a:xfrm>
              <a:off x="2243309" y="2384040"/>
              <a:ext cx="997900" cy="533264"/>
            </a:xfrm>
            <a:prstGeom prst="rect">
              <a:avLst/>
            </a:prstGeom>
            <a:noFill/>
          </p:spPr>
          <p:txBody>
            <a:bodyPr wrap="square" lIns="0" tIns="0" rIns="0" bIns="0" rtlCol="0">
              <a:spAutoFit/>
            </a:bodyPr>
            <a:lstStyle/>
            <a:p>
              <a:pPr algn="ctr"/>
              <a:r>
                <a:rPr lang="en-US" altLang="zh-CN" b="1" dirty="0" smtClean="0">
                  <a:solidFill>
                    <a:schemeClr val="accent4"/>
                  </a:solidFill>
                  <a:latin typeface="微软雅黑" panose="020B0503020204020204" pitchFamily="34" charset="-122"/>
                  <a:ea typeface="微软雅黑" panose="020B0503020204020204" pitchFamily="34" charset="-122"/>
                </a:rPr>
                <a:t>添加</a:t>
              </a:r>
            </a:p>
            <a:p>
              <a:pPr algn="ctr"/>
              <a:r>
                <a:rPr lang="en-US" altLang="zh-CN" b="1" dirty="0" smtClean="0">
                  <a:solidFill>
                    <a:schemeClr val="accent4"/>
                  </a:solidFill>
                  <a:latin typeface="微软雅黑" panose="020B0503020204020204" pitchFamily="34" charset="-122"/>
                  <a:ea typeface="微软雅黑" panose="020B0503020204020204" pitchFamily="34" charset="-122"/>
                </a:rPr>
                <a:t>标题</a:t>
              </a:r>
            </a:p>
          </p:txBody>
        </p:sp>
      </p:grpSp>
      <p:grpSp>
        <p:nvGrpSpPr>
          <p:cNvPr id="67" name="组合 66"/>
          <p:cNvGrpSpPr/>
          <p:nvPr/>
        </p:nvGrpSpPr>
        <p:grpSpPr>
          <a:xfrm>
            <a:off x="2987820" y="2671875"/>
            <a:ext cx="1062320" cy="1011474"/>
            <a:chOff x="2243309" y="2112361"/>
            <a:chExt cx="997900" cy="950136"/>
          </a:xfrm>
        </p:grpSpPr>
        <p:grpSp>
          <p:nvGrpSpPr>
            <p:cNvPr id="68" name="组合 67"/>
            <p:cNvGrpSpPr/>
            <p:nvPr/>
          </p:nvGrpSpPr>
          <p:grpSpPr>
            <a:xfrm>
              <a:off x="2258730" y="2112361"/>
              <a:ext cx="950138" cy="950136"/>
              <a:chOff x="304800" y="673100"/>
              <a:chExt cx="4000500" cy="4000500"/>
            </a:xfrm>
            <a:effectLst>
              <a:outerShdw blurRad="444500" dist="254000" dir="8100000" algn="tr" rotWithShape="0">
                <a:prstClr val="black">
                  <a:alpha val="50000"/>
                </a:prstClr>
              </a:outerShdw>
            </a:effectLst>
          </p:grpSpPr>
          <p:sp>
            <p:nvSpPr>
              <p:cNvPr id="70" name="同心圆 6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chemeClr val="tx1"/>
                  </a:solidFill>
                  <a:latin typeface="微软雅黑" panose="020B0503020204020204" pitchFamily="34" charset="-122"/>
                  <a:ea typeface="微软雅黑" panose="020B0503020204020204" pitchFamily="34" charset="-122"/>
                </a:endParaRPr>
              </a:p>
            </p:txBody>
          </p:sp>
          <p:sp>
            <p:nvSpPr>
              <p:cNvPr id="71" name="椭圆 7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微软雅黑" panose="020B0503020204020204" pitchFamily="34" charset="-122"/>
                  <a:ea typeface="微软雅黑" panose="020B0503020204020204" pitchFamily="34" charset="-122"/>
                </a:endParaRPr>
              </a:p>
            </p:txBody>
          </p:sp>
        </p:grpSp>
        <p:sp>
          <p:nvSpPr>
            <p:cNvPr id="69" name="TextBox 68"/>
            <p:cNvSpPr txBox="1"/>
            <p:nvPr/>
          </p:nvSpPr>
          <p:spPr>
            <a:xfrm>
              <a:off x="2243309" y="2384040"/>
              <a:ext cx="997900" cy="533264"/>
            </a:xfrm>
            <a:prstGeom prst="rect">
              <a:avLst/>
            </a:prstGeom>
            <a:noFill/>
          </p:spPr>
          <p:txBody>
            <a:bodyPr wrap="square" lIns="0" tIns="0" rIns="0" bIns="0" rtlCol="0">
              <a:spAutoFit/>
            </a:bodyPr>
            <a:lstStyle/>
            <a:p>
              <a:pPr algn="ctr"/>
              <a:r>
                <a:rPr lang="en-US" altLang="zh-CN" b="1" dirty="0" smtClean="0">
                  <a:solidFill>
                    <a:schemeClr val="accent3"/>
                  </a:solidFill>
                  <a:latin typeface="微软雅黑" panose="020B0503020204020204" pitchFamily="34" charset="-122"/>
                  <a:ea typeface="微软雅黑" panose="020B0503020204020204" pitchFamily="34" charset="-122"/>
                </a:rPr>
                <a:t>添加</a:t>
              </a:r>
            </a:p>
            <a:p>
              <a:pPr algn="ctr"/>
              <a:r>
                <a:rPr lang="en-US" altLang="zh-CN" b="1" dirty="0" smtClean="0">
                  <a:solidFill>
                    <a:schemeClr val="accent3"/>
                  </a:solidFill>
                  <a:latin typeface="微软雅黑" panose="020B0503020204020204" pitchFamily="34" charset="-122"/>
                  <a:ea typeface="微软雅黑" panose="020B0503020204020204" pitchFamily="34" charset="-122"/>
                </a:rPr>
                <a:t>标题</a:t>
              </a:r>
            </a:p>
          </p:txBody>
        </p:sp>
      </p:grpSp>
      <p:grpSp>
        <p:nvGrpSpPr>
          <p:cNvPr id="62" name="组合 61"/>
          <p:cNvGrpSpPr/>
          <p:nvPr/>
        </p:nvGrpSpPr>
        <p:grpSpPr>
          <a:xfrm>
            <a:off x="1872100" y="2671875"/>
            <a:ext cx="1062320" cy="1011474"/>
            <a:chOff x="2243309" y="2112361"/>
            <a:chExt cx="997900" cy="950136"/>
          </a:xfrm>
        </p:grpSpPr>
        <p:grpSp>
          <p:nvGrpSpPr>
            <p:cNvPr id="63" name="组合 62"/>
            <p:cNvGrpSpPr/>
            <p:nvPr/>
          </p:nvGrpSpPr>
          <p:grpSpPr>
            <a:xfrm>
              <a:off x="2258730" y="2112361"/>
              <a:ext cx="950138" cy="950136"/>
              <a:chOff x="304800" y="673100"/>
              <a:chExt cx="4000500" cy="4000500"/>
            </a:xfrm>
            <a:effectLst>
              <a:outerShdw blurRad="444500" dist="254000" dir="8100000" algn="tr" rotWithShape="0">
                <a:prstClr val="black">
                  <a:alpha val="50000"/>
                </a:prstClr>
              </a:outerShdw>
            </a:effectLst>
          </p:grpSpPr>
          <p:sp>
            <p:nvSpPr>
              <p:cNvPr id="65" name="同心圆 6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chemeClr val="accent1"/>
                  </a:solidFill>
                  <a:latin typeface="微软雅黑" panose="020B0503020204020204" pitchFamily="34" charset="-122"/>
                  <a:ea typeface="微软雅黑" panose="020B0503020204020204" pitchFamily="34" charset="-122"/>
                </a:endParaRPr>
              </a:p>
            </p:txBody>
          </p:sp>
          <p:sp>
            <p:nvSpPr>
              <p:cNvPr id="66" name="椭圆 6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chemeClr val="accent1"/>
                  </a:solidFill>
                  <a:latin typeface="微软雅黑" panose="020B0503020204020204" pitchFamily="34" charset="-122"/>
                  <a:ea typeface="微软雅黑" panose="020B0503020204020204" pitchFamily="34" charset="-122"/>
                </a:endParaRPr>
              </a:p>
            </p:txBody>
          </p:sp>
        </p:grpSp>
        <p:sp>
          <p:nvSpPr>
            <p:cNvPr id="64" name="TextBox 63"/>
            <p:cNvSpPr txBox="1"/>
            <p:nvPr/>
          </p:nvSpPr>
          <p:spPr>
            <a:xfrm>
              <a:off x="2243309" y="2384040"/>
              <a:ext cx="997900" cy="533264"/>
            </a:xfrm>
            <a:prstGeom prst="rect">
              <a:avLst/>
            </a:prstGeom>
            <a:noFill/>
          </p:spPr>
          <p:txBody>
            <a:bodyPr wrap="square" lIns="0" tIns="0" rIns="0" bIns="0" rtlCol="0">
              <a:spAutoFit/>
            </a:bodyPr>
            <a:lstStyle/>
            <a:p>
              <a:pPr algn="ctr"/>
              <a:r>
                <a:rPr lang="en-US" altLang="zh-CN" b="1" dirty="0" smtClean="0">
                  <a:solidFill>
                    <a:schemeClr val="accent2"/>
                  </a:solidFill>
                  <a:latin typeface="微软雅黑" panose="020B0503020204020204" pitchFamily="34" charset="-122"/>
                  <a:ea typeface="微软雅黑" panose="020B0503020204020204" pitchFamily="34" charset="-122"/>
                </a:rPr>
                <a:t>添加</a:t>
              </a:r>
            </a:p>
            <a:p>
              <a:pPr algn="ctr"/>
              <a:r>
                <a:rPr lang="en-US" altLang="zh-CN" b="1" dirty="0" smtClean="0">
                  <a:solidFill>
                    <a:schemeClr val="accent2"/>
                  </a:solidFill>
                  <a:latin typeface="微软雅黑" panose="020B0503020204020204" pitchFamily="34" charset="-122"/>
                  <a:ea typeface="微软雅黑" panose="020B0503020204020204" pitchFamily="34" charset="-122"/>
                </a:rPr>
                <a:t>标题</a:t>
              </a:r>
            </a:p>
          </p:txBody>
        </p:sp>
      </p:grpSp>
      <p:grpSp>
        <p:nvGrpSpPr>
          <p:cNvPr id="57" name="组合 56"/>
          <p:cNvGrpSpPr/>
          <p:nvPr/>
        </p:nvGrpSpPr>
        <p:grpSpPr>
          <a:xfrm>
            <a:off x="755572" y="2671875"/>
            <a:ext cx="1062320" cy="1011474"/>
            <a:chOff x="2243309" y="2112361"/>
            <a:chExt cx="997900" cy="950136"/>
          </a:xfrm>
        </p:grpSpPr>
        <p:grpSp>
          <p:nvGrpSpPr>
            <p:cNvPr id="58" name="组合 57"/>
            <p:cNvGrpSpPr/>
            <p:nvPr/>
          </p:nvGrpSpPr>
          <p:grpSpPr>
            <a:xfrm>
              <a:off x="2258730" y="2112361"/>
              <a:ext cx="950138" cy="950136"/>
              <a:chOff x="304800" y="673100"/>
              <a:chExt cx="4000500" cy="4000500"/>
            </a:xfrm>
            <a:effectLst>
              <a:outerShdw blurRad="444500" dist="254000" dir="8100000" algn="tr" rotWithShape="0">
                <a:prstClr val="black">
                  <a:alpha val="50000"/>
                </a:prstClr>
              </a:outerShdw>
            </a:effectLst>
          </p:grpSpPr>
          <p:sp>
            <p:nvSpPr>
              <p:cNvPr id="60" name="同心圆 5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chemeClr val="tx1"/>
                  </a:solidFill>
                  <a:latin typeface="微软雅黑" panose="020B0503020204020204" pitchFamily="34" charset="-122"/>
                  <a:ea typeface="微软雅黑" panose="020B0503020204020204" pitchFamily="34" charset="-122"/>
                </a:endParaRPr>
              </a:p>
            </p:txBody>
          </p:sp>
          <p:sp>
            <p:nvSpPr>
              <p:cNvPr id="61" name="椭圆 6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微软雅黑" panose="020B0503020204020204" pitchFamily="34" charset="-122"/>
                  <a:ea typeface="微软雅黑" panose="020B0503020204020204" pitchFamily="34" charset="-122"/>
                </a:endParaRPr>
              </a:p>
            </p:txBody>
          </p:sp>
        </p:grpSp>
        <p:sp>
          <p:nvSpPr>
            <p:cNvPr id="59" name="TextBox 58"/>
            <p:cNvSpPr txBox="1"/>
            <p:nvPr/>
          </p:nvSpPr>
          <p:spPr>
            <a:xfrm>
              <a:off x="2243309" y="2384040"/>
              <a:ext cx="997900" cy="533264"/>
            </a:xfrm>
            <a:prstGeom prst="rect">
              <a:avLst/>
            </a:prstGeom>
            <a:noFill/>
          </p:spPr>
          <p:txBody>
            <a:bodyPr wrap="square" lIns="0" tIns="0" rIns="0" bIns="0" rtlCol="0">
              <a:spAutoFit/>
            </a:bodyPr>
            <a:lstStyle/>
            <a:p>
              <a:pPr algn="ctr"/>
              <a:r>
                <a:rPr lang="en-US" altLang="zh-CN" b="1" dirty="0" smtClean="0">
                  <a:solidFill>
                    <a:schemeClr val="accent1"/>
                  </a:solidFill>
                  <a:latin typeface="微软雅黑" panose="020B0503020204020204" pitchFamily="34" charset="-122"/>
                  <a:ea typeface="微软雅黑" panose="020B0503020204020204" pitchFamily="34" charset="-122"/>
                </a:rPr>
                <a:t>添加</a:t>
              </a:r>
            </a:p>
            <a:p>
              <a:pPr algn="ctr"/>
              <a:r>
                <a:rPr lang="en-US" altLang="zh-CN" b="1" dirty="0" smtClean="0">
                  <a:solidFill>
                    <a:schemeClr val="accent1"/>
                  </a:solidFill>
                  <a:latin typeface="微软雅黑" panose="020B0503020204020204" pitchFamily="34" charset="-122"/>
                  <a:ea typeface="微软雅黑" panose="020B0503020204020204" pitchFamily="34" charset="-122"/>
                </a:rPr>
                <a:t>标题</a:t>
              </a:r>
            </a:p>
          </p:txBody>
        </p:sp>
      </p:grpSp>
      <p:sp>
        <p:nvSpPr>
          <p:cNvPr id="83" name="TextBox 82"/>
          <p:cNvSpPr txBox="1"/>
          <p:nvPr/>
        </p:nvSpPr>
        <p:spPr>
          <a:xfrm>
            <a:off x="779307" y="1451101"/>
            <a:ext cx="2957181" cy="655955"/>
          </a:xfrm>
          <a:prstGeom prst="rect">
            <a:avLst/>
          </a:prstGeom>
          <a:noFill/>
        </p:spPr>
        <p:txBody>
          <a:bodyPr wrap="square" lIns="68580" tIns="34290" rIns="68580" bIns="34290" rtlCol="0">
            <a:spAutoFit/>
          </a:bodyPr>
          <a:lstStyle/>
          <a:p>
            <a:r>
              <a:rPr lang="zh-CN" altLang="en-US" sz="3600" b="1" dirty="0">
                <a:solidFill>
                  <a:schemeClr val="accent5"/>
                </a:solidFill>
                <a:latin typeface="微软雅黑" panose="020B0503020204020204" pitchFamily="34" charset="-122"/>
                <a:ea typeface="微软雅黑" panose="020B0503020204020204" pitchFamily="34" charset="-122"/>
              </a:rPr>
              <a:t>添加标题</a:t>
            </a:r>
          </a:p>
        </p:txBody>
      </p:sp>
      <p:sp>
        <p:nvSpPr>
          <p:cNvPr id="84" name="Rectangle 53"/>
          <p:cNvSpPr/>
          <p:nvPr/>
        </p:nvSpPr>
        <p:spPr>
          <a:xfrm>
            <a:off x="779307" y="2118563"/>
            <a:ext cx="5952933" cy="346249"/>
          </a:xfrm>
          <a:prstGeom prst="rect">
            <a:avLst/>
          </a:prstGeom>
          <a:noFill/>
        </p:spPr>
        <p:txBody>
          <a:bodyPr wrap="square" lIns="68580" tIns="34290" rIns="68580" bIns="34290">
            <a:spAutoFit/>
          </a:bodyPr>
          <a:lstStyle/>
          <a:p>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单击此处添加副标题或详细文本描述</a:t>
            </a:r>
            <a:endParaRPr lang="id-ID"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7" name="TextBox 86"/>
          <p:cNvSpPr txBox="1"/>
          <p:nvPr/>
        </p:nvSpPr>
        <p:spPr>
          <a:xfrm>
            <a:off x="938530" y="4018915"/>
            <a:ext cx="5115560" cy="762000"/>
          </a:xfrm>
          <a:prstGeom prst="rect">
            <a:avLst/>
          </a:prstGeom>
          <a:noFill/>
        </p:spPr>
        <p:txBody>
          <a:bodyPr wrap="square" lIns="0" tIns="0" rIns="0" bIns="0" rtlCol="0">
            <a:spAutoFit/>
          </a:bodyPr>
          <a:lstStyle/>
          <a:p>
            <a:pPr algn="just">
              <a:lnSpc>
                <a:spcPts val="1500"/>
              </a:lnSpc>
            </a:pPr>
            <a:r>
              <a:rPr sz="1000" dirty="0" smtClean="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pic>
        <p:nvPicPr>
          <p:cNvPr id="88" name="图片 87" descr="未标题-3.png"/>
          <p:cNvPicPr>
            <a:picLocks noChangeAspect="1"/>
          </p:cNvPicPr>
          <p:nvPr/>
        </p:nvPicPr>
        <p:blipFill>
          <a:blip r:embed="rId3"/>
          <a:stretch>
            <a:fillRect/>
          </a:stretch>
        </p:blipFill>
        <p:spPr>
          <a:xfrm>
            <a:off x="6053761" y="1263193"/>
            <a:ext cx="2785896" cy="3828837"/>
          </a:xfrm>
          <a:prstGeom prst="rect">
            <a:avLst/>
          </a:prstGeom>
        </p:spPr>
      </p:pic>
    </p:spTree>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88"/>
                                        </p:tgtEl>
                                        <p:attrNameLst>
                                          <p:attrName>style.visibility</p:attrName>
                                        </p:attrNameLst>
                                      </p:cBhvr>
                                      <p:to>
                                        <p:strVal val="visible"/>
                                      </p:to>
                                    </p:set>
                                    <p:anim calcmode="lin" valueType="num">
                                      <p:cBhvr>
                                        <p:cTn id="7" dur="1000" fill="hold"/>
                                        <p:tgtEl>
                                          <p:spTgt spid="88"/>
                                        </p:tgtEl>
                                        <p:attrNameLst>
                                          <p:attrName>ppt_w</p:attrName>
                                        </p:attrNameLst>
                                      </p:cBhvr>
                                      <p:tavLst>
                                        <p:tav tm="0">
                                          <p:val>
                                            <p:fltVal val="0"/>
                                          </p:val>
                                        </p:tav>
                                        <p:tav tm="100000">
                                          <p:val>
                                            <p:strVal val="#ppt_w"/>
                                          </p:val>
                                        </p:tav>
                                      </p:tavLst>
                                    </p:anim>
                                    <p:anim calcmode="lin" valueType="num">
                                      <p:cBhvr>
                                        <p:cTn id="8" dur="1000" fill="hold"/>
                                        <p:tgtEl>
                                          <p:spTgt spid="88"/>
                                        </p:tgtEl>
                                        <p:attrNameLst>
                                          <p:attrName>ppt_h</p:attrName>
                                        </p:attrNameLst>
                                      </p:cBhvr>
                                      <p:tavLst>
                                        <p:tav tm="0">
                                          <p:val>
                                            <p:fltVal val="0"/>
                                          </p:val>
                                        </p:tav>
                                        <p:tav tm="100000">
                                          <p:val>
                                            <p:strVal val="#ppt_h"/>
                                          </p:val>
                                        </p:tav>
                                      </p:tavLst>
                                    </p:anim>
                                    <p:anim calcmode="lin" valueType="num">
                                      <p:cBhvr>
                                        <p:cTn id="9" dur="1000" fill="hold"/>
                                        <p:tgtEl>
                                          <p:spTgt spid="8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88"/>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30" presetClass="entr" presetSubtype="0" fill="hold" grpId="0" nodeType="afterEffect">
                                  <p:stCondLst>
                                    <p:cond delay="0"/>
                                  </p:stCondLst>
                                  <p:childTnLst>
                                    <p:set>
                                      <p:cBhvr>
                                        <p:cTn id="13" dur="1" fill="hold">
                                          <p:stCondLst>
                                            <p:cond delay="0"/>
                                          </p:stCondLst>
                                        </p:cTn>
                                        <p:tgtEl>
                                          <p:spTgt spid="83"/>
                                        </p:tgtEl>
                                        <p:attrNameLst>
                                          <p:attrName>style.visibility</p:attrName>
                                        </p:attrNameLst>
                                      </p:cBhvr>
                                      <p:to>
                                        <p:strVal val="visible"/>
                                      </p:to>
                                    </p:set>
                                    <p:animEffect transition="in" filter="fade">
                                      <p:cBhvr>
                                        <p:cTn id="14" dur="800" decel="100000"/>
                                        <p:tgtEl>
                                          <p:spTgt spid="83"/>
                                        </p:tgtEl>
                                      </p:cBhvr>
                                    </p:animEffect>
                                    <p:anim calcmode="lin" valueType="num">
                                      <p:cBhvr>
                                        <p:cTn id="15" dur="800" decel="100000" fill="hold"/>
                                        <p:tgtEl>
                                          <p:spTgt spid="83"/>
                                        </p:tgtEl>
                                        <p:attrNameLst>
                                          <p:attrName>style.rotation</p:attrName>
                                        </p:attrNameLst>
                                      </p:cBhvr>
                                      <p:tavLst>
                                        <p:tav tm="0">
                                          <p:val>
                                            <p:fltVal val="-90"/>
                                          </p:val>
                                        </p:tav>
                                        <p:tav tm="100000">
                                          <p:val>
                                            <p:fltVal val="0"/>
                                          </p:val>
                                        </p:tav>
                                      </p:tavLst>
                                    </p:anim>
                                    <p:anim calcmode="lin" valueType="num">
                                      <p:cBhvr>
                                        <p:cTn id="16" dur="800" decel="100000" fill="hold"/>
                                        <p:tgtEl>
                                          <p:spTgt spid="83"/>
                                        </p:tgtEl>
                                        <p:attrNameLst>
                                          <p:attrName>ppt_x</p:attrName>
                                        </p:attrNameLst>
                                      </p:cBhvr>
                                      <p:tavLst>
                                        <p:tav tm="0">
                                          <p:val>
                                            <p:strVal val="#ppt_x+0.4"/>
                                          </p:val>
                                        </p:tav>
                                        <p:tav tm="100000">
                                          <p:val>
                                            <p:strVal val="#ppt_x-0.05"/>
                                          </p:val>
                                        </p:tav>
                                      </p:tavLst>
                                    </p:anim>
                                    <p:anim calcmode="lin" valueType="num">
                                      <p:cBhvr>
                                        <p:cTn id="17" dur="800" decel="100000" fill="hold"/>
                                        <p:tgtEl>
                                          <p:spTgt spid="83"/>
                                        </p:tgtEl>
                                        <p:attrNameLst>
                                          <p:attrName>ppt_y</p:attrName>
                                        </p:attrNameLst>
                                      </p:cBhvr>
                                      <p:tavLst>
                                        <p:tav tm="0">
                                          <p:val>
                                            <p:strVal val="#ppt_y-0.4"/>
                                          </p:val>
                                        </p:tav>
                                        <p:tav tm="100000">
                                          <p:val>
                                            <p:strVal val="#ppt_y+0.1"/>
                                          </p:val>
                                        </p:tav>
                                      </p:tavLst>
                                    </p:anim>
                                    <p:anim calcmode="lin" valueType="num">
                                      <p:cBhvr>
                                        <p:cTn id="18" dur="200" accel="100000" fill="hold">
                                          <p:stCondLst>
                                            <p:cond delay="800"/>
                                          </p:stCondLst>
                                        </p:cTn>
                                        <p:tgtEl>
                                          <p:spTgt spid="83"/>
                                        </p:tgtEl>
                                        <p:attrNameLst>
                                          <p:attrName>ppt_x</p:attrName>
                                        </p:attrNameLst>
                                      </p:cBhvr>
                                      <p:tavLst>
                                        <p:tav tm="0">
                                          <p:val>
                                            <p:strVal val="#ppt_x-0.05"/>
                                          </p:val>
                                        </p:tav>
                                        <p:tav tm="100000">
                                          <p:val>
                                            <p:strVal val="#ppt_x"/>
                                          </p:val>
                                        </p:tav>
                                      </p:tavLst>
                                    </p:anim>
                                    <p:anim calcmode="lin" valueType="num">
                                      <p:cBhvr>
                                        <p:cTn id="19" dur="200" accel="100000" fill="hold">
                                          <p:stCondLst>
                                            <p:cond delay="800"/>
                                          </p:stCondLst>
                                        </p:cTn>
                                        <p:tgtEl>
                                          <p:spTgt spid="83"/>
                                        </p:tgtEl>
                                        <p:attrNameLst>
                                          <p:attrName>ppt_y</p:attrName>
                                        </p:attrNameLst>
                                      </p:cBhvr>
                                      <p:tavLst>
                                        <p:tav tm="0">
                                          <p:val>
                                            <p:strVal val="#ppt_y+0.1"/>
                                          </p:val>
                                        </p:tav>
                                        <p:tav tm="100000">
                                          <p:val>
                                            <p:strVal val="#ppt_y"/>
                                          </p:val>
                                        </p:tav>
                                      </p:tavLst>
                                    </p:anim>
                                  </p:childTnLst>
                                </p:cTn>
                              </p:par>
                              <p:par>
                                <p:cTn id="20" presetID="30" presetClass="entr" presetSubtype="0" fill="hold" grpId="0" nodeType="withEffect">
                                  <p:stCondLst>
                                    <p:cond delay="0"/>
                                  </p:stCondLst>
                                  <p:childTnLst>
                                    <p:set>
                                      <p:cBhvr>
                                        <p:cTn id="21" dur="1" fill="hold">
                                          <p:stCondLst>
                                            <p:cond delay="0"/>
                                          </p:stCondLst>
                                        </p:cTn>
                                        <p:tgtEl>
                                          <p:spTgt spid="84"/>
                                        </p:tgtEl>
                                        <p:attrNameLst>
                                          <p:attrName>style.visibility</p:attrName>
                                        </p:attrNameLst>
                                      </p:cBhvr>
                                      <p:to>
                                        <p:strVal val="visible"/>
                                      </p:to>
                                    </p:set>
                                    <p:animEffect transition="in" filter="fade">
                                      <p:cBhvr>
                                        <p:cTn id="22" dur="800" decel="100000"/>
                                        <p:tgtEl>
                                          <p:spTgt spid="84"/>
                                        </p:tgtEl>
                                      </p:cBhvr>
                                    </p:animEffect>
                                    <p:anim calcmode="lin" valueType="num">
                                      <p:cBhvr>
                                        <p:cTn id="23" dur="800" decel="100000" fill="hold"/>
                                        <p:tgtEl>
                                          <p:spTgt spid="84"/>
                                        </p:tgtEl>
                                        <p:attrNameLst>
                                          <p:attrName>style.rotation</p:attrName>
                                        </p:attrNameLst>
                                      </p:cBhvr>
                                      <p:tavLst>
                                        <p:tav tm="0">
                                          <p:val>
                                            <p:fltVal val="-90"/>
                                          </p:val>
                                        </p:tav>
                                        <p:tav tm="100000">
                                          <p:val>
                                            <p:fltVal val="0"/>
                                          </p:val>
                                        </p:tav>
                                      </p:tavLst>
                                    </p:anim>
                                    <p:anim calcmode="lin" valueType="num">
                                      <p:cBhvr>
                                        <p:cTn id="24" dur="800" decel="100000" fill="hold"/>
                                        <p:tgtEl>
                                          <p:spTgt spid="84"/>
                                        </p:tgtEl>
                                        <p:attrNameLst>
                                          <p:attrName>ppt_x</p:attrName>
                                        </p:attrNameLst>
                                      </p:cBhvr>
                                      <p:tavLst>
                                        <p:tav tm="0">
                                          <p:val>
                                            <p:strVal val="#ppt_x+0.4"/>
                                          </p:val>
                                        </p:tav>
                                        <p:tav tm="100000">
                                          <p:val>
                                            <p:strVal val="#ppt_x-0.05"/>
                                          </p:val>
                                        </p:tav>
                                      </p:tavLst>
                                    </p:anim>
                                    <p:anim calcmode="lin" valueType="num">
                                      <p:cBhvr>
                                        <p:cTn id="25" dur="800" decel="100000" fill="hold"/>
                                        <p:tgtEl>
                                          <p:spTgt spid="84"/>
                                        </p:tgtEl>
                                        <p:attrNameLst>
                                          <p:attrName>ppt_y</p:attrName>
                                        </p:attrNameLst>
                                      </p:cBhvr>
                                      <p:tavLst>
                                        <p:tav tm="0">
                                          <p:val>
                                            <p:strVal val="#ppt_y-0.4"/>
                                          </p:val>
                                        </p:tav>
                                        <p:tav tm="100000">
                                          <p:val>
                                            <p:strVal val="#ppt_y+0.1"/>
                                          </p:val>
                                        </p:tav>
                                      </p:tavLst>
                                    </p:anim>
                                    <p:anim calcmode="lin" valueType="num">
                                      <p:cBhvr>
                                        <p:cTn id="26" dur="200" accel="100000" fill="hold">
                                          <p:stCondLst>
                                            <p:cond delay="800"/>
                                          </p:stCondLst>
                                        </p:cTn>
                                        <p:tgtEl>
                                          <p:spTgt spid="84"/>
                                        </p:tgtEl>
                                        <p:attrNameLst>
                                          <p:attrName>ppt_x</p:attrName>
                                        </p:attrNameLst>
                                      </p:cBhvr>
                                      <p:tavLst>
                                        <p:tav tm="0">
                                          <p:val>
                                            <p:strVal val="#ppt_x-0.05"/>
                                          </p:val>
                                        </p:tav>
                                        <p:tav tm="100000">
                                          <p:val>
                                            <p:strVal val="#ppt_x"/>
                                          </p:val>
                                        </p:tav>
                                      </p:tavLst>
                                    </p:anim>
                                    <p:anim calcmode="lin" valueType="num">
                                      <p:cBhvr>
                                        <p:cTn id="27" dur="200" accel="100000" fill="hold">
                                          <p:stCondLst>
                                            <p:cond delay="800"/>
                                          </p:stCondLst>
                                        </p:cTn>
                                        <p:tgtEl>
                                          <p:spTgt spid="84"/>
                                        </p:tgtEl>
                                        <p:attrNameLst>
                                          <p:attrName>ppt_y</p:attrName>
                                        </p:attrNameLst>
                                      </p:cBhvr>
                                      <p:tavLst>
                                        <p:tav tm="0">
                                          <p:val>
                                            <p:strVal val="#ppt_y+0.1"/>
                                          </p:val>
                                        </p:tav>
                                        <p:tav tm="100000">
                                          <p:val>
                                            <p:strVal val="#ppt_y"/>
                                          </p:val>
                                        </p:tav>
                                      </p:tavLst>
                                    </p:anim>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57"/>
                                        </p:tgtEl>
                                        <p:attrNameLst>
                                          <p:attrName>style.visibility</p:attrName>
                                        </p:attrNameLst>
                                      </p:cBhvr>
                                      <p:to>
                                        <p:strVal val="visible"/>
                                      </p:to>
                                    </p:set>
                                    <p:anim calcmode="lin" valueType="num">
                                      <p:cBhvr>
                                        <p:cTn id="31" dur="500" fill="hold"/>
                                        <p:tgtEl>
                                          <p:spTgt spid="57"/>
                                        </p:tgtEl>
                                        <p:attrNameLst>
                                          <p:attrName>ppt_w</p:attrName>
                                        </p:attrNameLst>
                                      </p:cBhvr>
                                      <p:tavLst>
                                        <p:tav tm="0">
                                          <p:val>
                                            <p:fltVal val="0"/>
                                          </p:val>
                                        </p:tav>
                                        <p:tav tm="100000">
                                          <p:val>
                                            <p:strVal val="#ppt_w"/>
                                          </p:val>
                                        </p:tav>
                                      </p:tavLst>
                                    </p:anim>
                                    <p:anim calcmode="lin" valueType="num">
                                      <p:cBhvr>
                                        <p:cTn id="32" dur="500" fill="hold"/>
                                        <p:tgtEl>
                                          <p:spTgt spid="57"/>
                                        </p:tgtEl>
                                        <p:attrNameLst>
                                          <p:attrName>ppt_h</p:attrName>
                                        </p:attrNameLst>
                                      </p:cBhvr>
                                      <p:tavLst>
                                        <p:tav tm="0">
                                          <p:val>
                                            <p:fltVal val="0"/>
                                          </p:val>
                                        </p:tav>
                                        <p:tav tm="100000">
                                          <p:val>
                                            <p:strVal val="#ppt_h"/>
                                          </p:val>
                                        </p:tav>
                                      </p:tavLst>
                                    </p:anim>
                                    <p:animEffect transition="in" filter="fade">
                                      <p:cBhvr>
                                        <p:cTn id="33" dur="500"/>
                                        <p:tgtEl>
                                          <p:spTgt spid="57"/>
                                        </p:tgtEl>
                                      </p:cBhvr>
                                    </p:animEffect>
                                  </p:childTnLst>
                                </p:cTn>
                              </p:par>
                              <p:par>
                                <p:cTn id="34" presetID="53" presetClass="entr" presetSubtype="16" fill="hold" nodeType="withEffect">
                                  <p:stCondLst>
                                    <p:cond delay="250"/>
                                  </p:stCondLst>
                                  <p:childTnLst>
                                    <p:set>
                                      <p:cBhvr>
                                        <p:cTn id="35" dur="1" fill="hold">
                                          <p:stCondLst>
                                            <p:cond delay="0"/>
                                          </p:stCondLst>
                                        </p:cTn>
                                        <p:tgtEl>
                                          <p:spTgt spid="62"/>
                                        </p:tgtEl>
                                        <p:attrNameLst>
                                          <p:attrName>style.visibility</p:attrName>
                                        </p:attrNameLst>
                                      </p:cBhvr>
                                      <p:to>
                                        <p:strVal val="visible"/>
                                      </p:to>
                                    </p:set>
                                    <p:anim calcmode="lin" valueType="num">
                                      <p:cBhvr>
                                        <p:cTn id="36" dur="500" fill="hold"/>
                                        <p:tgtEl>
                                          <p:spTgt spid="62"/>
                                        </p:tgtEl>
                                        <p:attrNameLst>
                                          <p:attrName>ppt_w</p:attrName>
                                        </p:attrNameLst>
                                      </p:cBhvr>
                                      <p:tavLst>
                                        <p:tav tm="0">
                                          <p:val>
                                            <p:fltVal val="0"/>
                                          </p:val>
                                        </p:tav>
                                        <p:tav tm="100000">
                                          <p:val>
                                            <p:strVal val="#ppt_w"/>
                                          </p:val>
                                        </p:tav>
                                      </p:tavLst>
                                    </p:anim>
                                    <p:anim calcmode="lin" valueType="num">
                                      <p:cBhvr>
                                        <p:cTn id="37" dur="500" fill="hold"/>
                                        <p:tgtEl>
                                          <p:spTgt spid="62"/>
                                        </p:tgtEl>
                                        <p:attrNameLst>
                                          <p:attrName>ppt_h</p:attrName>
                                        </p:attrNameLst>
                                      </p:cBhvr>
                                      <p:tavLst>
                                        <p:tav tm="0">
                                          <p:val>
                                            <p:fltVal val="0"/>
                                          </p:val>
                                        </p:tav>
                                        <p:tav tm="100000">
                                          <p:val>
                                            <p:strVal val="#ppt_h"/>
                                          </p:val>
                                        </p:tav>
                                      </p:tavLst>
                                    </p:anim>
                                    <p:animEffect transition="in" filter="fade">
                                      <p:cBhvr>
                                        <p:cTn id="38" dur="500"/>
                                        <p:tgtEl>
                                          <p:spTgt spid="62"/>
                                        </p:tgtEl>
                                      </p:cBhvr>
                                    </p:animEffect>
                                  </p:childTnLst>
                                </p:cTn>
                              </p:par>
                              <p:par>
                                <p:cTn id="39" presetID="53" presetClass="entr" presetSubtype="16" fill="hold" nodeType="withEffect">
                                  <p:stCondLst>
                                    <p:cond delay="500"/>
                                  </p:stCondLst>
                                  <p:childTnLst>
                                    <p:set>
                                      <p:cBhvr>
                                        <p:cTn id="40" dur="1" fill="hold">
                                          <p:stCondLst>
                                            <p:cond delay="0"/>
                                          </p:stCondLst>
                                        </p:cTn>
                                        <p:tgtEl>
                                          <p:spTgt spid="67"/>
                                        </p:tgtEl>
                                        <p:attrNameLst>
                                          <p:attrName>style.visibility</p:attrName>
                                        </p:attrNameLst>
                                      </p:cBhvr>
                                      <p:to>
                                        <p:strVal val="visible"/>
                                      </p:to>
                                    </p:set>
                                    <p:anim calcmode="lin" valueType="num">
                                      <p:cBhvr>
                                        <p:cTn id="41" dur="500" fill="hold"/>
                                        <p:tgtEl>
                                          <p:spTgt spid="67"/>
                                        </p:tgtEl>
                                        <p:attrNameLst>
                                          <p:attrName>ppt_w</p:attrName>
                                        </p:attrNameLst>
                                      </p:cBhvr>
                                      <p:tavLst>
                                        <p:tav tm="0">
                                          <p:val>
                                            <p:fltVal val="0"/>
                                          </p:val>
                                        </p:tav>
                                        <p:tav tm="100000">
                                          <p:val>
                                            <p:strVal val="#ppt_w"/>
                                          </p:val>
                                        </p:tav>
                                      </p:tavLst>
                                    </p:anim>
                                    <p:anim calcmode="lin" valueType="num">
                                      <p:cBhvr>
                                        <p:cTn id="42" dur="500" fill="hold"/>
                                        <p:tgtEl>
                                          <p:spTgt spid="67"/>
                                        </p:tgtEl>
                                        <p:attrNameLst>
                                          <p:attrName>ppt_h</p:attrName>
                                        </p:attrNameLst>
                                      </p:cBhvr>
                                      <p:tavLst>
                                        <p:tav tm="0">
                                          <p:val>
                                            <p:fltVal val="0"/>
                                          </p:val>
                                        </p:tav>
                                        <p:tav tm="100000">
                                          <p:val>
                                            <p:strVal val="#ppt_h"/>
                                          </p:val>
                                        </p:tav>
                                      </p:tavLst>
                                    </p:anim>
                                    <p:animEffect transition="in" filter="fade">
                                      <p:cBhvr>
                                        <p:cTn id="43" dur="500"/>
                                        <p:tgtEl>
                                          <p:spTgt spid="67"/>
                                        </p:tgtEl>
                                      </p:cBhvr>
                                    </p:animEffect>
                                  </p:childTnLst>
                                </p:cTn>
                              </p:par>
                              <p:par>
                                <p:cTn id="44" presetID="53" presetClass="entr" presetSubtype="16" fill="hold" nodeType="withEffect">
                                  <p:stCondLst>
                                    <p:cond delay="750"/>
                                  </p:stCondLst>
                                  <p:childTnLst>
                                    <p:set>
                                      <p:cBhvr>
                                        <p:cTn id="45" dur="1" fill="hold">
                                          <p:stCondLst>
                                            <p:cond delay="0"/>
                                          </p:stCondLst>
                                        </p:cTn>
                                        <p:tgtEl>
                                          <p:spTgt spid="72"/>
                                        </p:tgtEl>
                                        <p:attrNameLst>
                                          <p:attrName>style.visibility</p:attrName>
                                        </p:attrNameLst>
                                      </p:cBhvr>
                                      <p:to>
                                        <p:strVal val="visible"/>
                                      </p:to>
                                    </p:set>
                                    <p:anim calcmode="lin" valueType="num">
                                      <p:cBhvr>
                                        <p:cTn id="46" dur="500" fill="hold"/>
                                        <p:tgtEl>
                                          <p:spTgt spid="72"/>
                                        </p:tgtEl>
                                        <p:attrNameLst>
                                          <p:attrName>ppt_w</p:attrName>
                                        </p:attrNameLst>
                                      </p:cBhvr>
                                      <p:tavLst>
                                        <p:tav tm="0">
                                          <p:val>
                                            <p:fltVal val="0"/>
                                          </p:val>
                                        </p:tav>
                                        <p:tav tm="100000">
                                          <p:val>
                                            <p:strVal val="#ppt_w"/>
                                          </p:val>
                                        </p:tav>
                                      </p:tavLst>
                                    </p:anim>
                                    <p:anim calcmode="lin" valueType="num">
                                      <p:cBhvr>
                                        <p:cTn id="47" dur="500" fill="hold"/>
                                        <p:tgtEl>
                                          <p:spTgt spid="72"/>
                                        </p:tgtEl>
                                        <p:attrNameLst>
                                          <p:attrName>ppt_h</p:attrName>
                                        </p:attrNameLst>
                                      </p:cBhvr>
                                      <p:tavLst>
                                        <p:tav tm="0">
                                          <p:val>
                                            <p:fltVal val="0"/>
                                          </p:val>
                                        </p:tav>
                                        <p:tav tm="100000">
                                          <p:val>
                                            <p:strVal val="#ppt_h"/>
                                          </p:val>
                                        </p:tav>
                                      </p:tavLst>
                                    </p:anim>
                                    <p:animEffect transition="in" filter="fade">
                                      <p:cBhvr>
                                        <p:cTn id="48" dur="500"/>
                                        <p:tgtEl>
                                          <p:spTgt spid="72"/>
                                        </p:tgtEl>
                                      </p:cBhvr>
                                    </p:animEffect>
                                  </p:childTnLst>
                                </p:cTn>
                              </p:par>
                              <p:par>
                                <p:cTn id="49" presetID="53" presetClass="entr" presetSubtype="16" fill="hold" nodeType="withEffect">
                                  <p:stCondLst>
                                    <p:cond delay="1000"/>
                                  </p:stCondLst>
                                  <p:childTnLst>
                                    <p:set>
                                      <p:cBhvr>
                                        <p:cTn id="50" dur="1" fill="hold">
                                          <p:stCondLst>
                                            <p:cond delay="0"/>
                                          </p:stCondLst>
                                        </p:cTn>
                                        <p:tgtEl>
                                          <p:spTgt spid="78"/>
                                        </p:tgtEl>
                                        <p:attrNameLst>
                                          <p:attrName>style.visibility</p:attrName>
                                        </p:attrNameLst>
                                      </p:cBhvr>
                                      <p:to>
                                        <p:strVal val="visible"/>
                                      </p:to>
                                    </p:set>
                                    <p:anim calcmode="lin" valueType="num">
                                      <p:cBhvr>
                                        <p:cTn id="51" dur="500" fill="hold"/>
                                        <p:tgtEl>
                                          <p:spTgt spid="78"/>
                                        </p:tgtEl>
                                        <p:attrNameLst>
                                          <p:attrName>ppt_w</p:attrName>
                                        </p:attrNameLst>
                                      </p:cBhvr>
                                      <p:tavLst>
                                        <p:tav tm="0">
                                          <p:val>
                                            <p:fltVal val="0"/>
                                          </p:val>
                                        </p:tav>
                                        <p:tav tm="100000">
                                          <p:val>
                                            <p:strVal val="#ppt_w"/>
                                          </p:val>
                                        </p:tav>
                                      </p:tavLst>
                                    </p:anim>
                                    <p:anim calcmode="lin" valueType="num">
                                      <p:cBhvr>
                                        <p:cTn id="52" dur="500" fill="hold"/>
                                        <p:tgtEl>
                                          <p:spTgt spid="78"/>
                                        </p:tgtEl>
                                        <p:attrNameLst>
                                          <p:attrName>ppt_h</p:attrName>
                                        </p:attrNameLst>
                                      </p:cBhvr>
                                      <p:tavLst>
                                        <p:tav tm="0">
                                          <p:val>
                                            <p:fltVal val="0"/>
                                          </p:val>
                                        </p:tav>
                                        <p:tav tm="100000">
                                          <p:val>
                                            <p:strVal val="#ppt_h"/>
                                          </p:val>
                                        </p:tav>
                                      </p:tavLst>
                                    </p:anim>
                                    <p:animEffect transition="in" filter="fade">
                                      <p:cBhvr>
                                        <p:cTn id="53" dur="500"/>
                                        <p:tgtEl>
                                          <p:spTgt spid="78"/>
                                        </p:tgtEl>
                                      </p:cBhvr>
                                    </p:animEffect>
                                  </p:childTnLst>
                                </p:cTn>
                              </p:par>
                            </p:childTnLst>
                          </p:cTn>
                        </p:par>
                        <p:par>
                          <p:cTn id="54" fill="hold">
                            <p:stCondLst>
                              <p:cond delay="2500"/>
                            </p:stCondLst>
                            <p:childTnLst>
                              <p:par>
                                <p:cTn id="55" presetID="22" presetClass="entr" presetSubtype="8" fill="hold" grpId="0" nodeType="afterEffect">
                                  <p:stCondLst>
                                    <p:cond delay="0"/>
                                  </p:stCondLst>
                                  <p:childTnLst>
                                    <p:set>
                                      <p:cBhvr>
                                        <p:cTn id="56" dur="1" fill="hold">
                                          <p:stCondLst>
                                            <p:cond delay="0"/>
                                          </p:stCondLst>
                                        </p:cTn>
                                        <p:tgtEl>
                                          <p:spTgt spid="87"/>
                                        </p:tgtEl>
                                        <p:attrNameLst>
                                          <p:attrName>style.visibility</p:attrName>
                                        </p:attrNameLst>
                                      </p:cBhvr>
                                      <p:to>
                                        <p:strVal val="visible"/>
                                      </p:to>
                                    </p:set>
                                    <p:animEffect transition="in" filter="wipe(left)">
                                      <p:cBhvr>
                                        <p:cTn id="57" dur="3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p:bldP spid="8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extBox 26"/>
          <p:cNvSpPr txBox="1"/>
          <p:nvPr/>
        </p:nvSpPr>
        <p:spPr>
          <a:xfrm>
            <a:off x="10609994" y="6382589"/>
            <a:ext cx="877163" cy="369332"/>
          </a:xfrm>
          <a:prstGeom prst="rect">
            <a:avLst/>
          </a:prstGeom>
          <a:noFill/>
        </p:spPr>
        <p:txBody>
          <a:bodyPr wrap="none" rtlCol="0">
            <a:spAutoFit/>
          </a:bodyPr>
          <a:lstStyle/>
          <a:p>
            <a:r>
              <a:rPr lang="zh-CN" altLang="en-US" dirty="0" smtClean="0"/>
              <a:t>延时符</a:t>
            </a:r>
            <a:endParaRPr lang="zh-CN" altLang="en-US" dirty="0"/>
          </a:p>
        </p:txBody>
      </p:sp>
      <p:grpSp>
        <p:nvGrpSpPr>
          <p:cNvPr id="71" name="组合 70"/>
          <p:cNvGrpSpPr/>
          <p:nvPr/>
        </p:nvGrpSpPr>
        <p:grpSpPr>
          <a:xfrm>
            <a:off x="615504" y="636259"/>
            <a:ext cx="1152128" cy="1152127"/>
            <a:chOff x="304800" y="673100"/>
            <a:chExt cx="4000500" cy="4000500"/>
          </a:xfrm>
          <a:effectLst>
            <a:outerShdw blurRad="444500" dist="254000" dir="8100000" algn="tr" rotWithShape="0">
              <a:prstClr val="black">
                <a:alpha val="50000"/>
              </a:prstClr>
            </a:outerShdw>
          </a:effectLst>
        </p:grpSpPr>
        <p:sp>
          <p:nvSpPr>
            <p:cNvPr id="72" name="同心圆 7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3" name="椭圆 7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4" name="组合 73"/>
          <p:cNvGrpSpPr/>
          <p:nvPr/>
        </p:nvGrpSpPr>
        <p:grpSpPr>
          <a:xfrm>
            <a:off x="7326270" y="742289"/>
            <a:ext cx="940068" cy="940064"/>
            <a:chOff x="304800" y="673100"/>
            <a:chExt cx="4000500" cy="4000500"/>
          </a:xfrm>
          <a:effectLst>
            <a:outerShdw blurRad="444500" dist="254000" dir="8100000" algn="tr" rotWithShape="0">
              <a:prstClr val="black">
                <a:alpha val="50000"/>
              </a:prstClr>
            </a:outerShdw>
          </a:effectLst>
        </p:grpSpPr>
        <p:sp>
          <p:nvSpPr>
            <p:cNvPr id="75" name="同心圆 7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6" name="椭圆 7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0" name="组合 79"/>
          <p:cNvGrpSpPr/>
          <p:nvPr/>
        </p:nvGrpSpPr>
        <p:grpSpPr>
          <a:xfrm>
            <a:off x="3228697" y="573794"/>
            <a:ext cx="2862054" cy="2862052"/>
            <a:chOff x="304800" y="673100"/>
            <a:chExt cx="4000500" cy="4000500"/>
          </a:xfrm>
          <a:effectLst>
            <a:outerShdw blurRad="444500" dist="254000" dir="8100000" algn="tr" rotWithShape="0">
              <a:prstClr val="black">
                <a:alpha val="50000"/>
              </a:prstClr>
            </a:outerShdw>
          </a:effectLst>
        </p:grpSpPr>
        <p:sp>
          <p:nvSpPr>
            <p:cNvPr id="81" name="同心圆 8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2" name="椭圆 8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a:off x="2454437" y="1546214"/>
            <a:ext cx="1197175" cy="1197175"/>
            <a:chOff x="304800" y="673100"/>
            <a:chExt cx="4000500" cy="4000500"/>
          </a:xfrm>
          <a:solidFill>
            <a:srgbClr val="00B050"/>
          </a:solidFill>
          <a:effectLst>
            <a:outerShdw blurRad="444500" dist="2540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0" name="椭圆 29"/>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TextBox 30"/>
          <p:cNvSpPr txBox="1"/>
          <p:nvPr/>
        </p:nvSpPr>
        <p:spPr>
          <a:xfrm>
            <a:off x="2411760" y="1805208"/>
            <a:ext cx="1257356" cy="677108"/>
          </a:xfrm>
          <a:prstGeom prst="rect">
            <a:avLst/>
          </a:prstGeom>
          <a:noFill/>
        </p:spPr>
        <p:txBody>
          <a:bodyPr wrap="square" lIns="0" tIns="0" rIns="0" bIns="0" rtlCol="0">
            <a:spAutoFit/>
          </a:bodyPr>
          <a:lstStyle/>
          <a:p>
            <a:pPr algn="ctr"/>
            <a:r>
              <a:rPr lang="zh-CN" altLang="en-US" sz="4400" b="1" dirty="0" smtClean="0">
                <a:solidFill>
                  <a:schemeClr val="bg1"/>
                </a:solidFill>
                <a:latin typeface="微软雅黑" panose="020B0503020204020204" pitchFamily="34" charset="-122"/>
                <a:ea typeface="微软雅黑" panose="020B0503020204020204" pitchFamily="34" charset="-122"/>
              </a:rPr>
              <a:t>谢</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grpSp>
        <p:nvGrpSpPr>
          <p:cNvPr id="32" name="组合 31"/>
          <p:cNvGrpSpPr/>
          <p:nvPr/>
        </p:nvGrpSpPr>
        <p:grpSpPr>
          <a:xfrm>
            <a:off x="3462549" y="1546214"/>
            <a:ext cx="1197175" cy="1197175"/>
            <a:chOff x="304800" y="673100"/>
            <a:chExt cx="4000500" cy="4000500"/>
          </a:xfrm>
          <a:solidFill>
            <a:srgbClr val="92D050"/>
          </a:solidFill>
          <a:effectLst>
            <a:outerShdw blurRad="444500" dist="254000" dir="8100000" algn="tr" rotWithShape="0">
              <a:prstClr val="black">
                <a:alpha val="50000"/>
              </a:prstClr>
            </a:outerShdw>
          </a:effectLst>
        </p:grpSpPr>
        <p:sp>
          <p:nvSpPr>
            <p:cNvPr id="34" name="同心圆 33"/>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5" name="椭圆 34"/>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TextBox 35"/>
          <p:cNvSpPr txBox="1"/>
          <p:nvPr/>
        </p:nvSpPr>
        <p:spPr>
          <a:xfrm>
            <a:off x="3419872" y="1805208"/>
            <a:ext cx="1257356" cy="677108"/>
          </a:xfrm>
          <a:prstGeom prst="rect">
            <a:avLst/>
          </a:prstGeom>
          <a:noFill/>
        </p:spPr>
        <p:txBody>
          <a:bodyPr wrap="square" lIns="0" tIns="0" rIns="0" bIns="0" rtlCol="0">
            <a:spAutoFit/>
          </a:bodyPr>
          <a:lstStyle/>
          <a:p>
            <a:pPr algn="ctr"/>
            <a:r>
              <a:rPr lang="zh-CN" altLang="en-US" sz="4400" b="1" dirty="0" smtClean="0">
                <a:solidFill>
                  <a:schemeClr val="bg1"/>
                </a:solidFill>
                <a:latin typeface="微软雅黑" panose="020B0503020204020204" pitchFamily="34" charset="-122"/>
                <a:ea typeface="微软雅黑" panose="020B0503020204020204" pitchFamily="34" charset="-122"/>
              </a:rPr>
              <a:t>谢</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grpSp>
        <p:nvGrpSpPr>
          <p:cNvPr id="37" name="组合 36"/>
          <p:cNvGrpSpPr/>
          <p:nvPr/>
        </p:nvGrpSpPr>
        <p:grpSpPr>
          <a:xfrm>
            <a:off x="4398652" y="1546214"/>
            <a:ext cx="1197175" cy="1197175"/>
            <a:chOff x="304800" y="673100"/>
            <a:chExt cx="4000500" cy="4000500"/>
          </a:xfrm>
          <a:solidFill>
            <a:schemeClr val="accent5">
              <a:lumMod val="75000"/>
            </a:schemeClr>
          </a:solidFill>
          <a:effectLst>
            <a:outerShdw blurRad="444500" dist="254000" dir="8100000" algn="tr" rotWithShape="0">
              <a:prstClr val="black">
                <a:alpha val="50000"/>
              </a:prstClr>
            </a:outerShdw>
          </a:effectLst>
        </p:grpSpPr>
        <p:sp>
          <p:nvSpPr>
            <p:cNvPr id="44" name="同心圆 43"/>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5" name="椭圆 44"/>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TextBox 45"/>
          <p:cNvSpPr txBox="1"/>
          <p:nvPr/>
        </p:nvSpPr>
        <p:spPr>
          <a:xfrm>
            <a:off x="4355976" y="1805208"/>
            <a:ext cx="1257356" cy="677108"/>
          </a:xfrm>
          <a:prstGeom prst="rect">
            <a:avLst/>
          </a:prstGeom>
          <a:noFill/>
        </p:spPr>
        <p:txBody>
          <a:bodyPr wrap="square" lIns="0" tIns="0" rIns="0" bIns="0" rtlCol="0">
            <a:spAutoFit/>
          </a:bodyPr>
          <a:lstStyle/>
          <a:p>
            <a:pPr algn="ctr"/>
            <a:r>
              <a:rPr lang="zh-CN" altLang="en-US" sz="4400" b="1" dirty="0" smtClean="0">
                <a:solidFill>
                  <a:schemeClr val="bg1"/>
                </a:solidFill>
                <a:latin typeface="微软雅黑" panose="020B0503020204020204" pitchFamily="34" charset="-122"/>
                <a:ea typeface="微软雅黑" panose="020B0503020204020204" pitchFamily="34" charset="-122"/>
              </a:rPr>
              <a:t>观</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grpSp>
        <p:nvGrpSpPr>
          <p:cNvPr id="47" name="组合 46"/>
          <p:cNvGrpSpPr/>
          <p:nvPr/>
        </p:nvGrpSpPr>
        <p:grpSpPr>
          <a:xfrm>
            <a:off x="5406765" y="1546214"/>
            <a:ext cx="1197175" cy="1197175"/>
            <a:chOff x="304800" y="673100"/>
            <a:chExt cx="4000500" cy="4000500"/>
          </a:xfrm>
          <a:solidFill>
            <a:srgbClr val="00B0F0"/>
          </a:solidFill>
          <a:effectLst>
            <a:outerShdw blurRad="444500" dist="254000" dir="8100000" algn="tr" rotWithShape="0">
              <a:prstClr val="black">
                <a:alpha val="50000"/>
              </a:prstClr>
            </a:outerShdw>
          </a:effectLst>
        </p:grpSpPr>
        <p:sp>
          <p:nvSpPr>
            <p:cNvPr id="48" name="同心圆 47"/>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9" name="椭圆 48"/>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0" name="TextBox 49"/>
          <p:cNvSpPr txBox="1"/>
          <p:nvPr/>
        </p:nvSpPr>
        <p:spPr>
          <a:xfrm>
            <a:off x="5364088" y="1805208"/>
            <a:ext cx="1257356" cy="677108"/>
          </a:xfrm>
          <a:prstGeom prst="rect">
            <a:avLst/>
          </a:prstGeom>
          <a:noFill/>
        </p:spPr>
        <p:txBody>
          <a:bodyPr wrap="square" lIns="0" tIns="0" rIns="0" bIns="0" rtlCol="0">
            <a:spAutoFit/>
          </a:bodyPr>
          <a:lstStyle/>
          <a:p>
            <a:pPr algn="ctr"/>
            <a:r>
              <a:rPr lang="zh-CN" altLang="en-US" sz="4400" b="1" dirty="0" smtClean="0">
                <a:solidFill>
                  <a:schemeClr val="bg1"/>
                </a:solidFill>
                <a:latin typeface="微软雅黑" panose="020B0503020204020204" pitchFamily="34" charset="-122"/>
                <a:ea typeface="微软雅黑" panose="020B0503020204020204" pitchFamily="34" charset="-122"/>
              </a:rPr>
              <a:t>赏</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grpSp>
        <p:nvGrpSpPr>
          <p:cNvPr id="39" name="组合 38"/>
          <p:cNvGrpSpPr/>
          <p:nvPr/>
        </p:nvGrpSpPr>
        <p:grpSpPr>
          <a:xfrm>
            <a:off x="5119071" y="454595"/>
            <a:ext cx="575388" cy="575387"/>
            <a:chOff x="304800" y="673100"/>
            <a:chExt cx="4000500" cy="4000500"/>
          </a:xfrm>
          <a:effectLst>
            <a:outerShdw blurRad="444500" dist="254000" dir="8100000" algn="tr" rotWithShape="0">
              <a:prstClr val="black">
                <a:alpha val="50000"/>
              </a:prstClr>
            </a:outerShdw>
          </a:effectLst>
        </p:grpSpPr>
        <p:sp>
          <p:nvSpPr>
            <p:cNvPr id="40" name="同心圆 3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1" name="椭圆 4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2" name="组合 41"/>
          <p:cNvGrpSpPr/>
          <p:nvPr/>
        </p:nvGrpSpPr>
        <p:grpSpPr>
          <a:xfrm>
            <a:off x="1176832" y="2750408"/>
            <a:ext cx="422173" cy="422172"/>
            <a:chOff x="304800" y="673100"/>
            <a:chExt cx="4000500" cy="4000500"/>
          </a:xfrm>
          <a:effectLst>
            <a:outerShdw blurRad="444500" dist="254000" dir="8100000" algn="tr" rotWithShape="0">
              <a:prstClr val="black">
                <a:alpha val="50000"/>
              </a:prstClr>
            </a:outerShdw>
          </a:effectLst>
        </p:grpSpPr>
        <p:sp>
          <p:nvSpPr>
            <p:cNvPr id="43" name="同心圆 4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2" name="椭圆 5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7" name="组合 76"/>
          <p:cNvGrpSpPr/>
          <p:nvPr/>
        </p:nvGrpSpPr>
        <p:grpSpPr>
          <a:xfrm>
            <a:off x="7105176" y="2490855"/>
            <a:ext cx="575388" cy="575387"/>
            <a:chOff x="304800" y="673100"/>
            <a:chExt cx="4000500" cy="4000500"/>
          </a:xfrm>
          <a:effectLst>
            <a:outerShdw blurRad="444500" dist="254000" dir="8100000" algn="tr" rotWithShape="0">
              <a:prstClr val="black">
                <a:alpha val="50000"/>
              </a:prstClr>
            </a:outerShdw>
          </a:effectLst>
        </p:grpSpPr>
        <p:sp>
          <p:nvSpPr>
            <p:cNvPr id="78" name="同心圆 7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9" name="椭圆 7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5122" name="Picture 2" descr="C:\Users\Administrator\Desktop\image 42956465.pn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443832" y="3885034"/>
            <a:ext cx="4216400" cy="342900"/>
          </a:xfrm>
          <a:prstGeom prst="rect">
            <a:avLst/>
          </a:prstGeom>
          <a:noFill/>
          <a:extLst>
            <a:ext uri="{909E8E84-426E-40DD-AFC4-6F175D3DCCD1}">
              <a14:hiddenFill xmlns:a14="http://schemas.microsoft.com/office/drawing/2010/main">
                <a:solidFill>
                  <a:srgbClr val="FFFFFF"/>
                </a:solidFill>
              </a14:hiddenFill>
            </a:ext>
          </a:extLst>
        </p:spPr>
      </p:pic>
      <p:sp>
        <p:nvSpPr>
          <p:cNvPr id="51" name="TextBox 50"/>
          <p:cNvSpPr txBox="1"/>
          <p:nvPr/>
        </p:nvSpPr>
        <p:spPr>
          <a:xfrm>
            <a:off x="3448010" y="3971260"/>
            <a:ext cx="2276118" cy="184666"/>
          </a:xfrm>
          <a:prstGeom prst="rect">
            <a:avLst/>
          </a:prstGeom>
          <a:noFill/>
        </p:spPr>
        <p:txBody>
          <a:bodyPr wrap="square" lIns="0" tIns="0" rIns="0" bIns="0" rtlCol="0">
            <a:spAutoFit/>
          </a:bodyPr>
          <a:lstStyle/>
          <a:p>
            <a:r>
              <a:rPr lang="zh-CN" altLang="en-US" sz="1200" dirty="0" smtClean="0">
                <a:latin typeface="微软雅黑" panose="020B0503020204020204" pitchFamily="34" charset="-122"/>
                <a:ea typeface="微软雅黑" panose="020B0503020204020204" pitchFamily="34" charset="-122"/>
              </a:rPr>
              <a:t>汇报人：</a:t>
            </a:r>
            <a:r>
              <a:rPr lang="en-US" altLang="zh-CN" sz="1200" dirty="0" smtClean="0">
                <a:latin typeface="微软雅黑" panose="020B0503020204020204" pitchFamily="34" charset="-122"/>
                <a:ea typeface="微软雅黑" panose="020B0503020204020204" pitchFamily="34" charset="-122"/>
              </a:rPr>
              <a:t>XXX  </a:t>
            </a:r>
            <a:r>
              <a:rPr lang="zh-CN" altLang="en-US" sz="1200" dirty="0" smtClean="0">
                <a:latin typeface="微软雅黑" panose="020B0503020204020204" pitchFamily="34" charset="-122"/>
                <a:ea typeface="微软雅黑" panose="020B0503020204020204" pitchFamily="34" charset="-122"/>
              </a:rPr>
              <a:t>汇报时间：</a:t>
            </a:r>
            <a:r>
              <a:rPr lang="en-US" altLang="zh-CN" sz="1200" dirty="0" smtClean="0">
                <a:latin typeface="微软雅黑" panose="020B0503020204020204" pitchFamily="34" charset="-122"/>
                <a:ea typeface="微软雅黑" panose="020B0503020204020204" pitchFamily="34" charset="-122"/>
              </a:rPr>
              <a:t>XXXX</a:t>
            </a:r>
            <a:endParaRPr lang="zh-CN" altLang="en-US" sz="1200" dirty="0" smtClean="0">
              <a:latin typeface="微软雅黑" panose="020B0503020204020204" pitchFamily="34" charset="-122"/>
              <a:ea typeface="微软雅黑" panose="020B0503020204020204" pitchFamily="34" charset="-122"/>
            </a:endParaRPr>
          </a:p>
        </p:txBody>
      </p:sp>
    </p:spTree>
    <p:custDataLst>
      <p:tags r:id="rId1"/>
    </p:custDataLst>
  </p:cSld>
  <p:clrMapOvr>
    <a:masterClrMapping/>
  </p:clrMapOvr>
  <p:transition spd="slow" advClick="0" advTm="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14:presetBounceEnd="40000">
                                      <p:stCondLst>
                                        <p:cond delay="0"/>
                                      </p:stCondLst>
                                      <p:childTnLst>
                                        <p:set>
                                          <p:cBhvr>
                                            <p:cTn id="6" dur="1" fill="hold">
                                              <p:stCondLst>
                                                <p:cond delay="0"/>
                                              </p:stCondLst>
                                            </p:cTn>
                                            <p:tgtEl>
                                              <p:spTgt spid="80"/>
                                            </p:tgtEl>
                                            <p:attrNameLst>
                                              <p:attrName>style.visibility</p:attrName>
                                            </p:attrNameLst>
                                          </p:cBhvr>
                                          <p:to>
                                            <p:strVal val="visible"/>
                                          </p:to>
                                        </p:set>
                                        <p:anim calcmode="lin" valueType="num" p14:bounceEnd="40000">
                                          <p:cBhvr additive="base">
                                            <p:cTn id="7" dur="2000" fill="hold"/>
                                            <p:tgtEl>
                                              <p:spTgt spid="80"/>
                                            </p:tgtEl>
                                            <p:attrNameLst>
                                              <p:attrName>ppt_x</p:attrName>
                                            </p:attrNameLst>
                                          </p:cBhvr>
                                          <p:tavLst>
                                            <p:tav tm="0">
                                              <p:val>
                                                <p:strVal val="#ppt_x"/>
                                              </p:val>
                                            </p:tav>
                                            <p:tav tm="100000">
                                              <p:val>
                                                <p:strVal val="#ppt_x"/>
                                              </p:val>
                                            </p:tav>
                                          </p:tavLst>
                                        </p:anim>
                                        <p:anim calcmode="lin" valueType="num" p14:bounceEnd="40000">
                                          <p:cBhvr additive="base">
                                            <p:cTn id="8" dur="2000" fill="hold"/>
                                            <p:tgtEl>
                                              <p:spTgt spid="80"/>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14:presetBounceEnd="40000">
                                      <p:stCondLst>
                                        <p:cond delay="0"/>
                                      </p:stCondLst>
                                      <p:childTnLst>
                                        <p:set>
                                          <p:cBhvr>
                                            <p:cTn id="10" dur="1" fill="hold">
                                              <p:stCondLst>
                                                <p:cond delay="0"/>
                                              </p:stCondLst>
                                            </p:cTn>
                                            <p:tgtEl>
                                              <p:spTgt spid="71"/>
                                            </p:tgtEl>
                                            <p:attrNameLst>
                                              <p:attrName>style.visibility</p:attrName>
                                            </p:attrNameLst>
                                          </p:cBhvr>
                                          <p:to>
                                            <p:strVal val="visible"/>
                                          </p:to>
                                        </p:set>
                                        <p:anim calcmode="lin" valueType="num" p14:bounceEnd="40000">
                                          <p:cBhvr additive="base">
                                            <p:cTn id="11" dur="2000" fill="hold"/>
                                            <p:tgtEl>
                                              <p:spTgt spid="71"/>
                                            </p:tgtEl>
                                            <p:attrNameLst>
                                              <p:attrName>ppt_x</p:attrName>
                                            </p:attrNameLst>
                                          </p:cBhvr>
                                          <p:tavLst>
                                            <p:tav tm="0">
                                              <p:val>
                                                <p:strVal val="0-#ppt_w/2"/>
                                              </p:val>
                                            </p:tav>
                                            <p:tav tm="100000">
                                              <p:val>
                                                <p:strVal val="#ppt_x"/>
                                              </p:val>
                                            </p:tav>
                                          </p:tavLst>
                                        </p:anim>
                                        <p:anim calcmode="lin" valueType="num" p14:bounceEnd="40000">
                                          <p:cBhvr additive="base">
                                            <p:cTn id="12" dur="2000" fill="hold"/>
                                            <p:tgtEl>
                                              <p:spTgt spid="71"/>
                                            </p:tgtEl>
                                            <p:attrNameLst>
                                              <p:attrName>ppt_y</p:attrName>
                                            </p:attrNameLst>
                                          </p:cBhvr>
                                          <p:tavLst>
                                            <p:tav tm="0">
                                              <p:val>
                                                <p:strVal val="0-#ppt_h/2"/>
                                              </p:val>
                                            </p:tav>
                                            <p:tav tm="100000">
                                              <p:val>
                                                <p:strVal val="#ppt_y"/>
                                              </p:val>
                                            </p:tav>
                                          </p:tavLst>
                                        </p:anim>
                                      </p:childTnLst>
                                    </p:cTn>
                                  </p:par>
                                  <p:par>
                                    <p:cTn id="13" presetID="2" presetClass="entr" presetSubtype="2" fill="hold" nodeType="withEffect" p14:presetBounceEnd="40000">
                                      <p:stCondLst>
                                        <p:cond delay="0"/>
                                      </p:stCondLst>
                                      <p:childTnLst>
                                        <p:set>
                                          <p:cBhvr>
                                            <p:cTn id="14" dur="1" fill="hold">
                                              <p:stCondLst>
                                                <p:cond delay="0"/>
                                              </p:stCondLst>
                                            </p:cTn>
                                            <p:tgtEl>
                                              <p:spTgt spid="42"/>
                                            </p:tgtEl>
                                            <p:attrNameLst>
                                              <p:attrName>style.visibility</p:attrName>
                                            </p:attrNameLst>
                                          </p:cBhvr>
                                          <p:to>
                                            <p:strVal val="visible"/>
                                          </p:to>
                                        </p:set>
                                        <p:anim calcmode="lin" valueType="num" p14:bounceEnd="40000">
                                          <p:cBhvr additive="base">
                                            <p:cTn id="15" dur="2000" fill="hold"/>
                                            <p:tgtEl>
                                              <p:spTgt spid="42"/>
                                            </p:tgtEl>
                                            <p:attrNameLst>
                                              <p:attrName>ppt_x</p:attrName>
                                            </p:attrNameLst>
                                          </p:cBhvr>
                                          <p:tavLst>
                                            <p:tav tm="0">
                                              <p:val>
                                                <p:strVal val="1+#ppt_w/2"/>
                                              </p:val>
                                            </p:tav>
                                            <p:tav tm="100000">
                                              <p:val>
                                                <p:strVal val="#ppt_x"/>
                                              </p:val>
                                            </p:tav>
                                          </p:tavLst>
                                        </p:anim>
                                        <p:anim calcmode="lin" valueType="num" p14:bounceEnd="40000">
                                          <p:cBhvr additive="base">
                                            <p:cTn id="16" dur="2000" fill="hold"/>
                                            <p:tgtEl>
                                              <p:spTgt spid="42"/>
                                            </p:tgtEl>
                                            <p:attrNameLst>
                                              <p:attrName>ppt_y</p:attrName>
                                            </p:attrNameLst>
                                          </p:cBhvr>
                                          <p:tavLst>
                                            <p:tav tm="0">
                                              <p:val>
                                                <p:strVal val="#ppt_y"/>
                                              </p:val>
                                            </p:tav>
                                            <p:tav tm="100000">
                                              <p:val>
                                                <p:strVal val="#ppt_y"/>
                                              </p:val>
                                            </p:tav>
                                          </p:tavLst>
                                        </p:anim>
                                      </p:childTnLst>
                                    </p:cTn>
                                  </p:par>
                                  <p:par>
                                    <p:cTn id="17" presetID="2" presetClass="entr" presetSubtype="3" fill="hold" nodeType="withEffect" p14:presetBounceEnd="40000">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14:bounceEnd="40000">
                                          <p:cBhvr additive="base">
                                            <p:cTn id="19" dur="2000" fill="hold"/>
                                            <p:tgtEl>
                                              <p:spTgt spid="39"/>
                                            </p:tgtEl>
                                            <p:attrNameLst>
                                              <p:attrName>ppt_x</p:attrName>
                                            </p:attrNameLst>
                                          </p:cBhvr>
                                          <p:tavLst>
                                            <p:tav tm="0">
                                              <p:val>
                                                <p:strVal val="1+#ppt_w/2"/>
                                              </p:val>
                                            </p:tav>
                                            <p:tav tm="100000">
                                              <p:val>
                                                <p:strVal val="#ppt_x"/>
                                              </p:val>
                                            </p:tav>
                                          </p:tavLst>
                                        </p:anim>
                                        <p:anim calcmode="lin" valueType="num" p14:bounceEnd="40000">
                                          <p:cBhvr additive="base">
                                            <p:cTn id="20" dur="2000" fill="hold"/>
                                            <p:tgtEl>
                                              <p:spTgt spid="39"/>
                                            </p:tgtEl>
                                            <p:attrNameLst>
                                              <p:attrName>ppt_y</p:attrName>
                                            </p:attrNameLst>
                                          </p:cBhvr>
                                          <p:tavLst>
                                            <p:tav tm="0">
                                              <p:val>
                                                <p:strVal val="0-#ppt_h/2"/>
                                              </p:val>
                                            </p:tav>
                                            <p:tav tm="100000">
                                              <p:val>
                                                <p:strVal val="#ppt_y"/>
                                              </p:val>
                                            </p:tav>
                                          </p:tavLst>
                                        </p:anim>
                                      </p:childTnLst>
                                    </p:cTn>
                                  </p:par>
                                  <p:par>
                                    <p:cTn id="21" presetID="2" presetClass="entr" presetSubtype="8" fill="hold" nodeType="withEffect" p14:presetBounceEnd="40000">
                                      <p:stCondLst>
                                        <p:cond delay="0"/>
                                      </p:stCondLst>
                                      <p:childTnLst>
                                        <p:set>
                                          <p:cBhvr>
                                            <p:cTn id="22" dur="1" fill="hold">
                                              <p:stCondLst>
                                                <p:cond delay="0"/>
                                              </p:stCondLst>
                                            </p:cTn>
                                            <p:tgtEl>
                                              <p:spTgt spid="74"/>
                                            </p:tgtEl>
                                            <p:attrNameLst>
                                              <p:attrName>style.visibility</p:attrName>
                                            </p:attrNameLst>
                                          </p:cBhvr>
                                          <p:to>
                                            <p:strVal val="visible"/>
                                          </p:to>
                                        </p:set>
                                        <p:anim calcmode="lin" valueType="num" p14:bounceEnd="40000">
                                          <p:cBhvr additive="base">
                                            <p:cTn id="23" dur="2000" fill="hold"/>
                                            <p:tgtEl>
                                              <p:spTgt spid="74"/>
                                            </p:tgtEl>
                                            <p:attrNameLst>
                                              <p:attrName>ppt_x</p:attrName>
                                            </p:attrNameLst>
                                          </p:cBhvr>
                                          <p:tavLst>
                                            <p:tav tm="0">
                                              <p:val>
                                                <p:strVal val="0-#ppt_w/2"/>
                                              </p:val>
                                            </p:tav>
                                            <p:tav tm="100000">
                                              <p:val>
                                                <p:strVal val="#ppt_x"/>
                                              </p:val>
                                            </p:tav>
                                          </p:tavLst>
                                        </p:anim>
                                        <p:anim calcmode="lin" valueType="num" p14:bounceEnd="40000">
                                          <p:cBhvr additive="base">
                                            <p:cTn id="24" dur="2000" fill="hold"/>
                                            <p:tgtEl>
                                              <p:spTgt spid="74"/>
                                            </p:tgtEl>
                                            <p:attrNameLst>
                                              <p:attrName>ppt_y</p:attrName>
                                            </p:attrNameLst>
                                          </p:cBhvr>
                                          <p:tavLst>
                                            <p:tav tm="0">
                                              <p:val>
                                                <p:strVal val="#ppt_y"/>
                                              </p:val>
                                            </p:tav>
                                            <p:tav tm="100000">
                                              <p:val>
                                                <p:strVal val="#ppt_y"/>
                                              </p:val>
                                            </p:tav>
                                          </p:tavLst>
                                        </p:anim>
                                      </p:childTnLst>
                                    </p:cTn>
                                  </p:par>
                                  <p:par>
                                    <p:cTn id="25" presetID="2" presetClass="entr" presetSubtype="12" fill="hold" nodeType="withEffect" p14:presetBounceEnd="40000">
                                      <p:stCondLst>
                                        <p:cond delay="0"/>
                                      </p:stCondLst>
                                      <p:childTnLst>
                                        <p:set>
                                          <p:cBhvr>
                                            <p:cTn id="26" dur="1" fill="hold">
                                              <p:stCondLst>
                                                <p:cond delay="0"/>
                                              </p:stCondLst>
                                            </p:cTn>
                                            <p:tgtEl>
                                              <p:spTgt spid="77"/>
                                            </p:tgtEl>
                                            <p:attrNameLst>
                                              <p:attrName>style.visibility</p:attrName>
                                            </p:attrNameLst>
                                          </p:cBhvr>
                                          <p:to>
                                            <p:strVal val="visible"/>
                                          </p:to>
                                        </p:set>
                                        <p:anim calcmode="lin" valueType="num" p14:bounceEnd="40000">
                                          <p:cBhvr additive="base">
                                            <p:cTn id="27" dur="2000" fill="hold"/>
                                            <p:tgtEl>
                                              <p:spTgt spid="77"/>
                                            </p:tgtEl>
                                            <p:attrNameLst>
                                              <p:attrName>ppt_x</p:attrName>
                                            </p:attrNameLst>
                                          </p:cBhvr>
                                          <p:tavLst>
                                            <p:tav tm="0">
                                              <p:val>
                                                <p:strVal val="0-#ppt_w/2"/>
                                              </p:val>
                                            </p:tav>
                                            <p:tav tm="100000">
                                              <p:val>
                                                <p:strVal val="#ppt_x"/>
                                              </p:val>
                                            </p:tav>
                                          </p:tavLst>
                                        </p:anim>
                                        <p:anim calcmode="lin" valueType="num" p14:bounceEnd="40000">
                                          <p:cBhvr additive="base">
                                            <p:cTn id="28" dur="2000" fill="hold"/>
                                            <p:tgtEl>
                                              <p:spTgt spid="77"/>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53" presetClass="entr" presetSubtype="528" fill="hold" nodeType="afterEffect">
                                      <p:stCondLst>
                                        <p:cond delay="0"/>
                                      </p:stCondLst>
                                      <p:childTnLst>
                                        <p:set>
                                          <p:cBhvr>
                                            <p:cTn id="31" dur="1" fill="hold">
                                              <p:stCondLst>
                                                <p:cond delay="0"/>
                                              </p:stCondLst>
                                            </p:cTn>
                                            <p:tgtEl>
                                              <p:spTgt spid="28"/>
                                            </p:tgtEl>
                                            <p:attrNameLst>
                                              <p:attrName>style.visibility</p:attrName>
                                            </p:attrNameLst>
                                          </p:cBhvr>
                                          <p:to>
                                            <p:strVal val="visible"/>
                                          </p:to>
                                        </p:set>
                                        <p:anim calcmode="lin" valueType="num">
                                          <p:cBhvr>
                                            <p:cTn id="32" dur="500" fill="hold"/>
                                            <p:tgtEl>
                                              <p:spTgt spid="28"/>
                                            </p:tgtEl>
                                            <p:attrNameLst>
                                              <p:attrName>ppt_w</p:attrName>
                                            </p:attrNameLst>
                                          </p:cBhvr>
                                          <p:tavLst>
                                            <p:tav tm="0">
                                              <p:val>
                                                <p:fltVal val="0"/>
                                              </p:val>
                                            </p:tav>
                                            <p:tav tm="100000">
                                              <p:val>
                                                <p:strVal val="#ppt_w"/>
                                              </p:val>
                                            </p:tav>
                                          </p:tavLst>
                                        </p:anim>
                                        <p:anim calcmode="lin" valueType="num">
                                          <p:cBhvr>
                                            <p:cTn id="33" dur="500" fill="hold"/>
                                            <p:tgtEl>
                                              <p:spTgt spid="28"/>
                                            </p:tgtEl>
                                            <p:attrNameLst>
                                              <p:attrName>ppt_h</p:attrName>
                                            </p:attrNameLst>
                                          </p:cBhvr>
                                          <p:tavLst>
                                            <p:tav tm="0">
                                              <p:val>
                                                <p:fltVal val="0"/>
                                              </p:val>
                                            </p:tav>
                                            <p:tav tm="100000">
                                              <p:val>
                                                <p:strVal val="#ppt_h"/>
                                              </p:val>
                                            </p:tav>
                                          </p:tavLst>
                                        </p:anim>
                                        <p:animEffect transition="in" filter="fade">
                                          <p:cBhvr>
                                            <p:cTn id="34" dur="500"/>
                                            <p:tgtEl>
                                              <p:spTgt spid="28"/>
                                            </p:tgtEl>
                                          </p:cBhvr>
                                        </p:animEffect>
                                        <p:anim calcmode="lin" valueType="num">
                                          <p:cBhvr>
                                            <p:cTn id="35" dur="500" fill="hold"/>
                                            <p:tgtEl>
                                              <p:spTgt spid="28"/>
                                            </p:tgtEl>
                                            <p:attrNameLst>
                                              <p:attrName>ppt_x</p:attrName>
                                            </p:attrNameLst>
                                          </p:cBhvr>
                                          <p:tavLst>
                                            <p:tav tm="0">
                                              <p:val>
                                                <p:fltVal val="0.5"/>
                                              </p:val>
                                            </p:tav>
                                            <p:tav tm="100000">
                                              <p:val>
                                                <p:strVal val="#ppt_x"/>
                                              </p:val>
                                            </p:tav>
                                          </p:tavLst>
                                        </p:anim>
                                        <p:anim calcmode="lin" valueType="num">
                                          <p:cBhvr>
                                            <p:cTn id="36" dur="500" fill="hold"/>
                                            <p:tgtEl>
                                              <p:spTgt spid="28"/>
                                            </p:tgtEl>
                                            <p:attrNameLst>
                                              <p:attrName>ppt_y</p:attrName>
                                            </p:attrNameLst>
                                          </p:cBhvr>
                                          <p:tavLst>
                                            <p:tav tm="0">
                                              <p:val>
                                                <p:fltVal val="0.5"/>
                                              </p:val>
                                            </p:tav>
                                            <p:tav tm="100000">
                                              <p:val>
                                                <p:strVal val="#ppt_y"/>
                                              </p:val>
                                            </p:tav>
                                          </p:tavLst>
                                        </p:anim>
                                      </p:childTnLst>
                                    </p:cTn>
                                  </p:par>
                                  <p:par>
                                    <p:cTn id="37" presetID="53" presetClass="entr" presetSubtype="528" fill="hold" nodeType="withEffect">
                                      <p:stCondLst>
                                        <p:cond delay="250"/>
                                      </p:stCondLst>
                                      <p:childTnLst>
                                        <p:set>
                                          <p:cBhvr>
                                            <p:cTn id="38" dur="1" fill="hold">
                                              <p:stCondLst>
                                                <p:cond delay="0"/>
                                              </p:stCondLst>
                                            </p:cTn>
                                            <p:tgtEl>
                                              <p:spTgt spid="32"/>
                                            </p:tgtEl>
                                            <p:attrNameLst>
                                              <p:attrName>style.visibility</p:attrName>
                                            </p:attrNameLst>
                                          </p:cBhvr>
                                          <p:to>
                                            <p:strVal val="visible"/>
                                          </p:to>
                                        </p:set>
                                        <p:anim calcmode="lin" valueType="num">
                                          <p:cBhvr>
                                            <p:cTn id="39" dur="500" fill="hold"/>
                                            <p:tgtEl>
                                              <p:spTgt spid="32"/>
                                            </p:tgtEl>
                                            <p:attrNameLst>
                                              <p:attrName>ppt_w</p:attrName>
                                            </p:attrNameLst>
                                          </p:cBhvr>
                                          <p:tavLst>
                                            <p:tav tm="0">
                                              <p:val>
                                                <p:fltVal val="0"/>
                                              </p:val>
                                            </p:tav>
                                            <p:tav tm="100000">
                                              <p:val>
                                                <p:strVal val="#ppt_w"/>
                                              </p:val>
                                            </p:tav>
                                          </p:tavLst>
                                        </p:anim>
                                        <p:anim calcmode="lin" valueType="num">
                                          <p:cBhvr>
                                            <p:cTn id="40" dur="500" fill="hold"/>
                                            <p:tgtEl>
                                              <p:spTgt spid="32"/>
                                            </p:tgtEl>
                                            <p:attrNameLst>
                                              <p:attrName>ppt_h</p:attrName>
                                            </p:attrNameLst>
                                          </p:cBhvr>
                                          <p:tavLst>
                                            <p:tav tm="0">
                                              <p:val>
                                                <p:fltVal val="0"/>
                                              </p:val>
                                            </p:tav>
                                            <p:tav tm="100000">
                                              <p:val>
                                                <p:strVal val="#ppt_h"/>
                                              </p:val>
                                            </p:tav>
                                          </p:tavLst>
                                        </p:anim>
                                        <p:animEffect transition="in" filter="fade">
                                          <p:cBhvr>
                                            <p:cTn id="41" dur="500"/>
                                            <p:tgtEl>
                                              <p:spTgt spid="32"/>
                                            </p:tgtEl>
                                          </p:cBhvr>
                                        </p:animEffect>
                                        <p:anim calcmode="lin" valueType="num">
                                          <p:cBhvr>
                                            <p:cTn id="42" dur="500" fill="hold"/>
                                            <p:tgtEl>
                                              <p:spTgt spid="32"/>
                                            </p:tgtEl>
                                            <p:attrNameLst>
                                              <p:attrName>ppt_x</p:attrName>
                                            </p:attrNameLst>
                                          </p:cBhvr>
                                          <p:tavLst>
                                            <p:tav tm="0">
                                              <p:val>
                                                <p:fltVal val="0.5"/>
                                              </p:val>
                                            </p:tav>
                                            <p:tav tm="100000">
                                              <p:val>
                                                <p:strVal val="#ppt_x"/>
                                              </p:val>
                                            </p:tav>
                                          </p:tavLst>
                                        </p:anim>
                                        <p:anim calcmode="lin" valueType="num">
                                          <p:cBhvr>
                                            <p:cTn id="43" dur="500" fill="hold"/>
                                            <p:tgtEl>
                                              <p:spTgt spid="32"/>
                                            </p:tgtEl>
                                            <p:attrNameLst>
                                              <p:attrName>ppt_y</p:attrName>
                                            </p:attrNameLst>
                                          </p:cBhvr>
                                          <p:tavLst>
                                            <p:tav tm="0">
                                              <p:val>
                                                <p:fltVal val="0.5"/>
                                              </p:val>
                                            </p:tav>
                                            <p:tav tm="100000">
                                              <p:val>
                                                <p:strVal val="#ppt_y"/>
                                              </p:val>
                                            </p:tav>
                                          </p:tavLst>
                                        </p:anim>
                                      </p:childTnLst>
                                    </p:cTn>
                                  </p:par>
                                  <p:par>
                                    <p:cTn id="44" presetID="53" presetClass="entr" presetSubtype="528" fill="hold" nodeType="withEffect">
                                      <p:stCondLst>
                                        <p:cond delay="500"/>
                                      </p:stCondLst>
                                      <p:childTnLst>
                                        <p:set>
                                          <p:cBhvr>
                                            <p:cTn id="45" dur="1" fill="hold">
                                              <p:stCondLst>
                                                <p:cond delay="0"/>
                                              </p:stCondLst>
                                            </p:cTn>
                                            <p:tgtEl>
                                              <p:spTgt spid="37"/>
                                            </p:tgtEl>
                                            <p:attrNameLst>
                                              <p:attrName>style.visibility</p:attrName>
                                            </p:attrNameLst>
                                          </p:cBhvr>
                                          <p:to>
                                            <p:strVal val="visible"/>
                                          </p:to>
                                        </p:set>
                                        <p:anim calcmode="lin" valueType="num">
                                          <p:cBhvr>
                                            <p:cTn id="46" dur="500" fill="hold"/>
                                            <p:tgtEl>
                                              <p:spTgt spid="37"/>
                                            </p:tgtEl>
                                            <p:attrNameLst>
                                              <p:attrName>ppt_w</p:attrName>
                                            </p:attrNameLst>
                                          </p:cBhvr>
                                          <p:tavLst>
                                            <p:tav tm="0">
                                              <p:val>
                                                <p:fltVal val="0"/>
                                              </p:val>
                                            </p:tav>
                                            <p:tav tm="100000">
                                              <p:val>
                                                <p:strVal val="#ppt_w"/>
                                              </p:val>
                                            </p:tav>
                                          </p:tavLst>
                                        </p:anim>
                                        <p:anim calcmode="lin" valueType="num">
                                          <p:cBhvr>
                                            <p:cTn id="47" dur="500" fill="hold"/>
                                            <p:tgtEl>
                                              <p:spTgt spid="37"/>
                                            </p:tgtEl>
                                            <p:attrNameLst>
                                              <p:attrName>ppt_h</p:attrName>
                                            </p:attrNameLst>
                                          </p:cBhvr>
                                          <p:tavLst>
                                            <p:tav tm="0">
                                              <p:val>
                                                <p:fltVal val="0"/>
                                              </p:val>
                                            </p:tav>
                                            <p:tav tm="100000">
                                              <p:val>
                                                <p:strVal val="#ppt_h"/>
                                              </p:val>
                                            </p:tav>
                                          </p:tavLst>
                                        </p:anim>
                                        <p:animEffect transition="in" filter="fade">
                                          <p:cBhvr>
                                            <p:cTn id="48" dur="500"/>
                                            <p:tgtEl>
                                              <p:spTgt spid="37"/>
                                            </p:tgtEl>
                                          </p:cBhvr>
                                        </p:animEffect>
                                        <p:anim calcmode="lin" valueType="num">
                                          <p:cBhvr>
                                            <p:cTn id="49" dur="500" fill="hold"/>
                                            <p:tgtEl>
                                              <p:spTgt spid="37"/>
                                            </p:tgtEl>
                                            <p:attrNameLst>
                                              <p:attrName>ppt_x</p:attrName>
                                            </p:attrNameLst>
                                          </p:cBhvr>
                                          <p:tavLst>
                                            <p:tav tm="0">
                                              <p:val>
                                                <p:fltVal val="0.5"/>
                                              </p:val>
                                            </p:tav>
                                            <p:tav tm="100000">
                                              <p:val>
                                                <p:strVal val="#ppt_x"/>
                                              </p:val>
                                            </p:tav>
                                          </p:tavLst>
                                        </p:anim>
                                        <p:anim calcmode="lin" valueType="num">
                                          <p:cBhvr>
                                            <p:cTn id="50" dur="500" fill="hold"/>
                                            <p:tgtEl>
                                              <p:spTgt spid="37"/>
                                            </p:tgtEl>
                                            <p:attrNameLst>
                                              <p:attrName>ppt_y</p:attrName>
                                            </p:attrNameLst>
                                          </p:cBhvr>
                                          <p:tavLst>
                                            <p:tav tm="0">
                                              <p:val>
                                                <p:fltVal val="0.5"/>
                                              </p:val>
                                            </p:tav>
                                            <p:tav tm="100000">
                                              <p:val>
                                                <p:strVal val="#ppt_y"/>
                                              </p:val>
                                            </p:tav>
                                          </p:tavLst>
                                        </p:anim>
                                      </p:childTnLst>
                                    </p:cTn>
                                  </p:par>
                                  <p:par>
                                    <p:cTn id="51" presetID="53" presetClass="entr" presetSubtype="528" fill="hold" nodeType="withEffect">
                                      <p:stCondLst>
                                        <p:cond delay="750"/>
                                      </p:stCondLst>
                                      <p:childTnLst>
                                        <p:set>
                                          <p:cBhvr>
                                            <p:cTn id="52" dur="1" fill="hold">
                                              <p:stCondLst>
                                                <p:cond delay="0"/>
                                              </p:stCondLst>
                                            </p:cTn>
                                            <p:tgtEl>
                                              <p:spTgt spid="47"/>
                                            </p:tgtEl>
                                            <p:attrNameLst>
                                              <p:attrName>style.visibility</p:attrName>
                                            </p:attrNameLst>
                                          </p:cBhvr>
                                          <p:to>
                                            <p:strVal val="visible"/>
                                          </p:to>
                                        </p:set>
                                        <p:anim calcmode="lin" valueType="num">
                                          <p:cBhvr>
                                            <p:cTn id="53" dur="500" fill="hold"/>
                                            <p:tgtEl>
                                              <p:spTgt spid="47"/>
                                            </p:tgtEl>
                                            <p:attrNameLst>
                                              <p:attrName>ppt_w</p:attrName>
                                            </p:attrNameLst>
                                          </p:cBhvr>
                                          <p:tavLst>
                                            <p:tav tm="0">
                                              <p:val>
                                                <p:fltVal val="0"/>
                                              </p:val>
                                            </p:tav>
                                            <p:tav tm="100000">
                                              <p:val>
                                                <p:strVal val="#ppt_w"/>
                                              </p:val>
                                            </p:tav>
                                          </p:tavLst>
                                        </p:anim>
                                        <p:anim calcmode="lin" valueType="num">
                                          <p:cBhvr>
                                            <p:cTn id="54" dur="500" fill="hold"/>
                                            <p:tgtEl>
                                              <p:spTgt spid="47"/>
                                            </p:tgtEl>
                                            <p:attrNameLst>
                                              <p:attrName>ppt_h</p:attrName>
                                            </p:attrNameLst>
                                          </p:cBhvr>
                                          <p:tavLst>
                                            <p:tav tm="0">
                                              <p:val>
                                                <p:fltVal val="0"/>
                                              </p:val>
                                            </p:tav>
                                            <p:tav tm="100000">
                                              <p:val>
                                                <p:strVal val="#ppt_h"/>
                                              </p:val>
                                            </p:tav>
                                          </p:tavLst>
                                        </p:anim>
                                        <p:animEffect transition="in" filter="fade">
                                          <p:cBhvr>
                                            <p:cTn id="55" dur="500"/>
                                            <p:tgtEl>
                                              <p:spTgt spid="47"/>
                                            </p:tgtEl>
                                          </p:cBhvr>
                                        </p:animEffect>
                                        <p:anim calcmode="lin" valueType="num">
                                          <p:cBhvr>
                                            <p:cTn id="56" dur="500" fill="hold"/>
                                            <p:tgtEl>
                                              <p:spTgt spid="47"/>
                                            </p:tgtEl>
                                            <p:attrNameLst>
                                              <p:attrName>ppt_x</p:attrName>
                                            </p:attrNameLst>
                                          </p:cBhvr>
                                          <p:tavLst>
                                            <p:tav tm="0">
                                              <p:val>
                                                <p:fltVal val="0.5"/>
                                              </p:val>
                                            </p:tav>
                                            <p:tav tm="100000">
                                              <p:val>
                                                <p:strVal val="#ppt_x"/>
                                              </p:val>
                                            </p:tav>
                                          </p:tavLst>
                                        </p:anim>
                                        <p:anim calcmode="lin" valueType="num">
                                          <p:cBhvr>
                                            <p:cTn id="57" dur="500" fill="hold"/>
                                            <p:tgtEl>
                                              <p:spTgt spid="47"/>
                                            </p:tgtEl>
                                            <p:attrNameLst>
                                              <p:attrName>ppt_y</p:attrName>
                                            </p:attrNameLst>
                                          </p:cBhvr>
                                          <p:tavLst>
                                            <p:tav tm="0">
                                              <p:val>
                                                <p:fltVal val="0.5"/>
                                              </p:val>
                                            </p:tav>
                                            <p:tav tm="100000">
                                              <p:val>
                                                <p:strVal val="#ppt_y"/>
                                              </p:val>
                                            </p:tav>
                                          </p:tavLst>
                                        </p:anim>
                                      </p:childTnLst>
                                    </p:cTn>
                                  </p:par>
                                </p:childTnLst>
                              </p:cTn>
                            </p:par>
                            <p:par>
                              <p:cTn id="58" fill="hold">
                                <p:stCondLst>
                                  <p:cond delay="2500"/>
                                </p:stCondLst>
                                <p:childTnLst>
                                  <p:par>
                                    <p:cTn id="59" presetID="42" presetClass="entr" presetSubtype="0" fill="hold" grpId="0" nodeType="after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anim calcmode="lin" valueType="num">
                                          <p:cBhvr>
                                            <p:cTn id="62" dur="500" fill="hold"/>
                                            <p:tgtEl>
                                              <p:spTgt spid="31"/>
                                            </p:tgtEl>
                                            <p:attrNameLst>
                                              <p:attrName>ppt_x</p:attrName>
                                            </p:attrNameLst>
                                          </p:cBhvr>
                                          <p:tavLst>
                                            <p:tav tm="0">
                                              <p:val>
                                                <p:strVal val="#ppt_x"/>
                                              </p:val>
                                            </p:tav>
                                            <p:tav tm="100000">
                                              <p:val>
                                                <p:strVal val="#ppt_x"/>
                                              </p:val>
                                            </p:tav>
                                          </p:tavLst>
                                        </p:anim>
                                        <p:anim calcmode="lin" valueType="num">
                                          <p:cBhvr>
                                            <p:cTn id="63" dur="500" fill="hold"/>
                                            <p:tgtEl>
                                              <p:spTgt spid="31"/>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250"/>
                                      </p:stCondLst>
                                      <p:childTnLst>
                                        <p:set>
                                          <p:cBhvr>
                                            <p:cTn id="65" dur="1" fill="hold">
                                              <p:stCondLst>
                                                <p:cond delay="0"/>
                                              </p:stCondLst>
                                            </p:cTn>
                                            <p:tgtEl>
                                              <p:spTgt spid="36"/>
                                            </p:tgtEl>
                                            <p:attrNameLst>
                                              <p:attrName>style.visibility</p:attrName>
                                            </p:attrNameLst>
                                          </p:cBhvr>
                                          <p:to>
                                            <p:strVal val="visible"/>
                                          </p:to>
                                        </p:set>
                                        <p:animEffect transition="in" filter="fade">
                                          <p:cBhvr>
                                            <p:cTn id="66" dur="500"/>
                                            <p:tgtEl>
                                              <p:spTgt spid="36"/>
                                            </p:tgtEl>
                                          </p:cBhvr>
                                        </p:animEffect>
                                        <p:anim calcmode="lin" valueType="num">
                                          <p:cBhvr>
                                            <p:cTn id="67" dur="500" fill="hold"/>
                                            <p:tgtEl>
                                              <p:spTgt spid="36"/>
                                            </p:tgtEl>
                                            <p:attrNameLst>
                                              <p:attrName>ppt_x</p:attrName>
                                            </p:attrNameLst>
                                          </p:cBhvr>
                                          <p:tavLst>
                                            <p:tav tm="0">
                                              <p:val>
                                                <p:strVal val="#ppt_x"/>
                                              </p:val>
                                            </p:tav>
                                            <p:tav tm="100000">
                                              <p:val>
                                                <p:strVal val="#ppt_x"/>
                                              </p:val>
                                            </p:tav>
                                          </p:tavLst>
                                        </p:anim>
                                        <p:anim calcmode="lin" valueType="num">
                                          <p:cBhvr>
                                            <p:cTn id="68" dur="500" fill="hold"/>
                                            <p:tgtEl>
                                              <p:spTgt spid="36"/>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500"/>
                                      </p:stCondLst>
                                      <p:childTnLst>
                                        <p:set>
                                          <p:cBhvr>
                                            <p:cTn id="70" dur="1" fill="hold">
                                              <p:stCondLst>
                                                <p:cond delay="0"/>
                                              </p:stCondLst>
                                            </p:cTn>
                                            <p:tgtEl>
                                              <p:spTgt spid="46"/>
                                            </p:tgtEl>
                                            <p:attrNameLst>
                                              <p:attrName>style.visibility</p:attrName>
                                            </p:attrNameLst>
                                          </p:cBhvr>
                                          <p:to>
                                            <p:strVal val="visible"/>
                                          </p:to>
                                        </p:set>
                                        <p:animEffect transition="in" filter="fade">
                                          <p:cBhvr>
                                            <p:cTn id="71" dur="500"/>
                                            <p:tgtEl>
                                              <p:spTgt spid="46"/>
                                            </p:tgtEl>
                                          </p:cBhvr>
                                        </p:animEffect>
                                        <p:anim calcmode="lin" valueType="num">
                                          <p:cBhvr>
                                            <p:cTn id="72" dur="500" fill="hold"/>
                                            <p:tgtEl>
                                              <p:spTgt spid="46"/>
                                            </p:tgtEl>
                                            <p:attrNameLst>
                                              <p:attrName>ppt_x</p:attrName>
                                            </p:attrNameLst>
                                          </p:cBhvr>
                                          <p:tavLst>
                                            <p:tav tm="0">
                                              <p:val>
                                                <p:strVal val="#ppt_x"/>
                                              </p:val>
                                            </p:tav>
                                            <p:tav tm="100000">
                                              <p:val>
                                                <p:strVal val="#ppt_x"/>
                                              </p:val>
                                            </p:tav>
                                          </p:tavLst>
                                        </p:anim>
                                        <p:anim calcmode="lin" valueType="num">
                                          <p:cBhvr>
                                            <p:cTn id="73" dur="500" fill="hold"/>
                                            <p:tgtEl>
                                              <p:spTgt spid="46"/>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750"/>
                                      </p:stCondLst>
                                      <p:childTnLst>
                                        <p:set>
                                          <p:cBhvr>
                                            <p:cTn id="75" dur="1" fill="hold">
                                              <p:stCondLst>
                                                <p:cond delay="0"/>
                                              </p:stCondLst>
                                            </p:cTn>
                                            <p:tgtEl>
                                              <p:spTgt spid="50"/>
                                            </p:tgtEl>
                                            <p:attrNameLst>
                                              <p:attrName>style.visibility</p:attrName>
                                            </p:attrNameLst>
                                          </p:cBhvr>
                                          <p:to>
                                            <p:strVal val="visible"/>
                                          </p:to>
                                        </p:set>
                                        <p:animEffect transition="in" filter="fade">
                                          <p:cBhvr>
                                            <p:cTn id="76" dur="500"/>
                                            <p:tgtEl>
                                              <p:spTgt spid="50"/>
                                            </p:tgtEl>
                                          </p:cBhvr>
                                        </p:animEffect>
                                        <p:anim calcmode="lin" valueType="num">
                                          <p:cBhvr>
                                            <p:cTn id="77" dur="500" fill="hold"/>
                                            <p:tgtEl>
                                              <p:spTgt spid="50"/>
                                            </p:tgtEl>
                                            <p:attrNameLst>
                                              <p:attrName>ppt_x</p:attrName>
                                            </p:attrNameLst>
                                          </p:cBhvr>
                                          <p:tavLst>
                                            <p:tav tm="0">
                                              <p:val>
                                                <p:strVal val="#ppt_x"/>
                                              </p:val>
                                            </p:tav>
                                            <p:tav tm="100000">
                                              <p:val>
                                                <p:strVal val="#ppt_x"/>
                                              </p:val>
                                            </p:tav>
                                          </p:tavLst>
                                        </p:anim>
                                        <p:anim calcmode="lin" valueType="num">
                                          <p:cBhvr>
                                            <p:cTn id="78" dur="500" fill="hold"/>
                                            <p:tgtEl>
                                              <p:spTgt spid="50"/>
                                            </p:tgtEl>
                                            <p:attrNameLst>
                                              <p:attrName>ppt_y</p:attrName>
                                            </p:attrNameLst>
                                          </p:cBhvr>
                                          <p:tavLst>
                                            <p:tav tm="0">
                                              <p:val>
                                                <p:strVal val="#ppt_y+.1"/>
                                              </p:val>
                                            </p:tav>
                                            <p:tav tm="100000">
                                              <p:val>
                                                <p:strVal val="#ppt_y"/>
                                              </p:val>
                                            </p:tav>
                                          </p:tavLst>
                                        </p:anim>
                                      </p:childTnLst>
                                    </p:cTn>
                                  </p:par>
                                </p:childTnLst>
                              </p:cTn>
                            </p:par>
                            <p:par>
                              <p:cTn id="79" fill="hold">
                                <p:stCondLst>
                                  <p:cond delay="3000"/>
                                </p:stCondLst>
                                <p:childTnLst>
                                  <p:par>
                                    <p:cTn id="80" presetID="42" presetClass="entr" presetSubtype="0" fill="hold" nodeType="afterEffect">
                                      <p:stCondLst>
                                        <p:cond delay="0"/>
                                      </p:stCondLst>
                                      <p:childTnLst>
                                        <p:set>
                                          <p:cBhvr>
                                            <p:cTn id="81" dur="1" fill="hold">
                                              <p:stCondLst>
                                                <p:cond delay="0"/>
                                              </p:stCondLst>
                                            </p:cTn>
                                            <p:tgtEl>
                                              <p:spTgt spid="5122"/>
                                            </p:tgtEl>
                                            <p:attrNameLst>
                                              <p:attrName>style.visibility</p:attrName>
                                            </p:attrNameLst>
                                          </p:cBhvr>
                                          <p:to>
                                            <p:strVal val="visible"/>
                                          </p:to>
                                        </p:set>
                                        <p:animEffect transition="in" filter="fade">
                                          <p:cBhvr>
                                            <p:cTn id="82" dur="1000"/>
                                            <p:tgtEl>
                                              <p:spTgt spid="5122"/>
                                            </p:tgtEl>
                                          </p:cBhvr>
                                        </p:animEffect>
                                        <p:anim calcmode="lin" valueType="num">
                                          <p:cBhvr>
                                            <p:cTn id="83" dur="1000" fill="hold"/>
                                            <p:tgtEl>
                                              <p:spTgt spid="5122"/>
                                            </p:tgtEl>
                                            <p:attrNameLst>
                                              <p:attrName>ppt_x</p:attrName>
                                            </p:attrNameLst>
                                          </p:cBhvr>
                                          <p:tavLst>
                                            <p:tav tm="0">
                                              <p:val>
                                                <p:strVal val="#ppt_x"/>
                                              </p:val>
                                            </p:tav>
                                            <p:tav tm="100000">
                                              <p:val>
                                                <p:strVal val="#ppt_x"/>
                                              </p:val>
                                            </p:tav>
                                          </p:tavLst>
                                        </p:anim>
                                        <p:anim calcmode="lin" valueType="num">
                                          <p:cBhvr>
                                            <p:cTn id="84" dur="1000" fill="hold"/>
                                            <p:tgtEl>
                                              <p:spTgt spid="5122"/>
                                            </p:tgtEl>
                                            <p:attrNameLst>
                                              <p:attrName>ppt_y</p:attrName>
                                            </p:attrNameLst>
                                          </p:cBhvr>
                                          <p:tavLst>
                                            <p:tav tm="0">
                                              <p:val>
                                                <p:strVal val="#ppt_y+.1"/>
                                              </p:val>
                                            </p:tav>
                                            <p:tav tm="100000">
                                              <p:val>
                                                <p:strVal val="#ppt_y"/>
                                              </p:val>
                                            </p:tav>
                                          </p:tavLst>
                                        </p:anim>
                                      </p:childTnLst>
                                    </p:cTn>
                                  </p:par>
                                </p:childTnLst>
                              </p:cTn>
                            </p:par>
                            <p:par>
                              <p:cTn id="85" fill="hold">
                                <p:stCondLst>
                                  <p:cond delay="4000"/>
                                </p:stCondLst>
                                <p:childTnLst>
                                  <p:par>
                                    <p:cTn id="86" presetID="47" presetClass="entr" presetSubtype="0" fill="hold" grpId="0" nodeType="afterEffect">
                                      <p:stCondLst>
                                        <p:cond delay="0"/>
                                      </p:stCondLst>
                                      <p:childTnLst>
                                        <p:set>
                                          <p:cBhvr>
                                            <p:cTn id="87" dur="1" fill="hold">
                                              <p:stCondLst>
                                                <p:cond delay="0"/>
                                              </p:stCondLst>
                                            </p:cTn>
                                            <p:tgtEl>
                                              <p:spTgt spid="51"/>
                                            </p:tgtEl>
                                            <p:attrNameLst>
                                              <p:attrName>style.visibility</p:attrName>
                                            </p:attrNameLst>
                                          </p:cBhvr>
                                          <p:to>
                                            <p:strVal val="visible"/>
                                          </p:to>
                                        </p:set>
                                        <p:animEffect transition="in" filter="fade">
                                          <p:cBhvr>
                                            <p:cTn id="88" dur="500"/>
                                            <p:tgtEl>
                                              <p:spTgt spid="51"/>
                                            </p:tgtEl>
                                          </p:cBhvr>
                                        </p:animEffect>
                                        <p:anim calcmode="lin" valueType="num">
                                          <p:cBhvr>
                                            <p:cTn id="89" dur="500" fill="hold"/>
                                            <p:tgtEl>
                                              <p:spTgt spid="51"/>
                                            </p:tgtEl>
                                            <p:attrNameLst>
                                              <p:attrName>ppt_x</p:attrName>
                                            </p:attrNameLst>
                                          </p:cBhvr>
                                          <p:tavLst>
                                            <p:tav tm="0">
                                              <p:val>
                                                <p:strVal val="#ppt_x"/>
                                              </p:val>
                                            </p:tav>
                                            <p:tav tm="100000">
                                              <p:val>
                                                <p:strVal val="#ppt_x"/>
                                              </p:val>
                                            </p:tav>
                                          </p:tavLst>
                                        </p:anim>
                                        <p:anim calcmode="lin" valueType="num">
                                          <p:cBhvr>
                                            <p:cTn id="90" dur="500" fill="hold"/>
                                            <p:tgtEl>
                                              <p:spTgt spid="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6" grpId="0"/>
          <p:bldP spid="46" grpId="0"/>
          <p:bldP spid="50" grpId="0"/>
          <p:bldP spid="5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80"/>
                                            </p:tgtEl>
                                            <p:attrNameLst>
                                              <p:attrName>style.visibility</p:attrName>
                                            </p:attrNameLst>
                                          </p:cBhvr>
                                          <p:to>
                                            <p:strVal val="visible"/>
                                          </p:to>
                                        </p:set>
                                        <p:anim calcmode="lin" valueType="num">
                                          <p:cBhvr additive="base">
                                            <p:cTn id="7" dur="2000" fill="hold"/>
                                            <p:tgtEl>
                                              <p:spTgt spid="80"/>
                                            </p:tgtEl>
                                            <p:attrNameLst>
                                              <p:attrName>ppt_x</p:attrName>
                                            </p:attrNameLst>
                                          </p:cBhvr>
                                          <p:tavLst>
                                            <p:tav tm="0">
                                              <p:val>
                                                <p:strVal val="#ppt_x"/>
                                              </p:val>
                                            </p:tav>
                                            <p:tav tm="100000">
                                              <p:val>
                                                <p:strVal val="#ppt_x"/>
                                              </p:val>
                                            </p:tav>
                                          </p:tavLst>
                                        </p:anim>
                                        <p:anim calcmode="lin" valueType="num">
                                          <p:cBhvr additive="base">
                                            <p:cTn id="8" dur="2000" fill="hold"/>
                                            <p:tgtEl>
                                              <p:spTgt spid="80"/>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71"/>
                                            </p:tgtEl>
                                            <p:attrNameLst>
                                              <p:attrName>style.visibility</p:attrName>
                                            </p:attrNameLst>
                                          </p:cBhvr>
                                          <p:to>
                                            <p:strVal val="visible"/>
                                          </p:to>
                                        </p:set>
                                        <p:anim calcmode="lin" valueType="num">
                                          <p:cBhvr additive="base">
                                            <p:cTn id="11" dur="2000" fill="hold"/>
                                            <p:tgtEl>
                                              <p:spTgt spid="71"/>
                                            </p:tgtEl>
                                            <p:attrNameLst>
                                              <p:attrName>ppt_x</p:attrName>
                                            </p:attrNameLst>
                                          </p:cBhvr>
                                          <p:tavLst>
                                            <p:tav tm="0">
                                              <p:val>
                                                <p:strVal val="0-#ppt_w/2"/>
                                              </p:val>
                                            </p:tav>
                                            <p:tav tm="100000">
                                              <p:val>
                                                <p:strVal val="#ppt_x"/>
                                              </p:val>
                                            </p:tav>
                                          </p:tavLst>
                                        </p:anim>
                                        <p:anim calcmode="lin" valueType="num">
                                          <p:cBhvr additive="base">
                                            <p:cTn id="12" dur="2000" fill="hold"/>
                                            <p:tgtEl>
                                              <p:spTgt spid="71"/>
                                            </p:tgtEl>
                                            <p:attrNameLst>
                                              <p:attrName>ppt_y</p:attrName>
                                            </p:attrNameLst>
                                          </p:cBhvr>
                                          <p:tavLst>
                                            <p:tav tm="0">
                                              <p:val>
                                                <p:strVal val="0-#ppt_h/2"/>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2000" fill="hold"/>
                                            <p:tgtEl>
                                              <p:spTgt spid="42"/>
                                            </p:tgtEl>
                                            <p:attrNameLst>
                                              <p:attrName>ppt_x</p:attrName>
                                            </p:attrNameLst>
                                          </p:cBhvr>
                                          <p:tavLst>
                                            <p:tav tm="0">
                                              <p:val>
                                                <p:strVal val="1+#ppt_w/2"/>
                                              </p:val>
                                            </p:tav>
                                            <p:tav tm="100000">
                                              <p:val>
                                                <p:strVal val="#ppt_x"/>
                                              </p:val>
                                            </p:tav>
                                          </p:tavLst>
                                        </p:anim>
                                        <p:anim calcmode="lin" valueType="num">
                                          <p:cBhvr additive="base">
                                            <p:cTn id="16" dur="2000" fill="hold"/>
                                            <p:tgtEl>
                                              <p:spTgt spid="42"/>
                                            </p:tgtEl>
                                            <p:attrNameLst>
                                              <p:attrName>ppt_y</p:attrName>
                                            </p:attrNameLst>
                                          </p:cBhvr>
                                          <p:tavLst>
                                            <p:tav tm="0">
                                              <p:val>
                                                <p:strVal val="#ppt_y"/>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2000" fill="hold"/>
                                            <p:tgtEl>
                                              <p:spTgt spid="39"/>
                                            </p:tgtEl>
                                            <p:attrNameLst>
                                              <p:attrName>ppt_x</p:attrName>
                                            </p:attrNameLst>
                                          </p:cBhvr>
                                          <p:tavLst>
                                            <p:tav tm="0">
                                              <p:val>
                                                <p:strVal val="1+#ppt_w/2"/>
                                              </p:val>
                                            </p:tav>
                                            <p:tav tm="100000">
                                              <p:val>
                                                <p:strVal val="#ppt_x"/>
                                              </p:val>
                                            </p:tav>
                                          </p:tavLst>
                                        </p:anim>
                                        <p:anim calcmode="lin" valueType="num">
                                          <p:cBhvr additive="base">
                                            <p:cTn id="20" dur="2000" fill="hold"/>
                                            <p:tgtEl>
                                              <p:spTgt spid="39"/>
                                            </p:tgtEl>
                                            <p:attrNameLst>
                                              <p:attrName>ppt_y</p:attrName>
                                            </p:attrNameLst>
                                          </p:cBhvr>
                                          <p:tavLst>
                                            <p:tav tm="0">
                                              <p:val>
                                                <p:strVal val="0-#ppt_h/2"/>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74"/>
                                            </p:tgtEl>
                                            <p:attrNameLst>
                                              <p:attrName>style.visibility</p:attrName>
                                            </p:attrNameLst>
                                          </p:cBhvr>
                                          <p:to>
                                            <p:strVal val="visible"/>
                                          </p:to>
                                        </p:set>
                                        <p:anim calcmode="lin" valueType="num">
                                          <p:cBhvr additive="base">
                                            <p:cTn id="23" dur="2000" fill="hold"/>
                                            <p:tgtEl>
                                              <p:spTgt spid="74"/>
                                            </p:tgtEl>
                                            <p:attrNameLst>
                                              <p:attrName>ppt_x</p:attrName>
                                            </p:attrNameLst>
                                          </p:cBhvr>
                                          <p:tavLst>
                                            <p:tav tm="0">
                                              <p:val>
                                                <p:strVal val="0-#ppt_w/2"/>
                                              </p:val>
                                            </p:tav>
                                            <p:tav tm="100000">
                                              <p:val>
                                                <p:strVal val="#ppt_x"/>
                                              </p:val>
                                            </p:tav>
                                          </p:tavLst>
                                        </p:anim>
                                        <p:anim calcmode="lin" valueType="num">
                                          <p:cBhvr additive="base">
                                            <p:cTn id="24" dur="2000" fill="hold"/>
                                            <p:tgtEl>
                                              <p:spTgt spid="74"/>
                                            </p:tgtEl>
                                            <p:attrNameLst>
                                              <p:attrName>ppt_y</p:attrName>
                                            </p:attrNameLst>
                                          </p:cBhvr>
                                          <p:tavLst>
                                            <p:tav tm="0">
                                              <p:val>
                                                <p:strVal val="#ppt_y"/>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77"/>
                                            </p:tgtEl>
                                            <p:attrNameLst>
                                              <p:attrName>style.visibility</p:attrName>
                                            </p:attrNameLst>
                                          </p:cBhvr>
                                          <p:to>
                                            <p:strVal val="visible"/>
                                          </p:to>
                                        </p:set>
                                        <p:anim calcmode="lin" valueType="num">
                                          <p:cBhvr additive="base">
                                            <p:cTn id="27" dur="2000" fill="hold"/>
                                            <p:tgtEl>
                                              <p:spTgt spid="77"/>
                                            </p:tgtEl>
                                            <p:attrNameLst>
                                              <p:attrName>ppt_x</p:attrName>
                                            </p:attrNameLst>
                                          </p:cBhvr>
                                          <p:tavLst>
                                            <p:tav tm="0">
                                              <p:val>
                                                <p:strVal val="0-#ppt_w/2"/>
                                              </p:val>
                                            </p:tav>
                                            <p:tav tm="100000">
                                              <p:val>
                                                <p:strVal val="#ppt_x"/>
                                              </p:val>
                                            </p:tav>
                                          </p:tavLst>
                                        </p:anim>
                                        <p:anim calcmode="lin" valueType="num">
                                          <p:cBhvr additive="base">
                                            <p:cTn id="28" dur="2000" fill="hold"/>
                                            <p:tgtEl>
                                              <p:spTgt spid="77"/>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53" presetClass="entr" presetSubtype="528" fill="hold" nodeType="afterEffect">
                                      <p:stCondLst>
                                        <p:cond delay="0"/>
                                      </p:stCondLst>
                                      <p:childTnLst>
                                        <p:set>
                                          <p:cBhvr>
                                            <p:cTn id="31" dur="1" fill="hold">
                                              <p:stCondLst>
                                                <p:cond delay="0"/>
                                              </p:stCondLst>
                                            </p:cTn>
                                            <p:tgtEl>
                                              <p:spTgt spid="28"/>
                                            </p:tgtEl>
                                            <p:attrNameLst>
                                              <p:attrName>style.visibility</p:attrName>
                                            </p:attrNameLst>
                                          </p:cBhvr>
                                          <p:to>
                                            <p:strVal val="visible"/>
                                          </p:to>
                                        </p:set>
                                        <p:anim calcmode="lin" valueType="num">
                                          <p:cBhvr>
                                            <p:cTn id="32" dur="500" fill="hold"/>
                                            <p:tgtEl>
                                              <p:spTgt spid="28"/>
                                            </p:tgtEl>
                                            <p:attrNameLst>
                                              <p:attrName>ppt_w</p:attrName>
                                            </p:attrNameLst>
                                          </p:cBhvr>
                                          <p:tavLst>
                                            <p:tav tm="0">
                                              <p:val>
                                                <p:fltVal val="0"/>
                                              </p:val>
                                            </p:tav>
                                            <p:tav tm="100000">
                                              <p:val>
                                                <p:strVal val="#ppt_w"/>
                                              </p:val>
                                            </p:tav>
                                          </p:tavLst>
                                        </p:anim>
                                        <p:anim calcmode="lin" valueType="num">
                                          <p:cBhvr>
                                            <p:cTn id="33" dur="500" fill="hold"/>
                                            <p:tgtEl>
                                              <p:spTgt spid="28"/>
                                            </p:tgtEl>
                                            <p:attrNameLst>
                                              <p:attrName>ppt_h</p:attrName>
                                            </p:attrNameLst>
                                          </p:cBhvr>
                                          <p:tavLst>
                                            <p:tav tm="0">
                                              <p:val>
                                                <p:fltVal val="0"/>
                                              </p:val>
                                            </p:tav>
                                            <p:tav tm="100000">
                                              <p:val>
                                                <p:strVal val="#ppt_h"/>
                                              </p:val>
                                            </p:tav>
                                          </p:tavLst>
                                        </p:anim>
                                        <p:animEffect transition="in" filter="fade">
                                          <p:cBhvr>
                                            <p:cTn id="34" dur="500"/>
                                            <p:tgtEl>
                                              <p:spTgt spid="28"/>
                                            </p:tgtEl>
                                          </p:cBhvr>
                                        </p:animEffect>
                                        <p:anim calcmode="lin" valueType="num">
                                          <p:cBhvr>
                                            <p:cTn id="35" dur="500" fill="hold"/>
                                            <p:tgtEl>
                                              <p:spTgt spid="28"/>
                                            </p:tgtEl>
                                            <p:attrNameLst>
                                              <p:attrName>ppt_x</p:attrName>
                                            </p:attrNameLst>
                                          </p:cBhvr>
                                          <p:tavLst>
                                            <p:tav tm="0">
                                              <p:val>
                                                <p:fltVal val="0.5"/>
                                              </p:val>
                                            </p:tav>
                                            <p:tav tm="100000">
                                              <p:val>
                                                <p:strVal val="#ppt_x"/>
                                              </p:val>
                                            </p:tav>
                                          </p:tavLst>
                                        </p:anim>
                                        <p:anim calcmode="lin" valueType="num">
                                          <p:cBhvr>
                                            <p:cTn id="36" dur="500" fill="hold"/>
                                            <p:tgtEl>
                                              <p:spTgt spid="28"/>
                                            </p:tgtEl>
                                            <p:attrNameLst>
                                              <p:attrName>ppt_y</p:attrName>
                                            </p:attrNameLst>
                                          </p:cBhvr>
                                          <p:tavLst>
                                            <p:tav tm="0">
                                              <p:val>
                                                <p:fltVal val="0.5"/>
                                              </p:val>
                                            </p:tav>
                                            <p:tav tm="100000">
                                              <p:val>
                                                <p:strVal val="#ppt_y"/>
                                              </p:val>
                                            </p:tav>
                                          </p:tavLst>
                                        </p:anim>
                                      </p:childTnLst>
                                    </p:cTn>
                                  </p:par>
                                  <p:par>
                                    <p:cTn id="37" presetID="53" presetClass="entr" presetSubtype="528" fill="hold" nodeType="withEffect">
                                      <p:stCondLst>
                                        <p:cond delay="250"/>
                                      </p:stCondLst>
                                      <p:childTnLst>
                                        <p:set>
                                          <p:cBhvr>
                                            <p:cTn id="38" dur="1" fill="hold">
                                              <p:stCondLst>
                                                <p:cond delay="0"/>
                                              </p:stCondLst>
                                            </p:cTn>
                                            <p:tgtEl>
                                              <p:spTgt spid="32"/>
                                            </p:tgtEl>
                                            <p:attrNameLst>
                                              <p:attrName>style.visibility</p:attrName>
                                            </p:attrNameLst>
                                          </p:cBhvr>
                                          <p:to>
                                            <p:strVal val="visible"/>
                                          </p:to>
                                        </p:set>
                                        <p:anim calcmode="lin" valueType="num">
                                          <p:cBhvr>
                                            <p:cTn id="39" dur="500" fill="hold"/>
                                            <p:tgtEl>
                                              <p:spTgt spid="32"/>
                                            </p:tgtEl>
                                            <p:attrNameLst>
                                              <p:attrName>ppt_w</p:attrName>
                                            </p:attrNameLst>
                                          </p:cBhvr>
                                          <p:tavLst>
                                            <p:tav tm="0">
                                              <p:val>
                                                <p:fltVal val="0"/>
                                              </p:val>
                                            </p:tav>
                                            <p:tav tm="100000">
                                              <p:val>
                                                <p:strVal val="#ppt_w"/>
                                              </p:val>
                                            </p:tav>
                                          </p:tavLst>
                                        </p:anim>
                                        <p:anim calcmode="lin" valueType="num">
                                          <p:cBhvr>
                                            <p:cTn id="40" dur="500" fill="hold"/>
                                            <p:tgtEl>
                                              <p:spTgt spid="32"/>
                                            </p:tgtEl>
                                            <p:attrNameLst>
                                              <p:attrName>ppt_h</p:attrName>
                                            </p:attrNameLst>
                                          </p:cBhvr>
                                          <p:tavLst>
                                            <p:tav tm="0">
                                              <p:val>
                                                <p:fltVal val="0"/>
                                              </p:val>
                                            </p:tav>
                                            <p:tav tm="100000">
                                              <p:val>
                                                <p:strVal val="#ppt_h"/>
                                              </p:val>
                                            </p:tav>
                                          </p:tavLst>
                                        </p:anim>
                                        <p:animEffect transition="in" filter="fade">
                                          <p:cBhvr>
                                            <p:cTn id="41" dur="500"/>
                                            <p:tgtEl>
                                              <p:spTgt spid="32"/>
                                            </p:tgtEl>
                                          </p:cBhvr>
                                        </p:animEffect>
                                        <p:anim calcmode="lin" valueType="num">
                                          <p:cBhvr>
                                            <p:cTn id="42" dur="500" fill="hold"/>
                                            <p:tgtEl>
                                              <p:spTgt spid="32"/>
                                            </p:tgtEl>
                                            <p:attrNameLst>
                                              <p:attrName>ppt_x</p:attrName>
                                            </p:attrNameLst>
                                          </p:cBhvr>
                                          <p:tavLst>
                                            <p:tav tm="0">
                                              <p:val>
                                                <p:fltVal val="0.5"/>
                                              </p:val>
                                            </p:tav>
                                            <p:tav tm="100000">
                                              <p:val>
                                                <p:strVal val="#ppt_x"/>
                                              </p:val>
                                            </p:tav>
                                          </p:tavLst>
                                        </p:anim>
                                        <p:anim calcmode="lin" valueType="num">
                                          <p:cBhvr>
                                            <p:cTn id="43" dur="500" fill="hold"/>
                                            <p:tgtEl>
                                              <p:spTgt spid="32"/>
                                            </p:tgtEl>
                                            <p:attrNameLst>
                                              <p:attrName>ppt_y</p:attrName>
                                            </p:attrNameLst>
                                          </p:cBhvr>
                                          <p:tavLst>
                                            <p:tav tm="0">
                                              <p:val>
                                                <p:fltVal val="0.5"/>
                                              </p:val>
                                            </p:tav>
                                            <p:tav tm="100000">
                                              <p:val>
                                                <p:strVal val="#ppt_y"/>
                                              </p:val>
                                            </p:tav>
                                          </p:tavLst>
                                        </p:anim>
                                      </p:childTnLst>
                                    </p:cTn>
                                  </p:par>
                                  <p:par>
                                    <p:cTn id="44" presetID="53" presetClass="entr" presetSubtype="528" fill="hold" nodeType="withEffect">
                                      <p:stCondLst>
                                        <p:cond delay="500"/>
                                      </p:stCondLst>
                                      <p:childTnLst>
                                        <p:set>
                                          <p:cBhvr>
                                            <p:cTn id="45" dur="1" fill="hold">
                                              <p:stCondLst>
                                                <p:cond delay="0"/>
                                              </p:stCondLst>
                                            </p:cTn>
                                            <p:tgtEl>
                                              <p:spTgt spid="37"/>
                                            </p:tgtEl>
                                            <p:attrNameLst>
                                              <p:attrName>style.visibility</p:attrName>
                                            </p:attrNameLst>
                                          </p:cBhvr>
                                          <p:to>
                                            <p:strVal val="visible"/>
                                          </p:to>
                                        </p:set>
                                        <p:anim calcmode="lin" valueType="num">
                                          <p:cBhvr>
                                            <p:cTn id="46" dur="500" fill="hold"/>
                                            <p:tgtEl>
                                              <p:spTgt spid="37"/>
                                            </p:tgtEl>
                                            <p:attrNameLst>
                                              <p:attrName>ppt_w</p:attrName>
                                            </p:attrNameLst>
                                          </p:cBhvr>
                                          <p:tavLst>
                                            <p:tav tm="0">
                                              <p:val>
                                                <p:fltVal val="0"/>
                                              </p:val>
                                            </p:tav>
                                            <p:tav tm="100000">
                                              <p:val>
                                                <p:strVal val="#ppt_w"/>
                                              </p:val>
                                            </p:tav>
                                          </p:tavLst>
                                        </p:anim>
                                        <p:anim calcmode="lin" valueType="num">
                                          <p:cBhvr>
                                            <p:cTn id="47" dur="500" fill="hold"/>
                                            <p:tgtEl>
                                              <p:spTgt spid="37"/>
                                            </p:tgtEl>
                                            <p:attrNameLst>
                                              <p:attrName>ppt_h</p:attrName>
                                            </p:attrNameLst>
                                          </p:cBhvr>
                                          <p:tavLst>
                                            <p:tav tm="0">
                                              <p:val>
                                                <p:fltVal val="0"/>
                                              </p:val>
                                            </p:tav>
                                            <p:tav tm="100000">
                                              <p:val>
                                                <p:strVal val="#ppt_h"/>
                                              </p:val>
                                            </p:tav>
                                          </p:tavLst>
                                        </p:anim>
                                        <p:animEffect transition="in" filter="fade">
                                          <p:cBhvr>
                                            <p:cTn id="48" dur="500"/>
                                            <p:tgtEl>
                                              <p:spTgt spid="37"/>
                                            </p:tgtEl>
                                          </p:cBhvr>
                                        </p:animEffect>
                                        <p:anim calcmode="lin" valueType="num">
                                          <p:cBhvr>
                                            <p:cTn id="49" dur="500" fill="hold"/>
                                            <p:tgtEl>
                                              <p:spTgt spid="37"/>
                                            </p:tgtEl>
                                            <p:attrNameLst>
                                              <p:attrName>ppt_x</p:attrName>
                                            </p:attrNameLst>
                                          </p:cBhvr>
                                          <p:tavLst>
                                            <p:tav tm="0">
                                              <p:val>
                                                <p:fltVal val="0.5"/>
                                              </p:val>
                                            </p:tav>
                                            <p:tav tm="100000">
                                              <p:val>
                                                <p:strVal val="#ppt_x"/>
                                              </p:val>
                                            </p:tav>
                                          </p:tavLst>
                                        </p:anim>
                                        <p:anim calcmode="lin" valueType="num">
                                          <p:cBhvr>
                                            <p:cTn id="50" dur="500" fill="hold"/>
                                            <p:tgtEl>
                                              <p:spTgt spid="37"/>
                                            </p:tgtEl>
                                            <p:attrNameLst>
                                              <p:attrName>ppt_y</p:attrName>
                                            </p:attrNameLst>
                                          </p:cBhvr>
                                          <p:tavLst>
                                            <p:tav tm="0">
                                              <p:val>
                                                <p:fltVal val="0.5"/>
                                              </p:val>
                                            </p:tav>
                                            <p:tav tm="100000">
                                              <p:val>
                                                <p:strVal val="#ppt_y"/>
                                              </p:val>
                                            </p:tav>
                                          </p:tavLst>
                                        </p:anim>
                                      </p:childTnLst>
                                    </p:cTn>
                                  </p:par>
                                  <p:par>
                                    <p:cTn id="51" presetID="53" presetClass="entr" presetSubtype="528" fill="hold" nodeType="withEffect">
                                      <p:stCondLst>
                                        <p:cond delay="750"/>
                                      </p:stCondLst>
                                      <p:childTnLst>
                                        <p:set>
                                          <p:cBhvr>
                                            <p:cTn id="52" dur="1" fill="hold">
                                              <p:stCondLst>
                                                <p:cond delay="0"/>
                                              </p:stCondLst>
                                            </p:cTn>
                                            <p:tgtEl>
                                              <p:spTgt spid="47"/>
                                            </p:tgtEl>
                                            <p:attrNameLst>
                                              <p:attrName>style.visibility</p:attrName>
                                            </p:attrNameLst>
                                          </p:cBhvr>
                                          <p:to>
                                            <p:strVal val="visible"/>
                                          </p:to>
                                        </p:set>
                                        <p:anim calcmode="lin" valueType="num">
                                          <p:cBhvr>
                                            <p:cTn id="53" dur="500" fill="hold"/>
                                            <p:tgtEl>
                                              <p:spTgt spid="47"/>
                                            </p:tgtEl>
                                            <p:attrNameLst>
                                              <p:attrName>ppt_w</p:attrName>
                                            </p:attrNameLst>
                                          </p:cBhvr>
                                          <p:tavLst>
                                            <p:tav tm="0">
                                              <p:val>
                                                <p:fltVal val="0"/>
                                              </p:val>
                                            </p:tav>
                                            <p:tav tm="100000">
                                              <p:val>
                                                <p:strVal val="#ppt_w"/>
                                              </p:val>
                                            </p:tav>
                                          </p:tavLst>
                                        </p:anim>
                                        <p:anim calcmode="lin" valueType="num">
                                          <p:cBhvr>
                                            <p:cTn id="54" dur="500" fill="hold"/>
                                            <p:tgtEl>
                                              <p:spTgt spid="47"/>
                                            </p:tgtEl>
                                            <p:attrNameLst>
                                              <p:attrName>ppt_h</p:attrName>
                                            </p:attrNameLst>
                                          </p:cBhvr>
                                          <p:tavLst>
                                            <p:tav tm="0">
                                              <p:val>
                                                <p:fltVal val="0"/>
                                              </p:val>
                                            </p:tav>
                                            <p:tav tm="100000">
                                              <p:val>
                                                <p:strVal val="#ppt_h"/>
                                              </p:val>
                                            </p:tav>
                                          </p:tavLst>
                                        </p:anim>
                                        <p:animEffect transition="in" filter="fade">
                                          <p:cBhvr>
                                            <p:cTn id="55" dur="500"/>
                                            <p:tgtEl>
                                              <p:spTgt spid="47"/>
                                            </p:tgtEl>
                                          </p:cBhvr>
                                        </p:animEffect>
                                        <p:anim calcmode="lin" valueType="num">
                                          <p:cBhvr>
                                            <p:cTn id="56" dur="500" fill="hold"/>
                                            <p:tgtEl>
                                              <p:spTgt spid="47"/>
                                            </p:tgtEl>
                                            <p:attrNameLst>
                                              <p:attrName>ppt_x</p:attrName>
                                            </p:attrNameLst>
                                          </p:cBhvr>
                                          <p:tavLst>
                                            <p:tav tm="0">
                                              <p:val>
                                                <p:fltVal val="0.5"/>
                                              </p:val>
                                            </p:tav>
                                            <p:tav tm="100000">
                                              <p:val>
                                                <p:strVal val="#ppt_x"/>
                                              </p:val>
                                            </p:tav>
                                          </p:tavLst>
                                        </p:anim>
                                        <p:anim calcmode="lin" valueType="num">
                                          <p:cBhvr>
                                            <p:cTn id="57" dur="500" fill="hold"/>
                                            <p:tgtEl>
                                              <p:spTgt spid="47"/>
                                            </p:tgtEl>
                                            <p:attrNameLst>
                                              <p:attrName>ppt_y</p:attrName>
                                            </p:attrNameLst>
                                          </p:cBhvr>
                                          <p:tavLst>
                                            <p:tav tm="0">
                                              <p:val>
                                                <p:fltVal val="0.5"/>
                                              </p:val>
                                            </p:tav>
                                            <p:tav tm="100000">
                                              <p:val>
                                                <p:strVal val="#ppt_y"/>
                                              </p:val>
                                            </p:tav>
                                          </p:tavLst>
                                        </p:anim>
                                      </p:childTnLst>
                                    </p:cTn>
                                  </p:par>
                                </p:childTnLst>
                              </p:cTn>
                            </p:par>
                            <p:par>
                              <p:cTn id="58" fill="hold">
                                <p:stCondLst>
                                  <p:cond delay="2500"/>
                                </p:stCondLst>
                                <p:childTnLst>
                                  <p:par>
                                    <p:cTn id="59" presetID="42" presetClass="entr" presetSubtype="0" fill="hold" grpId="0" nodeType="after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anim calcmode="lin" valueType="num">
                                          <p:cBhvr>
                                            <p:cTn id="62" dur="500" fill="hold"/>
                                            <p:tgtEl>
                                              <p:spTgt spid="31"/>
                                            </p:tgtEl>
                                            <p:attrNameLst>
                                              <p:attrName>ppt_x</p:attrName>
                                            </p:attrNameLst>
                                          </p:cBhvr>
                                          <p:tavLst>
                                            <p:tav tm="0">
                                              <p:val>
                                                <p:strVal val="#ppt_x"/>
                                              </p:val>
                                            </p:tav>
                                            <p:tav tm="100000">
                                              <p:val>
                                                <p:strVal val="#ppt_x"/>
                                              </p:val>
                                            </p:tav>
                                          </p:tavLst>
                                        </p:anim>
                                        <p:anim calcmode="lin" valueType="num">
                                          <p:cBhvr>
                                            <p:cTn id="63" dur="500" fill="hold"/>
                                            <p:tgtEl>
                                              <p:spTgt spid="31"/>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250"/>
                                      </p:stCondLst>
                                      <p:childTnLst>
                                        <p:set>
                                          <p:cBhvr>
                                            <p:cTn id="65" dur="1" fill="hold">
                                              <p:stCondLst>
                                                <p:cond delay="0"/>
                                              </p:stCondLst>
                                            </p:cTn>
                                            <p:tgtEl>
                                              <p:spTgt spid="36"/>
                                            </p:tgtEl>
                                            <p:attrNameLst>
                                              <p:attrName>style.visibility</p:attrName>
                                            </p:attrNameLst>
                                          </p:cBhvr>
                                          <p:to>
                                            <p:strVal val="visible"/>
                                          </p:to>
                                        </p:set>
                                        <p:animEffect transition="in" filter="fade">
                                          <p:cBhvr>
                                            <p:cTn id="66" dur="500"/>
                                            <p:tgtEl>
                                              <p:spTgt spid="36"/>
                                            </p:tgtEl>
                                          </p:cBhvr>
                                        </p:animEffect>
                                        <p:anim calcmode="lin" valueType="num">
                                          <p:cBhvr>
                                            <p:cTn id="67" dur="500" fill="hold"/>
                                            <p:tgtEl>
                                              <p:spTgt spid="36"/>
                                            </p:tgtEl>
                                            <p:attrNameLst>
                                              <p:attrName>ppt_x</p:attrName>
                                            </p:attrNameLst>
                                          </p:cBhvr>
                                          <p:tavLst>
                                            <p:tav tm="0">
                                              <p:val>
                                                <p:strVal val="#ppt_x"/>
                                              </p:val>
                                            </p:tav>
                                            <p:tav tm="100000">
                                              <p:val>
                                                <p:strVal val="#ppt_x"/>
                                              </p:val>
                                            </p:tav>
                                          </p:tavLst>
                                        </p:anim>
                                        <p:anim calcmode="lin" valueType="num">
                                          <p:cBhvr>
                                            <p:cTn id="68" dur="500" fill="hold"/>
                                            <p:tgtEl>
                                              <p:spTgt spid="36"/>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500"/>
                                      </p:stCondLst>
                                      <p:childTnLst>
                                        <p:set>
                                          <p:cBhvr>
                                            <p:cTn id="70" dur="1" fill="hold">
                                              <p:stCondLst>
                                                <p:cond delay="0"/>
                                              </p:stCondLst>
                                            </p:cTn>
                                            <p:tgtEl>
                                              <p:spTgt spid="46"/>
                                            </p:tgtEl>
                                            <p:attrNameLst>
                                              <p:attrName>style.visibility</p:attrName>
                                            </p:attrNameLst>
                                          </p:cBhvr>
                                          <p:to>
                                            <p:strVal val="visible"/>
                                          </p:to>
                                        </p:set>
                                        <p:animEffect transition="in" filter="fade">
                                          <p:cBhvr>
                                            <p:cTn id="71" dur="500"/>
                                            <p:tgtEl>
                                              <p:spTgt spid="46"/>
                                            </p:tgtEl>
                                          </p:cBhvr>
                                        </p:animEffect>
                                        <p:anim calcmode="lin" valueType="num">
                                          <p:cBhvr>
                                            <p:cTn id="72" dur="500" fill="hold"/>
                                            <p:tgtEl>
                                              <p:spTgt spid="46"/>
                                            </p:tgtEl>
                                            <p:attrNameLst>
                                              <p:attrName>ppt_x</p:attrName>
                                            </p:attrNameLst>
                                          </p:cBhvr>
                                          <p:tavLst>
                                            <p:tav tm="0">
                                              <p:val>
                                                <p:strVal val="#ppt_x"/>
                                              </p:val>
                                            </p:tav>
                                            <p:tav tm="100000">
                                              <p:val>
                                                <p:strVal val="#ppt_x"/>
                                              </p:val>
                                            </p:tav>
                                          </p:tavLst>
                                        </p:anim>
                                        <p:anim calcmode="lin" valueType="num">
                                          <p:cBhvr>
                                            <p:cTn id="73" dur="500" fill="hold"/>
                                            <p:tgtEl>
                                              <p:spTgt spid="46"/>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750"/>
                                      </p:stCondLst>
                                      <p:childTnLst>
                                        <p:set>
                                          <p:cBhvr>
                                            <p:cTn id="75" dur="1" fill="hold">
                                              <p:stCondLst>
                                                <p:cond delay="0"/>
                                              </p:stCondLst>
                                            </p:cTn>
                                            <p:tgtEl>
                                              <p:spTgt spid="50"/>
                                            </p:tgtEl>
                                            <p:attrNameLst>
                                              <p:attrName>style.visibility</p:attrName>
                                            </p:attrNameLst>
                                          </p:cBhvr>
                                          <p:to>
                                            <p:strVal val="visible"/>
                                          </p:to>
                                        </p:set>
                                        <p:animEffect transition="in" filter="fade">
                                          <p:cBhvr>
                                            <p:cTn id="76" dur="500"/>
                                            <p:tgtEl>
                                              <p:spTgt spid="50"/>
                                            </p:tgtEl>
                                          </p:cBhvr>
                                        </p:animEffect>
                                        <p:anim calcmode="lin" valueType="num">
                                          <p:cBhvr>
                                            <p:cTn id="77" dur="500" fill="hold"/>
                                            <p:tgtEl>
                                              <p:spTgt spid="50"/>
                                            </p:tgtEl>
                                            <p:attrNameLst>
                                              <p:attrName>ppt_x</p:attrName>
                                            </p:attrNameLst>
                                          </p:cBhvr>
                                          <p:tavLst>
                                            <p:tav tm="0">
                                              <p:val>
                                                <p:strVal val="#ppt_x"/>
                                              </p:val>
                                            </p:tav>
                                            <p:tav tm="100000">
                                              <p:val>
                                                <p:strVal val="#ppt_x"/>
                                              </p:val>
                                            </p:tav>
                                          </p:tavLst>
                                        </p:anim>
                                        <p:anim calcmode="lin" valueType="num">
                                          <p:cBhvr>
                                            <p:cTn id="78" dur="500" fill="hold"/>
                                            <p:tgtEl>
                                              <p:spTgt spid="50"/>
                                            </p:tgtEl>
                                            <p:attrNameLst>
                                              <p:attrName>ppt_y</p:attrName>
                                            </p:attrNameLst>
                                          </p:cBhvr>
                                          <p:tavLst>
                                            <p:tav tm="0">
                                              <p:val>
                                                <p:strVal val="#ppt_y+.1"/>
                                              </p:val>
                                            </p:tav>
                                            <p:tav tm="100000">
                                              <p:val>
                                                <p:strVal val="#ppt_y"/>
                                              </p:val>
                                            </p:tav>
                                          </p:tavLst>
                                        </p:anim>
                                      </p:childTnLst>
                                    </p:cTn>
                                  </p:par>
                                </p:childTnLst>
                              </p:cTn>
                            </p:par>
                            <p:par>
                              <p:cTn id="79" fill="hold">
                                <p:stCondLst>
                                  <p:cond delay="3000"/>
                                </p:stCondLst>
                                <p:childTnLst>
                                  <p:par>
                                    <p:cTn id="80" presetID="42" presetClass="entr" presetSubtype="0" fill="hold" nodeType="afterEffect">
                                      <p:stCondLst>
                                        <p:cond delay="0"/>
                                      </p:stCondLst>
                                      <p:childTnLst>
                                        <p:set>
                                          <p:cBhvr>
                                            <p:cTn id="81" dur="1" fill="hold">
                                              <p:stCondLst>
                                                <p:cond delay="0"/>
                                              </p:stCondLst>
                                            </p:cTn>
                                            <p:tgtEl>
                                              <p:spTgt spid="5122"/>
                                            </p:tgtEl>
                                            <p:attrNameLst>
                                              <p:attrName>style.visibility</p:attrName>
                                            </p:attrNameLst>
                                          </p:cBhvr>
                                          <p:to>
                                            <p:strVal val="visible"/>
                                          </p:to>
                                        </p:set>
                                        <p:animEffect transition="in" filter="fade">
                                          <p:cBhvr>
                                            <p:cTn id="82" dur="1000"/>
                                            <p:tgtEl>
                                              <p:spTgt spid="5122"/>
                                            </p:tgtEl>
                                          </p:cBhvr>
                                        </p:animEffect>
                                        <p:anim calcmode="lin" valueType="num">
                                          <p:cBhvr>
                                            <p:cTn id="83" dur="1000" fill="hold"/>
                                            <p:tgtEl>
                                              <p:spTgt spid="5122"/>
                                            </p:tgtEl>
                                            <p:attrNameLst>
                                              <p:attrName>ppt_x</p:attrName>
                                            </p:attrNameLst>
                                          </p:cBhvr>
                                          <p:tavLst>
                                            <p:tav tm="0">
                                              <p:val>
                                                <p:strVal val="#ppt_x"/>
                                              </p:val>
                                            </p:tav>
                                            <p:tav tm="100000">
                                              <p:val>
                                                <p:strVal val="#ppt_x"/>
                                              </p:val>
                                            </p:tav>
                                          </p:tavLst>
                                        </p:anim>
                                        <p:anim calcmode="lin" valueType="num">
                                          <p:cBhvr>
                                            <p:cTn id="84" dur="1000" fill="hold"/>
                                            <p:tgtEl>
                                              <p:spTgt spid="5122"/>
                                            </p:tgtEl>
                                            <p:attrNameLst>
                                              <p:attrName>ppt_y</p:attrName>
                                            </p:attrNameLst>
                                          </p:cBhvr>
                                          <p:tavLst>
                                            <p:tav tm="0">
                                              <p:val>
                                                <p:strVal val="#ppt_y+.1"/>
                                              </p:val>
                                            </p:tav>
                                            <p:tav tm="100000">
                                              <p:val>
                                                <p:strVal val="#ppt_y"/>
                                              </p:val>
                                            </p:tav>
                                          </p:tavLst>
                                        </p:anim>
                                      </p:childTnLst>
                                    </p:cTn>
                                  </p:par>
                                </p:childTnLst>
                              </p:cTn>
                            </p:par>
                            <p:par>
                              <p:cTn id="85" fill="hold">
                                <p:stCondLst>
                                  <p:cond delay="4000"/>
                                </p:stCondLst>
                                <p:childTnLst>
                                  <p:par>
                                    <p:cTn id="86" presetID="47" presetClass="entr" presetSubtype="0" fill="hold" grpId="0" nodeType="afterEffect">
                                      <p:stCondLst>
                                        <p:cond delay="0"/>
                                      </p:stCondLst>
                                      <p:childTnLst>
                                        <p:set>
                                          <p:cBhvr>
                                            <p:cTn id="87" dur="1" fill="hold">
                                              <p:stCondLst>
                                                <p:cond delay="0"/>
                                              </p:stCondLst>
                                            </p:cTn>
                                            <p:tgtEl>
                                              <p:spTgt spid="51"/>
                                            </p:tgtEl>
                                            <p:attrNameLst>
                                              <p:attrName>style.visibility</p:attrName>
                                            </p:attrNameLst>
                                          </p:cBhvr>
                                          <p:to>
                                            <p:strVal val="visible"/>
                                          </p:to>
                                        </p:set>
                                        <p:animEffect transition="in" filter="fade">
                                          <p:cBhvr>
                                            <p:cTn id="88" dur="500"/>
                                            <p:tgtEl>
                                              <p:spTgt spid="51"/>
                                            </p:tgtEl>
                                          </p:cBhvr>
                                        </p:animEffect>
                                        <p:anim calcmode="lin" valueType="num">
                                          <p:cBhvr>
                                            <p:cTn id="89" dur="500" fill="hold"/>
                                            <p:tgtEl>
                                              <p:spTgt spid="51"/>
                                            </p:tgtEl>
                                            <p:attrNameLst>
                                              <p:attrName>ppt_x</p:attrName>
                                            </p:attrNameLst>
                                          </p:cBhvr>
                                          <p:tavLst>
                                            <p:tav tm="0">
                                              <p:val>
                                                <p:strVal val="#ppt_x"/>
                                              </p:val>
                                            </p:tav>
                                            <p:tav tm="100000">
                                              <p:val>
                                                <p:strVal val="#ppt_x"/>
                                              </p:val>
                                            </p:tav>
                                          </p:tavLst>
                                        </p:anim>
                                        <p:anim calcmode="lin" valueType="num">
                                          <p:cBhvr>
                                            <p:cTn id="90" dur="500" fill="hold"/>
                                            <p:tgtEl>
                                              <p:spTgt spid="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6" grpId="0"/>
          <p:bldP spid="46" grpId="0"/>
          <p:bldP spid="50" grpId="0"/>
          <p:bldP spid="51"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开题报告"/>
</p:tagLst>
</file>

<file path=ppt/tags/tag2.xml><?xml version="1.0" encoding="utf-8"?>
<p:tagLst xmlns:a="http://schemas.openxmlformats.org/drawingml/2006/main" xmlns:r="http://schemas.openxmlformats.org/officeDocument/2006/relationships" xmlns:p="http://schemas.openxmlformats.org/presentationml/2006/main">
  <p:tag name="SELECTED" val="True"/>
</p:tagLst>
</file>

<file path=ppt/theme/theme1.xml><?xml version="1.0" encoding="utf-8"?>
<a:theme xmlns:a="http://schemas.openxmlformats.org/drawingml/2006/main" name="第一PPT，www.1ppt.com">
  <a:themeElements>
    <a:clrScheme name="自定义 223">
      <a:dk1>
        <a:sysClr val="windowText" lastClr="000000"/>
      </a:dk1>
      <a:lt1>
        <a:sysClr val="window" lastClr="FFFFFF"/>
      </a:lt1>
      <a:dk2>
        <a:srgbClr val="959596"/>
      </a:dk2>
      <a:lt2>
        <a:srgbClr val="D9D9D9"/>
      </a:lt2>
      <a:accent1>
        <a:srgbClr val="2B6F7D"/>
      </a:accent1>
      <a:accent2>
        <a:srgbClr val="1C9494"/>
      </a:accent2>
      <a:accent3>
        <a:srgbClr val="7CB554"/>
      </a:accent3>
      <a:accent4>
        <a:srgbClr val="FAC14D"/>
      </a:accent4>
      <a:accent5>
        <a:srgbClr val="F95647"/>
      </a:accent5>
      <a:accent6>
        <a:srgbClr val="FF0000"/>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none" lIns="0" tIns="0" rIns="0" bIns="0" rtlCol="0">
        <a:spAutoFit/>
      </a:bodyPr>
      <a:lstStyle>
        <a:defPPr>
          <a:defRPr sz="1600" b="1" dirty="0" smtClean="0">
            <a:solidFill>
              <a:schemeClr val="accent6"/>
            </a:solidFill>
            <a:latin typeface="微软雅黑" panose="020B0503020204020204" pitchFamily="34" charset="-122"/>
            <a:ea typeface="微软雅黑" panose="020B0503020204020204" pitchFamily="34" charset="-122"/>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TotalTime>
  <Words>1868</Words>
  <Application>Microsoft Office PowerPoint</Application>
  <PresentationFormat>全屏显示(16:9)</PresentationFormat>
  <Paragraphs>356</Paragraphs>
  <Slides>28</Slides>
  <Notes>28</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28</vt:i4>
      </vt:variant>
    </vt:vector>
  </HeadingPairs>
  <TitlesOfParts>
    <vt:vector size="43" baseType="lpstr">
      <vt:lpstr>Gotham Light</vt:lpstr>
      <vt:lpstr>Gotham Medium</vt:lpstr>
      <vt:lpstr>Helvetica Neue</vt:lpstr>
      <vt:lpstr>方正兰亭粗黑_GBK</vt:lpstr>
      <vt:lpstr>华文黑体</vt:lpstr>
      <vt:lpstr>宋体</vt:lpstr>
      <vt:lpstr>微软雅黑</vt:lpstr>
      <vt:lpstr>Arial</vt:lpstr>
      <vt:lpstr>Calibri</vt:lpstr>
      <vt:lpstr>Open Sans</vt:lpstr>
      <vt:lpstr>Open Sans Light</vt:lpstr>
      <vt:lpstr>Open Sans Semibold</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开题报告</dc:title>
  <dc:creator>第一PPT</dc:creator>
  <cp:keywords>www.1ppt.com</cp:keywords>
  <cp:lastModifiedBy>faith123</cp:lastModifiedBy>
  <cp:revision>839</cp:revision>
  <dcterms:created xsi:type="dcterms:W3CDTF">2015-04-24T01:01:00Z</dcterms:created>
  <dcterms:modified xsi:type="dcterms:W3CDTF">2020-03-24T02:48:23Z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2052-10.1.0.6207</vt:lpwstr>
  </property>
</Properties>
</file>