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1.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1048" r:id="rId2"/>
    <p:sldId id="1077" r:id="rId3"/>
    <p:sldId id="1073" r:id="rId4"/>
    <p:sldId id="1111" r:id="rId5"/>
    <p:sldId id="1116" r:id="rId6"/>
    <p:sldId id="1106" r:id="rId7"/>
    <p:sldId id="1104" r:id="rId8"/>
    <p:sldId id="1112" r:id="rId9"/>
    <p:sldId id="1098" r:id="rId10"/>
    <p:sldId id="1089" r:id="rId11"/>
    <p:sldId id="1102" r:id="rId12"/>
    <p:sldId id="1108" r:id="rId13"/>
    <p:sldId id="1105" r:id="rId14"/>
    <p:sldId id="1099" r:id="rId15"/>
    <p:sldId id="1101" r:id="rId16"/>
    <p:sldId id="1107" r:id="rId17"/>
    <p:sldId id="1103" r:id="rId18"/>
    <p:sldId id="1110" r:id="rId19"/>
    <p:sldId id="1100" r:id="rId20"/>
    <p:sldId id="1109" r:id="rId21"/>
    <p:sldId id="1117" r:id="rId22"/>
    <p:sldId id="1113" r:id="rId23"/>
    <p:sldId id="1114" r:id="rId24"/>
    <p:sldId id="1115" r:id="rId25"/>
    <p:sldId id="1097"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84" autoAdjust="0"/>
    <p:restoredTop sz="99227" autoAdjust="0"/>
  </p:normalViewPr>
  <p:slideViewPr>
    <p:cSldViewPr>
      <p:cViewPr varScale="1">
        <p:scale>
          <a:sx n="121" d="100"/>
          <a:sy n="121" d="100"/>
        </p:scale>
        <p:origin x="52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2"/>
            </a:solidFill>
            <a:ln>
              <a:noFill/>
            </a:ln>
            <a:effectLst/>
          </c:spPr>
          <c:invertIfNegative val="0"/>
          <c:dPt>
            <c:idx val="0"/>
            <c:invertIfNegative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0-2D9C-4BC2-9EE8-B448531BDA10}"/>
              </c:ext>
            </c:extLst>
          </c:dPt>
          <c:dPt>
            <c:idx val="2"/>
            <c:invertIfNegative val="0"/>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1-2D9C-4BC2-9EE8-B448531BDA10}"/>
              </c:ext>
            </c:extLst>
          </c:dPt>
          <c:dPt>
            <c:idx val="3"/>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2-2D9C-4BC2-9EE8-B448531BDA10}"/>
              </c:ext>
            </c:extLst>
          </c:dPt>
          <c:dPt>
            <c:idx val="4"/>
            <c:invertIfNegative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3-2D9C-4BC2-9EE8-B448531BDA10}"/>
              </c:ext>
            </c:extLst>
          </c:dPt>
          <c:dPt>
            <c:idx val="6"/>
            <c:invertIfNegative val="0"/>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4-2D9C-4BC2-9EE8-B448531BDA10}"/>
              </c:ext>
            </c:extLst>
          </c:dPt>
          <c:dPt>
            <c:idx val="7"/>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5-2D9C-4BC2-9EE8-B448531BDA10}"/>
              </c:ext>
            </c:extLst>
          </c:dPt>
          <c:dPt>
            <c:idx val="8"/>
            <c:invertIfNegative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6-2D9C-4BC2-9EE8-B448531BDA10}"/>
              </c:ext>
            </c:extLst>
          </c:dPt>
          <c:dPt>
            <c:idx val="10"/>
            <c:invertIfNegative val="0"/>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7-2D9C-4BC2-9EE8-B448531BDA10}"/>
              </c:ext>
            </c:extLst>
          </c:dPt>
          <c:dPt>
            <c:idx val="11"/>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8-2D9C-4BC2-9EE8-B448531BDA10}"/>
              </c:ext>
            </c:extLst>
          </c:dPt>
          <c:dLbls>
            <c:spPr>
              <a:noFill/>
              <a:ln>
                <a:noFill/>
              </a:ln>
              <a:effectLst/>
            </c:spPr>
            <c:txPr>
              <a:bodyPr rot="0" spcFirstLastPara="0" vertOverflow="ellipsis" horzOverflow="overflow" vert="horz" wrap="square" anchor="ctr" anchorCtr="1"/>
              <a:lstStyle/>
              <a:p>
                <a:pPr>
                  <a:defRPr sz="1200" b="0">
                    <a:solidFill>
                      <a:schemeClr val="bg1">
                        <a:lumMod val="50000"/>
                      </a:schemeClr>
                    </a:solidFill>
                    <a:latin typeface="+mn-lt"/>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4.3</c:v>
                </c:pt>
                <c:pt idx="1">
                  <c:v>2.5</c:v>
                </c:pt>
                <c:pt idx="2">
                  <c:v>3.5</c:v>
                </c:pt>
                <c:pt idx="3">
                  <c:v>4.5</c:v>
                </c:pt>
                <c:pt idx="4">
                  <c:v>2.2999999999999998</c:v>
                </c:pt>
                <c:pt idx="5">
                  <c:v>1.8</c:v>
                </c:pt>
                <c:pt idx="6">
                  <c:v>3.6</c:v>
                </c:pt>
                <c:pt idx="7">
                  <c:v>4.5</c:v>
                </c:pt>
                <c:pt idx="8">
                  <c:v>3.8</c:v>
                </c:pt>
                <c:pt idx="9">
                  <c:v>5.3</c:v>
                </c:pt>
                <c:pt idx="10">
                  <c:v>6.2</c:v>
                </c:pt>
                <c:pt idx="11">
                  <c:v>2.9</c:v>
                </c:pt>
              </c:numCache>
            </c:numRef>
          </c:val>
          <c:extLst xmlns:c16r2="http://schemas.microsoft.com/office/drawing/2015/06/chart">
            <c:ext xmlns:c16="http://schemas.microsoft.com/office/drawing/2014/chart" uri="{C3380CC4-5D6E-409C-BE32-E72D297353CC}">
              <c16:uniqueId val="{00000009-2D9C-4BC2-9EE8-B448531BDA10}"/>
            </c:ext>
          </c:extLst>
        </c:ser>
        <c:dLbls>
          <c:showLegendKey val="0"/>
          <c:showVal val="0"/>
          <c:showCatName val="0"/>
          <c:showSerName val="0"/>
          <c:showPercent val="0"/>
          <c:showBubbleSize val="0"/>
        </c:dLbls>
        <c:gapWidth val="150"/>
        <c:axId val="-1432356128"/>
        <c:axId val="-1432378432"/>
      </c:barChart>
      <c:catAx>
        <c:axId val="-1432356128"/>
        <c:scaling>
          <c:orientation val="minMax"/>
        </c:scaling>
        <c:delete val="0"/>
        <c:axPos val="b"/>
        <c:numFmt formatCode="General" sourceLinked="1"/>
        <c:majorTickMark val="out"/>
        <c:minorTickMark val="none"/>
        <c:tickLblPos val="nextTo"/>
        <c:spPr>
          <a:noFill/>
          <a:ln>
            <a:noFill/>
          </a:ln>
          <a:effectLst/>
        </c:spPr>
        <c:txPr>
          <a:bodyPr rot="-60000000" spcFirstLastPara="0" vertOverflow="ellipsis" horzOverflow="overflow" vert="horz" wrap="square" anchor="ctr" anchorCtr="1"/>
          <a:lstStyle/>
          <a:p>
            <a:pPr>
              <a:defRPr sz="1000" b="0">
                <a:solidFill>
                  <a:schemeClr val="bg1">
                    <a:lumMod val="50000"/>
                  </a:schemeClr>
                </a:solidFill>
                <a:latin typeface="+mn-lt"/>
              </a:defRPr>
            </a:pPr>
            <a:endParaRPr lang="zh-CN"/>
          </a:p>
        </c:txPr>
        <c:crossAx val="-1432378432"/>
        <c:crosses val="autoZero"/>
        <c:auto val="1"/>
        <c:lblAlgn val="ctr"/>
        <c:lblOffset val="100"/>
        <c:tickMarkSkip val="1"/>
        <c:noMultiLvlLbl val="0"/>
      </c:catAx>
      <c:valAx>
        <c:axId val="-1432378432"/>
        <c:scaling>
          <c:orientation val="minMax"/>
        </c:scaling>
        <c:delete val="1"/>
        <c:axPos val="l"/>
        <c:numFmt formatCode="General" sourceLinked="1"/>
        <c:majorTickMark val="out"/>
        <c:minorTickMark val="none"/>
        <c:tickLblPos val="none"/>
        <c:crossAx val="-1432356128"/>
        <c:crosses val="autoZero"/>
        <c:crossBetween val="between"/>
      </c:valAx>
      <c:spPr>
        <a:noFill/>
        <a:ln w="25400">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2020/3/23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3444512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2</a:t>
            </a:fld>
            <a:endParaRPr lang="zh-CN" altLang="en-US"/>
          </a:p>
        </p:txBody>
      </p:sp>
    </p:spTree>
    <p:extLst>
      <p:ext uri="{BB962C8B-B14F-4D97-AF65-F5344CB8AC3E}">
        <p14:creationId xmlns:p14="http://schemas.microsoft.com/office/powerpoint/2010/main" val="1952218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3</a:t>
            </a:fld>
            <a:endParaRPr lang="zh-CN" altLang="en-US"/>
          </a:p>
        </p:txBody>
      </p:sp>
    </p:spTree>
    <p:extLst>
      <p:ext uri="{BB962C8B-B14F-4D97-AF65-F5344CB8AC3E}">
        <p14:creationId xmlns:p14="http://schemas.microsoft.com/office/powerpoint/2010/main" val="4289610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248427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5</a:t>
            </a:fld>
            <a:endParaRPr lang="zh-CN" altLang="en-US" dirty="0"/>
          </a:p>
        </p:txBody>
      </p:sp>
    </p:spTree>
    <p:extLst>
      <p:ext uri="{BB962C8B-B14F-4D97-AF65-F5344CB8AC3E}">
        <p14:creationId xmlns:p14="http://schemas.microsoft.com/office/powerpoint/2010/main" val="1099728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6</a:t>
            </a:fld>
            <a:endParaRPr lang="zh-CN" altLang="en-US"/>
          </a:p>
        </p:txBody>
      </p:sp>
    </p:spTree>
    <p:extLst>
      <p:ext uri="{BB962C8B-B14F-4D97-AF65-F5344CB8AC3E}">
        <p14:creationId xmlns:p14="http://schemas.microsoft.com/office/powerpoint/2010/main" val="218381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7</a:t>
            </a:fld>
            <a:endParaRPr lang="zh-CN" altLang="en-US"/>
          </a:p>
        </p:txBody>
      </p:sp>
    </p:spTree>
    <p:extLst>
      <p:ext uri="{BB962C8B-B14F-4D97-AF65-F5344CB8AC3E}">
        <p14:creationId xmlns:p14="http://schemas.microsoft.com/office/powerpoint/2010/main" val="2774781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E62F313-D051-4284-95AD-6163FA128698}" type="slidenum">
              <a:rPr lang="zh-CN" altLang="en-US" smtClean="0"/>
              <a:pPr/>
              <a:t>8</a:t>
            </a:fld>
            <a:endParaRPr lang="zh-CN" altLang="en-US"/>
          </a:p>
        </p:txBody>
      </p:sp>
    </p:spTree>
    <p:extLst>
      <p:ext uri="{BB962C8B-B14F-4D97-AF65-F5344CB8AC3E}">
        <p14:creationId xmlns:p14="http://schemas.microsoft.com/office/powerpoint/2010/main" val="2715185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1634424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467608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8EDA8-AA38-4EC8-A4A2-C9E52DD3CCD9}" type="slidenum">
              <a:rPr lang="zh-CN" altLang="en-US" smtClean="0"/>
              <a:pPr/>
              <a:t>11</a:t>
            </a:fld>
            <a:endParaRPr lang="zh-CN" altLang="en-US"/>
          </a:p>
        </p:txBody>
      </p:sp>
    </p:spTree>
    <p:extLst>
      <p:ext uri="{BB962C8B-B14F-4D97-AF65-F5344CB8AC3E}">
        <p14:creationId xmlns:p14="http://schemas.microsoft.com/office/powerpoint/2010/main" val="1896018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30148326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a:p>
        </p:txBody>
      </p:sp>
    </p:spTree>
    <p:extLst>
      <p:ext uri="{BB962C8B-B14F-4D97-AF65-F5344CB8AC3E}">
        <p14:creationId xmlns:p14="http://schemas.microsoft.com/office/powerpoint/2010/main" val="24786938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14</a:t>
            </a:fld>
            <a:endParaRPr lang="zh-CN" altLang="en-US"/>
          </a:p>
        </p:txBody>
      </p:sp>
    </p:spTree>
    <p:extLst>
      <p:ext uri="{BB962C8B-B14F-4D97-AF65-F5344CB8AC3E}">
        <p14:creationId xmlns:p14="http://schemas.microsoft.com/office/powerpoint/2010/main" val="28770470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15</a:t>
            </a:fld>
            <a:endParaRPr lang="zh-CN" altLang="en-US"/>
          </a:p>
        </p:txBody>
      </p:sp>
    </p:spTree>
    <p:extLst>
      <p:ext uri="{BB962C8B-B14F-4D97-AF65-F5344CB8AC3E}">
        <p14:creationId xmlns:p14="http://schemas.microsoft.com/office/powerpoint/2010/main" val="4237465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E62F313-D051-4284-95AD-6163FA128698}" type="slidenum">
              <a:rPr lang="zh-CN" altLang="en-US" smtClean="0"/>
              <a:pPr/>
              <a:t>16</a:t>
            </a:fld>
            <a:endParaRPr lang="zh-CN" altLang="en-US"/>
          </a:p>
        </p:txBody>
      </p:sp>
    </p:spTree>
    <p:extLst>
      <p:ext uri="{BB962C8B-B14F-4D97-AF65-F5344CB8AC3E}">
        <p14:creationId xmlns:p14="http://schemas.microsoft.com/office/powerpoint/2010/main" val="3667247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86AE0C-31C0-47D9-9906-9E43F95D984E}" type="slidenum">
              <a:rPr lang="zh-CN" altLang="en-US" smtClean="0"/>
              <a:pPr/>
              <a:t>17</a:t>
            </a:fld>
            <a:endParaRPr lang="zh-CN" altLang="en-US"/>
          </a:p>
        </p:txBody>
      </p:sp>
    </p:spTree>
    <p:extLst>
      <p:ext uri="{BB962C8B-B14F-4D97-AF65-F5344CB8AC3E}">
        <p14:creationId xmlns:p14="http://schemas.microsoft.com/office/powerpoint/2010/main" val="6421859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104463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19</a:t>
            </a:fld>
            <a:endParaRPr lang="zh-CN" altLang="en-US"/>
          </a:p>
        </p:txBody>
      </p:sp>
    </p:spTree>
    <p:extLst>
      <p:ext uri="{BB962C8B-B14F-4D97-AF65-F5344CB8AC3E}">
        <p14:creationId xmlns:p14="http://schemas.microsoft.com/office/powerpoint/2010/main" val="4020177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pPr algn="r" eaLnBrk="1" latinLnBrk="1" hangingPunct="1">
                <a:spcBef>
                  <a:spcPct val="0"/>
                </a:spcBef>
              </a:pPr>
              <a:t>20</a:t>
            </a:fld>
            <a:endParaRPr lang="zh-CN" altLang="en-US"/>
          </a:p>
        </p:txBody>
      </p:sp>
    </p:spTree>
    <p:extLst>
      <p:ext uri="{BB962C8B-B14F-4D97-AF65-F5344CB8AC3E}">
        <p14:creationId xmlns:p14="http://schemas.microsoft.com/office/powerpoint/2010/main" val="3364830676"/>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21</a:t>
            </a:fld>
            <a:endParaRPr lang="zh-CN" altLang="en-US" dirty="0"/>
          </a:p>
        </p:txBody>
      </p:sp>
    </p:spTree>
    <p:extLst>
      <p:ext uri="{BB962C8B-B14F-4D97-AF65-F5344CB8AC3E}">
        <p14:creationId xmlns:p14="http://schemas.microsoft.com/office/powerpoint/2010/main" val="20106750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22</a:t>
            </a:fld>
            <a:endParaRPr lang="zh-CN" altLang="en-US"/>
          </a:p>
        </p:txBody>
      </p:sp>
    </p:spTree>
    <p:extLst>
      <p:ext uri="{BB962C8B-B14F-4D97-AF65-F5344CB8AC3E}">
        <p14:creationId xmlns:p14="http://schemas.microsoft.com/office/powerpoint/2010/main" val="1179665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extLst>
      <p:ext uri="{BB962C8B-B14F-4D97-AF65-F5344CB8AC3E}">
        <p14:creationId xmlns:p14="http://schemas.microsoft.com/office/powerpoint/2010/main" val="4249521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4659319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706971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2020/3/23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矩形 2"/>
          <p:cNvSpPr/>
          <p:nvPr userDrawn="1"/>
        </p:nvSpPr>
        <p:spPr>
          <a:xfrm>
            <a:off x="0" y="0"/>
            <a:ext cx="9143436" cy="5143184"/>
          </a:xfrm>
          <a:prstGeom prst="rect">
            <a:avLst/>
          </a:prstGeom>
          <a:solidFill>
            <a:srgbClr val="FBFAF8"/>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Tree>
    <p:extLst>
      <p:ext uri="{BB962C8B-B14F-4D97-AF65-F5344CB8AC3E}">
        <p14:creationId xmlns:p14="http://schemas.microsoft.com/office/powerpoint/2010/main" val="22403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2020/3/23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grpSp>
        <p:nvGrpSpPr>
          <p:cNvPr id="5" name="组合 3"/>
          <p:cNvGrpSpPr/>
          <p:nvPr userDrawn="1"/>
        </p:nvGrpSpPr>
        <p:grpSpPr bwMode="auto">
          <a:xfrm flipH="1">
            <a:off x="-1" y="248018"/>
            <a:ext cx="1797166" cy="507206"/>
            <a:chOff x="2370576" y="533400"/>
            <a:chExt cx="2417494" cy="675969"/>
          </a:xfrm>
          <a:solidFill>
            <a:srgbClr val="EE1C39"/>
          </a:solidFill>
        </p:grpSpPr>
        <p:sp>
          <p:nvSpPr>
            <p:cNvPr id="13" name="矩形 1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14" name="椭圆 1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标题 5"/>
          <p:cNvSpPr>
            <a:spLocks noGrp="1"/>
          </p:cNvSpPr>
          <p:nvPr>
            <p:ph type="title" hasCustomPrompt="1"/>
          </p:nvPr>
        </p:nvSpPr>
        <p:spPr>
          <a:xfrm>
            <a:off x="35496" y="248018"/>
            <a:ext cx="6851103" cy="507206"/>
          </a:xfrm>
        </p:spPr>
        <p:txBody>
          <a:bodyPr>
            <a:noAutofit/>
          </a:bodyPr>
          <a:lstStyle>
            <a:lvl1pPr algn="l">
              <a:defRPr sz="1600">
                <a:solidFill>
                  <a:schemeClr val="bg1"/>
                </a:solidFill>
                <a:latin typeface="微软雅黑" panose="020B0503020204020204" pitchFamily="34" charset="-122"/>
                <a:ea typeface="微软雅黑" panose="020B0503020204020204" pitchFamily="34" charset="-122"/>
              </a:defRPr>
            </a:lvl1pPr>
          </a:lstStyle>
          <a:p>
            <a:r>
              <a:rPr lang="zh-CN" altLang="en-US" dirty="0" smtClean="0"/>
              <a:t>单击此处编辑标题</a:t>
            </a:r>
            <a:endParaRPr lang="zh-CN" altLang="en-US" dirty="0"/>
          </a:p>
        </p:txBody>
      </p:sp>
    </p:spTree>
    <p:extLst>
      <p:ext uri="{BB962C8B-B14F-4D97-AF65-F5344CB8AC3E}">
        <p14:creationId xmlns:p14="http://schemas.microsoft.com/office/powerpoint/2010/main" val="29321356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583560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2020/3/23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7236296"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29070771"/>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2020/3/23</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65" r:id="rId1"/>
    <p:sldLayoutId id="2147483671" r:id="rId2"/>
    <p:sldLayoutId id="2147483672" r:id="rId3"/>
    <p:sldLayoutId id="2147483673" r:id="rId4"/>
    <p:sldLayoutId id="2147483674" r:id="rId5"/>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6C257649-985A-4C1B-9DB0-3804FE39A4F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5" name="矩形 259"/>
          <p:cNvSpPr>
            <a:spLocks noChangeArrowheads="1"/>
          </p:cNvSpPr>
          <p:nvPr/>
        </p:nvSpPr>
        <p:spPr bwMode="auto">
          <a:xfrm>
            <a:off x="1691680" y="2110666"/>
            <a:ext cx="612068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cap="all"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项目管理竞标书</a:t>
            </a:r>
            <a:r>
              <a:rPr lang="en-US" altLang="zh-CN" sz="4400" cap="all"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4400" cap="all"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endParaRPr lang="zh-CN" altLang="en-US" sz="4400" cap="all"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
        <p:nvSpPr>
          <p:cNvPr id="6" name="矩形 259"/>
          <p:cNvSpPr>
            <a:spLocks noChangeArrowheads="1"/>
          </p:cNvSpPr>
          <p:nvPr/>
        </p:nvSpPr>
        <p:spPr bwMode="auto">
          <a:xfrm>
            <a:off x="2339752" y="2715766"/>
            <a:ext cx="4844765" cy="21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50" dirty="0">
                <a:solidFill>
                  <a:schemeClr val="bg1"/>
                </a:solidFill>
                <a:latin typeface="Arial" panose="020B0604020202020204" pitchFamily="34" charset="0"/>
                <a:cs typeface="Arial" panose="020B0604020202020204" pitchFamily="34" charset="0"/>
              </a:rPr>
              <a:t>YEAR-END SUMMARY PLAN BUSINESS REPORT PPT IN THE NEW YEAR</a:t>
            </a:r>
            <a:endParaRPr lang="zh-CN" altLang="en-US" sz="1050" dirty="0">
              <a:solidFill>
                <a:schemeClr val="bg1"/>
              </a:solidFill>
              <a:latin typeface="Arial" panose="020B0604020202020204" pitchFamily="34" charset="0"/>
              <a:cs typeface="Arial" panose="020B0604020202020204" pitchFamily="34" charset="0"/>
            </a:endParaRPr>
          </a:p>
        </p:txBody>
      </p:sp>
      <p:sp>
        <p:nvSpPr>
          <p:cNvPr id="7" name="矩形 259"/>
          <p:cNvSpPr>
            <a:spLocks noChangeArrowheads="1"/>
          </p:cNvSpPr>
          <p:nvPr/>
        </p:nvSpPr>
        <p:spPr bwMode="auto">
          <a:xfrm>
            <a:off x="3203848" y="915566"/>
            <a:ext cx="3024336"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cap="all" spc="300" dirty="0" smtClean="0">
                <a:solidFill>
                  <a:schemeClr val="bg1"/>
                </a:solidFill>
                <a:latin typeface="Agency FB" panose="020B0503020202020204" pitchFamily="34" charset="0"/>
                <a:ea typeface="Malgun Gothic" pitchFamily="34" charset="-127"/>
                <a:cs typeface="Arial" panose="020B0604020202020204" pitchFamily="34" charset="0"/>
              </a:rPr>
              <a:t>20XX</a:t>
            </a:r>
            <a:endParaRPr lang="zh-CN" altLang="en-US" sz="8000" cap="all" spc="300" dirty="0">
              <a:solidFill>
                <a:schemeClr val="bg1"/>
              </a:solidFill>
              <a:latin typeface="Agency FB" panose="020B0503020202020204" pitchFamily="34" charset="0"/>
              <a:ea typeface="Dotum" pitchFamily="34" charset="-127"/>
              <a:cs typeface="Arial" panose="020B0604020202020204" pitchFamily="34" charset="0"/>
            </a:endParaRPr>
          </a:p>
        </p:txBody>
      </p:sp>
      <p:sp>
        <p:nvSpPr>
          <p:cNvPr id="8" name="矩形 7"/>
          <p:cNvSpPr/>
          <p:nvPr/>
        </p:nvSpPr>
        <p:spPr>
          <a:xfrm>
            <a:off x="2345955" y="3144031"/>
            <a:ext cx="4572794" cy="507839"/>
          </a:xfrm>
          <a:prstGeom prst="rect">
            <a:avLst/>
          </a:prstGeom>
        </p:spPr>
        <p:txBody>
          <a:bodyPr lIns="91448" tIns="45724" rIns="91448" bIns="45724">
            <a:spAutoFit/>
          </a:bodyPr>
          <a:lstStyle/>
          <a:p>
            <a:pPr algn="ctr"/>
            <a:r>
              <a:rPr lang="en-US" altLang="zh-CN" sz="900" dirty="0">
                <a:solidFill>
                  <a:schemeClr val="bg1"/>
                </a:solidFill>
              </a:rPr>
              <a:t>Chinese  companies  will no longer remain in the hard stage and they are also promoting a culture Chinese  companies  will no longer remain </a:t>
            </a:r>
          </a:p>
          <a:p>
            <a:pPr algn="ctr"/>
            <a:r>
              <a:rPr lang="en-US" altLang="zh-CN" sz="900" dirty="0">
                <a:solidFill>
                  <a:schemeClr val="bg1"/>
                </a:solidFill>
              </a:rPr>
              <a:t>in the hard stage and they are also promoting a culture</a:t>
            </a:r>
          </a:p>
        </p:txBody>
      </p:sp>
    </p:spTree>
    <p:extLst>
      <p:ext uri="{BB962C8B-B14F-4D97-AF65-F5344CB8AC3E}">
        <p14:creationId xmlns:p14="http://schemas.microsoft.com/office/powerpoint/2010/main" val="155701020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gtEl>
                                        <p:attrNameLst>
                                          <p:attrName>ppt_y</p:attrName>
                                        </p:attrNameLst>
                                      </p:cBhvr>
                                      <p:tavLst>
                                        <p:tav tm="0">
                                          <p:val>
                                            <p:strVal val="#ppt_y"/>
                                          </p:val>
                                        </p:tav>
                                        <p:tav tm="100000">
                                          <p:val>
                                            <p:strVal val="#ppt_y"/>
                                          </p:val>
                                        </p:tav>
                                      </p:tavLst>
                                    </p:anim>
                                    <p:anim calcmode="lin" valueType="num">
                                      <p:cBhvr>
                                        <p:cTn id="2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gtEl>
                                      </p:cBhvr>
                                    </p:animEffect>
                                  </p:childTnLst>
                                </p:cTn>
                              </p:par>
                            </p:childTnLst>
                          </p:cTn>
                        </p:par>
                        <p:par>
                          <p:cTn id="30" fill="hold">
                            <p:stCondLst>
                              <p:cond delay="32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5"/>
                                        </p:tgtEl>
                                      </p:cBhvr>
                                    </p:animEffect>
                                    <p:animScale>
                                      <p:cBhvr>
                                        <p:cTn id="33" dur="250" autoRev="1" fill="hold"/>
                                        <p:tgtEl>
                                          <p:spTgt spid="5"/>
                                        </p:tgtEl>
                                      </p:cBhvr>
                                      <p:by x="105000" y="105000"/>
                                    </p:animScale>
                                  </p:childTnLst>
                                </p:cTn>
                              </p:par>
                            </p:childTnLst>
                          </p:cTn>
                        </p:par>
                        <p:par>
                          <p:cTn id="34" fill="hold">
                            <p:stCondLst>
                              <p:cond delay="37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65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par>
                          <p:cTn id="46" fill="hold">
                            <p:stCondLst>
                              <p:cond delay="7050"/>
                            </p:stCondLst>
                            <p:childTnLst>
                              <p:par>
                                <p:cTn id="47" presetID="42"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 xmlns:a16="http://schemas.microsoft.com/office/drawing/2014/main" id="{12DD7E4A-DABB-4737-94A0-4D71F9EFC4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504" y="1890965"/>
            <a:ext cx="1941886" cy="1090693"/>
          </a:xfrm>
          <a:prstGeom prst="rect">
            <a:avLst/>
          </a:prstGeom>
        </p:spPr>
      </p:pic>
      <p:sp>
        <p:nvSpPr>
          <p:cNvPr id="7" name="平行四边形 6">
            <a:extLst>
              <a:ext uri="{FF2B5EF4-FFF2-40B4-BE49-F238E27FC236}">
                <a16:creationId xmlns="" xmlns:a16="http://schemas.microsoft.com/office/drawing/2014/main" id="{14EECCAB-D019-4FB8-AF8D-CAE0F8A8307C}"/>
              </a:ext>
            </a:extLst>
          </p:cNvPr>
          <p:cNvSpPr/>
          <p:nvPr/>
        </p:nvSpPr>
        <p:spPr bwMode="auto">
          <a:xfrm>
            <a:off x="1585447" y="1901851"/>
            <a:ext cx="1951720" cy="1084420"/>
          </a:xfrm>
          <a:prstGeom prst="parallelogram">
            <a:avLst>
              <a:gd name="adj" fmla="val 25000"/>
            </a:avLst>
          </a:prstGeom>
          <a:solidFill>
            <a:schemeClr val="accent1">
              <a:alpha val="70000"/>
            </a:schemeClr>
          </a:solidFill>
          <a:ln w="25400" cap="flat">
            <a:noFill/>
            <a:miter lim="400000"/>
          </a:ln>
          <a:effectLst/>
          <a:extLst/>
        </p:spPr>
        <p:txBody>
          <a:bodyPr lIns="68580" tIns="34290" rIns="68580" bIns="34290" anchor="ctr"/>
          <a:lstStyle/>
          <a:p>
            <a:pPr algn="ctr"/>
            <a:r>
              <a:rPr lang="zh-CN" altLang="en-US" sz="4000" b="1" dirty="0">
                <a:solidFill>
                  <a:schemeClr val="bg1"/>
                </a:solidFill>
                <a:latin typeface="微软雅黑" pitchFamily="34" charset="-122"/>
                <a:ea typeface="微软雅黑" pitchFamily="34" charset="-122"/>
              </a:rPr>
              <a:t>目录</a:t>
            </a:r>
            <a:endParaRPr lang="en-US" altLang="zh-CN" sz="4000" b="1" dirty="0">
              <a:solidFill>
                <a:schemeClr val="bg1"/>
              </a:solidFill>
              <a:latin typeface="微软雅黑" pitchFamily="34" charset="-122"/>
              <a:ea typeface="微软雅黑" pitchFamily="34" charset="-122"/>
            </a:endParaRPr>
          </a:p>
        </p:txBody>
      </p:sp>
      <p:grpSp>
        <p:nvGrpSpPr>
          <p:cNvPr id="27" name="Group 4"/>
          <p:cNvGrpSpPr/>
          <p:nvPr/>
        </p:nvGrpSpPr>
        <p:grpSpPr>
          <a:xfrm>
            <a:off x="4355976" y="1356615"/>
            <a:ext cx="3189194" cy="2700300"/>
            <a:chOff x="4806253" y="1988840"/>
            <a:chExt cx="4252259" cy="3600400"/>
          </a:xfrm>
        </p:grpSpPr>
        <p:grpSp>
          <p:nvGrpSpPr>
            <p:cNvPr id="28" name="Group 49"/>
            <p:cNvGrpSpPr/>
            <p:nvPr/>
          </p:nvGrpSpPr>
          <p:grpSpPr>
            <a:xfrm>
              <a:off x="4806253" y="2982218"/>
              <a:ext cx="613472" cy="613472"/>
              <a:chOff x="4806253" y="2982218"/>
              <a:chExt cx="613472" cy="613472"/>
            </a:xfrm>
          </p:grpSpPr>
          <p:sp>
            <p:nvSpPr>
              <p:cNvPr id="63" name="Oval 8"/>
              <p:cNvSpPr/>
              <p:nvPr/>
            </p:nvSpPr>
            <p:spPr>
              <a:xfrm>
                <a:off x="4806253" y="2982218"/>
                <a:ext cx="613472" cy="613472"/>
              </a:xfrm>
              <a:prstGeom prst="ellipse">
                <a:avLst/>
              </a:prstGeom>
              <a:solidFill>
                <a:schemeClr val="accent2">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64" name="Freeform: Shape 9"/>
              <p:cNvSpPr>
                <a:spLocks/>
              </p:cNvSpPr>
              <p:nvPr/>
            </p:nvSpPr>
            <p:spPr bwMode="auto">
              <a:xfrm>
                <a:off x="5000294" y="3171416"/>
                <a:ext cx="225388" cy="225388"/>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chemeClr val="bg1"/>
              </a:solidFill>
              <a:ln>
                <a:noFill/>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29" name="Group 50"/>
            <p:cNvGrpSpPr/>
            <p:nvPr/>
          </p:nvGrpSpPr>
          <p:grpSpPr>
            <a:xfrm>
              <a:off x="4806253" y="3975596"/>
              <a:ext cx="613472" cy="613472"/>
              <a:chOff x="4806253" y="3975596"/>
              <a:chExt cx="613472" cy="613472"/>
            </a:xfrm>
          </p:grpSpPr>
          <p:sp>
            <p:nvSpPr>
              <p:cNvPr id="61" name="Oval 11"/>
              <p:cNvSpPr/>
              <p:nvPr/>
            </p:nvSpPr>
            <p:spPr>
              <a:xfrm>
                <a:off x="4806253" y="3975596"/>
                <a:ext cx="613472" cy="613472"/>
              </a:xfrm>
              <a:prstGeom prst="ellipse">
                <a:avLst/>
              </a:prstGeom>
              <a:solidFill>
                <a:schemeClr val="accent3">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62" name="Freeform: Shape 12"/>
              <p:cNvSpPr>
                <a:spLocks/>
              </p:cNvSpPr>
              <p:nvPr/>
            </p:nvSpPr>
            <p:spPr bwMode="auto">
              <a:xfrm>
                <a:off x="5003891" y="4174066"/>
                <a:ext cx="197601" cy="225388"/>
              </a:xfrm>
              <a:custGeom>
                <a:avLst/>
                <a:gdLst>
                  <a:gd name="T0" fmla="*/ 145512959 w 21600"/>
                  <a:gd name="T1" fmla="*/ 203073433 h 21600"/>
                  <a:gd name="T2" fmla="*/ 145802623 w 21600"/>
                  <a:gd name="T3" fmla="*/ 194761133 h 21600"/>
                  <a:gd name="T4" fmla="*/ 145802623 w 21600"/>
                  <a:gd name="T5" fmla="*/ 125373600 h 21600"/>
                  <a:gd name="T6" fmla="*/ 104926995 w 21600"/>
                  <a:gd name="T7" fmla="*/ 39943277 h 21600"/>
                  <a:gd name="T8" fmla="*/ 105749513 w 21600"/>
                  <a:gd name="T9" fmla="*/ 31392540 h 21600"/>
                  <a:gd name="T10" fmla="*/ 84532065 w 21600"/>
                  <a:gd name="T11" fmla="*/ 0 h 21600"/>
                  <a:gd name="T12" fmla="*/ 63314533 w 21600"/>
                  <a:gd name="T13" fmla="*/ 31392540 h 21600"/>
                  <a:gd name="T14" fmla="*/ 64145452 w 21600"/>
                  <a:gd name="T15" fmla="*/ 39996478 h 21600"/>
                  <a:gd name="T16" fmla="*/ 23363023 w 21600"/>
                  <a:gd name="T17" fmla="*/ 125385918 h 21600"/>
                  <a:gd name="T18" fmla="*/ 23363023 w 21600"/>
                  <a:gd name="T19" fmla="*/ 194761133 h 21600"/>
                  <a:gd name="T20" fmla="*/ 23645246 w 21600"/>
                  <a:gd name="T21" fmla="*/ 203100602 h 21600"/>
                  <a:gd name="T22" fmla="*/ 0 w 21600"/>
                  <a:gd name="T23" fmla="*/ 236998693 h 21600"/>
                  <a:gd name="T24" fmla="*/ 9272957 w 21600"/>
                  <a:gd name="T25" fmla="*/ 250706436 h 21600"/>
                  <a:gd name="T26" fmla="*/ 63534281 w 21600"/>
                  <a:gd name="T27" fmla="*/ 250706436 h 21600"/>
                  <a:gd name="T28" fmla="*/ 63314533 w 21600"/>
                  <a:gd name="T29" fmla="*/ 254962705 h 21600"/>
                  <a:gd name="T30" fmla="*/ 84532065 w 21600"/>
                  <a:gd name="T31" fmla="*/ 286355233 h 21600"/>
                  <a:gd name="T32" fmla="*/ 105749513 w 21600"/>
                  <a:gd name="T33" fmla="*/ 254962705 h 21600"/>
                  <a:gd name="T34" fmla="*/ 105529766 w 21600"/>
                  <a:gd name="T35" fmla="*/ 250706436 h 21600"/>
                  <a:gd name="T36" fmla="*/ 159908522 w 21600"/>
                  <a:gd name="T37" fmla="*/ 250706436 h 21600"/>
                  <a:gd name="T38" fmla="*/ 169173962 w 21600"/>
                  <a:gd name="T39" fmla="*/ 236998693 h 21600"/>
                  <a:gd name="T40" fmla="*/ 145512959 w 21600"/>
                  <a:gd name="T41" fmla="*/ 203073433 h 21600"/>
                  <a:gd name="T42" fmla="*/ 72721479 w 21600"/>
                  <a:gd name="T43" fmla="*/ 31392540 h 21600"/>
                  <a:gd name="T44" fmla="*/ 84532065 w 21600"/>
                  <a:gd name="T45" fmla="*/ 13920288 h 21600"/>
                  <a:gd name="T46" fmla="*/ 96343451 w 21600"/>
                  <a:gd name="T47" fmla="*/ 31392540 h 21600"/>
                  <a:gd name="T48" fmla="*/ 95802281 w 21600"/>
                  <a:gd name="T49" fmla="*/ 36338135 h 21600"/>
                  <a:gd name="T50" fmla="*/ 84587024 w 21600"/>
                  <a:gd name="T51" fmla="*/ 34799986 h 21600"/>
                  <a:gd name="T52" fmla="*/ 73269292 w 21600"/>
                  <a:gd name="T53" fmla="*/ 36364156 h 21600"/>
                  <a:gd name="T54" fmla="*/ 72721479 w 21600"/>
                  <a:gd name="T55" fmla="*/ 31392540 h 21600"/>
                  <a:gd name="T56" fmla="*/ 72721479 w 21600"/>
                  <a:gd name="T57" fmla="*/ 31392540 h 216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600" h="21600">
                    <a:moveTo>
                      <a:pt x="18579" y="15318"/>
                    </a:moveTo>
                    <a:cubicBezTo>
                      <a:pt x="18603" y="15119"/>
                      <a:pt x="18616" y="14912"/>
                      <a:pt x="18616" y="14691"/>
                    </a:cubicBezTo>
                    <a:lnTo>
                      <a:pt x="18616" y="9457"/>
                    </a:lnTo>
                    <a:cubicBezTo>
                      <a:pt x="18616" y="6480"/>
                      <a:pt x="16437" y="3949"/>
                      <a:pt x="13397" y="3013"/>
                    </a:cubicBezTo>
                    <a:cubicBezTo>
                      <a:pt x="13464" y="2807"/>
                      <a:pt x="13502" y="2592"/>
                      <a:pt x="13502" y="2368"/>
                    </a:cubicBezTo>
                    <a:cubicBezTo>
                      <a:pt x="13502" y="1061"/>
                      <a:pt x="12289" y="0"/>
                      <a:pt x="10793" y="0"/>
                    </a:cubicBezTo>
                    <a:cubicBezTo>
                      <a:pt x="9297" y="0"/>
                      <a:pt x="8084" y="1060"/>
                      <a:pt x="8084" y="2368"/>
                    </a:cubicBezTo>
                    <a:cubicBezTo>
                      <a:pt x="8084" y="2593"/>
                      <a:pt x="8122" y="2810"/>
                      <a:pt x="8190" y="3017"/>
                    </a:cubicBezTo>
                    <a:cubicBezTo>
                      <a:pt x="5156" y="3956"/>
                      <a:pt x="2983" y="6484"/>
                      <a:pt x="2983" y="9458"/>
                    </a:cubicBezTo>
                    <a:lnTo>
                      <a:pt x="2983" y="14691"/>
                    </a:lnTo>
                    <a:cubicBezTo>
                      <a:pt x="2983" y="14912"/>
                      <a:pt x="2996" y="15121"/>
                      <a:pt x="3019" y="15320"/>
                    </a:cubicBezTo>
                    <a:lnTo>
                      <a:pt x="0" y="17877"/>
                    </a:lnTo>
                    <a:cubicBezTo>
                      <a:pt x="0" y="18448"/>
                      <a:pt x="530" y="18911"/>
                      <a:pt x="1184" y="18911"/>
                    </a:cubicBezTo>
                    <a:lnTo>
                      <a:pt x="8112" y="18911"/>
                    </a:lnTo>
                    <a:cubicBezTo>
                      <a:pt x="8096" y="19017"/>
                      <a:pt x="8084" y="19123"/>
                      <a:pt x="8084" y="19232"/>
                    </a:cubicBezTo>
                    <a:cubicBezTo>
                      <a:pt x="8084" y="20540"/>
                      <a:pt x="9297" y="21600"/>
                      <a:pt x="10793" y="21600"/>
                    </a:cubicBezTo>
                    <a:cubicBezTo>
                      <a:pt x="12289" y="21600"/>
                      <a:pt x="13502" y="20540"/>
                      <a:pt x="13502" y="19232"/>
                    </a:cubicBezTo>
                    <a:cubicBezTo>
                      <a:pt x="13502" y="19123"/>
                      <a:pt x="13490" y="19016"/>
                      <a:pt x="13474" y="18911"/>
                    </a:cubicBezTo>
                    <a:lnTo>
                      <a:pt x="20417" y="18911"/>
                    </a:lnTo>
                    <a:cubicBezTo>
                      <a:pt x="21070" y="18911"/>
                      <a:pt x="21600" y="18448"/>
                      <a:pt x="21600" y="17877"/>
                    </a:cubicBezTo>
                    <a:lnTo>
                      <a:pt x="18579" y="15318"/>
                    </a:lnTo>
                    <a:close/>
                    <a:moveTo>
                      <a:pt x="9285" y="2368"/>
                    </a:moveTo>
                    <a:cubicBezTo>
                      <a:pt x="9285" y="1641"/>
                      <a:pt x="9962" y="1050"/>
                      <a:pt x="10793" y="1050"/>
                    </a:cubicBezTo>
                    <a:cubicBezTo>
                      <a:pt x="11624" y="1050"/>
                      <a:pt x="12301" y="1641"/>
                      <a:pt x="12301" y="2368"/>
                    </a:cubicBezTo>
                    <a:cubicBezTo>
                      <a:pt x="12301" y="2498"/>
                      <a:pt x="12272" y="2622"/>
                      <a:pt x="12232" y="2741"/>
                    </a:cubicBezTo>
                    <a:cubicBezTo>
                      <a:pt x="11767" y="2666"/>
                      <a:pt x="11289" y="2625"/>
                      <a:pt x="10800" y="2625"/>
                    </a:cubicBezTo>
                    <a:cubicBezTo>
                      <a:pt x="10306" y="2625"/>
                      <a:pt x="9824" y="2666"/>
                      <a:pt x="9355" y="2743"/>
                    </a:cubicBezTo>
                    <a:cubicBezTo>
                      <a:pt x="9314" y="2623"/>
                      <a:pt x="9285" y="2499"/>
                      <a:pt x="9285" y="2368"/>
                    </a:cubicBezTo>
                    <a:close/>
                    <a:moveTo>
                      <a:pt x="9285" y="2368"/>
                    </a:moveTo>
                  </a:path>
                </a:pathLst>
              </a:custGeom>
              <a:solidFill>
                <a:schemeClr val="bg1"/>
              </a:solidFill>
              <a:ln>
                <a:noFill/>
              </a:ln>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30" name="Group 51"/>
            <p:cNvGrpSpPr/>
            <p:nvPr/>
          </p:nvGrpSpPr>
          <p:grpSpPr>
            <a:xfrm>
              <a:off x="4806253" y="4968974"/>
              <a:ext cx="613472" cy="613472"/>
              <a:chOff x="4806253" y="4968974"/>
              <a:chExt cx="613472" cy="613472"/>
            </a:xfrm>
          </p:grpSpPr>
          <p:sp>
            <p:nvSpPr>
              <p:cNvPr id="54" name="Oval 17"/>
              <p:cNvSpPr/>
              <p:nvPr/>
            </p:nvSpPr>
            <p:spPr>
              <a:xfrm>
                <a:off x="4806253" y="4968974"/>
                <a:ext cx="613472" cy="613472"/>
              </a:xfrm>
              <a:prstGeom prst="ellipse">
                <a:avLst/>
              </a:prstGeom>
              <a:solidFill>
                <a:schemeClr val="accent4">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55" name="Group 18"/>
              <p:cNvGrpSpPr>
                <a:grpSpLocks/>
              </p:cNvGrpSpPr>
              <p:nvPr/>
            </p:nvGrpSpPr>
            <p:grpSpPr bwMode="auto">
              <a:xfrm>
                <a:off x="4999337" y="5167444"/>
                <a:ext cx="225387" cy="225387"/>
                <a:chOff x="0" y="0"/>
                <a:chExt cx="577" cy="574"/>
              </a:xfrm>
              <a:solidFill>
                <a:schemeClr val="bg1"/>
              </a:solidFill>
            </p:grpSpPr>
            <p:sp>
              <p:nvSpPr>
                <p:cNvPr id="56" name="Freeform: Shape 19"/>
                <p:cNvSpPr>
                  <a:spLocks/>
                </p:cNvSpPr>
                <p:nvPr/>
              </p:nvSpPr>
              <p:spPr bwMode="auto">
                <a:xfrm>
                  <a:off x="368" y="368"/>
                  <a:ext cx="205" cy="20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8447" y="8564"/>
                      </a:moveTo>
                      <a:lnTo>
                        <a:pt x="6893" y="0"/>
                      </a:lnTo>
                      <a:lnTo>
                        <a:pt x="0" y="6909"/>
                      </a:lnTo>
                      <a:lnTo>
                        <a:pt x="8514" y="18507"/>
                      </a:lnTo>
                      <a:cubicBezTo>
                        <a:pt x="10541" y="16972"/>
                        <a:pt x="14706" y="18290"/>
                        <a:pt x="18327" y="21600"/>
                      </a:cubicBezTo>
                      <a:lnTo>
                        <a:pt x="21600" y="18319"/>
                      </a:lnTo>
                      <a:cubicBezTo>
                        <a:pt x="18344" y="14739"/>
                        <a:pt x="17015" y="10625"/>
                        <a:pt x="18447" y="8564"/>
                      </a:cubicBezTo>
                      <a:close/>
                      <a:moveTo>
                        <a:pt x="14477" y="14461"/>
                      </a:moveTo>
                      <a:cubicBezTo>
                        <a:pt x="13723" y="15214"/>
                        <a:pt x="12501" y="15214"/>
                        <a:pt x="11748" y="14461"/>
                      </a:cubicBezTo>
                      <a:cubicBezTo>
                        <a:pt x="10995" y="13705"/>
                        <a:pt x="10995" y="12479"/>
                        <a:pt x="11749" y="11725"/>
                      </a:cubicBezTo>
                      <a:cubicBezTo>
                        <a:pt x="12502" y="10969"/>
                        <a:pt x="13724" y="10969"/>
                        <a:pt x="14477" y="11725"/>
                      </a:cubicBezTo>
                      <a:cubicBezTo>
                        <a:pt x="15230" y="12479"/>
                        <a:pt x="15230" y="13705"/>
                        <a:pt x="14477" y="14461"/>
                      </a:cubicBezTo>
                      <a:close/>
                      <a:moveTo>
                        <a:pt x="14477" y="1446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7" name="Freeform: Shape 20"/>
                <p:cNvSpPr>
                  <a:spLocks/>
                </p:cNvSpPr>
                <p:nvPr/>
              </p:nvSpPr>
              <p:spPr bwMode="auto">
                <a:xfrm>
                  <a:off x="328" y="304"/>
                  <a:ext cx="107" cy="13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4544" y="0"/>
                      </a:moveTo>
                      <a:lnTo>
                        <a:pt x="13967" y="562"/>
                      </a:lnTo>
                      <a:cubicBezTo>
                        <a:pt x="14018" y="3961"/>
                        <a:pt x="12593" y="7264"/>
                        <a:pt x="9866" y="9922"/>
                      </a:cubicBezTo>
                      <a:lnTo>
                        <a:pt x="24" y="19504"/>
                      </a:lnTo>
                      <a:cubicBezTo>
                        <a:pt x="18" y="19554"/>
                        <a:pt x="6" y="19602"/>
                        <a:pt x="0" y="19652"/>
                      </a:cubicBezTo>
                      <a:lnTo>
                        <a:pt x="2371" y="21600"/>
                      </a:lnTo>
                      <a:lnTo>
                        <a:pt x="21600" y="5798"/>
                      </a:lnTo>
                      <a:lnTo>
                        <a:pt x="14544" y="0"/>
                      </a:lnTo>
                      <a:close/>
                      <a:moveTo>
                        <a:pt x="14544"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8" name="Freeform: Shape 21"/>
                <p:cNvSpPr>
                  <a:spLocks/>
                </p:cNvSpPr>
                <p:nvPr/>
              </p:nvSpPr>
              <p:spPr bwMode="auto">
                <a:xfrm>
                  <a:off x="0" y="0"/>
                  <a:ext cx="297" cy="289"/>
                </a:xfrm>
                <a:custGeom>
                  <a:avLst/>
                  <a:gdLst>
                    <a:gd name="T0" fmla="*/ 0 w 21222"/>
                    <a:gd name="T1" fmla="*/ 0 h 21211"/>
                    <a:gd name="T2" fmla="*/ 0 w 21222"/>
                    <a:gd name="T3" fmla="*/ 0 h 21211"/>
                    <a:gd name="T4" fmla="*/ 0 w 21222"/>
                    <a:gd name="T5" fmla="*/ 0 h 21211"/>
                    <a:gd name="T6" fmla="*/ 0 w 21222"/>
                    <a:gd name="T7" fmla="*/ 0 h 21211"/>
                    <a:gd name="T8" fmla="*/ 0 w 21222"/>
                    <a:gd name="T9" fmla="*/ 0 h 21211"/>
                    <a:gd name="T10" fmla="*/ 0 w 21222"/>
                    <a:gd name="T11" fmla="*/ 0 h 21211"/>
                    <a:gd name="T12" fmla="*/ 0 w 21222"/>
                    <a:gd name="T13" fmla="*/ 0 h 21211"/>
                    <a:gd name="T14" fmla="*/ 0 w 21222"/>
                    <a:gd name="T15" fmla="*/ 0 h 21211"/>
                    <a:gd name="T16" fmla="*/ 0 w 21222"/>
                    <a:gd name="T17" fmla="*/ 0 h 2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222" h="21211">
                      <a:moveTo>
                        <a:pt x="15153" y="21211"/>
                      </a:moveTo>
                      <a:lnTo>
                        <a:pt x="17409" y="18463"/>
                      </a:lnTo>
                      <a:cubicBezTo>
                        <a:pt x="18368" y="17292"/>
                        <a:pt x="19694" y="16530"/>
                        <a:pt x="21146" y="16293"/>
                      </a:cubicBezTo>
                      <a:lnTo>
                        <a:pt x="21222" y="16201"/>
                      </a:lnTo>
                      <a:lnTo>
                        <a:pt x="6603" y="1165"/>
                      </a:lnTo>
                      <a:cubicBezTo>
                        <a:pt x="5093" y="-389"/>
                        <a:pt x="2643" y="-389"/>
                        <a:pt x="1133" y="1165"/>
                      </a:cubicBezTo>
                      <a:cubicBezTo>
                        <a:pt x="-378" y="2718"/>
                        <a:pt x="-378" y="5237"/>
                        <a:pt x="1133" y="6791"/>
                      </a:cubicBezTo>
                      <a:lnTo>
                        <a:pt x="15153" y="21211"/>
                      </a:lnTo>
                      <a:close/>
                      <a:moveTo>
                        <a:pt x="15153" y="212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9" name="Freeform: Shape 22"/>
                <p:cNvSpPr>
                  <a:spLocks/>
                </p:cNvSpPr>
                <p:nvPr/>
              </p:nvSpPr>
              <p:spPr bwMode="auto">
                <a:xfrm>
                  <a:off x="0" y="328"/>
                  <a:ext cx="298" cy="246"/>
                </a:xfrm>
                <a:custGeom>
                  <a:avLst/>
                  <a:gdLst>
                    <a:gd name="T0" fmla="*/ 0 w 21116"/>
                    <a:gd name="T1" fmla="*/ 0 h 21374"/>
                    <a:gd name="T2" fmla="*/ 0 w 21116"/>
                    <a:gd name="T3" fmla="*/ 0 h 21374"/>
                    <a:gd name="T4" fmla="*/ 0 w 21116"/>
                    <a:gd name="T5" fmla="*/ 0 h 21374"/>
                    <a:gd name="T6" fmla="*/ 0 w 21116"/>
                    <a:gd name="T7" fmla="*/ 0 h 21374"/>
                    <a:gd name="T8" fmla="*/ 0 w 21116"/>
                    <a:gd name="T9" fmla="*/ 0 h 21374"/>
                    <a:gd name="T10" fmla="*/ 0 w 21116"/>
                    <a:gd name="T11" fmla="*/ 0 h 21374"/>
                    <a:gd name="T12" fmla="*/ 0 w 21116"/>
                    <a:gd name="T13" fmla="*/ 0 h 21374"/>
                    <a:gd name="T14" fmla="*/ 0 w 21116"/>
                    <a:gd name="T15" fmla="*/ 0 h 21374"/>
                    <a:gd name="T16" fmla="*/ 0 w 21116"/>
                    <a:gd name="T17" fmla="*/ 0 h 213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116" h="21374">
                      <a:moveTo>
                        <a:pt x="17024" y="721"/>
                      </a:moveTo>
                      <a:cubicBezTo>
                        <a:pt x="16543" y="427"/>
                        <a:pt x="16052" y="191"/>
                        <a:pt x="15571" y="0"/>
                      </a:cubicBezTo>
                      <a:cubicBezTo>
                        <a:pt x="13915" y="235"/>
                        <a:pt x="7378" y="2037"/>
                        <a:pt x="6834" y="8291"/>
                      </a:cubicBezTo>
                      <a:cubicBezTo>
                        <a:pt x="6063" y="17146"/>
                        <a:pt x="1254" y="15657"/>
                        <a:pt x="153" y="15771"/>
                      </a:cubicBezTo>
                      <a:cubicBezTo>
                        <a:pt x="-484" y="15837"/>
                        <a:pt x="743" y="21126"/>
                        <a:pt x="6046" y="21364"/>
                      </a:cubicBezTo>
                      <a:cubicBezTo>
                        <a:pt x="11298" y="21600"/>
                        <a:pt x="20647" y="17485"/>
                        <a:pt x="21032" y="7006"/>
                      </a:cubicBezTo>
                      <a:lnTo>
                        <a:pt x="21116" y="6884"/>
                      </a:lnTo>
                      <a:cubicBezTo>
                        <a:pt x="20449" y="3612"/>
                        <a:pt x="18811" y="1844"/>
                        <a:pt x="17024" y="721"/>
                      </a:cubicBezTo>
                      <a:close/>
                      <a:moveTo>
                        <a:pt x="17024" y="72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60" name="Freeform: Shape 23"/>
                <p:cNvSpPr>
                  <a:spLocks/>
                </p:cNvSpPr>
                <p:nvPr/>
              </p:nvSpPr>
              <p:spPr bwMode="auto">
                <a:xfrm>
                  <a:off x="240" y="0"/>
                  <a:ext cx="337" cy="385"/>
                </a:xfrm>
                <a:custGeom>
                  <a:avLst/>
                  <a:gdLst>
                    <a:gd name="T0" fmla="*/ 0 w 21345"/>
                    <a:gd name="T1" fmla="*/ 0 h 21376"/>
                    <a:gd name="T2" fmla="*/ 0 w 21345"/>
                    <a:gd name="T3" fmla="*/ 0 h 21376"/>
                    <a:gd name="T4" fmla="*/ 0 w 21345"/>
                    <a:gd name="T5" fmla="*/ 0 h 21376"/>
                    <a:gd name="T6" fmla="*/ 0 w 21345"/>
                    <a:gd name="T7" fmla="*/ 0 h 21376"/>
                    <a:gd name="T8" fmla="*/ 0 w 21345"/>
                    <a:gd name="T9" fmla="*/ 0 h 21376"/>
                    <a:gd name="T10" fmla="*/ 0 w 21345"/>
                    <a:gd name="T11" fmla="*/ 0 h 21376"/>
                    <a:gd name="T12" fmla="*/ 0 w 21345"/>
                    <a:gd name="T13" fmla="*/ 0 h 21376"/>
                    <a:gd name="T14" fmla="*/ 0 w 21345"/>
                    <a:gd name="T15" fmla="*/ 0 h 21376"/>
                    <a:gd name="T16" fmla="*/ 0 w 21345"/>
                    <a:gd name="T17" fmla="*/ 0 h 21376"/>
                    <a:gd name="T18" fmla="*/ 0 w 21345"/>
                    <a:gd name="T19" fmla="*/ 0 h 21376"/>
                    <a:gd name="T20" fmla="*/ 0 w 21345"/>
                    <a:gd name="T21" fmla="*/ 0 h 21376"/>
                    <a:gd name="T22" fmla="*/ 0 w 21345"/>
                    <a:gd name="T23" fmla="*/ 0 h 213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345" h="21376">
                      <a:moveTo>
                        <a:pt x="7963" y="16438"/>
                      </a:moveTo>
                      <a:lnTo>
                        <a:pt x="20844" y="3060"/>
                      </a:lnTo>
                      <a:cubicBezTo>
                        <a:pt x="21600" y="2274"/>
                        <a:pt x="21488" y="1102"/>
                        <a:pt x="20592" y="438"/>
                      </a:cubicBezTo>
                      <a:cubicBezTo>
                        <a:pt x="19696" y="-224"/>
                        <a:pt x="18359" y="-125"/>
                        <a:pt x="17602" y="661"/>
                      </a:cubicBezTo>
                      <a:lnTo>
                        <a:pt x="4720" y="14039"/>
                      </a:lnTo>
                      <a:cubicBezTo>
                        <a:pt x="3698" y="14005"/>
                        <a:pt x="2666" y="14368"/>
                        <a:pt x="1957" y="15106"/>
                      </a:cubicBezTo>
                      <a:lnTo>
                        <a:pt x="0" y="17139"/>
                      </a:lnTo>
                      <a:cubicBezTo>
                        <a:pt x="266" y="17232"/>
                        <a:pt x="533" y="17334"/>
                        <a:pt x="800" y="17450"/>
                      </a:cubicBezTo>
                      <a:cubicBezTo>
                        <a:pt x="2456" y="18154"/>
                        <a:pt x="4079" y="19406"/>
                        <a:pt x="4942" y="21376"/>
                      </a:cubicBezTo>
                      <a:lnTo>
                        <a:pt x="7225" y="19005"/>
                      </a:lnTo>
                      <a:cubicBezTo>
                        <a:pt x="7936" y="18266"/>
                        <a:pt x="8172" y="17316"/>
                        <a:pt x="7963" y="16438"/>
                      </a:cubicBezTo>
                      <a:close/>
                      <a:moveTo>
                        <a:pt x="7963" y="164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grpSp>
        <p:grpSp>
          <p:nvGrpSpPr>
            <p:cNvPr id="31" name="Group 48"/>
            <p:cNvGrpSpPr/>
            <p:nvPr/>
          </p:nvGrpSpPr>
          <p:grpSpPr>
            <a:xfrm>
              <a:off x="4806253" y="1988840"/>
              <a:ext cx="613472" cy="613472"/>
              <a:chOff x="4806253" y="1988840"/>
              <a:chExt cx="613472" cy="613472"/>
            </a:xfrm>
          </p:grpSpPr>
          <p:sp>
            <p:nvSpPr>
              <p:cNvPr id="44" name="Oval 25"/>
              <p:cNvSpPr/>
              <p:nvPr/>
            </p:nvSpPr>
            <p:spPr>
              <a:xfrm>
                <a:off x="4806253" y="1988840"/>
                <a:ext cx="613472" cy="613472"/>
              </a:xfrm>
              <a:prstGeom prst="ellipse">
                <a:avLst/>
              </a:prstGeom>
              <a:solidFill>
                <a:schemeClr val="accent1">
                  <a:lumMod val="100000"/>
                </a:schemeClr>
              </a:solidFill>
              <a:ln w="28575">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45" name="Group 26"/>
              <p:cNvGrpSpPr>
                <a:grpSpLocks/>
              </p:cNvGrpSpPr>
              <p:nvPr/>
            </p:nvGrpSpPr>
            <p:grpSpPr bwMode="auto">
              <a:xfrm>
                <a:off x="4998751" y="2166682"/>
                <a:ext cx="228478" cy="223844"/>
                <a:chOff x="0" y="0"/>
                <a:chExt cx="581" cy="573"/>
              </a:xfrm>
              <a:solidFill>
                <a:schemeClr val="bg1"/>
              </a:solidFill>
            </p:grpSpPr>
            <p:sp>
              <p:nvSpPr>
                <p:cNvPr id="46" name="Freeform: Shape 27"/>
                <p:cNvSpPr>
                  <a:spLocks/>
                </p:cNvSpPr>
                <p:nvPr/>
              </p:nvSpPr>
              <p:spPr bwMode="auto">
                <a:xfrm>
                  <a:off x="256" y="0"/>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47" name="Freeform: Shape 28"/>
                <p:cNvSpPr>
                  <a:spLocks/>
                </p:cNvSpPr>
                <p:nvPr/>
              </p:nvSpPr>
              <p:spPr bwMode="auto">
                <a:xfrm>
                  <a:off x="256" y="392"/>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48" name="Freeform: Shape 29"/>
                <p:cNvSpPr>
                  <a:spLocks/>
                </p:cNvSpPr>
                <p:nvPr/>
              </p:nvSpPr>
              <p:spPr bwMode="auto">
                <a:xfrm>
                  <a:off x="40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305" y="0"/>
                      </a:moveTo>
                      <a:lnTo>
                        <a:pt x="3295" y="0"/>
                      </a:lnTo>
                      <a:cubicBezTo>
                        <a:pt x="1475" y="0"/>
                        <a:pt x="0" y="4834"/>
                        <a:pt x="0" y="10798"/>
                      </a:cubicBezTo>
                      <a:cubicBezTo>
                        <a:pt x="0" y="16762"/>
                        <a:pt x="1475" y="21600"/>
                        <a:pt x="3295" y="21600"/>
                      </a:cubicBezTo>
                      <a:lnTo>
                        <a:pt x="18305" y="21600"/>
                      </a:lnTo>
                      <a:cubicBezTo>
                        <a:pt x="20124" y="21600"/>
                        <a:pt x="21600" y="16762"/>
                        <a:pt x="21600" y="10798"/>
                      </a:cubicBezTo>
                      <a:cubicBezTo>
                        <a:pt x="21600" y="4834"/>
                        <a:pt x="20124" y="0"/>
                        <a:pt x="18305" y="0"/>
                      </a:cubicBezTo>
                      <a:close/>
                      <a:moveTo>
                        <a:pt x="18305"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49" name="Freeform: Shape 30"/>
                <p:cNvSpPr>
                  <a:spLocks/>
                </p:cNvSpPr>
                <p:nvPr/>
              </p:nvSpPr>
              <p:spPr bwMode="auto">
                <a:xfrm>
                  <a:off x="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798"/>
                      </a:moveTo>
                      <a:cubicBezTo>
                        <a:pt x="21600" y="4834"/>
                        <a:pt x="20124" y="0"/>
                        <a:pt x="18304" y="0"/>
                      </a:cubicBezTo>
                      <a:lnTo>
                        <a:pt x="3295" y="0"/>
                      </a:lnTo>
                      <a:cubicBezTo>
                        <a:pt x="1475" y="0"/>
                        <a:pt x="0" y="4834"/>
                        <a:pt x="0" y="10798"/>
                      </a:cubicBezTo>
                      <a:cubicBezTo>
                        <a:pt x="0" y="16762"/>
                        <a:pt x="1475" y="21600"/>
                        <a:pt x="3295" y="21600"/>
                      </a:cubicBezTo>
                      <a:lnTo>
                        <a:pt x="18304" y="21600"/>
                      </a:lnTo>
                      <a:cubicBezTo>
                        <a:pt x="20124" y="21600"/>
                        <a:pt x="21600" y="16764"/>
                        <a:pt x="21600" y="10798"/>
                      </a:cubicBezTo>
                      <a:close/>
                      <a:moveTo>
                        <a:pt x="21600" y="107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0" name="Freeform: Shape 31"/>
                <p:cNvSpPr>
                  <a:spLocks/>
                </p:cNvSpPr>
                <p:nvPr/>
              </p:nvSpPr>
              <p:spPr bwMode="auto">
                <a:xfrm>
                  <a:off x="352" y="64"/>
                  <a:ext cx="153" cy="153"/>
                </a:xfrm>
                <a:custGeom>
                  <a:avLst/>
                  <a:gdLst>
                    <a:gd name="T0" fmla="*/ 0 w 20488"/>
                    <a:gd name="T1" fmla="*/ 0 h 20489"/>
                    <a:gd name="T2" fmla="*/ 0 w 20488"/>
                    <a:gd name="T3" fmla="*/ 0 h 20489"/>
                    <a:gd name="T4" fmla="*/ 0 w 20488"/>
                    <a:gd name="T5" fmla="*/ 0 h 20489"/>
                    <a:gd name="T6" fmla="*/ 0 w 20488"/>
                    <a:gd name="T7" fmla="*/ 0 h 20489"/>
                    <a:gd name="T8" fmla="*/ 0 w 20488"/>
                    <a:gd name="T9" fmla="*/ 0 h 20489"/>
                    <a:gd name="T10" fmla="*/ 0 w 20488"/>
                    <a:gd name="T11" fmla="*/ 0 h 20489"/>
                    <a:gd name="T12" fmla="*/ 0 w 20488"/>
                    <a:gd name="T13" fmla="*/ 0 h 20489"/>
                    <a:gd name="T14" fmla="*/ 0 w 20488"/>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8" h="20489">
                      <a:moveTo>
                        <a:pt x="7697" y="19601"/>
                      </a:moveTo>
                      <a:lnTo>
                        <a:pt x="19601" y="7697"/>
                      </a:lnTo>
                      <a:cubicBezTo>
                        <a:pt x="21044" y="6253"/>
                        <a:pt x="20690" y="3557"/>
                        <a:pt x="18809" y="1678"/>
                      </a:cubicBezTo>
                      <a:cubicBezTo>
                        <a:pt x="16928" y="-203"/>
                        <a:pt x="14234" y="-555"/>
                        <a:pt x="12792" y="887"/>
                      </a:cubicBezTo>
                      <a:lnTo>
                        <a:pt x="888" y="12791"/>
                      </a:lnTo>
                      <a:cubicBezTo>
                        <a:pt x="-556" y="14235"/>
                        <a:pt x="-202" y="16928"/>
                        <a:pt x="1679" y="18809"/>
                      </a:cubicBezTo>
                      <a:cubicBezTo>
                        <a:pt x="3558" y="20690"/>
                        <a:pt x="6252" y="21045"/>
                        <a:pt x="7697" y="19601"/>
                      </a:cubicBezTo>
                      <a:close/>
                      <a:moveTo>
                        <a:pt x="7697" y="196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1" name="Freeform: Shape 32"/>
                <p:cNvSpPr>
                  <a:spLocks/>
                </p:cNvSpPr>
                <p:nvPr/>
              </p:nvSpPr>
              <p:spPr bwMode="auto">
                <a:xfrm>
                  <a:off x="72" y="344"/>
                  <a:ext cx="153" cy="153"/>
                </a:xfrm>
                <a:custGeom>
                  <a:avLst/>
                  <a:gdLst>
                    <a:gd name="T0" fmla="*/ 0 w 20489"/>
                    <a:gd name="T1" fmla="*/ 0 h 20488"/>
                    <a:gd name="T2" fmla="*/ 0 w 20489"/>
                    <a:gd name="T3" fmla="*/ 0 h 20488"/>
                    <a:gd name="T4" fmla="*/ 0 w 20489"/>
                    <a:gd name="T5" fmla="*/ 0 h 20488"/>
                    <a:gd name="T6" fmla="*/ 0 w 20489"/>
                    <a:gd name="T7" fmla="*/ 0 h 20488"/>
                    <a:gd name="T8" fmla="*/ 0 w 20489"/>
                    <a:gd name="T9" fmla="*/ 0 h 20488"/>
                    <a:gd name="T10" fmla="*/ 0 w 20489"/>
                    <a:gd name="T11" fmla="*/ 0 h 20488"/>
                    <a:gd name="T12" fmla="*/ 0 w 20489"/>
                    <a:gd name="T13" fmla="*/ 0 h 20488"/>
                    <a:gd name="T14" fmla="*/ 0 w 20489"/>
                    <a:gd name="T15" fmla="*/ 0 h 20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8">
                      <a:moveTo>
                        <a:pt x="12792" y="888"/>
                      </a:moveTo>
                      <a:lnTo>
                        <a:pt x="888" y="12792"/>
                      </a:lnTo>
                      <a:cubicBezTo>
                        <a:pt x="-556" y="14236"/>
                        <a:pt x="-202" y="16929"/>
                        <a:pt x="1679" y="18809"/>
                      </a:cubicBezTo>
                      <a:cubicBezTo>
                        <a:pt x="3558" y="20689"/>
                        <a:pt x="6253" y="21044"/>
                        <a:pt x="7697" y="19601"/>
                      </a:cubicBezTo>
                      <a:lnTo>
                        <a:pt x="19601" y="7697"/>
                      </a:lnTo>
                      <a:cubicBezTo>
                        <a:pt x="21044" y="6254"/>
                        <a:pt x="20690" y="3559"/>
                        <a:pt x="18810" y="1679"/>
                      </a:cubicBezTo>
                      <a:cubicBezTo>
                        <a:pt x="16929" y="-203"/>
                        <a:pt x="14235" y="-556"/>
                        <a:pt x="12792" y="888"/>
                      </a:cubicBezTo>
                      <a:close/>
                      <a:moveTo>
                        <a:pt x="12792" y="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2" name="Freeform: Shape 33"/>
                <p:cNvSpPr>
                  <a:spLocks/>
                </p:cNvSpPr>
                <p:nvPr/>
              </p:nvSpPr>
              <p:spPr bwMode="auto">
                <a:xfrm>
                  <a:off x="352" y="344"/>
                  <a:ext cx="153" cy="153"/>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7696" y="888"/>
                      </a:moveTo>
                      <a:cubicBezTo>
                        <a:pt x="6251" y="-556"/>
                        <a:pt x="3559" y="-202"/>
                        <a:pt x="1679" y="1678"/>
                      </a:cubicBezTo>
                      <a:cubicBezTo>
                        <a:pt x="-201" y="3558"/>
                        <a:pt x="-556" y="6251"/>
                        <a:pt x="888" y="7697"/>
                      </a:cubicBezTo>
                      <a:lnTo>
                        <a:pt x="12792" y="19601"/>
                      </a:lnTo>
                      <a:cubicBezTo>
                        <a:pt x="14236" y="21044"/>
                        <a:pt x="16932" y="20690"/>
                        <a:pt x="18811" y="18810"/>
                      </a:cubicBezTo>
                      <a:cubicBezTo>
                        <a:pt x="20691" y="16929"/>
                        <a:pt x="21044" y="14236"/>
                        <a:pt x="19601" y="12793"/>
                      </a:cubicBezTo>
                      <a:lnTo>
                        <a:pt x="7696" y="888"/>
                      </a:lnTo>
                      <a:close/>
                      <a:moveTo>
                        <a:pt x="7696" y="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53" name="Freeform: Shape 34"/>
                <p:cNvSpPr>
                  <a:spLocks/>
                </p:cNvSpPr>
                <p:nvPr/>
              </p:nvSpPr>
              <p:spPr bwMode="auto">
                <a:xfrm>
                  <a:off x="71" y="71"/>
                  <a:ext cx="154" cy="154"/>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12792" y="19602"/>
                      </a:moveTo>
                      <a:cubicBezTo>
                        <a:pt x="14235" y="21045"/>
                        <a:pt x="16930" y="20691"/>
                        <a:pt x="18811" y="18810"/>
                      </a:cubicBezTo>
                      <a:cubicBezTo>
                        <a:pt x="20691" y="16930"/>
                        <a:pt x="21044" y="14236"/>
                        <a:pt x="19601" y="12793"/>
                      </a:cubicBezTo>
                      <a:lnTo>
                        <a:pt x="7696" y="888"/>
                      </a:lnTo>
                      <a:cubicBezTo>
                        <a:pt x="6252" y="-555"/>
                        <a:pt x="3560" y="-202"/>
                        <a:pt x="1679" y="1679"/>
                      </a:cubicBezTo>
                      <a:cubicBezTo>
                        <a:pt x="-201" y="3559"/>
                        <a:pt x="-556" y="6254"/>
                        <a:pt x="887" y="7697"/>
                      </a:cubicBezTo>
                      <a:lnTo>
                        <a:pt x="12792" y="19602"/>
                      </a:lnTo>
                      <a:close/>
                      <a:moveTo>
                        <a:pt x="12792" y="1960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grpSp>
        <p:grpSp>
          <p:nvGrpSpPr>
            <p:cNvPr id="32" name="Group 38"/>
            <p:cNvGrpSpPr/>
            <p:nvPr/>
          </p:nvGrpSpPr>
          <p:grpSpPr>
            <a:xfrm>
              <a:off x="5552033" y="2043175"/>
              <a:ext cx="3506479" cy="565931"/>
              <a:chOff x="5505845" y="1952090"/>
              <a:chExt cx="3506479" cy="565931"/>
            </a:xfrm>
          </p:grpSpPr>
          <p:sp>
            <p:nvSpPr>
              <p:cNvPr id="42" name="TextBox 35"/>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1"/>
                    </a:solidFill>
                    <a:latin typeface="微软雅黑" panose="020B0503020204020204" pitchFamily="34" charset="-122"/>
                    <a:ea typeface="微软雅黑" panose="020B0503020204020204" pitchFamily="34" charset="-122"/>
                  </a:rPr>
                  <a:t>标题文本预设</a:t>
                </a:r>
              </a:p>
            </p:txBody>
          </p:sp>
          <p:sp>
            <p:nvSpPr>
              <p:cNvPr id="43" name="TextBox 36"/>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dirty="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nvGrpSpPr>
            <p:cNvPr id="33" name="Group 39"/>
            <p:cNvGrpSpPr/>
            <p:nvPr/>
          </p:nvGrpSpPr>
          <p:grpSpPr>
            <a:xfrm>
              <a:off x="5552033" y="3036553"/>
              <a:ext cx="3506479" cy="565931"/>
              <a:chOff x="5505845" y="1952090"/>
              <a:chExt cx="3506479" cy="565931"/>
            </a:xfrm>
          </p:grpSpPr>
          <p:sp>
            <p:nvSpPr>
              <p:cNvPr id="40" name="TextBox 40"/>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2"/>
                    </a:solidFill>
                    <a:latin typeface="微软雅黑" panose="020B0503020204020204" pitchFamily="34" charset="-122"/>
                    <a:ea typeface="微软雅黑" panose="020B0503020204020204" pitchFamily="34" charset="-122"/>
                  </a:rPr>
                  <a:t>标题文本预设</a:t>
                </a:r>
              </a:p>
            </p:txBody>
          </p:sp>
          <p:sp>
            <p:nvSpPr>
              <p:cNvPr id="41" name="TextBox 41"/>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nvGrpSpPr>
            <p:cNvPr id="34" name="Group 42"/>
            <p:cNvGrpSpPr/>
            <p:nvPr/>
          </p:nvGrpSpPr>
          <p:grpSpPr>
            <a:xfrm>
              <a:off x="5552033" y="4029931"/>
              <a:ext cx="3506479" cy="565931"/>
              <a:chOff x="5505845" y="1952090"/>
              <a:chExt cx="3506479" cy="565931"/>
            </a:xfrm>
          </p:grpSpPr>
          <p:sp>
            <p:nvSpPr>
              <p:cNvPr id="38" name="TextBox 43"/>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3">
                        <a:lumMod val="100000"/>
                      </a:schemeClr>
                    </a:solidFill>
                    <a:latin typeface="微软雅黑" panose="020B0503020204020204" pitchFamily="34" charset="-122"/>
                    <a:ea typeface="微软雅黑" panose="020B0503020204020204" pitchFamily="34" charset="-122"/>
                  </a:rPr>
                  <a:t>标题文本预设</a:t>
                </a:r>
              </a:p>
            </p:txBody>
          </p:sp>
          <p:sp>
            <p:nvSpPr>
              <p:cNvPr id="39" name="TextBox 44"/>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nvGrpSpPr>
            <p:cNvPr id="35" name="Group 45"/>
            <p:cNvGrpSpPr/>
            <p:nvPr/>
          </p:nvGrpSpPr>
          <p:grpSpPr>
            <a:xfrm>
              <a:off x="5552033" y="5023309"/>
              <a:ext cx="3506479" cy="565931"/>
              <a:chOff x="5505845" y="1952090"/>
              <a:chExt cx="3506479" cy="565931"/>
            </a:xfrm>
          </p:grpSpPr>
          <p:sp>
            <p:nvSpPr>
              <p:cNvPr id="36" name="TextBox 46"/>
              <p:cNvSpPr txBox="1"/>
              <p:nvPr/>
            </p:nvSpPr>
            <p:spPr>
              <a:xfrm>
                <a:off x="5505845" y="1952090"/>
                <a:ext cx="3506479" cy="203389"/>
              </a:xfrm>
              <a:prstGeom prst="rect">
                <a:avLst/>
              </a:prstGeom>
              <a:noFill/>
            </p:spPr>
            <p:txBody>
              <a:bodyPr wrap="none" lIns="0" tIns="0" rIns="0" bIns="0" anchor="ctr" anchorCtr="0">
                <a:normAutofit fontScale="77500" lnSpcReduction="20000"/>
              </a:bodyPr>
              <a:lstStyle/>
              <a:p>
                <a:r>
                  <a:rPr lang="zh-CN" altLang="en-US" sz="1600" b="1">
                    <a:solidFill>
                      <a:schemeClr val="accent4">
                        <a:lumMod val="100000"/>
                      </a:schemeClr>
                    </a:solidFill>
                    <a:latin typeface="微软雅黑" panose="020B0503020204020204" pitchFamily="34" charset="-122"/>
                    <a:ea typeface="微软雅黑" panose="020B0503020204020204" pitchFamily="34" charset="-122"/>
                  </a:rPr>
                  <a:t>标题文本预设</a:t>
                </a:r>
              </a:p>
            </p:txBody>
          </p:sp>
          <p:sp>
            <p:nvSpPr>
              <p:cNvPr id="37" name="TextBox 47"/>
              <p:cNvSpPr txBox="1"/>
              <p:nvPr/>
            </p:nvSpPr>
            <p:spPr>
              <a:xfrm>
                <a:off x="5505845" y="2216608"/>
                <a:ext cx="3506479" cy="301413"/>
              </a:xfrm>
              <a:prstGeom prst="rect">
                <a:avLst/>
              </a:prstGeom>
              <a:noFill/>
            </p:spPr>
            <p:txBody>
              <a:bodyPr wrap="square" lIns="0" tIns="0" rIns="0" bIns="0" anchor="t" anchorCtr="0">
                <a:normAutofit fontScale="77500" lnSpcReduction="20000"/>
              </a:bodyPr>
              <a:lstStyle/>
              <a:p>
                <a:pPr>
                  <a:lnSpc>
                    <a:spcPct val="120000"/>
                  </a:lnSpc>
                </a:pPr>
                <a:r>
                  <a:rPr lang="zh-CN" altLang="en-US" sz="1050">
                    <a:solidFill>
                      <a:sysClr val="windowText" lastClr="000000"/>
                    </a:solidFill>
                    <a:latin typeface="微软雅黑" panose="020B0503020204020204" pitchFamily="34" charset="-122"/>
                    <a:ea typeface="微软雅黑" panose="020B0503020204020204" pitchFamily="34" charset="-122"/>
                  </a:rPr>
                  <a:t>此部分内容作为文字排版占位显示（建议使用主题字体）</a:t>
                </a:r>
              </a:p>
            </p:txBody>
          </p:sp>
        </p:grpSp>
      </p:grpSp>
    </p:spTree>
    <p:extLst>
      <p:ext uri="{BB962C8B-B14F-4D97-AF65-F5344CB8AC3E}">
        <p14:creationId xmlns:p14="http://schemas.microsoft.com/office/powerpoint/2010/main" val="1222488477"/>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anim calcmode="lin" valueType="num">
                                      <p:cBhvr>
                                        <p:cTn id="15" dur="1000" fill="hold"/>
                                        <p:tgtEl>
                                          <p:spTgt spid="27"/>
                                        </p:tgtEl>
                                        <p:attrNameLst>
                                          <p:attrName>ppt_x</p:attrName>
                                        </p:attrNameLst>
                                      </p:cBhvr>
                                      <p:tavLst>
                                        <p:tav tm="0">
                                          <p:val>
                                            <p:strVal val="#ppt_x"/>
                                          </p:val>
                                        </p:tav>
                                        <p:tav tm="100000">
                                          <p:val>
                                            <p:strVal val="#ppt_x"/>
                                          </p:val>
                                        </p:tav>
                                      </p:tavLst>
                                    </p:anim>
                                    <p:anim calcmode="lin" valueType="num">
                                      <p:cBhvr>
                                        <p:cTn id="1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第一部分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01</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01</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5701020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035484" y="1707654"/>
            <a:ext cx="1295969" cy="1296144"/>
          </a:xfrm>
          <a:prstGeom prst="ellipse">
            <a:avLst/>
          </a:prstGeom>
          <a:noFill/>
          <a:ln>
            <a:solidFill>
              <a:srgbClr val="DCDDDD">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1"/>
                </a:solidFill>
                <a:latin typeface="微软雅黑" pitchFamily="34" charset="-122"/>
                <a:ea typeface="微软雅黑" pitchFamily="34" charset="-122"/>
              </a:rPr>
              <a:t>25%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7" name="椭圆 6"/>
          <p:cNvSpPr/>
          <p:nvPr/>
        </p:nvSpPr>
        <p:spPr>
          <a:xfrm>
            <a:off x="2961172" y="1707654"/>
            <a:ext cx="1295969"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2"/>
                </a:solidFill>
                <a:latin typeface="微软雅黑" pitchFamily="34" charset="-122"/>
                <a:ea typeface="微软雅黑" pitchFamily="34" charset="-122"/>
              </a:rPr>
              <a:t>50%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1" name="椭圆 10"/>
          <p:cNvSpPr/>
          <p:nvPr/>
        </p:nvSpPr>
        <p:spPr>
          <a:xfrm>
            <a:off x="4886861" y="1707654"/>
            <a:ext cx="1295969"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3"/>
                </a:solidFill>
                <a:latin typeface="微软雅黑" pitchFamily="34" charset="-122"/>
                <a:ea typeface="微软雅黑" pitchFamily="34" charset="-122"/>
              </a:rPr>
              <a:t>75%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3" name="椭圆 12"/>
          <p:cNvSpPr/>
          <p:nvPr/>
        </p:nvSpPr>
        <p:spPr>
          <a:xfrm>
            <a:off x="6812548" y="1707654"/>
            <a:ext cx="1295969"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rtlCol="0" anchor="ctr"/>
          <a:lstStyle/>
          <a:p>
            <a:pPr algn="ctr">
              <a:lnSpc>
                <a:spcPts val="1949"/>
              </a:lnSpc>
            </a:pPr>
            <a:r>
              <a:rPr lang="en-US" altLang="zh-CN" sz="1500" dirty="0">
                <a:solidFill>
                  <a:schemeClr val="accent4"/>
                </a:solidFill>
                <a:latin typeface="微软雅黑" pitchFamily="34" charset="-122"/>
                <a:ea typeface="微软雅黑" pitchFamily="34" charset="-122"/>
              </a:rPr>
              <a:t>100%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4" name="弧形 13"/>
          <p:cNvSpPr/>
          <p:nvPr/>
        </p:nvSpPr>
        <p:spPr>
          <a:xfrm>
            <a:off x="1036344" y="1707654"/>
            <a:ext cx="1295969" cy="1296144"/>
          </a:xfrm>
          <a:prstGeom prst="arc">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5" name="弧形 14"/>
          <p:cNvSpPr/>
          <p:nvPr/>
        </p:nvSpPr>
        <p:spPr>
          <a:xfrm>
            <a:off x="2961172" y="1707654"/>
            <a:ext cx="1295969" cy="1296144"/>
          </a:xfrm>
          <a:prstGeom prst="arc">
            <a:avLst>
              <a:gd name="adj1" fmla="val 10830103"/>
              <a:gd name="adj2" fmla="val 21573032"/>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6" name="弧形 15"/>
          <p:cNvSpPr/>
          <p:nvPr/>
        </p:nvSpPr>
        <p:spPr>
          <a:xfrm>
            <a:off x="4886861" y="1707654"/>
            <a:ext cx="1295969" cy="1296144"/>
          </a:xfrm>
          <a:prstGeom prst="arc">
            <a:avLst>
              <a:gd name="adj1" fmla="val 10830103"/>
              <a:gd name="adj2" fmla="val 5455170"/>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7" name="弧形 16"/>
          <p:cNvSpPr/>
          <p:nvPr/>
        </p:nvSpPr>
        <p:spPr>
          <a:xfrm>
            <a:off x="6812548" y="1707654"/>
            <a:ext cx="1295969"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0" tIns="45715" rIns="91430" bIns="45715" rtlCol="0" anchor="ctr"/>
          <a:lstStyle/>
          <a:p>
            <a:pPr algn="ctr"/>
            <a:endParaRPr lang="zh-CN" altLang="en-US" sz="1000" dirty="0">
              <a:solidFill>
                <a:srgbClr val="0070C0"/>
              </a:solidFill>
            </a:endParaRPr>
          </a:p>
        </p:txBody>
      </p:sp>
      <p:sp>
        <p:nvSpPr>
          <p:cNvPr id="18" name="TextBox 17"/>
          <p:cNvSpPr txBox="1"/>
          <p:nvPr/>
        </p:nvSpPr>
        <p:spPr>
          <a:xfrm>
            <a:off x="896828" y="3211540"/>
            <a:ext cx="1573281" cy="572306"/>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19" name="TextBox 18"/>
          <p:cNvSpPr txBox="1"/>
          <p:nvPr/>
        </p:nvSpPr>
        <p:spPr>
          <a:xfrm>
            <a:off x="2822516" y="3211540"/>
            <a:ext cx="1573281" cy="572306"/>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0" name="TextBox 19"/>
          <p:cNvSpPr txBox="1"/>
          <p:nvPr/>
        </p:nvSpPr>
        <p:spPr>
          <a:xfrm>
            <a:off x="4748205" y="3211540"/>
            <a:ext cx="1573281" cy="572306"/>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1" name="TextBox 20"/>
          <p:cNvSpPr txBox="1"/>
          <p:nvPr/>
        </p:nvSpPr>
        <p:spPr>
          <a:xfrm>
            <a:off x="6673892" y="3211540"/>
            <a:ext cx="1573281" cy="592305"/>
          </a:xfrm>
          <a:prstGeom prst="rect">
            <a:avLst/>
          </a:prstGeom>
          <a:noFill/>
        </p:spPr>
        <p:txBody>
          <a:bodyPr wrap="square" lIns="91430" tIns="45715" rIns="91430"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900" dirty="0">
                <a:solidFill>
                  <a:srgbClr val="262626"/>
                </a:solidFill>
                <a:latin typeface="微软雅黑" pitchFamily="34" charset="-122"/>
                <a:ea typeface="微软雅黑" pitchFamily="34" charset="-122"/>
              </a:rPr>
              <a:t>。</a:t>
            </a:r>
          </a:p>
        </p:txBody>
      </p:sp>
    </p:spTree>
    <p:extLst>
      <p:ext uri="{BB962C8B-B14F-4D97-AF65-F5344CB8AC3E}">
        <p14:creationId xmlns:p14="http://schemas.microsoft.com/office/powerpoint/2010/main" val="426182034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 calcmode="lin" valueType="num">
                                      <p:cBhvr>
                                        <p:cTn id="27" dur="500" fill="hold"/>
                                        <p:tgtEl>
                                          <p:spTgt spid="13"/>
                                        </p:tgtEl>
                                        <p:attrNameLst>
                                          <p:attrName>style.rotation</p:attrName>
                                        </p:attrNameLst>
                                      </p:cBhvr>
                                      <p:tavLst>
                                        <p:tav tm="0">
                                          <p:val>
                                            <p:fltVal val="360"/>
                                          </p:val>
                                        </p:tav>
                                        <p:tav tm="100000">
                                          <p:val>
                                            <p:fltVal val="0"/>
                                          </p:val>
                                        </p:tav>
                                      </p:tavLst>
                                    </p:anim>
                                    <p:animEffect transition="in" filter="fade">
                                      <p:cBhvr>
                                        <p:cTn id="28" dur="500"/>
                                        <p:tgtEl>
                                          <p:spTgt spid="13"/>
                                        </p:tgtEl>
                                      </p:cBhvr>
                                    </p:animEffect>
                                  </p:childTnLst>
                                </p:cTn>
                              </p:par>
                            </p:childTnLst>
                          </p:cTn>
                        </p:par>
                        <p:par>
                          <p:cTn id="29" fill="hold">
                            <p:stCondLst>
                              <p:cond delay="11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childTnLst>
                          </p:cTn>
                        </p:par>
                        <p:par>
                          <p:cTn id="50" fill="hold">
                            <p:stCondLst>
                              <p:cond delay="1600"/>
                            </p:stCondLst>
                            <p:childTnLst>
                              <p:par>
                                <p:cTn id="51" presetID="47"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0" y="1194597"/>
            <a:ext cx="3392882" cy="3392882"/>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组合 28"/>
          <p:cNvGrpSpPr/>
          <p:nvPr/>
        </p:nvGrpSpPr>
        <p:grpSpPr>
          <a:xfrm>
            <a:off x="3221852" y="1410625"/>
            <a:ext cx="1863207" cy="462926"/>
            <a:chOff x="3221852" y="1410625"/>
            <a:chExt cx="1863207" cy="462926"/>
          </a:xfrm>
        </p:grpSpPr>
        <p:sp>
          <p:nvSpPr>
            <p:cNvPr id="5" name="Rectangle: Rounded Corners 5"/>
            <p:cNvSpPr/>
            <p:nvPr/>
          </p:nvSpPr>
          <p:spPr>
            <a:xfrm>
              <a:off x="3221852" y="1410625"/>
              <a:ext cx="1863207" cy="462926"/>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a:bodyPr>
            <a:lstStyle/>
            <a:p>
              <a:pPr lvl="0" algn="r"/>
              <a:r>
                <a:rPr lang="zh-CN" altLang="en-US" sz="1400" b="1" dirty="0">
                  <a:solidFill>
                    <a:schemeClr val="bg1"/>
                  </a:solidFill>
                </a:rPr>
                <a:t>标题文本预设</a:t>
              </a:r>
            </a:p>
          </p:txBody>
        </p:sp>
        <p:sp>
          <p:nvSpPr>
            <p:cNvPr id="6" name="Freeform: Shape 4"/>
            <p:cNvSpPr>
              <a:spLocks/>
            </p:cNvSpPr>
            <p:nvPr/>
          </p:nvSpPr>
          <p:spPr bwMode="auto">
            <a:xfrm>
              <a:off x="3426346" y="1506690"/>
              <a:ext cx="367352" cy="270792"/>
            </a:xfrm>
            <a:custGeom>
              <a:avLst/>
              <a:gdLst/>
              <a:ahLst/>
              <a:cxnLst>
                <a:cxn ang="0">
                  <a:pos x="10" y="45"/>
                </a:cxn>
                <a:cxn ang="0">
                  <a:pos x="28" y="45"/>
                </a:cxn>
                <a:cxn ang="0">
                  <a:pos x="4" y="30"/>
                </a:cxn>
                <a:cxn ang="0">
                  <a:pos x="65" y="50"/>
                </a:cxn>
                <a:cxn ang="0">
                  <a:pos x="77" y="52"/>
                </a:cxn>
                <a:cxn ang="0">
                  <a:pos x="86" y="46"/>
                </a:cxn>
                <a:cxn ang="0">
                  <a:pos x="94" y="59"/>
                </a:cxn>
                <a:cxn ang="0">
                  <a:pos x="73" y="69"/>
                </a:cxn>
                <a:cxn ang="0">
                  <a:pos x="23" y="59"/>
                </a:cxn>
                <a:cxn ang="0">
                  <a:pos x="3" y="49"/>
                </a:cxn>
                <a:cxn ang="0">
                  <a:pos x="22" y="49"/>
                </a:cxn>
                <a:cxn ang="0">
                  <a:pos x="28" y="52"/>
                </a:cxn>
                <a:cxn ang="0">
                  <a:pos x="45" y="57"/>
                </a:cxn>
                <a:cxn ang="0">
                  <a:pos x="45" y="49"/>
                </a:cxn>
                <a:cxn ang="0">
                  <a:pos x="51" y="47"/>
                </a:cxn>
                <a:cxn ang="0">
                  <a:pos x="51" y="51"/>
                </a:cxn>
                <a:cxn ang="0">
                  <a:pos x="60" y="47"/>
                </a:cxn>
                <a:cxn ang="0">
                  <a:pos x="89" y="30"/>
                </a:cxn>
                <a:cxn ang="0">
                  <a:pos x="70" y="30"/>
                </a:cxn>
                <a:cxn ang="0">
                  <a:pos x="70" y="33"/>
                </a:cxn>
                <a:cxn ang="0">
                  <a:pos x="71" y="40"/>
                </a:cxn>
                <a:cxn ang="0">
                  <a:pos x="72" y="41"/>
                </a:cxn>
                <a:cxn ang="0">
                  <a:pos x="87" y="41"/>
                </a:cxn>
                <a:cxn ang="0">
                  <a:pos x="88" y="34"/>
                </a:cxn>
                <a:cxn ang="0">
                  <a:pos x="89" y="31"/>
                </a:cxn>
                <a:cxn ang="0">
                  <a:pos x="63" y="24"/>
                </a:cxn>
                <a:cxn ang="0">
                  <a:pos x="33" y="14"/>
                </a:cxn>
                <a:cxn ang="0">
                  <a:pos x="36" y="33"/>
                </a:cxn>
                <a:cxn ang="0">
                  <a:pos x="42" y="43"/>
                </a:cxn>
                <a:cxn ang="0">
                  <a:pos x="49" y="44"/>
                </a:cxn>
                <a:cxn ang="0">
                  <a:pos x="55" y="43"/>
                </a:cxn>
                <a:cxn ang="0">
                  <a:pos x="61" y="3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bg1"/>
            </a:solidFill>
            <a:ln w="9525">
              <a:noFill/>
              <a:round/>
              <a:headEnd/>
              <a:tailEnd/>
            </a:ln>
          </p:spPr>
          <p:txBody>
            <a:bodyPr anchor="ctr"/>
            <a:lstStyle/>
            <a:p>
              <a:pPr algn="ctr"/>
              <a:endParaRPr/>
            </a:p>
          </p:txBody>
        </p:sp>
      </p:grpSp>
      <p:sp>
        <p:nvSpPr>
          <p:cNvPr id="7" name="Oval 7"/>
          <p:cNvSpPr/>
          <p:nvPr/>
        </p:nvSpPr>
        <p:spPr>
          <a:xfrm>
            <a:off x="4650677" y="3795210"/>
            <a:ext cx="434387" cy="43438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9"/>
          <p:cNvSpPr>
            <a:spLocks/>
          </p:cNvSpPr>
          <p:nvPr/>
        </p:nvSpPr>
        <p:spPr bwMode="auto">
          <a:xfrm>
            <a:off x="4783354" y="3963129"/>
            <a:ext cx="148106" cy="114857"/>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10"/>
          <p:cNvSpPr>
            <a:spLocks/>
          </p:cNvSpPr>
          <p:nvPr/>
        </p:nvSpPr>
        <p:spPr bwMode="auto">
          <a:xfrm>
            <a:off x="4754639" y="3934415"/>
            <a:ext cx="234249" cy="179087"/>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11"/>
          <p:cNvSpPr>
            <a:spLocks/>
          </p:cNvSpPr>
          <p:nvPr/>
        </p:nvSpPr>
        <p:spPr bwMode="auto">
          <a:xfrm>
            <a:off x="4935238" y="3969930"/>
            <a:ext cx="21158" cy="21914"/>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Shape 12"/>
          <p:cNvSpPr>
            <a:spLocks/>
          </p:cNvSpPr>
          <p:nvPr/>
        </p:nvSpPr>
        <p:spPr bwMode="auto">
          <a:xfrm>
            <a:off x="4927681" y="4063629"/>
            <a:ext cx="28715" cy="6800"/>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Freeform: Shape 13"/>
          <p:cNvSpPr>
            <a:spLocks/>
          </p:cNvSpPr>
          <p:nvPr/>
        </p:nvSpPr>
        <p:spPr bwMode="auto">
          <a:xfrm>
            <a:off x="4935238" y="4041716"/>
            <a:ext cx="28715" cy="7556"/>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reeform: Shape 14"/>
          <p:cNvSpPr>
            <a:spLocks/>
          </p:cNvSpPr>
          <p:nvPr/>
        </p:nvSpPr>
        <p:spPr bwMode="auto">
          <a:xfrm>
            <a:off x="4935238" y="4020558"/>
            <a:ext cx="28715" cy="6800"/>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15"/>
          <p:cNvSpPr>
            <a:spLocks/>
          </p:cNvSpPr>
          <p:nvPr/>
        </p:nvSpPr>
        <p:spPr bwMode="auto">
          <a:xfrm>
            <a:off x="4813580" y="3991844"/>
            <a:ext cx="43072" cy="28715"/>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Oval 17"/>
          <p:cNvSpPr/>
          <p:nvPr/>
        </p:nvSpPr>
        <p:spPr>
          <a:xfrm>
            <a:off x="4650677" y="2951148"/>
            <a:ext cx="434387" cy="4343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19"/>
          <p:cNvSpPr>
            <a:spLocks/>
          </p:cNvSpPr>
          <p:nvPr/>
        </p:nvSpPr>
        <p:spPr bwMode="auto">
          <a:xfrm>
            <a:off x="4756151" y="3065039"/>
            <a:ext cx="214603" cy="229715"/>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20"/>
          <p:cNvSpPr>
            <a:spLocks/>
          </p:cNvSpPr>
          <p:nvPr/>
        </p:nvSpPr>
        <p:spPr bwMode="auto">
          <a:xfrm>
            <a:off x="4784865" y="3093753"/>
            <a:ext cx="157174" cy="143572"/>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21"/>
          <p:cNvSpPr>
            <a:spLocks/>
          </p:cNvSpPr>
          <p:nvPr/>
        </p:nvSpPr>
        <p:spPr bwMode="auto">
          <a:xfrm>
            <a:off x="4870253" y="3115667"/>
            <a:ext cx="43072" cy="43071"/>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Oval 23"/>
          <p:cNvSpPr/>
          <p:nvPr/>
        </p:nvSpPr>
        <p:spPr>
          <a:xfrm>
            <a:off x="4650677" y="2107085"/>
            <a:ext cx="434387" cy="4343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Freeform: Shape 25"/>
          <p:cNvSpPr>
            <a:spLocks/>
          </p:cNvSpPr>
          <p:nvPr/>
        </p:nvSpPr>
        <p:spPr bwMode="auto">
          <a:xfrm>
            <a:off x="4806401" y="2271181"/>
            <a:ext cx="114102" cy="114858"/>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Freeform: Shape 26"/>
          <p:cNvSpPr>
            <a:spLocks/>
          </p:cNvSpPr>
          <p:nvPr/>
        </p:nvSpPr>
        <p:spPr bwMode="auto">
          <a:xfrm>
            <a:off x="4835114" y="2299895"/>
            <a:ext cx="31737" cy="32492"/>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Shape 27"/>
          <p:cNvSpPr>
            <a:spLocks/>
          </p:cNvSpPr>
          <p:nvPr/>
        </p:nvSpPr>
        <p:spPr bwMode="auto">
          <a:xfrm>
            <a:off x="4748972" y="2221308"/>
            <a:ext cx="228959" cy="193445"/>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TextBox 33"/>
          <p:cNvSpPr txBox="1"/>
          <p:nvPr/>
        </p:nvSpPr>
        <p:spPr>
          <a:xfrm>
            <a:off x="5081892" y="2058153"/>
            <a:ext cx="3524263" cy="253915"/>
          </a:xfrm>
          <a:prstGeom prst="rect">
            <a:avLst/>
          </a:prstGeom>
        </p:spPr>
        <p:txBody>
          <a:bodyPr vert="horz" wrap="none" lIns="144000" rIns="144000">
            <a:normAutofit fontScale="85000" lnSpcReduction="20000"/>
          </a:bodyPr>
          <a:lstStyle/>
          <a:p>
            <a:r>
              <a:rPr lang="zh-CN" altLang="en-US" sz="1400" b="1" kern="900"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4" name="TextBox 34"/>
          <p:cNvSpPr txBox="1"/>
          <p:nvPr/>
        </p:nvSpPr>
        <p:spPr>
          <a:xfrm>
            <a:off x="5081892" y="2312069"/>
            <a:ext cx="3524263" cy="208471"/>
          </a:xfrm>
          <a:prstGeom prst="rect">
            <a:avLst/>
          </a:prstGeom>
        </p:spPr>
        <p:txBody>
          <a:bodyPr vert="horz" wrap="square" lIns="144000" rIns="144000">
            <a:noAutofit/>
          </a:bodyPr>
          <a:lstStyle/>
          <a:p>
            <a:pPr lvl="0">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p>
        </p:txBody>
      </p:sp>
      <p:sp>
        <p:nvSpPr>
          <p:cNvPr id="25" name="TextBox 36"/>
          <p:cNvSpPr txBox="1"/>
          <p:nvPr/>
        </p:nvSpPr>
        <p:spPr>
          <a:xfrm>
            <a:off x="5081892" y="2916666"/>
            <a:ext cx="3524263" cy="253915"/>
          </a:xfrm>
          <a:prstGeom prst="rect">
            <a:avLst/>
          </a:prstGeom>
        </p:spPr>
        <p:txBody>
          <a:bodyPr vert="horz" wrap="none" lIns="144000" rIns="144000">
            <a:normAutofit fontScale="85000" lnSpcReduction="20000"/>
          </a:bodyPr>
          <a:lstStyle/>
          <a:p>
            <a:r>
              <a:rPr lang="zh-CN" altLang="en-US" sz="1400" b="1" kern="9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6" name="TextBox 37"/>
          <p:cNvSpPr txBox="1"/>
          <p:nvPr/>
        </p:nvSpPr>
        <p:spPr>
          <a:xfrm>
            <a:off x="5081892" y="3170582"/>
            <a:ext cx="3524263" cy="208471"/>
          </a:xfrm>
          <a:prstGeom prst="rect">
            <a:avLst/>
          </a:prstGeom>
        </p:spPr>
        <p:txBody>
          <a:bodyPr vert="horz" wrap="square" lIns="144000" rIns="144000">
            <a:noAutofit/>
          </a:bodyPr>
          <a:lstStyle/>
          <a:p>
            <a:pPr lvl="0">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p>
        </p:txBody>
      </p:sp>
      <p:sp>
        <p:nvSpPr>
          <p:cNvPr id="27" name="TextBox 39"/>
          <p:cNvSpPr txBox="1"/>
          <p:nvPr/>
        </p:nvSpPr>
        <p:spPr>
          <a:xfrm>
            <a:off x="5081892" y="3746277"/>
            <a:ext cx="3524263" cy="253915"/>
          </a:xfrm>
          <a:prstGeom prst="rect">
            <a:avLst/>
          </a:prstGeom>
        </p:spPr>
        <p:txBody>
          <a:bodyPr vert="horz" wrap="none" lIns="144000" rIns="144000">
            <a:normAutofit fontScale="85000" lnSpcReduction="20000"/>
          </a:bodyPr>
          <a:lstStyle/>
          <a:p>
            <a:r>
              <a:rPr lang="zh-CN" altLang="en-US" sz="1400" b="1" kern="90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8" name="TextBox 40"/>
          <p:cNvSpPr txBox="1"/>
          <p:nvPr/>
        </p:nvSpPr>
        <p:spPr>
          <a:xfrm>
            <a:off x="5081892" y="4000193"/>
            <a:ext cx="3524263" cy="208471"/>
          </a:xfrm>
          <a:prstGeom prst="rect">
            <a:avLst/>
          </a:prstGeom>
        </p:spPr>
        <p:txBody>
          <a:bodyPr vert="horz" wrap="square" lIns="144000" rIns="144000">
            <a:noAutofit/>
          </a:bodyPr>
          <a:lstStyle/>
          <a:p>
            <a:pPr lvl="0">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p>
        </p:txBody>
      </p:sp>
    </p:spTree>
    <p:extLst>
      <p:ext uri="{BB962C8B-B14F-4D97-AF65-F5344CB8AC3E}">
        <p14:creationId xmlns:p14="http://schemas.microsoft.com/office/powerpoint/2010/main" val="218511648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500"/>
                            </p:stCondLst>
                            <p:childTnLst>
                              <p:par>
                                <p:cTn id="17" presetID="2" presetClass="entr" presetSubtype="3"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1+#ppt_w/2"/>
                                          </p:val>
                                        </p:tav>
                                        <p:tav tm="100000">
                                          <p:val>
                                            <p:strVal val="#ppt_x"/>
                                          </p:val>
                                        </p:tav>
                                      </p:tavLst>
                                    </p:anim>
                                    <p:anim calcmode="lin" valueType="num">
                                      <p:cBhvr additive="base">
                                        <p:cTn id="20" dur="500" fill="hold"/>
                                        <p:tgtEl>
                                          <p:spTgt spid="19"/>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1+#ppt_w/2"/>
                                          </p:val>
                                        </p:tav>
                                        <p:tav tm="100000">
                                          <p:val>
                                            <p:strVal val="#ppt_x"/>
                                          </p:val>
                                        </p:tav>
                                      </p:tavLst>
                                    </p:anim>
                                    <p:anim calcmode="lin" valueType="num">
                                      <p:cBhvr additive="base">
                                        <p:cTn id="24" dur="500" fill="hold"/>
                                        <p:tgtEl>
                                          <p:spTgt spid="20"/>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1+#ppt_w/2"/>
                                          </p:val>
                                        </p:tav>
                                        <p:tav tm="100000">
                                          <p:val>
                                            <p:strVal val="#ppt_x"/>
                                          </p:val>
                                        </p:tav>
                                      </p:tavLst>
                                    </p:anim>
                                    <p:anim calcmode="lin" valueType="num">
                                      <p:cBhvr additive="base">
                                        <p:cTn id="32" dur="500" fill="hold"/>
                                        <p:tgtEl>
                                          <p:spTgt spid="22"/>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1+#ppt_w/2"/>
                                          </p:val>
                                        </p:tav>
                                        <p:tav tm="100000">
                                          <p:val>
                                            <p:strVal val="#ppt_x"/>
                                          </p:val>
                                        </p:tav>
                                      </p:tavLst>
                                    </p:anim>
                                    <p:anim calcmode="lin" valueType="num">
                                      <p:cBhvr additive="base">
                                        <p:cTn id="36" dur="5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0-#ppt_h/2"/>
                                          </p:val>
                                        </p:tav>
                                        <p:tav tm="100000">
                                          <p:val>
                                            <p:strVal val="#ppt_y"/>
                                          </p:val>
                                        </p:tav>
                                      </p:tavLst>
                                    </p:anim>
                                  </p:childTnLst>
                                </p:cTn>
                              </p:par>
                            </p:childTnLst>
                          </p:cTn>
                        </p:par>
                        <p:par>
                          <p:cTn id="41" fill="hold">
                            <p:stCondLst>
                              <p:cond delay="2000"/>
                            </p:stCondLst>
                            <p:childTnLst>
                              <p:par>
                                <p:cTn id="42" presetID="2" presetClass="entr" presetSubtype="3"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1+#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par>
                                <p:cTn id="46" presetID="2" presetClass="entr" presetSubtype="3"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1+#ppt_w/2"/>
                                          </p:val>
                                        </p:tav>
                                        <p:tav tm="100000">
                                          <p:val>
                                            <p:strVal val="#ppt_x"/>
                                          </p:val>
                                        </p:tav>
                                      </p:tavLst>
                                    </p:anim>
                                    <p:anim calcmode="lin" valueType="num">
                                      <p:cBhvr additive="base">
                                        <p:cTn id="49" dur="5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3"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1+#ppt_w/2"/>
                                          </p:val>
                                        </p:tav>
                                        <p:tav tm="100000">
                                          <p:val>
                                            <p:strVal val="#ppt_x"/>
                                          </p:val>
                                        </p:tav>
                                      </p:tavLst>
                                    </p:anim>
                                    <p:anim calcmode="lin" valueType="num">
                                      <p:cBhvr additive="base">
                                        <p:cTn id="53" dur="500" fill="hold"/>
                                        <p:tgtEl>
                                          <p:spTgt spid="17"/>
                                        </p:tgtEl>
                                        <p:attrNameLst>
                                          <p:attrName>ppt_y</p:attrName>
                                        </p:attrNameLst>
                                      </p:cBhvr>
                                      <p:tavLst>
                                        <p:tav tm="0">
                                          <p:val>
                                            <p:strVal val="0-#ppt_h/2"/>
                                          </p:val>
                                        </p:tav>
                                        <p:tav tm="100000">
                                          <p:val>
                                            <p:strVal val="#ppt_y"/>
                                          </p:val>
                                        </p:tav>
                                      </p:tavLst>
                                    </p:anim>
                                  </p:childTnLst>
                                </p:cTn>
                              </p:par>
                              <p:par>
                                <p:cTn id="54" presetID="2" presetClass="entr" presetSubtype="3"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fill="hold"/>
                                        <p:tgtEl>
                                          <p:spTgt spid="18"/>
                                        </p:tgtEl>
                                        <p:attrNameLst>
                                          <p:attrName>ppt_x</p:attrName>
                                        </p:attrNameLst>
                                      </p:cBhvr>
                                      <p:tavLst>
                                        <p:tav tm="0">
                                          <p:val>
                                            <p:strVal val="1+#ppt_w/2"/>
                                          </p:val>
                                        </p:tav>
                                        <p:tav tm="100000">
                                          <p:val>
                                            <p:strVal val="#ppt_x"/>
                                          </p:val>
                                        </p:tav>
                                      </p:tavLst>
                                    </p:anim>
                                    <p:anim calcmode="lin" valueType="num">
                                      <p:cBhvr additive="base">
                                        <p:cTn id="57" dur="500" fill="hold"/>
                                        <p:tgtEl>
                                          <p:spTgt spid="18"/>
                                        </p:tgtEl>
                                        <p:attrNameLst>
                                          <p:attrName>ppt_y</p:attrName>
                                        </p:attrNameLst>
                                      </p:cBhvr>
                                      <p:tavLst>
                                        <p:tav tm="0">
                                          <p:val>
                                            <p:strVal val="0-#ppt_h/2"/>
                                          </p:val>
                                        </p:tav>
                                        <p:tav tm="100000">
                                          <p:val>
                                            <p:strVal val="#ppt_y"/>
                                          </p:val>
                                        </p:tav>
                                      </p:tavLst>
                                    </p:anim>
                                  </p:childTnLst>
                                </p:cTn>
                              </p:par>
                              <p:par>
                                <p:cTn id="58" presetID="2" presetClass="entr" presetSubtype="3"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1+#ppt_w/2"/>
                                          </p:val>
                                        </p:tav>
                                        <p:tav tm="100000">
                                          <p:val>
                                            <p:strVal val="#ppt_x"/>
                                          </p:val>
                                        </p:tav>
                                      </p:tavLst>
                                    </p:anim>
                                    <p:anim calcmode="lin" valueType="num">
                                      <p:cBhvr additive="base">
                                        <p:cTn id="61" dur="500" fill="hold"/>
                                        <p:tgtEl>
                                          <p:spTgt spid="26"/>
                                        </p:tgtEl>
                                        <p:attrNameLst>
                                          <p:attrName>ppt_y</p:attrName>
                                        </p:attrNameLst>
                                      </p:cBhvr>
                                      <p:tavLst>
                                        <p:tav tm="0">
                                          <p:val>
                                            <p:strVal val="0-#ppt_h/2"/>
                                          </p:val>
                                        </p:tav>
                                        <p:tav tm="100000">
                                          <p:val>
                                            <p:strVal val="#ppt_y"/>
                                          </p:val>
                                        </p:tav>
                                      </p:tavLst>
                                    </p:anim>
                                  </p:childTnLst>
                                </p:cTn>
                              </p:par>
                              <p:par>
                                <p:cTn id="62" presetID="2" presetClass="entr" presetSubtype="3"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1+#ppt_w/2"/>
                                          </p:val>
                                        </p:tav>
                                        <p:tav tm="100000">
                                          <p:val>
                                            <p:strVal val="#ppt_x"/>
                                          </p:val>
                                        </p:tav>
                                      </p:tavLst>
                                    </p:anim>
                                    <p:anim calcmode="lin" valueType="num">
                                      <p:cBhvr additive="base">
                                        <p:cTn id="65" dur="500" fill="hold"/>
                                        <p:tgtEl>
                                          <p:spTgt spid="25"/>
                                        </p:tgtEl>
                                        <p:attrNameLst>
                                          <p:attrName>ppt_y</p:attrName>
                                        </p:attrNameLst>
                                      </p:cBhvr>
                                      <p:tavLst>
                                        <p:tav tm="0">
                                          <p:val>
                                            <p:strVal val="0-#ppt_h/2"/>
                                          </p:val>
                                        </p:tav>
                                        <p:tav tm="100000">
                                          <p:val>
                                            <p:strVal val="#ppt_y"/>
                                          </p:val>
                                        </p:tav>
                                      </p:tavLst>
                                    </p:anim>
                                  </p:childTnLst>
                                </p:cTn>
                              </p:par>
                            </p:childTnLst>
                          </p:cTn>
                        </p:par>
                        <p:par>
                          <p:cTn id="66" fill="hold">
                            <p:stCondLst>
                              <p:cond delay="2500"/>
                            </p:stCondLst>
                            <p:childTnLst>
                              <p:par>
                                <p:cTn id="67" presetID="2" presetClass="entr" presetSubtype="3" fill="hold" grpId="0" nodeType="after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500" fill="hold"/>
                                        <p:tgtEl>
                                          <p:spTgt spid="7"/>
                                        </p:tgtEl>
                                        <p:attrNameLst>
                                          <p:attrName>ppt_x</p:attrName>
                                        </p:attrNameLst>
                                      </p:cBhvr>
                                      <p:tavLst>
                                        <p:tav tm="0">
                                          <p:val>
                                            <p:strVal val="1+#ppt_w/2"/>
                                          </p:val>
                                        </p:tav>
                                        <p:tav tm="100000">
                                          <p:val>
                                            <p:strVal val="#ppt_x"/>
                                          </p:val>
                                        </p:tav>
                                      </p:tavLst>
                                    </p:anim>
                                    <p:anim calcmode="lin" valueType="num">
                                      <p:cBhvr additive="base">
                                        <p:cTn id="70" dur="5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500" fill="hold"/>
                                        <p:tgtEl>
                                          <p:spTgt spid="8"/>
                                        </p:tgtEl>
                                        <p:attrNameLst>
                                          <p:attrName>ppt_x</p:attrName>
                                        </p:attrNameLst>
                                      </p:cBhvr>
                                      <p:tavLst>
                                        <p:tav tm="0">
                                          <p:val>
                                            <p:strVal val="1+#ppt_w/2"/>
                                          </p:val>
                                        </p:tav>
                                        <p:tav tm="100000">
                                          <p:val>
                                            <p:strVal val="#ppt_x"/>
                                          </p:val>
                                        </p:tav>
                                      </p:tavLst>
                                    </p:anim>
                                    <p:anim calcmode="lin" valueType="num">
                                      <p:cBhvr additive="base">
                                        <p:cTn id="74" dur="5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500" fill="hold"/>
                                        <p:tgtEl>
                                          <p:spTgt spid="9"/>
                                        </p:tgtEl>
                                        <p:attrNameLst>
                                          <p:attrName>ppt_x</p:attrName>
                                        </p:attrNameLst>
                                      </p:cBhvr>
                                      <p:tavLst>
                                        <p:tav tm="0">
                                          <p:val>
                                            <p:strVal val="1+#ppt_w/2"/>
                                          </p:val>
                                        </p:tav>
                                        <p:tav tm="100000">
                                          <p:val>
                                            <p:strVal val="#ppt_x"/>
                                          </p:val>
                                        </p:tav>
                                      </p:tavLst>
                                    </p:anim>
                                    <p:anim calcmode="lin" valueType="num">
                                      <p:cBhvr additive="base">
                                        <p:cTn id="78" dur="5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500" fill="hold"/>
                                        <p:tgtEl>
                                          <p:spTgt spid="10"/>
                                        </p:tgtEl>
                                        <p:attrNameLst>
                                          <p:attrName>ppt_x</p:attrName>
                                        </p:attrNameLst>
                                      </p:cBhvr>
                                      <p:tavLst>
                                        <p:tav tm="0">
                                          <p:val>
                                            <p:strVal val="1+#ppt_w/2"/>
                                          </p:val>
                                        </p:tav>
                                        <p:tav tm="100000">
                                          <p:val>
                                            <p:strVal val="#ppt_x"/>
                                          </p:val>
                                        </p:tav>
                                      </p:tavLst>
                                    </p:anim>
                                    <p:anim calcmode="lin" valueType="num">
                                      <p:cBhvr additive="base">
                                        <p:cTn id="82" dur="5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500" fill="hold"/>
                                        <p:tgtEl>
                                          <p:spTgt spid="11"/>
                                        </p:tgtEl>
                                        <p:attrNameLst>
                                          <p:attrName>ppt_x</p:attrName>
                                        </p:attrNameLst>
                                      </p:cBhvr>
                                      <p:tavLst>
                                        <p:tav tm="0">
                                          <p:val>
                                            <p:strVal val="1+#ppt_w/2"/>
                                          </p:val>
                                        </p:tav>
                                        <p:tav tm="100000">
                                          <p:val>
                                            <p:strVal val="#ppt_x"/>
                                          </p:val>
                                        </p:tav>
                                      </p:tavLst>
                                    </p:anim>
                                    <p:anim calcmode="lin" valueType="num">
                                      <p:cBhvr additive="base">
                                        <p:cTn id="86" dur="5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500" fill="hold"/>
                                        <p:tgtEl>
                                          <p:spTgt spid="12"/>
                                        </p:tgtEl>
                                        <p:attrNameLst>
                                          <p:attrName>ppt_x</p:attrName>
                                        </p:attrNameLst>
                                      </p:cBhvr>
                                      <p:tavLst>
                                        <p:tav tm="0">
                                          <p:val>
                                            <p:strVal val="1+#ppt_w/2"/>
                                          </p:val>
                                        </p:tav>
                                        <p:tav tm="100000">
                                          <p:val>
                                            <p:strVal val="#ppt_x"/>
                                          </p:val>
                                        </p:tav>
                                      </p:tavLst>
                                    </p:anim>
                                    <p:anim calcmode="lin" valueType="num">
                                      <p:cBhvr additive="base">
                                        <p:cTn id="90" dur="500" fill="hold"/>
                                        <p:tgtEl>
                                          <p:spTgt spid="12"/>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500" fill="hold"/>
                                        <p:tgtEl>
                                          <p:spTgt spid="13"/>
                                        </p:tgtEl>
                                        <p:attrNameLst>
                                          <p:attrName>ppt_x</p:attrName>
                                        </p:attrNameLst>
                                      </p:cBhvr>
                                      <p:tavLst>
                                        <p:tav tm="0">
                                          <p:val>
                                            <p:strVal val="1+#ppt_w/2"/>
                                          </p:val>
                                        </p:tav>
                                        <p:tav tm="100000">
                                          <p:val>
                                            <p:strVal val="#ppt_x"/>
                                          </p:val>
                                        </p:tav>
                                      </p:tavLst>
                                    </p:anim>
                                    <p:anim calcmode="lin" valueType="num">
                                      <p:cBhvr additive="base">
                                        <p:cTn id="94" dur="500" fill="hold"/>
                                        <p:tgtEl>
                                          <p:spTgt spid="13"/>
                                        </p:tgtEl>
                                        <p:attrNameLst>
                                          <p:attrName>ppt_y</p:attrName>
                                        </p:attrNameLst>
                                      </p:cBhvr>
                                      <p:tavLst>
                                        <p:tav tm="0">
                                          <p:val>
                                            <p:strVal val="0-#ppt_h/2"/>
                                          </p:val>
                                        </p:tav>
                                        <p:tav tm="100000">
                                          <p:val>
                                            <p:strVal val="#ppt_y"/>
                                          </p:val>
                                        </p:tav>
                                      </p:tavLst>
                                    </p:anim>
                                  </p:childTnLst>
                                </p:cTn>
                              </p:par>
                              <p:par>
                                <p:cTn id="95" presetID="2" presetClass="entr" presetSubtype="3"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500" fill="hold"/>
                                        <p:tgtEl>
                                          <p:spTgt spid="14"/>
                                        </p:tgtEl>
                                        <p:attrNameLst>
                                          <p:attrName>ppt_x</p:attrName>
                                        </p:attrNameLst>
                                      </p:cBhvr>
                                      <p:tavLst>
                                        <p:tav tm="0">
                                          <p:val>
                                            <p:strVal val="1+#ppt_w/2"/>
                                          </p:val>
                                        </p:tav>
                                        <p:tav tm="100000">
                                          <p:val>
                                            <p:strVal val="#ppt_x"/>
                                          </p:val>
                                        </p:tav>
                                      </p:tavLst>
                                    </p:anim>
                                    <p:anim calcmode="lin" valueType="num">
                                      <p:cBhvr additive="base">
                                        <p:cTn id="98" dur="500" fill="hold"/>
                                        <p:tgtEl>
                                          <p:spTgt spid="14"/>
                                        </p:tgtEl>
                                        <p:attrNameLst>
                                          <p:attrName>ppt_y</p:attrName>
                                        </p:attrNameLst>
                                      </p:cBhvr>
                                      <p:tavLst>
                                        <p:tav tm="0">
                                          <p:val>
                                            <p:strVal val="0-#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500" fill="hold"/>
                                        <p:tgtEl>
                                          <p:spTgt spid="27"/>
                                        </p:tgtEl>
                                        <p:attrNameLst>
                                          <p:attrName>ppt_x</p:attrName>
                                        </p:attrNameLst>
                                      </p:cBhvr>
                                      <p:tavLst>
                                        <p:tav tm="0">
                                          <p:val>
                                            <p:strVal val="1+#ppt_w/2"/>
                                          </p:val>
                                        </p:tav>
                                        <p:tav tm="100000">
                                          <p:val>
                                            <p:strVal val="#ppt_x"/>
                                          </p:val>
                                        </p:tav>
                                      </p:tavLst>
                                    </p:anim>
                                    <p:anim calcmode="lin" valueType="num">
                                      <p:cBhvr additive="base">
                                        <p:cTn id="102" dur="5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3"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500" fill="hold"/>
                                        <p:tgtEl>
                                          <p:spTgt spid="28"/>
                                        </p:tgtEl>
                                        <p:attrNameLst>
                                          <p:attrName>ppt_x</p:attrName>
                                        </p:attrNameLst>
                                      </p:cBhvr>
                                      <p:tavLst>
                                        <p:tav tm="0">
                                          <p:val>
                                            <p:strVal val="1+#ppt_w/2"/>
                                          </p:val>
                                        </p:tav>
                                        <p:tav tm="100000">
                                          <p:val>
                                            <p:strVal val="#ppt_x"/>
                                          </p:val>
                                        </p:tav>
                                      </p:tavLst>
                                    </p:anim>
                                    <p:anim calcmode="lin" valueType="num">
                                      <p:cBhvr additive="base">
                                        <p:cTn id="10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23502" y="2624557"/>
            <a:ext cx="1627363" cy="1385713"/>
            <a:chOff x="4208894" y="3762612"/>
            <a:chExt cx="1822450" cy="1551623"/>
          </a:xfrm>
        </p:grpSpPr>
        <p:sp>
          <p:nvSpPr>
            <p:cNvPr id="3" name="等腰三角形 2"/>
            <p:cNvSpPr/>
            <p:nvPr/>
          </p:nvSpPr>
          <p:spPr>
            <a:xfrm rot="10800000">
              <a:off x="4208894" y="3762612"/>
              <a:ext cx="1822450" cy="1551623"/>
            </a:xfrm>
            <a:prstGeom prst="triangle">
              <a:avLst/>
            </a:prstGeom>
            <a:solidFill>
              <a:schemeClr val="accent2"/>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 name="TextBox 3"/>
            <p:cNvSpPr txBox="1"/>
            <p:nvPr/>
          </p:nvSpPr>
          <p:spPr>
            <a:xfrm>
              <a:off x="4711452" y="3969357"/>
              <a:ext cx="824027" cy="654790"/>
            </a:xfrm>
            <a:prstGeom prst="rect">
              <a:avLst/>
            </a:prstGeom>
          </p:spPr>
          <p:txBody>
            <a:bodyPr wrap="square" rtlCol="0">
              <a:spAutoFit/>
            </a:bodyPr>
            <a:lstStyle/>
            <a:p>
              <a:pPr algn="ctr">
                <a:defRPr/>
              </a:pPr>
              <a:r>
                <a:rPr lang="zh-CN" altLang="en-US" sz="1600" kern="0" dirty="0">
                  <a:solidFill>
                    <a:srgbClr val="F8F8F8"/>
                  </a:solidFill>
                  <a:latin typeface="微软雅黑" panose="020B0503020204020204" pitchFamily="34" charset="-122"/>
                  <a:ea typeface="微软雅黑" panose="020B0503020204020204" pitchFamily="34" charset="-122"/>
                </a:rPr>
                <a:t>标题</a:t>
              </a:r>
              <a:endParaRPr lang="en-US" altLang="zh-CN" sz="1600" kern="0" dirty="0">
                <a:solidFill>
                  <a:srgbClr val="F8F8F8"/>
                </a:solidFill>
                <a:latin typeface="微软雅黑" panose="020B0503020204020204" pitchFamily="34" charset="-122"/>
                <a:ea typeface="微软雅黑" panose="020B0503020204020204" pitchFamily="34" charset="-122"/>
              </a:endParaRPr>
            </a:p>
            <a:p>
              <a:pPr algn="ctr">
                <a:defRPr/>
              </a:pPr>
              <a:r>
                <a:rPr lang="zh-CN" altLang="en-US" sz="1600" kern="0" dirty="0">
                  <a:solidFill>
                    <a:srgbClr val="F8F8F8"/>
                  </a:solidFill>
                  <a:latin typeface="微软雅黑" panose="020B0503020204020204" pitchFamily="34" charset="-122"/>
                  <a:ea typeface="微软雅黑" panose="020B0503020204020204" pitchFamily="34" charset="-122"/>
                </a:rPr>
                <a:t>文字</a:t>
              </a:r>
            </a:p>
          </p:txBody>
        </p:sp>
      </p:grpSp>
      <p:grpSp>
        <p:nvGrpSpPr>
          <p:cNvPr id="5" name="组合 4"/>
          <p:cNvGrpSpPr/>
          <p:nvPr/>
        </p:nvGrpSpPr>
        <p:grpSpPr>
          <a:xfrm>
            <a:off x="4643999" y="2727333"/>
            <a:ext cx="1576109" cy="1340149"/>
            <a:chOff x="5237842" y="4004098"/>
            <a:chExt cx="1765052" cy="1500603"/>
          </a:xfrm>
        </p:grpSpPr>
        <p:sp>
          <p:nvSpPr>
            <p:cNvPr id="6" name="等腰三角形 7"/>
            <p:cNvSpPr/>
            <p:nvPr/>
          </p:nvSpPr>
          <p:spPr>
            <a:xfrm>
              <a:off x="5237842" y="4004098"/>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chemeClr val="accent4"/>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 name="TextBox 6"/>
            <p:cNvSpPr txBox="1"/>
            <p:nvPr/>
          </p:nvSpPr>
          <p:spPr>
            <a:xfrm>
              <a:off x="5997759" y="4958700"/>
              <a:ext cx="666278" cy="379089"/>
            </a:xfrm>
            <a:prstGeom prst="rect">
              <a:avLst/>
            </a:prstGeom>
            <a:noFill/>
          </p:spPr>
          <p:txBody>
            <a:bodyPr wrap="none" rtlCol="0">
              <a:spAutoFit/>
            </a:bodyPr>
            <a:lstStyle/>
            <a:p>
              <a:pPr algn="ctr">
                <a:defRPr/>
              </a:pPr>
              <a:r>
                <a:rPr lang="zh-CN" altLang="en-US" sz="1600" kern="0" dirty="0">
                  <a:solidFill>
                    <a:schemeClr val="bg1"/>
                  </a:solidFill>
                  <a:latin typeface="微软雅黑" panose="020B0503020204020204" pitchFamily="34" charset="-122"/>
                  <a:ea typeface="微软雅黑" panose="020B0503020204020204" pitchFamily="34" charset="-122"/>
                </a:rPr>
                <a:t>标题</a:t>
              </a:r>
            </a:p>
          </p:txBody>
        </p:sp>
      </p:grpSp>
      <p:grpSp>
        <p:nvGrpSpPr>
          <p:cNvPr id="8" name="组合 7"/>
          <p:cNvGrpSpPr/>
          <p:nvPr/>
        </p:nvGrpSpPr>
        <p:grpSpPr>
          <a:xfrm>
            <a:off x="3658667" y="1115743"/>
            <a:ext cx="1604458" cy="1311991"/>
            <a:chOff x="4244067" y="2343574"/>
            <a:chExt cx="1796802" cy="1469072"/>
          </a:xfrm>
        </p:grpSpPr>
        <p:sp>
          <p:nvSpPr>
            <p:cNvPr id="9" name="等腰三角形 6"/>
            <p:cNvSpPr/>
            <p:nvPr/>
          </p:nvSpPr>
          <p:spPr>
            <a:xfrm>
              <a:off x="4244067" y="2343574"/>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chemeClr val="accent1"/>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0" name="TextBox 9"/>
            <p:cNvSpPr txBox="1"/>
            <p:nvPr/>
          </p:nvSpPr>
          <p:spPr>
            <a:xfrm>
              <a:off x="4801423" y="3047006"/>
              <a:ext cx="666279" cy="379088"/>
            </a:xfrm>
            <a:prstGeom prst="rect">
              <a:avLst/>
            </a:prstGeom>
            <a:noFill/>
          </p:spPr>
          <p:txBody>
            <a:bodyPr wrap="none" rtlCol="0">
              <a:spAutoFit/>
            </a:bodyPr>
            <a:lstStyle/>
            <a:p>
              <a:pPr algn="ctr">
                <a:defRPr/>
              </a:pPr>
              <a:r>
                <a:rPr lang="zh-CN" altLang="en-US" sz="1600" kern="0" dirty="0">
                  <a:solidFill>
                    <a:schemeClr val="bg1"/>
                  </a:solidFill>
                  <a:latin typeface="微软雅黑" panose="020B0503020204020204" pitchFamily="34" charset="-122"/>
                  <a:ea typeface="微软雅黑" panose="020B0503020204020204" pitchFamily="34" charset="-122"/>
                </a:rPr>
                <a:t>标题</a:t>
              </a:r>
            </a:p>
          </p:txBody>
        </p:sp>
      </p:grpSp>
      <p:grpSp>
        <p:nvGrpSpPr>
          <p:cNvPr id="11" name="组合 10"/>
          <p:cNvGrpSpPr/>
          <p:nvPr/>
        </p:nvGrpSpPr>
        <p:grpSpPr>
          <a:xfrm>
            <a:off x="2690426" y="2727333"/>
            <a:ext cx="1576109" cy="1340149"/>
            <a:chOff x="3275692" y="4004098"/>
            <a:chExt cx="1765052" cy="1500603"/>
          </a:xfrm>
        </p:grpSpPr>
        <p:sp>
          <p:nvSpPr>
            <p:cNvPr id="12" name="等腰三角形 11"/>
            <p:cNvSpPr/>
            <p:nvPr/>
          </p:nvSpPr>
          <p:spPr>
            <a:xfrm>
              <a:off x="3275692" y="4004098"/>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chemeClr val="accent3"/>
            </a:solidFill>
            <a:ln w="3175" cap="flat" cmpd="sng" algn="ctr">
              <a:noFill/>
              <a:prstDash val="solid"/>
            </a:ln>
            <a:effectLst/>
          </p:spPr>
          <p:txBody>
            <a:bodyPr anchor="ctr"/>
            <a:lstStyle/>
            <a:p>
              <a:pPr algn="ctr">
                <a:defRPr/>
              </a:pPr>
              <a:endParaRPr lang="zh-CN" altLang="en-US" sz="1600" kern="0" dirty="0">
                <a:solidFill>
                  <a:srgbClr val="F8F8F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 name="TextBox 12"/>
            <p:cNvSpPr txBox="1"/>
            <p:nvPr/>
          </p:nvSpPr>
          <p:spPr>
            <a:xfrm>
              <a:off x="3622960" y="4936591"/>
              <a:ext cx="666278" cy="379089"/>
            </a:xfrm>
            <a:prstGeom prst="rect">
              <a:avLst/>
            </a:prstGeom>
            <a:noFill/>
          </p:spPr>
          <p:txBody>
            <a:bodyPr wrap="none" rtlCol="0">
              <a:spAutoFit/>
            </a:bodyPr>
            <a:lstStyle/>
            <a:p>
              <a:pPr algn="ctr">
                <a:defRPr/>
              </a:pPr>
              <a:r>
                <a:rPr lang="zh-CN" altLang="en-US" sz="1600" kern="0" dirty="0">
                  <a:solidFill>
                    <a:schemeClr val="bg1"/>
                  </a:solidFill>
                  <a:latin typeface="微软雅黑" panose="020B0503020204020204" pitchFamily="34" charset="-122"/>
                  <a:ea typeface="微软雅黑" panose="020B0503020204020204" pitchFamily="34" charset="-122"/>
                </a:rPr>
                <a:t>标题</a:t>
              </a:r>
            </a:p>
          </p:txBody>
        </p:sp>
      </p:grpSp>
      <p:grpSp>
        <p:nvGrpSpPr>
          <p:cNvPr id="14" name="组合 13"/>
          <p:cNvGrpSpPr/>
          <p:nvPr/>
        </p:nvGrpSpPr>
        <p:grpSpPr>
          <a:xfrm>
            <a:off x="5075988" y="1396546"/>
            <a:ext cx="2547726" cy="808261"/>
            <a:chOff x="5740568" y="2797139"/>
            <a:chExt cx="2548069" cy="808260"/>
          </a:xfrm>
        </p:grpSpPr>
        <p:grpSp>
          <p:nvGrpSpPr>
            <p:cNvPr id="15" name="组合 44"/>
            <p:cNvGrpSpPr>
              <a:grpSpLocks/>
            </p:cNvGrpSpPr>
            <p:nvPr/>
          </p:nvGrpSpPr>
          <p:grpSpPr bwMode="auto">
            <a:xfrm flipH="1">
              <a:off x="6042252" y="3141849"/>
              <a:ext cx="2184400" cy="400110"/>
              <a:chOff x="-362770" y="3102960"/>
              <a:chExt cx="2183514" cy="400110"/>
            </a:xfrm>
          </p:grpSpPr>
          <p:sp>
            <p:nvSpPr>
              <p:cNvPr id="18"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sp>
            <p:nvSpPr>
              <p:cNvPr id="19" name="TextBox 11"/>
              <p:cNvSpPr txBox="1">
                <a:spLocks noChangeArrowheads="1"/>
              </p:cNvSpPr>
              <p:nvPr/>
            </p:nvSpPr>
            <p:spPr bwMode="auto">
              <a:xfrm>
                <a:off x="-362770" y="3102960"/>
                <a:ext cx="1145710" cy="399986"/>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grpSp>
        <p:sp>
          <p:nvSpPr>
            <p:cNvPr id="16" name="TextBox 11"/>
            <p:cNvSpPr txBox="1">
              <a:spLocks noChangeArrowheads="1"/>
            </p:cNvSpPr>
            <p:nvPr/>
          </p:nvSpPr>
          <p:spPr bwMode="auto">
            <a:xfrm flipH="1">
              <a:off x="6028600" y="2797139"/>
              <a:ext cx="1456585" cy="276913"/>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b="1" kern="0" dirty="0">
                  <a:solidFill>
                    <a:schemeClr val="bg1">
                      <a:lumMod val="50000"/>
                    </a:schemeClr>
                  </a:solidFill>
                  <a:latin typeface="微软雅黑" pitchFamily="34" charset="-122"/>
                  <a:ea typeface="微软雅黑" pitchFamily="34" charset="-122"/>
                </a:rPr>
                <a:t>标题文字</a:t>
              </a:r>
              <a:endParaRPr lang="en-US" altLang="zh-CN" sz="1200" b="1" kern="0"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flipH="1">
              <a:off x="5740568" y="3605399"/>
              <a:ext cx="2548069" cy="0"/>
            </a:xfrm>
            <a:prstGeom prst="line">
              <a:avLst/>
            </a:prstGeom>
            <a:noFill/>
            <a:ln w="12700" cap="flat" cmpd="sng" algn="ctr">
              <a:solidFill>
                <a:schemeClr val="bg1"/>
              </a:solidFill>
              <a:prstDash val="sysDot"/>
              <a:headEnd type="oval"/>
              <a:tailEnd type="oval"/>
            </a:ln>
            <a:effectLst/>
          </p:spPr>
        </p:cxnSp>
      </p:grpSp>
      <p:grpSp>
        <p:nvGrpSpPr>
          <p:cNvPr id="20" name="组合 19"/>
          <p:cNvGrpSpPr/>
          <p:nvPr/>
        </p:nvGrpSpPr>
        <p:grpSpPr>
          <a:xfrm>
            <a:off x="642028" y="2593236"/>
            <a:ext cx="2639626" cy="794243"/>
            <a:chOff x="821899" y="3802559"/>
            <a:chExt cx="2639983" cy="794243"/>
          </a:xfrm>
        </p:grpSpPr>
        <p:grpSp>
          <p:nvGrpSpPr>
            <p:cNvPr id="21" name="组合 44"/>
            <p:cNvGrpSpPr>
              <a:grpSpLocks/>
            </p:cNvGrpSpPr>
            <p:nvPr/>
          </p:nvGrpSpPr>
          <p:grpSpPr bwMode="auto">
            <a:xfrm flipH="1">
              <a:off x="821899" y="4133252"/>
              <a:ext cx="2184400" cy="400110"/>
              <a:chOff x="-362770" y="3102960"/>
              <a:chExt cx="2183514" cy="400110"/>
            </a:xfrm>
          </p:grpSpPr>
          <p:sp>
            <p:nvSpPr>
              <p:cNvPr id="24"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sp>
            <p:nvSpPr>
              <p:cNvPr id="25"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grpSp>
        <p:sp>
          <p:nvSpPr>
            <p:cNvPr id="22" name="TextBox 11"/>
            <p:cNvSpPr txBox="1">
              <a:spLocks noChangeArrowheads="1"/>
            </p:cNvSpPr>
            <p:nvPr/>
          </p:nvSpPr>
          <p:spPr bwMode="auto">
            <a:xfrm flipH="1">
              <a:off x="844254" y="3802559"/>
              <a:ext cx="1456585" cy="2769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b="1" kern="0" dirty="0">
                  <a:solidFill>
                    <a:schemeClr val="bg1">
                      <a:lumMod val="50000"/>
                    </a:schemeClr>
                  </a:solidFill>
                  <a:latin typeface="微软雅黑" pitchFamily="34" charset="-122"/>
                  <a:ea typeface="微软雅黑" pitchFamily="34" charset="-122"/>
                </a:rPr>
                <a:t>标题文字</a:t>
              </a:r>
              <a:endParaRPr lang="en-US" altLang="zh-CN" sz="1200" b="1" kern="0" dirty="0">
                <a:solidFill>
                  <a:schemeClr val="bg1">
                    <a:lumMod val="50000"/>
                  </a:schemeClr>
                </a:solidFill>
                <a:latin typeface="微软雅黑" pitchFamily="34" charset="-122"/>
                <a:ea typeface="微软雅黑" pitchFamily="34" charset="-122"/>
              </a:endParaRPr>
            </a:p>
          </p:txBody>
        </p:sp>
        <p:cxnSp>
          <p:nvCxnSpPr>
            <p:cNvPr id="23" name="直接连接符 22"/>
            <p:cNvCxnSpPr/>
            <p:nvPr/>
          </p:nvCxnSpPr>
          <p:spPr>
            <a:xfrm flipH="1">
              <a:off x="868640" y="4596802"/>
              <a:ext cx="2593242" cy="0"/>
            </a:xfrm>
            <a:prstGeom prst="line">
              <a:avLst/>
            </a:prstGeom>
            <a:noFill/>
            <a:ln w="12700" cap="flat" cmpd="sng" algn="ctr">
              <a:solidFill>
                <a:schemeClr val="tx1"/>
              </a:solidFill>
              <a:prstDash val="sysDot"/>
              <a:headEnd type="oval"/>
              <a:tailEnd type="oval"/>
            </a:ln>
            <a:effectLst/>
          </p:spPr>
        </p:cxnSp>
      </p:grpSp>
      <p:grpSp>
        <p:nvGrpSpPr>
          <p:cNvPr id="26" name="组合 25"/>
          <p:cNvGrpSpPr/>
          <p:nvPr/>
        </p:nvGrpSpPr>
        <p:grpSpPr>
          <a:xfrm>
            <a:off x="6003654" y="3056061"/>
            <a:ext cx="2572028" cy="784440"/>
            <a:chOff x="5654277" y="2820959"/>
            <a:chExt cx="2572375" cy="784440"/>
          </a:xfrm>
        </p:grpSpPr>
        <p:grpSp>
          <p:nvGrpSpPr>
            <p:cNvPr id="27" name="组合 44"/>
            <p:cNvGrpSpPr>
              <a:grpSpLocks/>
            </p:cNvGrpSpPr>
            <p:nvPr/>
          </p:nvGrpSpPr>
          <p:grpSpPr bwMode="auto">
            <a:xfrm flipH="1">
              <a:off x="6042252" y="3141849"/>
              <a:ext cx="2184400" cy="400110"/>
              <a:chOff x="-362770" y="3102960"/>
              <a:chExt cx="2183514" cy="400110"/>
            </a:xfrm>
          </p:grpSpPr>
          <p:sp>
            <p:nvSpPr>
              <p:cNvPr id="30" name="TextBox 11"/>
              <p:cNvSpPr txBox="1">
                <a:spLocks noChangeArrowheads="1"/>
              </p:cNvSpPr>
              <p:nvPr/>
            </p:nvSpPr>
            <p:spPr bwMode="auto">
              <a:xfrm>
                <a:off x="675034"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sp>
            <p:nvSpPr>
              <p:cNvPr id="31" name="TextBox 11"/>
              <p:cNvSpPr txBox="1">
                <a:spLocks noChangeArrowheads="1"/>
              </p:cNvSpPr>
              <p:nvPr/>
            </p:nvSpPr>
            <p:spPr bwMode="auto">
              <a:xfrm>
                <a:off x="-362770" y="3102960"/>
                <a:ext cx="1145710" cy="40011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    </a:t>
                </a:r>
                <a:endParaRPr lang="en-US" altLang="zh-CN" sz="1000" kern="0" dirty="0">
                  <a:solidFill>
                    <a:schemeClr val="bg1">
                      <a:lumMod val="50000"/>
                    </a:schemeClr>
                  </a:solidFill>
                  <a:latin typeface="微软雅黑" pitchFamily="34" charset="-122"/>
                  <a:ea typeface="微软雅黑" pitchFamily="34" charset="-122"/>
                </a:endParaRPr>
              </a:p>
              <a:p>
                <a:pPr eaLnBrk="1" hangingPunct="1">
                  <a:defRPr/>
                </a:pPr>
                <a:r>
                  <a:rPr lang="zh-CN" altLang="en-US" sz="1000" kern="0" dirty="0">
                    <a:solidFill>
                      <a:schemeClr val="bg1">
                        <a:lumMod val="50000"/>
                      </a:schemeClr>
                    </a:solidFill>
                    <a:latin typeface="微软雅黑" pitchFamily="34" charset="-122"/>
                    <a:ea typeface="微软雅黑" pitchFamily="34" charset="-122"/>
                  </a:rPr>
                  <a:t>点击添加文本</a:t>
                </a:r>
                <a:endParaRPr lang="en-US" altLang="zh-CN" sz="1000" kern="0" dirty="0">
                  <a:solidFill>
                    <a:schemeClr val="bg1">
                      <a:lumMod val="50000"/>
                    </a:schemeClr>
                  </a:solidFill>
                  <a:latin typeface="微软雅黑" pitchFamily="34" charset="-122"/>
                  <a:ea typeface="微软雅黑" pitchFamily="34" charset="-122"/>
                </a:endParaRPr>
              </a:p>
            </p:txBody>
          </p:sp>
        </p:grpSp>
        <p:sp>
          <p:nvSpPr>
            <p:cNvPr id="28" name="TextBox 11"/>
            <p:cNvSpPr txBox="1">
              <a:spLocks noChangeArrowheads="1"/>
            </p:cNvSpPr>
            <p:nvPr/>
          </p:nvSpPr>
          <p:spPr bwMode="auto">
            <a:xfrm flipH="1">
              <a:off x="6014317" y="2820959"/>
              <a:ext cx="1456585" cy="2769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b="1" kern="0" dirty="0">
                  <a:solidFill>
                    <a:schemeClr val="bg1">
                      <a:lumMod val="50000"/>
                    </a:schemeClr>
                  </a:solidFill>
                  <a:latin typeface="微软雅黑" pitchFamily="34" charset="-122"/>
                  <a:ea typeface="微软雅黑" pitchFamily="34" charset="-122"/>
                </a:rPr>
                <a:t>标题文字</a:t>
              </a:r>
              <a:endParaRPr lang="en-US" altLang="zh-CN" sz="1200" b="1" kern="0" dirty="0">
                <a:solidFill>
                  <a:schemeClr val="bg1">
                    <a:lumMod val="50000"/>
                  </a:schemeClr>
                </a:solidFill>
                <a:latin typeface="微软雅黑" pitchFamily="34" charset="-122"/>
                <a:ea typeface="微软雅黑" pitchFamily="34" charset="-122"/>
              </a:endParaRPr>
            </a:p>
          </p:txBody>
        </p:sp>
        <p:cxnSp>
          <p:nvCxnSpPr>
            <p:cNvPr id="29" name="直接连接符 28"/>
            <p:cNvCxnSpPr/>
            <p:nvPr/>
          </p:nvCxnSpPr>
          <p:spPr>
            <a:xfrm flipH="1">
              <a:off x="5654277" y="3605399"/>
              <a:ext cx="2548069" cy="0"/>
            </a:xfrm>
            <a:prstGeom prst="line">
              <a:avLst/>
            </a:prstGeom>
            <a:noFill/>
            <a:ln w="12700" cap="flat" cmpd="sng" algn="ctr">
              <a:solidFill>
                <a:schemeClr val="bg2"/>
              </a:solidFill>
              <a:prstDash val="sysDot"/>
              <a:headEnd type="oval"/>
              <a:tailEnd type="oval"/>
            </a:ln>
            <a:effectLst/>
          </p:spPr>
        </p:cxnSp>
      </p:grpSp>
    </p:spTree>
    <p:extLst>
      <p:ext uri="{BB962C8B-B14F-4D97-AF65-F5344CB8AC3E}">
        <p14:creationId xmlns:p14="http://schemas.microsoft.com/office/powerpoint/2010/main" val="633653065"/>
      </p:ext>
    </p:extLst>
  </p:cSld>
  <p:clrMapOvr>
    <a:masterClrMapping/>
  </p:clrMapOvr>
  <p:transition spd="slow"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8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par>
                                <p:cTn id="20" presetID="49" presetClass="path" presetSubtype="0" accel="50000" decel="50000" fill="hold" nodeType="withEffect">
                                  <p:stCondLst>
                                    <p:cond delay="0"/>
                                  </p:stCondLst>
                                  <p:childTnLst>
                                    <p:animMotion origin="layout" path="M 0.00031 0.00023 L -0.09464 -0.04669 " pathEditMode="relative" rAng="0" ptsTypes="AA">
                                      <p:cBhvr>
                                        <p:cTn id="21" dur="1000" spd="-100000" fill="hold"/>
                                        <p:tgtEl>
                                          <p:spTgt spid="5"/>
                                        </p:tgtEl>
                                        <p:attrNameLst>
                                          <p:attrName>ppt_x</p:attrName>
                                          <p:attrName>ppt_y</p:attrName>
                                        </p:attrNameLst>
                                      </p:cBhvr>
                                      <p:rCtr x="-4755" y="-2358"/>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childTnLst>
                                </p:cTn>
                              </p:par>
                              <p:par>
                                <p:cTn id="27" presetID="49" presetClass="path" presetSubtype="0" accel="50000" decel="50000" fill="hold" nodeType="withEffect">
                                  <p:stCondLst>
                                    <p:cond delay="0"/>
                                  </p:stCondLst>
                                  <p:childTnLst>
                                    <p:animMotion origin="layout" path="M 0.00061 0.00046 L 0.09618 -0.04669 " pathEditMode="relative" rAng="0" ptsTypes="AA">
                                      <p:cBhvr>
                                        <p:cTn id="28" dur="1000" spd="-100000" fill="hold"/>
                                        <p:tgtEl>
                                          <p:spTgt spid="11"/>
                                        </p:tgtEl>
                                        <p:attrNameLst>
                                          <p:attrName>ppt_x</p:attrName>
                                          <p:attrName>ppt_y</p:attrName>
                                        </p:attrNameLst>
                                      </p:cBhvr>
                                      <p:rCtr x="4771" y="-2358"/>
                                    </p:animMotion>
                                  </p:childTnLst>
                                </p:cTn>
                              </p:par>
                            </p:childTnLst>
                          </p:cTn>
                        </p:par>
                        <p:par>
                          <p:cTn id="29" fill="hold">
                            <p:stCondLst>
                              <p:cond delay="1000"/>
                            </p:stCondLst>
                            <p:childTnLst>
                              <p:par>
                                <p:cTn id="30" presetID="12" presetClass="entr" presetSubtype="2"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slide(fromRight)">
                                      <p:cBhvr>
                                        <p:cTn id="32" dur="1000"/>
                                        <p:tgtEl>
                                          <p:spTgt spid="14"/>
                                        </p:tgtEl>
                                      </p:cBhvr>
                                    </p:animEffect>
                                  </p:childTnLst>
                                </p:cTn>
                              </p:par>
                              <p:par>
                                <p:cTn id="33" presetID="1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slide(fromLeft)">
                                      <p:cBhvr>
                                        <p:cTn id="35" dur="1000"/>
                                        <p:tgtEl>
                                          <p:spTgt spid="20"/>
                                        </p:tgtEl>
                                      </p:cBhvr>
                                    </p:animEffect>
                                  </p:childTnLst>
                                </p:cTn>
                              </p:par>
                            </p:childTnLst>
                          </p:cTn>
                        </p:par>
                        <p:par>
                          <p:cTn id="36" fill="hold">
                            <p:stCondLst>
                              <p:cond delay="2000"/>
                            </p:stCondLst>
                            <p:childTnLst>
                              <p:par>
                                <p:cTn id="37" presetID="12" presetClass="entr" presetSubtype="2"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slide(fromRight)">
                                      <p:cBhvr>
                                        <p:cTn id="3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67639" y="1239487"/>
            <a:ext cx="2232536" cy="2232837"/>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9" name="Oval 8"/>
          <p:cNvSpPr/>
          <p:nvPr/>
        </p:nvSpPr>
        <p:spPr>
          <a:xfrm>
            <a:off x="3804515" y="1376382"/>
            <a:ext cx="1958784" cy="1959049"/>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0" name="Oval 9"/>
          <p:cNvSpPr/>
          <p:nvPr/>
        </p:nvSpPr>
        <p:spPr>
          <a:xfrm>
            <a:off x="3940487" y="1512373"/>
            <a:ext cx="1686840" cy="168706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1" name="Oval 10"/>
          <p:cNvSpPr/>
          <p:nvPr/>
        </p:nvSpPr>
        <p:spPr>
          <a:xfrm>
            <a:off x="4077628" y="1649532"/>
            <a:ext cx="1412557" cy="141274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2" name="Arc 11"/>
          <p:cNvSpPr/>
          <p:nvPr/>
        </p:nvSpPr>
        <p:spPr>
          <a:xfrm>
            <a:off x="3667639" y="1239487"/>
            <a:ext cx="2232536" cy="2232837"/>
          </a:xfrm>
          <a:prstGeom prst="arc">
            <a:avLst>
              <a:gd name="adj1" fmla="val 16200000"/>
              <a:gd name="adj2" fmla="val 21257035"/>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3" name="Arc 12"/>
          <p:cNvSpPr/>
          <p:nvPr/>
        </p:nvSpPr>
        <p:spPr>
          <a:xfrm>
            <a:off x="3804515" y="1376381"/>
            <a:ext cx="1958784" cy="1959049"/>
          </a:xfrm>
          <a:prstGeom prst="arc">
            <a:avLst>
              <a:gd name="adj1" fmla="val 16200000"/>
              <a:gd name="adj2" fmla="val 2624571"/>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4" name="Arc 13"/>
          <p:cNvSpPr/>
          <p:nvPr/>
        </p:nvSpPr>
        <p:spPr>
          <a:xfrm>
            <a:off x="3940487" y="1512373"/>
            <a:ext cx="1686840" cy="1687068"/>
          </a:xfrm>
          <a:prstGeom prst="arc">
            <a:avLst>
              <a:gd name="adj1" fmla="val 16200000"/>
              <a:gd name="adj2" fmla="val 8081276"/>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5" name="Arc 14"/>
          <p:cNvSpPr/>
          <p:nvPr/>
        </p:nvSpPr>
        <p:spPr>
          <a:xfrm>
            <a:off x="4077628" y="1649532"/>
            <a:ext cx="1412557" cy="1412748"/>
          </a:xfrm>
          <a:prstGeom prst="arc">
            <a:avLst>
              <a:gd name="adj1" fmla="val 16200000"/>
              <a:gd name="adj2" fmla="val 1237459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en-US" sz="1799"/>
          </a:p>
        </p:txBody>
      </p:sp>
      <p:sp>
        <p:nvSpPr>
          <p:cNvPr id="16" name="TextBox 15"/>
          <p:cNvSpPr txBox="1"/>
          <p:nvPr/>
        </p:nvSpPr>
        <p:spPr>
          <a:xfrm>
            <a:off x="4212835" y="2052512"/>
            <a:ext cx="1142144" cy="499993"/>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17" name="Straight Connector 28"/>
          <p:cNvCxnSpPr/>
          <p:nvPr/>
        </p:nvCxnSpPr>
        <p:spPr>
          <a:xfrm>
            <a:off x="5900173" y="2256225"/>
            <a:ext cx="959991"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29"/>
          <p:cNvCxnSpPr/>
          <p:nvPr/>
        </p:nvCxnSpPr>
        <p:spPr>
          <a:xfrm>
            <a:off x="5490184" y="3062280"/>
            <a:ext cx="1371415"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9" name="Straight Connector 30"/>
          <p:cNvCxnSpPr/>
          <p:nvPr/>
        </p:nvCxnSpPr>
        <p:spPr>
          <a:xfrm>
            <a:off x="3221548" y="2917153"/>
            <a:ext cx="959991"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31"/>
          <p:cNvCxnSpPr/>
          <p:nvPr/>
        </p:nvCxnSpPr>
        <p:spPr>
          <a:xfrm>
            <a:off x="3187643" y="2044281"/>
            <a:ext cx="959991"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21" name="TextBox 32"/>
          <p:cNvSpPr txBox="1"/>
          <p:nvPr/>
        </p:nvSpPr>
        <p:spPr>
          <a:xfrm>
            <a:off x="6933253" y="2128635"/>
            <a:ext cx="1672542" cy="746138"/>
          </a:xfrm>
          <a:prstGeom prst="rect">
            <a:avLst/>
          </a:prstGeom>
          <a:noFill/>
        </p:spPr>
        <p:txBody>
          <a:bodyPr wrap="square" lIns="68568" tIns="34284" rIns="68568" bIns="34284"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TextBox 33"/>
          <p:cNvSpPr txBox="1"/>
          <p:nvPr/>
        </p:nvSpPr>
        <p:spPr>
          <a:xfrm>
            <a:off x="6933253" y="2945065"/>
            <a:ext cx="1672542" cy="746138"/>
          </a:xfrm>
          <a:prstGeom prst="rect">
            <a:avLst/>
          </a:prstGeom>
          <a:noFill/>
        </p:spPr>
        <p:txBody>
          <a:bodyPr wrap="square" lIns="68568" tIns="34284" rIns="68568" bIns="34284"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34"/>
          <p:cNvSpPr txBox="1"/>
          <p:nvPr/>
        </p:nvSpPr>
        <p:spPr>
          <a:xfrm>
            <a:off x="1446531" y="1935786"/>
            <a:ext cx="1672542" cy="746138"/>
          </a:xfrm>
          <a:prstGeom prst="rect">
            <a:avLst/>
          </a:prstGeom>
          <a:noFill/>
        </p:spPr>
        <p:txBody>
          <a:bodyPr wrap="square" lIns="68568" tIns="34284" rIns="68568" bIns="34284"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 name="TextBox 35"/>
          <p:cNvSpPr txBox="1"/>
          <p:nvPr/>
        </p:nvSpPr>
        <p:spPr>
          <a:xfrm>
            <a:off x="1446531" y="2813613"/>
            <a:ext cx="1672542" cy="746138"/>
          </a:xfrm>
          <a:prstGeom prst="rect">
            <a:avLst/>
          </a:prstGeom>
          <a:noFill/>
        </p:spPr>
        <p:txBody>
          <a:bodyPr wrap="square" lIns="68568" tIns="34284" rIns="68568" bIns="34284"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37"/>
          <p:cNvSpPr txBox="1"/>
          <p:nvPr/>
        </p:nvSpPr>
        <p:spPr>
          <a:xfrm>
            <a:off x="1900311" y="3973338"/>
            <a:ext cx="5767190" cy="499993"/>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5228218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1000"/>
                                        <p:tgtEl>
                                          <p:spTgt spid="11"/>
                                        </p:tgtEl>
                                      </p:cBhvr>
                                    </p:animEffect>
                                  </p:childTnLst>
                                </p:cTn>
                              </p:par>
                              <p:par>
                                <p:cTn id="8" presetID="21" presetClass="entr" presetSubtype="1" fill="hold" grpId="0"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1000"/>
                                        <p:tgtEl>
                                          <p:spTgt spid="10"/>
                                        </p:tgtEl>
                                      </p:cBhvr>
                                    </p:animEffect>
                                  </p:childTnLst>
                                </p:cTn>
                              </p:par>
                              <p:par>
                                <p:cTn id="11" presetID="21" presetClass="entr" presetSubtype="1" fill="hold" grpId="0"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1000"/>
                                        <p:tgtEl>
                                          <p:spTgt spid="9"/>
                                        </p:tgtEl>
                                      </p:cBhvr>
                                    </p:animEffect>
                                  </p:childTnLst>
                                </p:cTn>
                              </p:par>
                              <p:par>
                                <p:cTn id="14" presetID="21" presetClass="entr" presetSubtype="1" fill="hold" grpId="0" nodeType="withEffect">
                                  <p:stCondLst>
                                    <p:cond delay="75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1000"/>
                                        <p:tgtEl>
                                          <p:spTgt spid="8"/>
                                        </p:tgtEl>
                                      </p:cBhvr>
                                    </p:animEffect>
                                  </p:childTnLst>
                                </p:cTn>
                              </p:par>
                            </p:childTnLst>
                          </p:cTn>
                        </p:par>
                        <p:par>
                          <p:cTn id="17" fill="hold">
                            <p:stCondLst>
                              <p:cond delay="1750"/>
                            </p:stCondLst>
                            <p:childTnLst>
                              <p:par>
                                <p:cTn id="18" presetID="53" presetClass="entr" presetSubtype="16"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cTn>
                              </p:par>
                            </p:childTnLst>
                          </p:cTn>
                        </p:par>
                        <p:par>
                          <p:cTn id="23" fill="hold">
                            <p:stCondLst>
                              <p:cond delay="2250"/>
                            </p:stCondLst>
                            <p:childTnLst>
                              <p:par>
                                <p:cTn id="24" presetID="21" presetClass="entr" presetSubtype="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3750"/>
                            </p:stCondLst>
                            <p:childTnLst>
                              <p:par>
                                <p:cTn id="32" presetID="22" presetClass="entr" presetSubtype="8"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childTnLst>
                          </p:cTn>
                        </p:par>
                        <p:par>
                          <p:cTn id="35" fill="hold">
                            <p:stCondLst>
                              <p:cond delay="4250"/>
                            </p:stCondLst>
                            <p:childTnLst>
                              <p:par>
                                <p:cTn id="36" presetID="21" presetClass="entr" presetSubtype="1"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heel(1)">
                                      <p:cBhvr>
                                        <p:cTn id="38" dur="1000"/>
                                        <p:tgtEl>
                                          <p:spTgt spid="13"/>
                                        </p:tgtEl>
                                      </p:cBhvr>
                                    </p:animEffect>
                                  </p:childTnLst>
                                </p:cTn>
                              </p:par>
                            </p:childTnLst>
                          </p:cTn>
                        </p:par>
                        <p:par>
                          <p:cTn id="39" fill="hold">
                            <p:stCondLst>
                              <p:cond delay="52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575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6250"/>
                            </p:stCondLst>
                            <p:childTnLst>
                              <p:par>
                                <p:cTn id="48" presetID="21" presetClass="entr" presetSubtype="1"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heel(1)">
                                      <p:cBhvr>
                                        <p:cTn id="50" dur="1000"/>
                                        <p:tgtEl>
                                          <p:spTgt spid="14"/>
                                        </p:tgtEl>
                                      </p:cBhvr>
                                    </p:animEffect>
                                  </p:childTnLst>
                                </p:cTn>
                              </p:par>
                            </p:childTnLst>
                          </p:cTn>
                        </p:par>
                        <p:par>
                          <p:cTn id="51" fill="hold">
                            <p:stCondLst>
                              <p:cond delay="7250"/>
                            </p:stCondLst>
                            <p:childTnLst>
                              <p:par>
                                <p:cTn id="52" presetID="22" presetClass="entr" presetSubtype="2" fill="hold"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right)">
                                      <p:cBhvr>
                                        <p:cTn id="54" dur="500"/>
                                        <p:tgtEl>
                                          <p:spTgt spid="19"/>
                                        </p:tgtEl>
                                      </p:cBhvr>
                                    </p:animEffect>
                                  </p:childTnLst>
                                </p:cTn>
                              </p:par>
                            </p:childTnLst>
                          </p:cTn>
                        </p:par>
                        <p:par>
                          <p:cTn id="55" fill="hold">
                            <p:stCondLst>
                              <p:cond delay="7750"/>
                            </p:stCondLst>
                            <p:childTnLst>
                              <p:par>
                                <p:cTn id="56" presetID="22" presetClass="entr" presetSubtype="2"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right)">
                                      <p:cBhvr>
                                        <p:cTn id="58" dur="500"/>
                                        <p:tgtEl>
                                          <p:spTgt spid="24"/>
                                        </p:tgtEl>
                                      </p:cBhvr>
                                    </p:animEffect>
                                  </p:childTnLst>
                                </p:cTn>
                              </p:par>
                            </p:childTnLst>
                          </p:cTn>
                        </p:par>
                        <p:par>
                          <p:cTn id="59" fill="hold">
                            <p:stCondLst>
                              <p:cond delay="8250"/>
                            </p:stCondLst>
                            <p:childTnLst>
                              <p:par>
                                <p:cTn id="60" presetID="21" presetClass="entr" presetSubtype="1"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heel(1)">
                                      <p:cBhvr>
                                        <p:cTn id="62" dur="1000"/>
                                        <p:tgtEl>
                                          <p:spTgt spid="15"/>
                                        </p:tgtEl>
                                      </p:cBhvr>
                                    </p:animEffect>
                                  </p:childTnLst>
                                </p:cTn>
                              </p:par>
                            </p:childTnLst>
                          </p:cTn>
                        </p:par>
                        <p:par>
                          <p:cTn id="63" fill="hold">
                            <p:stCondLst>
                              <p:cond delay="9250"/>
                            </p:stCondLst>
                            <p:childTnLst>
                              <p:par>
                                <p:cTn id="64" presetID="22" presetClass="entr" presetSubtype="2"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right)">
                                      <p:cBhvr>
                                        <p:cTn id="66" dur="500"/>
                                        <p:tgtEl>
                                          <p:spTgt spid="20"/>
                                        </p:tgtEl>
                                      </p:cBhvr>
                                    </p:animEffect>
                                  </p:childTnLst>
                                </p:cTn>
                              </p:par>
                            </p:childTnLst>
                          </p:cTn>
                        </p:par>
                        <p:par>
                          <p:cTn id="67" fill="hold">
                            <p:stCondLst>
                              <p:cond delay="9750"/>
                            </p:stCondLst>
                            <p:childTnLst>
                              <p:par>
                                <p:cTn id="68" presetID="22" presetClass="entr" presetSubtype="2"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right)">
                                      <p:cBhvr>
                                        <p:cTn id="70" dur="500"/>
                                        <p:tgtEl>
                                          <p:spTgt spid="23"/>
                                        </p:tgtEl>
                                      </p:cBhvr>
                                    </p:animEffect>
                                  </p:childTnLst>
                                </p:cTn>
                              </p:par>
                            </p:childTnLst>
                          </p:cTn>
                        </p:par>
                        <p:par>
                          <p:cTn id="71" fill="hold">
                            <p:stCondLst>
                              <p:cond delay="1025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750"/>
                                        <p:tgtEl>
                                          <p:spTgt spid="25"/>
                                        </p:tgtEl>
                                      </p:cBhvr>
                                    </p:animEffect>
                                    <p:anim calcmode="lin" valueType="num">
                                      <p:cBhvr>
                                        <p:cTn id="75" dur="750" fill="hold"/>
                                        <p:tgtEl>
                                          <p:spTgt spid="25"/>
                                        </p:tgtEl>
                                        <p:attrNameLst>
                                          <p:attrName>ppt_x</p:attrName>
                                        </p:attrNameLst>
                                      </p:cBhvr>
                                      <p:tavLst>
                                        <p:tav tm="0">
                                          <p:val>
                                            <p:strVal val="#ppt_x"/>
                                          </p:val>
                                        </p:tav>
                                        <p:tav tm="100000">
                                          <p:val>
                                            <p:strVal val="#ppt_x"/>
                                          </p:val>
                                        </p:tav>
                                      </p:tavLst>
                                    </p:anim>
                                    <p:anim calcmode="lin" valueType="num">
                                      <p:cBhvr>
                                        <p:cTn id="76" dur="750" fill="hold"/>
                                        <p:tgtEl>
                                          <p:spTgt spid="25"/>
                                        </p:tgtEl>
                                        <p:attrNameLst>
                                          <p:attrName>ppt_y</p:attrName>
                                        </p:attrNameLst>
                                      </p:cBhvr>
                                      <p:tavLst>
                                        <p:tav tm="0">
                                          <p:val>
                                            <p:strVal val="#ppt_y+.1"/>
                                          </p:val>
                                        </p:tav>
                                        <p:tav tm="100000">
                                          <p:val>
                                            <p:strVal val="#ppt_y"/>
                                          </p:val>
                                        </p:tav>
                                      </p:tavLst>
                                    </p:anim>
                                  </p:childTnLst>
                                </p:cTn>
                              </p:par>
                              <p:par>
                                <p:cTn id="77" presetID="53" presetClass="exit" presetSubtype="544" fill="hold" grpId="1" nodeType="withEffect">
                                  <p:stCondLst>
                                    <p:cond delay="0"/>
                                  </p:stCondLst>
                                  <p:childTnLst>
                                    <p:anim calcmode="lin" valueType="num">
                                      <p:cBhvr>
                                        <p:cTn id="78" dur="750"/>
                                        <p:tgtEl>
                                          <p:spTgt spid="11"/>
                                        </p:tgtEl>
                                        <p:attrNameLst>
                                          <p:attrName>ppt_w</p:attrName>
                                        </p:attrNameLst>
                                      </p:cBhvr>
                                      <p:tavLst>
                                        <p:tav tm="0">
                                          <p:val>
                                            <p:strVal val="ppt_w"/>
                                          </p:val>
                                        </p:tav>
                                        <p:tav tm="100000">
                                          <p:val>
                                            <p:fltVal val="0"/>
                                          </p:val>
                                        </p:tav>
                                      </p:tavLst>
                                    </p:anim>
                                    <p:anim calcmode="lin" valueType="num">
                                      <p:cBhvr>
                                        <p:cTn id="79" dur="750"/>
                                        <p:tgtEl>
                                          <p:spTgt spid="11"/>
                                        </p:tgtEl>
                                        <p:attrNameLst>
                                          <p:attrName>ppt_h</p:attrName>
                                        </p:attrNameLst>
                                      </p:cBhvr>
                                      <p:tavLst>
                                        <p:tav tm="0">
                                          <p:val>
                                            <p:strVal val="ppt_h"/>
                                          </p:val>
                                        </p:tav>
                                        <p:tav tm="100000">
                                          <p:val>
                                            <p:fltVal val="0"/>
                                          </p:val>
                                        </p:tav>
                                      </p:tavLst>
                                    </p:anim>
                                    <p:animEffect transition="out" filter="fade">
                                      <p:cBhvr>
                                        <p:cTn id="80" dur="750"/>
                                        <p:tgtEl>
                                          <p:spTgt spid="11"/>
                                        </p:tgtEl>
                                      </p:cBhvr>
                                    </p:animEffect>
                                    <p:anim calcmode="lin" valueType="num">
                                      <p:cBhvr>
                                        <p:cTn id="81" dur="750"/>
                                        <p:tgtEl>
                                          <p:spTgt spid="11"/>
                                        </p:tgtEl>
                                        <p:attrNameLst>
                                          <p:attrName>ppt_x</p:attrName>
                                        </p:attrNameLst>
                                      </p:cBhvr>
                                      <p:tavLst>
                                        <p:tav tm="0">
                                          <p:val>
                                            <p:strVal val="ppt_x"/>
                                          </p:val>
                                        </p:tav>
                                        <p:tav tm="100000">
                                          <p:val>
                                            <p:fltVal val="0.5"/>
                                          </p:val>
                                        </p:tav>
                                      </p:tavLst>
                                    </p:anim>
                                    <p:anim calcmode="lin" valueType="num">
                                      <p:cBhvr>
                                        <p:cTn id="82" dur="750"/>
                                        <p:tgtEl>
                                          <p:spTgt spid="11"/>
                                        </p:tgtEl>
                                        <p:attrNameLst>
                                          <p:attrName>ppt_y</p:attrName>
                                        </p:attrNameLst>
                                      </p:cBhvr>
                                      <p:tavLst>
                                        <p:tav tm="0">
                                          <p:val>
                                            <p:strVal val="ppt_y"/>
                                          </p:val>
                                        </p:tav>
                                        <p:tav tm="100000">
                                          <p:val>
                                            <p:fltVal val="0.5"/>
                                          </p:val>
                                        </p:tav>
                                      </p:tavLst>
                                    </p:anim>
                                    <p:set>
                                      <p:cBhvr>
                                        <p:cTn id="83" dur="1" fill="hold">
                                          <p:stCondLst>
                                            <p:cond delay="749"/>
                                          </p:stCondLst>
                                        </p:cTn>
                                        <p:tgtEl>
                                          <p:spTgt spid="11"/>
                                        </p:tgtEl>
                                        <p:attrNameLst>
                                          <p:attrName>style.visibility</p:attrName>
                                        </p:attrNameLst>
                                      </p:cBhvr>
                                      <p:to>
                                        <p:strVal val="hidden"/>
                                      </p:to>
                                    </p:set>
                                  </p:childTnLst>
                                </p:cTn>
                              </p:par>
                              <p:par>
                                <p:cTn id="84" presetID="53" presetClass="exit" presetSubtype="544" fill="hold" grpId="1" nodeType="withEffect">
                                  <p:stCondLst>
                                    <p:cond delay="0"/>
                                  </p:stCondLst>
                                  <p:childTnLst>
                                    <p:anim calcmode="lin" valueType="num">
                                      <p:cBhvr>
                                        <p:cTn id="85" dur="750"/>
                                        <p:tgtEl>
                                          <p:spTgt spid="10"/>
                                        </p:tgtEl>
                                        <p:attrNameLst>
                                          <p:attrName>ppt_w</p:attrName>
                                        </p:attrNameLst>
                                      </p:cBhvr>
                                      <p:tavLst>
                                        <p:tav tm="0">
                                          <p:val>
                                            <p:strVal val="ppt_w"/>
                                          </p:val>
                                        </p:tav>
                                        <p:tav tm="100000">
                                          <p:val>
                                            <p:fltVal val="0"/>
                                          </p:val>
                                        </p:tav>
                                      </p:tavLst>
                                    </p:anim>
                                    <p:anim calcmode="lin" valueType="num">
                                      <p:cBhvr>
                                        <p:cTn id="86" dur="750"/>
                                        <p:tgtEl>
                                          <p:spTgt spid="10"/>
                                        </p:tgtEl>
                                        <p:attrNameLst>
                                          <p:attrName>ppt_h</p:attrName>
                                        </p:attrNameLst>
                                      </p:cBhvr>
                                      <p:tavLst>
                                        <p:tav tm="0">
                                          <p:val>
                                            <p:strVal val="ppt_h"/>
                                          </p:val>
                                        </p:tav>
                                        <p:tav tm="100000">
                                          <p:val>
                                            <p:fltVal val="0"/>
                                          </p:val>
                                        </p:tav>
                                      </p:tavLst>
                                    </p:anim>
                                    <p:animEffect transition="out" filter="fade">
                                      <p:cBhvr>
                                        <p:cTn id="87" dur="750"/>
                                        <p:tgtEl>
                                          <p:spTgt spid="10"/>
                                        </p:tgtEl>
                                      </p:cBhvr>
                                    </p:animEffect>
                                    <p:anim calcmode="lin" valueType="num">
                                      <p:cBhvr>
                                        <p:cTn id="88" dur="750"/>
                                        <p:tgtEl>
                                          <p:spTgt spid="10"/>
                                        </p:tgtEl>
                                        <p:attrNameLst>
                                          <p:attrName>ppt_x</p:attrName>
                                        </p:attrNameLst>
                                      </p:cBhvr>
                                      <p:tavLst>
                                        <p:tav tm="0">
                                          <p:val>
                                            <p:strVal val="ppt_x"/>
                                          </p:val>
                                        </p:tav>
                                        <p:tav tm="100000">
                                          <p:val>
                                            <p:fltVal val="0.5"/>
                                          </p:val>
                                        </p:tav>
                                      </p:tavLst>
                                    </p:anim>
                                    <p:anim calcmode="lin" valueType="num">
                                      <p:cBhvr>
                                        <p:cTn id="89" dur="750"/>
                                        <p:tgtEl>
                                          <p:spTgt spid="10"/>
                                        </p:tgtEl>
                                        <p:attrNameLst>
                                          <p:attrName>ppt_y</p:attrName>
                                        </p:attrNameLst>
                                      </p:cBhvr>
                                      <p:tavLst>
                                        <p:tav tm="0">
                                          <p:val>
                                            <p:strVal val="ppt_y"/>
                                          </p:val>
                                        </p:tav>
                                        <p:tav tm="100000">
                                          <p:val>
                                            <p:fltVal val="0.5"/>
                                          </p:val>
                                        </p:tav>
                                      </p:tavLst>
                                    </p:anim>
                                    <p:set>
                                      <p:cBhvr>
                                        <p:cTn id="90" dur="1" fill="hold">
                                          <p:stCondLst>
                                            <p:cond delay="749"/>
                                          </p:stCondLst>
                                        </p:cTn>
                                        <p:tgtEl>
                                          <p:spTgt spid="10"/>
                                        </p:tgtEl>
                                        <p:attrNameLst>
                                          <p:attrName>style.visibility</p:attrName>
                                        </p:attrNameLst>
                                      </p:cBhvr>
                                      <p:to>
                                        <p:strVal val="hidden"/>
                                      </p:to>
                                    </p:set>
                                  </p:childTnLst>
                                </p:cTn>
                              </p:par>
                              <p:par>
                                <p:cTn id="91" presetID="53" presetClass="exit" presetSubtype="544" fill="hold" grpId="1" nodeType="withEffect">
                                  <p:stCondLst>
                                    <p:cond delay="0"/>
                                  </p:stCondLst>
                                  <p:childTnLst>
                                    <p:anim calcmode="lin" valueType="num">
                                      <p:cBhvr>
                                        <p:cTn id="92" dur="750"/>
                                        <p:tgtEl>
                                          <p:spTgt spid="9"/>
                                        </p:tgtEl>
                                        <p:attrNameLst>
                                          <p:attrName>ppt_w</p:attrName>
                                        </p:attrNameLst>
                                      </p:cBhvr>
                                      <p:tavLst>
                                        <p:tav tm="0">
                                          <p:val>
                                            <p:strVal val="ppt_w"/>
                                          </p:val>
                                        </p:tav>
                                        <p:tav tm="100000">
                                          <p:val>
                                            <p:fltVal val="0"/>
                                          </p:val>
                                        </p:tav>
                                      </p:tavLst>
                                    </p:anim>
                                    <p:anim calcmode="lin" valueType="num">
                                      <p:cBhvr>
                                        <p:cTn id="93" dur="750"/>
                                        <p:tgtEl>
                                          <p:spTgt spid="9"/>
                                        </p:tgtEl>
                                        <p:attrNameLst>
                                          <p:attrName>ppt_h</p:attrName>
                                        </p:attrNameLst>
                                      </p:cBhvr>
                                      <p:tavLst>
                                        <p:tav tm="0">
                                          <p:val>
                                            <p:strVal val="ppt_h"/>
                                          </p:val>
                                        </p:tav>
                                        <p:tav tm="100000">
                                          <p:val>
                                            <p:fltVal val="0"/>
                                          </p:val>
                                        </p:tav>
                                      </p:tavLst>
                                    </p:anim>
                                    <p:animEffect transition="out" filter="fade">
                                      <p:cBhvr>
                                        <p:cTn id="94" dur="750"/>
                                        <p:tgtEl>
                                          <p:spTgt spid="9"/>
                                        </p:tgtEl>
                                      </p:cBhvr>
                                    </p:animEffect>
                                    <p:anim calcmode="lin" valueType="num">
                                      <p:cBhvr>
                                        <p:cTn id="95" dur="750"/>
                                        <p:tgtEl>
                                          <p:spTgt spid="9"/>
                                        </p:tgtEl>
                                        <p:attrNameLst>
                                          <p:attrName>ppt_x</p:attrName>
                                        </p:attrNameLst>
                                      </p:cBhvr>
                                      <p:tavLst>
                                        <p:tav tm="0">
                                          <p:val>
                                            <p:strVal val="ppt_x"/>
                                          </p:val>
                                        </p:tav>
                                        <p:tav tm="100000">
                                          <p:val>
                                            <p:fltVal val="0.5"/>
                                          </p:val>
                                        </p:tav>
                                      </p:tavLst>
                                    </p:anim>
                                    <p:anim calcmode="lin" valueType="num">
                                      <p:cBhvr>
                                        <p:cTn id="96" dur="750"/>
                                        <p:tgtEl>
                                          <p:spTgt spid="9"/>
                                        </p:tgtEl>
                                        <p:attrNameLst>
                                          <p:attrName>ppt_y</p:attrName>
                                        </p:attrNameLst>
                                      </p:cBhvr>
                                      <p:tavLst>
                                        <p:tav tm="0">
                                          <p:val>
                                            <p:strVal val="ppt_y"/>
                                          </p:val>
                                        </p:tav>
                                        <p:tav tm="100000">
                                          <p:val>
                                            <p:fltVal val="0.5"/>
                                          </p:val>
                                        </p:tav>
                                      </p:tavLst>
                                    </p:anim>
                                    <p:set>
                                      <p:cBhvr>
                                        <p:cTn id="97" dur="1" fill="hold">
                                          <p:stCondLst>
                                            <p:cond delay="749"/>
                                          </p:stCondLst>
                                        </p:cTn>
                                        <p:tgtEl>
                                          <p:spTgt spid="9"/>
                                        </p:tgtEl>
                                        <p:attrNameLst>
                                          <p:attrName>style.visibility</p:attrName>
                                        </p:attrNameLst>
                                      </p:cBhvr>
                                      <p:to>
                                        <p:strVal val="hidden"/>
                                      </p:to>
                                    </p:set>
                                  </p:childTnLst>
                                </p:cTn>
                              </p:par>
                              <p:par>
                                <p:cTn id="98" presetID="53" presetClass="exit" presetSubtype="544" fill="hold" grpId="1" nodeType="withEffect">
                                  <p:stCondLst>
                                    <p:cond delay="0"/>
                                  </p:stCondLst>
                                  <p:childTnLst>
                                    <p:anim calcmode="lin" valueType="num">
                                      <p:cBhvr>
                                        <p:cTn id="99" dur="750"/>
                                        <p:tgtEl>
                                          <p:spTgt spid="8"/>
                                        </p:tgtEl>
                                        <p:attrNameLst>
                                          <p:attrName>ppt_w</p:attrName>
                                        </p:attrNameLst>
                                      </p:cBhvr>
                                      <p:tavLst>
                                        <p:tav tm="0">
                                          <p:val>
                                            <p:strVal val="ppt_w"/>
                                          </p:val>
                                        </p:tav>
                                        <p:tav tm="100000">
                                          <p:val>
                                            <p:fltVal val="0"/>
                                          </p:val>
                                        </p:tav>
                                      </p:tavLst>
                                    </p:anim>
                                    <p:anim calcmode="lin" valueType="num">
                                      <p:cBhvr>
                                        <p:cTn id="100" dur="750"/>
                                        <p:tgtEl>
                                          <p:spTgt spid="8"/>
                                        </p:tgtEl>
                                        <p:attrNameLst>
                                          <p:attrName>ppt_h</p:attrName>
                                        </p:attrNameLst>
                                      </p:cBhvr>
                                      <p:tavLst>
                                        <p:tav tm="0">
                                          <p:val>
                                            <p:strVal val="ppt_h"/>
                                          </p:val>
                                        </p:tav>
                                        <p:tav tm="100000">
                                          <p:val>
                                            <p:fltVal val="0"/>
                                          </p:val>
                                        </p:tav>
                                      </p:tavLst>
                                    </p:anim>
                                    <p:animEffect transition="out" filter="fade">
                                      <p:cBhvr>
                                        <p:cTn id="101" dur="750"/>
                                        <p:tgtEl>
                                          <p:spTgt spid="8"/>
                                        </p:tgtEl>
                                      </p:cBhvr>
                                    </p:animEffect>
                                    <p:anim calcmode="lin" valueType="num">
                                      <p:cBhvr>
                                        <p:cTn id="102" dur="750"/>
                                        <p:tgtEl>
                                          <p:spTgt spid="8"/>
                                        </p:tgtEl>
                                        <p:attrNameLst>
                                          <p:attrName>ppt_x</p:attrName>
                                        </p:attrNameLst>
                                      </p:cBhvr>
                                      <p:tavLst>
                                        <p:tav tm="0">
                                          <p:val>
                                            <p:strVal val="ppt_x"/>
                                          </p:val>
                                        </p:tav>
                                        <p:tav tm="100000">
                                          <p:val>
                                            <p:fltVal val="0.5"/>
                                          </p:val>
                                        </p:tav>
                                      </p:tavLst>
                                    </p:anim>
                                    <p:anim calcmode="lin" valueType="num">
                                      <p:cBhvr>
                                        <p:cTn id="103" dur="750"/>
                                        <p:tgtEl>
                                          <p:spTgt spid="8"/>
                                        </p:tgtEl>
                                        <p:attrNameLst>
                                          <p:attrName>ppt_y</p:attrName>
                                        </p:attrNameLst>
                                      </p:cBhvr>
                                      <p:tavLst>
                                        <p:tav tm="0">
                                          <p:val>
                                            <p:strVal val="ppt_y"/>
                                          </p:val>
                                        </p:tav>
                                        <p:tav tm="100000">
                                          <p:val>
                                            <p:fltVal val="0.5"/>
                                          </p:val>
                                        </p:tav>
                                      </p:tavLst>
                                    </p:anim>
                                    <p:set>
                                      <p:cBhvr>
                                        <p:cTn id="104" dur="1" fill="hold">
                                          <p:stCondLst>
                                            <p:cond delay="749"/>
                                          </p:stCondLst>
                                        </p:cTn>
                                        <p:tgtEl>
                                          <p:spTgt spid="8"/>
                                        </p:tgtEl>
                                        <p:attrNameLst>
                                          <p:attrName>style.visibility</p:attrName>
                                        </p:attrNameLst>
                                      </p:cBhvr>
                                      <p:to>
                                        <p:strVal val="hidden"/>
                                      </p:to>
                                    </p:set>
                                  </p:childTnLst>
                                </p:cTn>
                              </p:par>
                              <p:par>
                                <p:cTn id="105" presetID="53" presetClass="exit" presetSubtype="544" fill="hold" grpId="1" nodeType="withEffect">
                                  <p:stCondLst>
                                    <p:cond delay="0"/>
                                  </p:stCondLst>
                                  <p:childTnLst>
                                    <p:anim calcmode="lin" valueType="num">
                                      <p:cBhvr>
                                        <p:cTn id="106" dur="750"/>
                                        <p:tgtEl>
                                          <p:spTgt spid="16"/>
                                        </p:tgtEl>
                                        <p:attrNameLst>
                                          <p:attrName>ppt_w</p:attrName>
                                        </p:attrNameLst>
                                      </p:cBhvr>
                                      <p:tavLst>
                                        <p:tav tm="0">
                                          <p:val>
                                            <p:strVal val="ppt_w"/>
                                          </p:val>
                                        </p:tav>
                                        <p:tav tm="100000">
                                          <p:val>
                                            <p:fltVal val="0"/>
                                          </p:val>
                                        </p:tav>
                                      </p:tavLst>
                                    </p:anim>
                                    <p:anim calcmode="lin" valueType="num">
                                      <p:cBhvr>
                                        <p:cTn id="107" dur="750"/>
                                        <p:tgtEl>
                                          <p:spTgt spid="16"/>
                                        </p:tgtEl>
                                        <p:attrNameLst>
                                          <p:attrName>ppt_h</p:attrName>
                                        </p:attrNameLst>
                                      </p:cBhvr>
                                      <p:tavLst>
                                        <p:tav tm="0">
                                          <p:val>
                                            <p:strVal val="ppt_h"/>
                                          </p:val>
                                        </p:tav>
                                        <p:tav tm="100000">
                                          <p:val>
                                            <p:fltVal val="0"/>
                                          </p:val>
                                        </p:tav>
                                      </p:tavLst>
                                    </p:anim>
                                    <p:animEffect transition="out" filter="fade">
                                      <p:cBhvr>
                                        <p:cTn id="108" dur="750"/>
                                        <p:tgtEl>
                                          <p:spTgt spid="16"/>
                                        </p:tgtEl>
                                      </p:cBhvr>
                                    </p:animEffect>
                                    <p:anim calcmode="lin" valueType="num">
                                      <p:cBhvr>
                                        <p:cTn id="109" dur="750"/>
                                        <p:tgtEl>
                                          <p:spTgt spid="16"/>
                                        </p:tgtEl>
                                        <p:attrNameLst>
                                          <p:attrName>ppt_x</p:attrName>
                                        </p:attrNameLst>
                                      </p:cBhvr>
                                      <p:tavLst>
                                        <p:tav tm="0">
                                          <p:val>
                                            <p:strVal val="ppt_x"/>
                                          </p:val>
                                        </p:tav>
                                        <p:tav tm="100000">
                                          <p:val>
                                            <p:fltVal val="0.5"/>
                                          </p:val>
                                        </p:tav>
                                      </p:tavLst>
                                    </p:anim>
                                    <p:anim calcmode="lin" valueType="num">
                                      <p:cBhvr>
                                        <p:cTn id="110" dur="750"/>
                                        <p:tgtEl>
                                          <p:spTgt spid="16"/>
                                        </p:tgtEl>
                                        <p:attrNameLst>
                                          <p:attrName>ppt_y</p:attrName>
                                        </p:attrNameLst>
                                      </p:cBhvr>
                                      <p:tavLst>
                                        <p:tav tm="0">
                                          <p:val>
                                            <p:strVal val="ppt_y"/>
                                          </p:val>
                                        </p:tav>
                                        <p:tav tm="100000">
                                          <p:val>
                                            <p:fltVal val="0.5"/>
                                          </p:val>
                                        </p:tav>
                                      </p:tavLst>
                                    </p:anim>
                                    <p:set>
                                      <p:cBhvr>
                                        <p:cTn id="111" dur="1" fill="hold">
                                          <p:stCondLst>
                                            <p:cond delay="749"/>
                                          </p:stCondLst>
                                        </p:cTn>
                                        <p:tgtEl>
                                          <p:spTgt spid="16"/>
                                        </p:tgtEl>
                                        <p:attrNameLst>
                                          <p:attrName>style.visibility</p:attrName>
                                        </p:attrNameLst>
                                      </p:cBhvr>
                                      <p:to>
                                        <p:strVal val="hidden"/>
                                      </p:to>
                                    </p:set>
                                  </p:childTnLst>
                                </p:cTn>
                              </p:par>
                              <p:par>
                                <p:cTn id="112" presetID="53" presetClass="exit" presetSubtype="544" fill="hold" grpId="1" nodeType="withEffect">
                                  <p:stCondLst>
                                    <p:cond delay="0"/>
                                  </p:stCondLst>
                                  <p:childTnLst>
                                    <p:anim calcmode="lin" valueType="num">
                                      <p:cBhvr>
                                        <p:cTn id="113" dur="750"/>
                                        <p:tgtEl>
                                          <p:spTgt spid="12"/>
                                        </p:tgtEl>
                                        <p:attrNameLst>
                                          <p:attrName>ppt_w</p:attrName>
                                        </p:attrNameLst>
                                      </p:cBhvr>
                                      <p:tavLst>
                                        <p:tav tm="0">
                                          <p:val>
                                            <p:strVal val="ppt_w"/>
                                          </p:val>
                                        </p:tav>
                                        <p:tav tm="100000">
                                          <p:val>
                                            <p:fltVal val="0"/>
                                          </p:val>
                                        </p:tav>
                                      </p:tavLst>
                                    </p:anim>
                                    <p:anim calcmode="lin" valueType="num">
                                      <p:cBhvr>
                                        <p:cTn id="114" dur="750"/>
                                        <p:tgtEl>
                                          <p:spTgt spid="12"/>
                                        </p:tgtEl>
                                        <p:attrNameLst>
                                          <p:attrName>ppt_h</p:attrName>
                                        </p:attrNameLst>
                                      </p:cBhvr>
                                      <p:tavLst>
                                        <p:tav tm="0">
                                          <p:val>
                                            <p:strVal val="ppt_h"/>
                                          </p:val>
                                        </p:tav>
                                        <p:tav tm="100000">
                                          <p:val>
                                            <p:fltVal val="0"/>
                                          </p:val>
                                        </p:tav>
                                      </p:tavLst>
                                    </p:anim>
                                    <p:animEffect transition="out" filter="fade">
                                      <p:cBhvr>
                                        <p:cTn id="115" dur="750"/>
                                        <p:tgtEl>
                                          <p:spTgt spid="12"/>
                                        </p:tgtEl>
                                      </p:cBhvr>
                                    </p:animEffect>
                                    <p:anim calcmode="lin" valueType="num">
                                      <p:cBhvr>
                                        <p:cTn id="116" dur="750"/>
                                        <p:tgtEl>
                                          <p:spTgt spid="12"/>
                                        </p:tgtEl>
                                        <p:attrNameLst>
                                          <p:attrName>ppt_x</p:attrName>
                                        </p:attrNameLst>
                                      </p:cBhvr>
                                      <p:tavLst>
                                        <p:tav tm="0">
                                          <p:val>
                                            <p:strVal val="ppt_x"/>
                                          </p:val>
                                        </p:tav>
                                        <p:tav tm="100000">
                                          <p:val>
                                            <p:fltVal val="0.5"/>
                                          </p:val>
                                        </p:tav>
                                      </p:tavLst>
                                    </p:anim>
                                    <p:anim calcmode="lin" valueType="num">
                                      <p:cBhvr>
                                        <p:cTn id="117" dur="750"/>
                                        <p:tgtEl>
                                          <p:spTgt spid="12"/>
                                        </p:tgtEl>
                                        <p:attrNameLst>
                                          <p:attrName>ppt_y</p:attrName>
                                        </p:attrNameLst>
                                      </p:cBhvr>
                                      <p:tavLst>
                                        <p:tav tm="0">
                                          <p:val>
                                            <p:strVal val="ppt_y"/>
                                          </p:val>
                                        </p:tav>
                                        <p:tav tm="100000">
                                          <p:val>
                                            <p:fltVal val="0.5"/>
                                          </p:val>
                                        </p:tav>
                                      </p:tavLst>
                                    </p:anim>
                                    <p:set>
                                      <p:cBhvr>
                                        <p:cTn id="118" dur="1" fill="hold">
                                          <p:stCondLst>
                                            <p:cond delay="749"/>
                                          </p:stCondLst>
                                        </p:cTn>
                                        <p:tgtEl>
                                          <p:spTgt spid="12"/>
                                        </p:tgtEl>
                                        <p:attrNameLst>
                                          <p:attrName>style.visibility</p:attrName>
                                        </p:attrNameLst>
                                      </p:cBhvr>
                                      <p:to>
                                        <p:strVal val="hidden"/>
                                      </p:to>
                                    </p:set>
                                  </p:childTnLst>
                                </p:cTn>
                              </p:par>
                              <p:par>
                                <p:cTn id="119" presetID="53" presetClass="exit" presetSubtype="544" fill="hold" nodeType="withEffect">
                                  <p:stCondLst>
                                    <p:cond delay="0"/>
                                  </p:stCondLst>
                                  <p:childTnLst>
                                    <p:anim calcmode="lin" valueType="num">
                                      <p:cBhvr>
                                        <p:cTn id="120" dur="750"/>
                                        <p:tgtEl>
                                          <p:spTgt spid="17"/>
                                        </p:tgtEl>
                                        <p:attrNameLst>
                                          <p:attrName>ppt_w</p:attrName>
                                        </p:attrNameLst>
                                      </p:cBhvr>
                                      <p:tavLst>
                                        <p:tav tm="0">
                                          <p:val>
                                            <p:strVal val="ppt_w"/>
                                          </p:val>
                                        </p:tav>
                                        <p:tav tm="100000">
                                          <p:val>
                                            <p:fltVal val="0"/>
                                          </p:val>
                                        </p:tav>
                                      </p:tavLst>
                                    </p:anim>
                                    <p:anim calcmode="lin" valueType="num">
                                      <p:cBhvr>
                                        <p:cTn id="121" dur="750"/>
                                        <p:tgtEl>
                                          <p:spTgt spid="17"/>
                                        </p:tgtEl>
                                        <p:attrNameLst>
                                          <p:attrName>ppt_h</p:attrName>
                                        </p:attrNameLst>
                                      </p:cBhvr>
                                      <p:tavLst>
                                        <p:tav tm="0">
                                          <p:val>
                                            <p:strVal val="ppt_h"/>
                                          </p:val>
                                        </p:tav>
                                        <p:tav tm="100000">
                                          <p:val>
                                            <p:fltVal val="0"/>
                                          </p:val>
                                        </p:tav>
                                      </p:tavLst>
                                    </p:anim>
                                    <p:animEffect transition="out" filter="fade">
                                      <p:cBhvr>
                                        <p:cTn id="122" dur="750"/>
                                        <p:tgtEl>
                                          <p:spTgt spid="17"/>
                                        </p:tgtEl>
                                      </p:cBhvr>
                                    </p:animEffect>
                                    <p:anim calcmode="lin" valueType="num">
                                      <p:cBhvr>
                                        <p:cTn id="123" dur="750"/>
                                        <p:tgtEl>
                                          <p:spTgt spid="17"/>
                                        </p:tgtEl>
                                        <p:attrNameLst>
                                          <p:attrName>ppt_x</p:attrName>
                                        </p:attrNameLst>
                                      </p:cBhvr>
                                      <p:tavLst>
                                        <p:tav tm="0">
                                          <p:val>
                                            <p:strVal val="ppt_x"/>
                                          </p:val>
                                        </p:tav>
                                        <p:tav tm="100000">
                                          <p:val>
                                            <p:fltVal val="0.5"/>
                                          </p:val>
                                        </p:tav>
                                      </p:tavLst>
                                    </p:anim>
                                    <p:anim calcmode="lin" valueType="num">
                                      <p:cBhvr>
                                        <p:cTn id="124" dur="750"/>
                                        <p:tgtEl>
                                          <p:spTgt spid="17"/>
                                        </p:tgtEl>
                                        <p:attrNameLst>
                                          <p:attrName>ppt_y</p:attrName>
                                        </p:attrNameLst>
                                      </p:cBhvr>
                                      <p:tavLst>
                                        <p:tav tm="0">
                                          <p:val>
                                            <p:strVal val="ppt_y"/>
                                          </p:val>
                                        </p:tav>
                                        <p:tav tm="100000">
                                          <p:val>
                                            <p:fltVal val="0.5"/>
                                          </p:val>
                                        </p:tav>
                                      </p:tavLst>
                                    </p:anim>
                                    <p:set>
                                      <p:cBhvr>
                                        <p:cTn id="125" dur="1" fill="hold">
                                          <p:stCondLst>
                                            <p:cond delay="749"/>
                                          </p:stCondLst>
                                        </p:cTn>
                                        <p:tgtEl>
                                          <p:spTgt spid="17"/>
                                        </p:tgtEl>
                                        <p:attrNameLst>
                                          <p:attrName>style.visibility</p:attrName>
                                        </p:attrNameLst>
                                      </p:cBhvr>
                                      <p:to>
                                        <p:strVal val="hidden"/>
                                      </p:to>
                                    </p:set>
                                  </p:childTnLst>
                                </p:cTn>
                              </p:par>
                              <p:par>
                                <p:cTn id="126" presetID="53" presetClass="exit" presetSubtype="544" fill="hold" grpId="1" nodeType="withEffect">
                                  <p:stCondLst>
                                    <p:cond delay="0"/>
                                  </p:stCondLst>
                                  <p:childTnLst>
                                    <p:anim calcmode="lin" valueType="num">
                                      <p:cBhvr>
                                        <p:cTn id="127" dur="750"/>
                                        <p:tgtEl>
                                          <p:spTgt spid="21"/>
                                        </p:tgtEl>
                                        <p:attrNameLst>
                                          <p:attrName>ppt_w</p:attrName>
                                        </p:attrNameLst>
                                      </p:cBhvr>
                                      <p:tavLst>
                                        <p:tav tm="0">
                                          <p:val>
                                            <p:strVal val="ppt_w"/>
                                          </p:val>
                                        </p:tav>
                                        <p:tav tm="100000">
                                          <p:val>
                                            <p:fltVal val="0"/>
                                          </p:val>
                                        </p:tav>
                                      </p:tavLst>
                                    </p:anim>
                                    <p:anim calcmode="lin" valueType="num">
                                      <p:cBhvr>
                                        <p:cTn id="128" dur="750"/>
                                        <p:tgtEl>
                                          <p:spTgt spid="21"/>
                                        </p:tgtEl>
                                        <p:attrNameLst>
                                          <p:attrName>ppt_h</p:attrName>
                                        </p:attrNameLst>
                                      </p:cBhvr>
                                      <p:tavLst>
                                        <p:tav tm="0">
                                          <p:val>
                                            <p:strVal val="ppt_h"/>
                                          </p:val>
                                        </p:tav>
                                        <p:tav tm="100000">
                                          <p:val>
                                            <p:fltVal val="0"/>
                                          </p:val>
                                        </p:tav>
                                      </p:tavLst>
                                    </p:anim>
                                    <p:animEffect transition="out" filter="fade">
                                      <p:cBhvr>
                                        <p:cTn id="129" dur="750"/>
                                        <p:tgtEl>
                                          <p:spTgt spid="21"/>
                                        </p:tgtEl>
                                      </p:cBhvr>
                                    </p:animEffect>
                                    <p:anim calcmode="lin" valueType="num">
                                      <p:cBhvr>
                                        <p:cTn id="130" dur="750"/>
                                        <p:tgtEl>
                                          <p:spTgt spid="21"/>
                                        </p:tgtEl>
                                        <p:attrNameLst>
                                          <p:attrName>ppt_x</p:attrName>
                                        </p:attrNameLst>
                                      </p:cBhvr>
                                      <p:tavLst>
                                        <p:tav tm="0">
                                          <p:val>
                                            <p:strVal val="ppt_x"/>
                                          </p:val>
                                        </p:tav>
                                        <p:tav tm="100000">
                                          <p:val>
                                            <p:fltVal val="0.5"/>
                                          </p:val>
                                        </p:tav>
                                      </p:tavLst>
                                    </p:anim>
                                    <p:anim calcmode="lin" valueType="num">
                                      <p:cBhvr>
                                        <p:cTn id="131" dur="750"/>
                                        <p:tgtEl>
                                          <p:spTgt spid="21"/>
                                        </p:tgtEl>
                                        <p:attrNameLst>
                                          <p:attrName>ppt_y</p:attrName>
                                        </p:attrNameLst>
                                      </p:cBhvr>
                                      <p:tavLst>
                                        <p:tav tm="0">
                                          <p:val>
                                            <p:strVal val="ppt_y"/>
                                          </p:val>
                                        </p:tav>
                                        <p:tav tm="100000">
                                          <p:val>
                                            <p:fltVal val="0.5"/>
                                          </p:val>
                                        </p:tav>
                                      </p:tavLst>
                                    </p:anim>
                                    <p:set>
                                      <p:cBhvr>
                                        <p:cTn id="132" dur="1" fill="hold">
                                          <p:stCondLst>
                                            <p:cond delay="749"/>
                                          </p:stCondLst>
                                        </p:cTn>
                                        <p:tgtEl>
                                          <p:spTgt spid="21"/>
                                        </p:tgtEl>
                                        <p:attrNameLst>
                                          <p:attrName>style.visibility</p:attrName>
                                        </p:attrNameLst>
                                      </p:cBhvr>
                                      <p:to>
                                        <p:strVal val="hidden"/>
                                      </p:to>
                                    </p:set>
                                  </p:childTnLst>
                                </p:cTn>
                              </p:par>
                              <p:par>
                                <p:cTn id="133" presetID="53" presetClass="exit" presetSubtype="544" fill="hold" grpId="1" nodeType="withEffect">
                                  <p:stCondLst>
                                    <p:cond delay="0"/>
                                  </p:stCondLst>
                                  <p:childTnLst>
                                    <p:anim calcmode="lin" valueType="num">
                                      <p:cBhvr>
                                        <p:cTn id="134" dur="750"/>
                                        <p:tgtEl>
                                          <p:spTgt spid="13"/>
                                        </p:tgtEl>
                                        <p:attrNameLst>
                                          <p:attrName>ppt_w</p:attrName>
                                        </p:attrNameLst>
                                      </p:cBhvr>
                                      <p:tavLst>
                                        <p:tav tm="0">
                                          <p:val>
                                            <p:strVal val="ppt_w"/>
                                          </p:val>
                                        </p:tav>
                                        <p:tav tm="100000">
                                          <p:val>
                                            <p:fltVal val="0"/>
                                          </p:val>
                                        </p:tav>
                                      </p:tavLst>
                                    </p:anim>
                                    <p:anim calcmode="lin" valueType="num">
                                      <p:cBhvr>
                                        <p:cTn id="135" dur="750"/>
                                        <p:tgtEl>
                                          <p:spTgt spid="13"/>
                                        </p:tgtEl>
                                        <p:attrNameLst>
                                          <p:attrName>ppt_h</p:attrName>
                                        </p:attrNameLst>
                                      </p:cBhvr>
                                      <p:tavLst>
                                        <p:tav tm="0">
                                          <p:val>
                                            <p:strVal val="ppt_h"/>
                                          </p:val>
                                        </p:tav>
                                        <p:tav tm="100000">
                                          <p:val>
                                            <p:fltVal val="0"/>
                                          </p:val>
                                        </p:tav>
                                      </p:tavLst>
                                    </p:anim>
                                    <p:animEffect transition="out" filter="fade">
                                      <p:cBhvr>
                                        <p:cTn id="136" dur="750"/>
                                        <p:tgtEl>
                                          <p:spTgt spid="13"/>
                                        </p:tgtEl>
                                      </p:cBhvr>
                                    </p:animEffect>
                                    <p:anim calcmode="lin" valueType="num">
                                      <p:cBhvr>
                                        <p:cTn id="137" dur="750"/>
                                        <p:tgtEl>
                                          <p:spTgt spid="13"/>
                                        </p:tgtEl>
                                        <p:attrNameLst>
                                          <p:attrName>ppt_x</p:attrName>
                                        </p:attrNameLst>
                                      </p:cBhvr>
                                      <p:tavLst>
                                        <p:tav tm="0">
                                          <p:val>
                                            <p:strVal val="ppt_x"/>
                                          </p:val>
                                        </p:tav>
                                        <p:tav tm="100000">
                                          <p:val>
                                            <p:fltVal val="0.5"/>
                                          </p:val>
                                        </p:tav>
                                      </p:tavLst>
                                    </p:anim>
                                    <p:anim calcmode="lin" valueType="num">
                                      <p:cBhvr>
                                        <p:cTn id="138" dur="750"/>
                                        <p:tgtEl>
                                          <p:spTgt spid="13"/>
                                        </p:tgtEl>
                                        <p:attrNameLst>
                                          <p:attrName>ppt_y</p:attrName>
                                        </p:attrNameLst>
                                      </p:cBhvr>
                                      <p:tavLst>
                                        <p:tav tm="0">
                                          <p:val>
                                            <p:strVal val="ppt_y"/>
                                          </p:val>
                                        </p:tav>
                                        <p:tav tm="100000">
                                          <p:val>
                                            <p:fltVal val="0.5"/>
                                          </p:val>
                                        </p:tav>
                                      </p:tavLst>
                                    </p:anim>
                                    <p:set>
                                      <p:cBhvr>
                                        <p:cTn id="139" dur="1" fill="hold">
                                          <p:stCondLst>
                                            <p:cond delay="749"/>
                                          </p:stCondLst>
                                        </p:cTn>
                                        <p:tgtEl>
                                          <p:spTgt spid="13"/>
                                        </p:tgtEl>
                                        <p:attrNameLst>
                                          <p:attrName>style.visibility</p:attrName>
                                        </p:attrNameLst>
                                      </p:cBhvr>
                                      <p:to>
                                        <p:strVal val="hidden"/>
                                      </p:to>
                                    </p:set>
                                  </p:childTnLst>
                                </p:cTn>
                              </p:par>
                              <p:par>
                                <p:cTn id="140" presetID="53" presetClass="exit" presetSubtype="544" fill="hold" nodeType="withEffect">
                                  <p:stCondLst>
                                    <p:cond delay="0"/>
                                  </p:stCondLst>
                                  <p:childTnLst>
                                    <p:anim calcmode="lin" valueType="num">
                                      <p:cBhvr>
                                        <p:cTn id="141" dur="750"/>
                                        <p:tgtEl>
                                          <p:spTgt spid="18"/>
                                        </p:tgtEl>
                                        <p:attrNameLst>
                                          <p:attrName>ppt_w</p:attrName>
                                        </p:attrNameLst>
                                      </p:cBhvr>
                                      <p:tavLst>
                                        <p:tav tm="0">
                                          <p:val>
                                            <p:strVal val="ppt_w"/>
                                          </p:val>
                                        </p:tav>
                                        <p:tav tm="100000">
                                          <p:val>
                                            <p:fltVal val="0"/>
                                          </p:val>
                                        </p:tav>
                                      </p:tavLst>
                                    </p:anim>
                                    <p:anim calcmode="lin" valueType="num">
                                      <p:cBhvr>
                                        <p:cTn id="142" dur="750"/>
                                        <p:tgtEl>
                                          <p:spTgt spid="18"/>
                                        </p:tgtEl>
                                        <p:attrNameLst>
                                          <p:attrName>ppt_h</p:attrName>
                                        </p:attrNameLst>
                                      </p:cBhvr>
                                      <p:tavLst>
                                        <p:tav tm="0">
                                          <p:val>
                                            <p:strVal val="ppt_h"/>
                                          </p:val>
                                        </p:tav>
                                        <p:tav tm="100000">
                                          <p:val>
                                            <p:fltVal val="0"/>
                                          </p:val>
                                        </p:tav>
                                      </p:tavLst>
                                    </p:anim>
                                    <p:animEffect transition="out" filter="fade">
                                      <p:cBhvr>
                                        <p:cTn id="143" dur="750"/>
                                        <p:tgtEl>
                                          <p:spTgt spid="18"/>
                                        </p:tgtEl>
                                      </p:cBhvr>
                                    </p:animEffect>
                                    <p:anim calcmode="lin" valueType="num">
                                      <p:cBhvr>
                                        <p:cTn id="144" dur="750"/>
                                        <p:tgtEl>
                                          <p:spTgt spid="18"/>
                                        </p:tgtEl>
                                        <p:attrNameLst>
                                          <p:attrName>ppt_x</p:attrName>
                                        </p:attrNameLst>
                                      </p:cBhvr>
                                      <p:tavLst>
                                        <p:tav tm="0">
                                          <p:val>
                                            <p:strVal val="ppt_x"/>
                                          </p:val>
                                        </p:tav>
                                        <p:tav tm="100000">
                                          <p:val>
                                            <p:fltVal val="0.5"/>
                                          </p:val>
                                        </p:tav>
                                      </p:tavLst>
                                    </p:anim>
                                    <p:anim calcmode="lin" valueType="num">
                                      <p:cBhvr>
                                        <p:cTn id="145" dur="750"/>
                                        <p:tgtEl>
                                          <p:spTgt spid="18"/>
                                        </p:tgtEl>
                                        <p:attrNameLst>
                                          <p:attrName>ppt_y</p:attrName>
                                        </p:attrNameLst>
                                      </p:cBhvr>
                                      <p:tavLst>
                                        <p:tav tm="0">
                                          <p:val>
                                            <p:strVal val="ppt_y"/>
                                          </p:val>
                                        </p:tav>
                                        <p:tav tm="100000">
                                          <p:val>
                                            <p:fltVal val="0.5"/>
                                          </p:val>
                                        </p:tav>
                                      </p:tavLst>
                                    </p:anim>
                                    <p:set>
                                      <p:cBhvr>
                                        <p:cTn id="146" dur="1" fill="hold">
                                          <p:stCondLst>
                                            <p:cond delay="749"/>
                                          </p:stCondLst>
                                        </p:cTn>
                                        <p:tgtEl>
                                          <p:spTgt spid="18"/>
                                        </p:tgtEl>
                                        <p:attrNameLst>
                                          <p:attrName>style.visibility</p:attrName>
                                        </p:attrNameLst>
                                      </p:cBhvr>
                                      <p:to>
                                        <p:strVal val="hidden"/>
                                      </p:to>
                                    </p:set>
                                  </p:childTnLst>
                                </p:cTn>
                              </p:par>
                              <p:par>
                                <p:cTn id="147" presetID="53" presetClass="exit" presetSubtype="544" fill="hold" grpId="1" nodeType="withEffect">
                                  <p:stCondLst>
                                    <p:cond delay="0"/>
                                  </p:stCondLst>
                                  <p:childTnLst>
                                    <p:anim calcmode="lin" valueType="num">
                                      <p:cBhvr>
                                        <p:cTn id="148" dur="750"/>
                                        <p:tgtEl>
                                          <p:spTgt spid="22"/>
                                        </p:tgtEl>
                                        <p:attrNameLst>
                                          <p:attrName>ppt_w</p:attrName>
                                        </p:attrNameLst>
                                      </p:cBhvr>
                                      <p:tavLst>
                                        <p:tav tm="0">
                                          <p:val>
                                            <p:strVal val="ppt_w"/>
                                          </p:val>
                                        </p:tav>
                                        <p:tav tm="100000">
                                          <p:val>
                                            <p:fltVal val="0"/>
                                          </p:val>
                                        </p:tav>
                                      </p:tavLst>
                                    </p:anim>
                                    <p:anim calcmode="lin" valueType="num">
                                      <p:cBhvr>
                                        <p:cTn id="149" dur="750"/>
                                        <p:tgtEl>
                                          <p:spTgt spid="22"/>
                                        </p:tgtEl>
                                        <p:attrNameLst>
                                          <p:attrName>ppt_h</p:attrName>
                                        </p:attrNameLst>
                                      </p:cBhvr>
                                      <p:tavLst>
                                        <p:tav tm="0">
                                          <p:val>
                                            <p:strVal val="ppt_h"/>
                                          </p:val>
                                        </p:tav>
                                        <p:tav tm="100000">
                                          <p:val>
                                            <p:fltVal val="0"/>
                                          </p:val>
                                        </p:tav>
                                      </p:tavLst>
                                    </p:anim>
                                    <p:animEffect transition="out" filter="fade">
                                      <p:cBhvr>
                                        <p:cTn id="150" dur="750"/>
                                        <p:tgtEl>
                                          <p:spTgt spid="22"/>
                                        </p:tgtEl>
                                      </p:cBhvr>
                                    </p:animEffect>
                                    <p:anim calcmode="lin" valueType="num">
                                      <p:cBhvr>
                                        <p:cTn id="151" dur="750"/>
                                        <p:tgtEl>
                                          <p:spTgt spid="22"/>
                                        </p:tgtEl>
                                        <p:attrNameLst>
                                          <p:attrName>ppt_x</p:attrName>
                                        </p:attrNameLst>
                                      </p:cBhvr>
                                      <p:tavLst>
                                        <p:tav tm="0">
                                          <p:val>
                                            <p:strVal val="ppt_x"/>
                                          </p:val>
                                        </p:tav>
                                        <p:tav tm="100000">
                                          <p:val>
                                            <p:fltVal val="0.5"/>
                                          </p:val>
                                        </p:tav>
                                      </p:tavLst>
                                    </p:anim>
                                    <p:anim calcmode="lin" valueType="num">
                                      <p:cBhvr>
                                        <p:cTn id="152" dur="750"/>
                                        <p:tgtEl>
                                          <p:spTgt spid="22"/>
                                        </p:tgtEl>
                                        <p:attrNameLst>
                                          <p:attrName>ppt_y</p:attrName>
                                        </p:attrNameLst>
                                      </p:cBhvr>
                                      <p:tavLst>
                                        <p:tav tm="0">
                                          <p:val>
                                            <p:strVal val="ppt_y"/>
                                          </p:val>
                                        </p:tav>
                                        <p:tav tm="100000">
                                          <p:val>
                                            <p:fltVal val="0.5"/>
                                          </p:val>
                                        </p:tav>
                                      </p:tavLst>
                                    </p:anim>
                                    <p:set>
                                      <p:cBhvr>
                                        <p:cTn id="153" dur="1" fill="hold">
                                          <p:stCondLst>
                                            <p:cond delay="749"/>
                                          </p:stCondLst>
                                        </p:cTn>
                                        <p:tgtEl>
                                          <p:spTgt spid="22"/>
                                        </p:tgtEl>
                                        <p:attrNameLst>
                                          <p:attrName>style.visibility</p:attrName>
                                        </p:attrNameLst>
                                      </p:cBhvr>
                                      <p:to>
                                        <p:strVal val="hidden"/>
                                      </p:to>
                                    </p:set>
                                  </p:childTnLst>
                                </p:cTn>
                              </p:par>
                              <p:par>
                                <p:cTn id="154" presetID="53" presetClass="exit" presetSubtype="544" fill="hold" grpId="1" nodeType="withEffect">
                                  <p:stCondLst>
                                    <p:cond delay="0"/>
                                  </p:stCondLst>
                                  <p:childTnLst>
                                    <p:anim calcmode="lin" valueType="num">
                                      <p:cBhvr>
                                        <p:cTn id="155" dur="750"/>
                                        <p:tgtEl>
                                          <p:spTgt spid="14"/>
                                        </p:tgtEl>
                                        <p:attrNameLst>
                                          <p:attrName>ppt_w</p:attrName>
                                        </p:attrNameLst>
                                      </p:cBhvr>
                                      <p:tavLst>
                                        <p:tav tm="0">
                                          <p:val>
                                            <p:strVal val="ppt_w"/>
                                          </p:val>
                                        </p:tav>
                                        <p:tav tm="100000">
                                          <p:val>
                                            <p:fltVal val="0"/>
                                          </p:val>
                                        </p:tav>
                                      </p:tavLst>
                                    </p:anim>
                                    <p:anim calcmode="lin" valueType="num">
                                      <p:cBhvr>
                                        <p:cTn id="156" dur="750"/>
                                        <p:tgtEl>
                                          <p:spTgt spid="14"/>
                                        </p:tgtEl>
                                        <p:attrNameLst>
                                          <p:attrName>ppt_h</p:attrName>
                                        </p:attrNameLst>
                                      </p:cBhvr>
                                      <p:tavLst>
                                        <p:tav tm="0">
                                          <p:val>
                                            <p:strVal val="ppt_h"/>
                                          </p:val>
                                        </p:tav>
                                        <p:tav tm="100000">
                                          <p:val>
                                            <p:fltVal val="0"/>
                                          </p:val>
                                        </p:tav>
                                      </p:tavLst>
                                    </p:anim>
                                    <p:animEffect transition="out" filter="fade">
                                      <p:cBhvr>
                                        <p:cTn id="157" dur="750"/>
                                        <p:tgtEl>
                                          <p:spTgt spid="14"/>
                                        </p:tgtEl>
                                      </p:cBhvr>
                                    </p:animEffect>
                                    <p:anim calcmode="lin" valueType="num">
                                      <p:cBhvr>
                                        <p:cTn id="158" dur="750"/>
                                        <p:tgtEl>
                                          <p:spTgt spid="14"/>
                                        </p:tgtEl>
                                        <p:attrNameLst>
                                          <p:attrName>ppt_x</p:attrName>
                                        </p:attrNameLst>
                                      </p:cBhvr>
                                      <p:tavLst>
                                        <p:tav tm="0">
                                          <p:val>
                                            <p:strVal val="ppt_x"/>
                                          </p:val>
                                        </p:tav>
                                        <p:tav tm="100000">
                                          <p:val>
                                            <p:fltVal val="0.5"/>
                                          </p:val>
                                        </p:tav>
                                      </p:tavLst>
                                    </p:anim>
                                    <p:anim calcmode="lin" valueType="num">
                                      <p:cBhvr>
                                        <p:cTn id="159" dur="750"/>
                                        <p:tgtEl>
                                          <p:spTgt spid="14"/>
                                        </p:tgtEl>
                                        <p:attrNameLst>
                                          <p:attrName>ppt_y</p:attrName>
                                        </p:attrNameLst>
                                      </p:cBhvr>
                                      <p:tavLst>
                                        <p:tav tm="0">
                                          <p:val>
                                            <p:strVal val="ppt_y"/>
                                          </p:val>
                                        </p:tav>
                                        <p:tav tm="100000">
                                          <p:val>
                                            <p:fltVal val="0.5"/>
                                          </p:val>
                                        </p:tav>
                                      </p:tavLst>
                                    </p:anim>
                                    <p:set>
                                      <p:cBhvr>
                                        <p:cTn id="160" dur="1" fill="hold">
                                          <p:stCondLst>
                                            <p:cond delay="749"/>
                                          </p:stCondLst>
                                        </p:cTn>
                                        <p:tgtEl>
                                          <p:spTgt spid="14"/>
                                        </p:tgtEl>
                                        <p:attrNameLst>
                                          <p:attrName>style.visibility</p:attrName>
                                        </p:attrNameLst>
                                      </p:cBhvr>
                                      <p:to>
                                        <p:strVal val="hidden"/>
                                      </p:to>
                                    </p:set>
                                  </p:childTnLst>
                                </p:cTn>
                              </p:par>
                              <p:par>
                                <p:cTn id="161" presetID="53" presetClass="exit" presetSubtype="544" fill="hold" nodeType="withEffect">
                                  <p:stCondLst>
                                    <p:cond delay="0"/>
                                  </p:stCondLst>
                                  <p:childTnLst>
                                    <p:anim calcmode="lin" valueType="num">
                                      <p:cBhvr>
                                        <p:cTn id="162" dur="750"/>
                                        <p:tgtEl>
                                          <p:spTgt spid="19"/>
                                        </p:tgtEl>
                                        <p:attrNameLst>
                                          <p:attrName>ppt_w</p:attrName>
                                        </p:attrNameLst>
                                      </p:cBhvr>
                                      <p:tavLst>
                                        <p:tav tm="0">
                                          <p:val>
                                            <p:strVal val="ppt_w"/>
                                          </p:val>
                                        </p:tav>
                                        <p:tav tm="100000">
                                          <p:val>
                                            <p:fltVal val="0"/>
                                          </p:val>
                                        </p:tav>
                                      </p:tavLst>
                                    </p:anim>
                                    <p:anim calcmode="lin" valueType="num">
                                      <p:cBhvr>
                                        <p:cTn id="163" dur="750"/>
                                        <p:tgtEl>
                                          <p:spTgt spid="19"/>
                                        </p:tgtEl>
                                        <p:attrNameLst>
                                          <p:attrName>ppt_h</p:attrName>
                                        </p:attrNameLst>
                                      </p:cBhvr>
                                      <p:tavLst>
                                        <p:tav tm="0">
                                          <p:val>
                                            <p:strVal val="ppt_h"/>
                                          </p:val>
                                        </p:tav>
                                        <p:tav tm="100000">
                                          <p:val>
                                            <p:fltVal val="0"/>
                                          </p:val>
                                        </p:tav>
                                      </p:tavLst>
                                    </p:anim>
                                    <p:animEffect transition="out" filter="fade">
                                      <p:cBhvr>
                                        <p:cTn id="164" dur="750"/>
                                        <p:tgtEl>
                                          <p:spTgt spid="19"/>
                                        </p:tgtEl>
                                      </p:cBhvr>
                                    </p:animEffect>
                                    <p:anim calcmode="lin" valueType="num">
                                      <p:cBhvr>
                                        <p:cTn id="165" dur="750"/>
                                        <p:tgtEl>
                                          <p:spTgt spid="19"/>
                                        </p:tgtEl>
                                        <p:attrNameLst>
                                          <p:attrName>ppt_x</p:attrName>
                                        </p:attrNameLst>
                                      </p:cBhvr>
                                      <p:tavLst>
                                        <p:tav tm="0">
                                          <p:val>
                                            <p:strVal val="ppt_x"/>
                                          </p:val>
                                        </p:tav>
                                        <p:tav tm="100000">
                                          <p:val>
                                            <p:fltVal val="0.5"/>
                                          </p:val>
                                        </p:tav>
                                      </p:tavLst>
                                    </p:anim>
                                    <p:anim calcmode="lin" valueType="num">
                                      <p:cBhvr>
                                        <p:cTn id="166" dur="750"/>
                                        <p:tgtEl>
                                          <p:spTgt spid="19"/>
                                        </p:tgtEl>
                                        <p:attrNameLst>
                                          <p:attrName>ppt_y</p:attrName>
                                        </p:attrNameLst>
                                      </p:cBhvr>
                                      <p:tavLst>
                                        <p:tav tm="0">
                                          <p:val>
                                            <p:strVal val="ppt_y"/>
                                          </p:val>
                                        </p:tav>
                                        <p:tav tm="100000">
                                          <p:val>
                                            <p:fltVal val="0.5"/>
                                          </p:val>
                                        </p:tav>
                                      </p:tavLst>
                                    </p:anim>
                                    <p:set>
                                      <p:cBhvr>
                                        <p:cTn id="167" dur="1" fill="hold">
                                          <p:stCondLst>
                                            <p:cond delay="749"/>
                                          </p:stCondLst>
                                        </p:cTn>
                                        <p:tgtEl>
                                          <p:spTgt spid="19"/>
                                        </p:tgtEl>
                                        <p:attrNameLst>
                                          <p:attrName>style.visibility</p:attrName>
                                        </p:attrNameLst>
                                      </p:cBhvr>
                                      <p:to>
                                        <p:strVal val="hidden"/>
                                      </p:to>
                                    </p:set>
                                  </p:childTnLst>
                                </p:cTn>
                              </p:par>
                              <p:par>
                                <p:cTn id="168" presetID="53" presetClass="exit" presetSubtype="544" fill="hold" grpId="1" nodeType="withEffect">
                                  <p:stCondLst>
                                    <p:cond delay="0"/>
                                  </p:stCondLst>
                                  <p:childTnLst>
                                    <p:anim calcmode="lin" valueType="num">
                                      <p:cBhvr>
                                        <p:cTn id="169" dur="750"/>
                                        <p:tgtEl>
                                          <p:spTgt spid="24"/>
                                        </p:tgtEl>
                                        <p:attrNameLst>
                                          <p:attrName>ppt_w</p:attrName>
                                        </p:attrNameLst>
                                      </p:cBhvr>
                                      <p:tavLst>
                                        <p:tav tm="0">
                                          <p:val>
                                            <p:strVal val="ppt_w"/>
                                          </p:val>
                                        </p:tav>
                                        <p:tav tm="100000">
                                          <p:val>
                                            <p:fltVal val="0"/>
                                          </p:val>
                                        </p:tav>
                                      </p:tavLst>
                                    </p:anim>
                                    <p:anim calcmode="lin" valueType="num">
                                      <p:cBhvr>
                                        <p:cTn id="170" dur="750"/>
                                        <p:tgtEl>
                                          <p:spTgt spid="24"/>
                                        </p:tgtEl>
                                        <p:attrNameLst>
                                          <p:attrName>ppt_h</p:attrName>
                                        </p:attrNameLst>
                                      </p:cBhvr>
                                      <p:tavLst>
                                        <p:tav tm="0">
                                          <p:val>
                                            <p:strVal val="ppt_h"/>
                                          </p:val>
                                        </p:tav>
                                        <p:tav tm="100000">
                                          <p:val>
                                            <p:fltVal val="0"/>
                                          </p:val>
                                        </p:tav>
                                      </p:tavLst>
                                    </p:anim>
                                    <p:animEffect transition="out" filter="fade">
                                      <p:cBhvr>
                                        <p:cTn id="171" dur="750"/>
                                        <p:tgtEl>
                                          <p:spTgt spid="24"/>
                                        </p:tgtEl>
                                      </p:cBhvr>
                                    </p:animEffect>
                                    <p:anim calcmode="lin" valueType="num">
                                      <p:cBhvr>
                                        <p:cTn id="172" dur="750"/>
                                        <p:tgtEl>
                                          <p:spTgt spid="24"/>
                                        </p:tgtEl>
                                        <p:attrNameLst>
                                          <p:attrName>ppt_x</p:attrName>
                                        </p:attrNameLst>
                                      </p:cBhvr>
                                      <p:tavLst>
                                        <p:tav tm="0">
                                          <p:val>
                                            <p:strVal val="ppt_x"/>
                                          </p:val>
                                        </p:tav>
                                        <p:tav tm="100000">
                                          <p:val>
                                            <p:fltVal val="0.5"/>
                                          </p:val>
                                        </p:tav>
                                      </p:tavLst>
                                    </p:anim>
                                    <p:anim calcmode="lin" valueType="num">
                                      <p:cBhvr>
                                        <p:cTn id="173" dur="750"/>
                                        <p:tgtEl>
                                          <p:spTgt spid="24"/>
                                        </p:tgtEl>
                                        <p:attrNameLst>
                                          <p:attrName>ppt_y</p:attrName>
                                        </p:attrNameLst>
                                      </p:cBhvr>
                                      <p:tavLst>
                                        <p:tav tm="0">
                                          <p:val>
                                            <p:strVal val="ppt_y"/>
                                          </p:val>
                                        </p:tav>
                                        <p:tav tm="100000">
                                          <p:val>
                                            <p:fltVal val="0.5"/>
                                          </p:val>
                                        </p:tav>
                                      </p:tavLst>
                                    </p:anim>
                                    <p:set>
                                      <p:cBhvr>
                                        <p:cTn id="174" dur="1" fill="hold">
                                          <p:stCondLst>
                                            <p:cond delay="749"/>
                                          </p:stCondLst>
                                        </p:cTn>
                                        <p:tgtEl>
                                          <p:spTgt spid="24"/>
                                        </p:tgtEl>
                                        <p:attrNameLst>
                                          <p:attrName>style.visibility</p:attrName>
                                        </p:attrNameLst>
                                      </p:cBhvr>
                                      <p:to>
                                        <p:strVal val="hidden"/>
                                      </p:to>
                                    </p:set>
                                  </p:childTnLst>
                                </p:cTn>
                              </p:par>
                              <p:par>
                                <p:cTn id="175" presetID="53" presetClass="exit" presetSubtype="544" fill="hold" grpId="1" nodeType="withEffect">
                                  <p:stCondLst>
                                    <p:cond delay="0"/>
                                  </p:stCondLst>
                                  <p:childTnLst>
                                    <p:anim calcmode="lin" valueType="num">
                                      <p:cBhvr>
                                        <p:cTn id="176" dur="750"/>
                                        <p:tgtEl>
                                          <p:spTgt spid="15"/>
                                        </p:tgtEl>
                                        <p:attrNameLst>
                                          <p:attrName>ppt_w</p:attrName>
                                        </p:attrNameLst>
                                      </p:cBhvr>
                                      <p:tavLst>
                                        <p:tav tm="0">
                                          <p:val>
                                            <p:strVal val="ppt_w"/>
                                          </p:val>
                                        </p:tav>
                                        <p:tav tm="100000">
                                          <p:val>
                                            <p:fltVal val="0"/>
                                          </p:val>
                                        </p:tav>
                                      </p:tavLst>
                                    </p:anim>
                                    <p:anim calcmode="lin" valueType="num">
                                      <p:cBhvr>
                                        <p:cTn id="177" dur="750"/>
                                        <p:tgtEl>
                                          <p:spTgt spid="15"/>
                                        </p:tgtEl>
                                        <p:attrNameLst>
                                          <p:attrName>ppt_h</p:attrName>
                                        </p:attrNameLst>
                                      </p:cBhvr>
                                      <p:tavLst>
                                        <p:tav tm="0">
                                          <p:val>
                                            <p:strVal val="ppt_h"/>
                                          </p:val>
                                        </p:tav>
                                        <p:tav tm="100000">
                                          <p:val>
                                            <p:fltVal val="0"/>
                                          </p:val>
                                        </p:tav>
                                      </p:tavLst>
                                    </p:anim>
                                    <p:animEffect transition="out" filter="fade">
                                      <p:cBhvr>
                                        <p:cTn id="178" dur="750"/>
                                        <p:tgtEl>
                                          <p:spTgt spid="15"/>
                                        </p:tgtEl>
                                      </p:cBhvr>
                                    </p:animEffect>
                                    <p:anim calcmode="lin" valueType="num">
                                      <p:cBhvr>
                                        <p:cTn id="179" dur="750"/>
                                        <p:tgtEl>
                                          <p:spTgt spid="15"/>
                                        </p:tgtEl>
                                        <p:attrNameLst>
                                          <p:attrName>ppt_x</p:attrName>
                                        </p:attrNameLst>
                                      </p:cBhvr>
                                      <p:tavLst>
                                        <p:tav tm="0">
                                          <p:val>
                                            <p:strVal val="ppt_x"/>
                                          </p:val>
                                        </p:tav>
                                        <p:tav tm="100000">
                                          <p:val>
                                            <p:fltVal val="0.5"/>
                                          </p:val>
                                        </p:tav>
                                      </p:tavLst>
                                    </p:anim>
                                    <p:anim calcmode="lin" valueType="num">
                                      <p:cBhvr>
                                        <p:cTn id="180" dur="750"/>
                                        <p:tgtEl>
                                          <p:spTgt spid="15"/>
                                        </p:tgtEl>
                                        <p:attrNameLst>
                                          <p:attrName>ppt_y</p:attrName>
                                        </p:attrNameLst>
                                      </p:cBhvr>
                                      <p:tavLst>
                                        <p:tav tm="0">
                                          <p:val>
                                            <p:strVal val="ppt_y"/>
                                          </p:val>
                                        </p:tav>
                                        <p:tav tm="100000">
                                          <p:val>
                                            <p:fltVal val="0.5"/>
                                          </p:val>
                                        </p:tav>
                                      </p:tavLst>
                                    </p:anim>
                                    <p:set>
                                      <p:cBhvr>
                                        <p:cTn id="181" dur="1" fill="hold">
                                          <p:stCondLst>
                                            <p:cond delay="749"/>
                                          </p:stCondLst>
                                        </p:cTn>
                                        <p:tgtEl>
                                          <p:spTgt spid="15"/>
                                        </p:tgtEl>
                                        <p:attrNameLst>
                                          <p:attrName>style.visibility</p:attrName>
                                        </p:attrNameLst>
                                      </p:cBhvr>
                                      <p:to>
                                        <p:strVal val="hidden"/>
                                      </p:to>
                                    </p:set>
                                  </p:childTnLst>
                                </p:cTn>
                              </p:par>
                              <p:par>
                                <p:cTn id="182" presetID="53" presetClass="exit" presetSubtype="544" fill="hold" nodeType="withEffect">
                                  <p:stCondLst>
                                    <p:cond delay="0"/>
                                  </p:stCondLst>
                                  <p:childTnLst>
                                    <p:anim calcmode="lin" valueType="num">
                                      <p:cBhvr>
                                        <p:cTn id="183" dur="750"/>
                                        <p:tgtEl>
                                          <p:spTgt spid="20"/>
                                        </p:tgtEl>
                                        <p:attrNameLst>
                                          <p:attrName>ppt_w</p:attrName>
                                        </p:attrNameLst>
                                      </p:cBhvr>
                                      <p:tavLst>
                                        <p:tav tm="0">
                                          <p:val>
                                            <p:strVal val="ppt_w"/>
                                          </p:val>
                                        </p:tav>
                                        <p:tav tm="100000">
                                          <p:val>
                                            <p:fltVal val="0"/>
                                          </p:val>
                                        </p:tav>
                                      </p:tavLst>
                                    </p:anim>
                                    <p:anim calcmode="lin" valueType="num">
                                      <p:cBhvr>
                                        <p:cTn id="184" dur="750"/>
                                        <p:tgtEl>
                                          <p:spTgt spid="20"/>
                                        </p:tgtEl>
                                        <p:attrNameLst>
                                          <p:attrName>ppt_h</p:attrName>
                                        </p:attrNameLst>
                                      </p:cBhvr>
                                      <p:tavLst>
                                        <p:tav tm="0">
                                          <p:val>
                                            <p:strVal val="ppt_h"/>
                                          </p:val>
                                        </p:tav>
                                        <p:tav tm="100000">
                                          <p:val>
                                            <p:fltVal val="0"/>
                                          </p:val>
                                        </p:tav>
                                      </p:tavLst>
                                    </p:anim>
                                    <p:animEffect transition="out" filter="fade">
                                      <p:cBhvr>
                                        <p:cTn id="185" dur="750"/>
                                        <p:tgtEl>
                                          <p:spTgt spid="20"/>
                                        </p:tgtEl>
                                      </p:cBhvr>
                                    </p:animEffect>
                                    <p:anim calcmode="lin" valueType="num">
                                      <p:cBhvr>
                                        <p:cTn id="186" dur="750"/>
                                        <p:tgtEl>
                                          <p:spTgt spid="20"/>
                                        </p:tgtEl>
                                        <p:attrNameLst>
                                          <p:attrName>ppt_x</p:attrName>
                                        </p:attrNameLst>
                                      </p:cBhvr>
                                      <p:tavLst>
                                        <p:tav tm="0">
                                          <p:val>
                                            <p:strVal val="ppt_x"/>
                                          </p:val>
                                        </p:tav>
                                        <p:tav tm="100000">
                                          <p:val>
                                            <p:fltVal val="0.5"/>
                                          </p:val>
                                        </p:tav>
                                      </p:tavLst>
                                    </p:anim>
                                    <p:anim calcmode="lin" valueType="num">
                                      <p:cBhvr>
                                        <p:cTn id="187" dur="750"/>
                                        <p:tgtEl>
                                          <p:spTgt spid="20"/>
                                        </p:tgtEl>
                                        <p:attrNameLst>
                                          <p:attrName>ppt_y</p:attrName>
                                        </p:attrNameLst>
                                      </p:cBhvr>
                                      <p:tavLst>
                                        <p:tav tm="0">
                                          <p:val>
                                            <p:strVal val="ppt_y"/>
                                          </p:val>
                                        </p:tav>
                                        <p:tav tm="100000">
                                          <p:val>
                                            <p:fltVal val="0.5"/>
                                          </p:val>
                                        </p:tav>
                                      </p:tavLst>
                                    </p:anim>
                                    <p:set>
                                      <p:cBhvr>
                                        <p:cTn id="188" dur="1" fill="hold">
                                          <p:stCondLst>
                                            <p:cond delay="749"/>
                                          </p:stCondLst>
                                        </p:cTn>
                                        <p:tgtEl>
                                          <p:spTgt spid="20"/>
                                        </p:tgtEl>
                                        <p:attrNameLst>
                                          <p:attrName>style.visibility</p:attrName>
                                        </p:attrNameLst>
                                      </p:cBhvr>
                                      <p:to>
                                        <p:strVal val="hidden"/>
                                      </p:to>
                                    </p:set>
                                  </p:childTnLst>
                                </p:cTn>
                              </p:par>
                              <p:par>
                                <p:cTn id="189" presetID="53" presetClass="exit" presetSubtype="544" fill="hold" grpId="1" nodeType="withEffect">
                                  <p:stCondLst>
                                    <p:cond delay="0"/>
                                  </p:stCondLst>
                                  <p:childTnLst>
                                    <p:anim calcmode="lin" valueType="num">
                                      <p:cBhvr>
                                        <p:cTn id="190" dur="750"/>
                                        <p:tgtEl>
                                          <p:spTgt spid="23"/>
                                        </p:tgtEl>
                                        <p:attrNameLst>
                                          <p:attrName>ppt_w</p:attrName>
                                        </p:attrNameLst>
                                      </p:cBhvr>
                                      <p:tavLst>
                                        <p:tav tm="0">
                                          <p:val>
                                            <p:strVal val="ppt_w"/>
                                          </p:val>
                                        </p:tav>
                                        <p:tav tm="100000">
                                          <p:val>
                                            <p:fltVal val="0"/>
                                          </p:val>
                                        </p:tav>
                                      </p:tavLst>
                                    </p:anim>
                                    <p:anim calcmode="lin" valueType="num">
                                      <p:cBhvr>
                                        <p:cTn id="191" dur="750"/>
                                        <p:tgtEl>
                                          <p:spTgt spid="23"/>
                                        </p:tgtEl>
                                        <p:attrNameLst>
                                          <p:attrName>ppt_h</p:attrName>
                                        </p:attrNameLst>
                                      </p:cBhvr>
                                      <p:tavLst>
                                        <p:tav tm="0">
                                          <p:val>
                                            <p:strVal val="ppt_h"/>
                                          </p:val>
                                        </p:tav>
                                        <p:tav tm="100000">
                                          <p:val>
                                            <p:fltVal val="0"/>
                                          </p:val>
                                        </p:tav>
                                      </p:tavLst>
                                    </p:anim>
                                    <p:animEffect transition="out" filter="fade">
                                      <p:cBhvr>
                                        <p:cTn id="192" dur="750"/>
                                        <p:tgtEl>
                                          <p:spTgt spid="23"/>
                                        </p:tgtEl>
                                      </p:cBhvr>
                                    </p:animEffect>
                                    <p:anim calcmode="lin" valueType="num">
                                      <p:cBhvr>
                                        <p:cTn id="193" dur="750"/>
                                        <p:tgtEl>
                                          <p:spTgt spid="23"/>
                                        </p:tgtEl>
                                        <p:attrNameLst>
                                          <p:attrName>ppt_x</p:attrName>
                                        </p:attrNameLst>
                                      </p:cBhvr>
                                      <p:tavLst>
                                        <p:tav tm="0">
                                          <p:val>
                                            <p:strVal val="ppt_x"/>
                                          </p:val>
                                        </p:tav>
                                        <p:tav tm="100000">
                                          <p:val>
                                            <p:fltVal val="0.5"/>
                                          </p:val>
                                        </p:tav>
                                      </p:tavLst>
                                    </p:anim>
                                    <p:anim calcmode="lin" valueType="num">
                                      <p:cBhvr>
                                        <p:cTn id="194" dur="750"/>
                                        <p:tgtEl>
                                          <p:spTgt spid="23"/>
                                        </p:tgtEl>
                                        <p:attrNameLst>
                                          <p:attrName>ppt_y</p:attrName>
                                        </p:attrNameLst>
                                      </p:cBhvr>
                                      <p:tavLst>
                                        <p:tav tm="0">
                                          <p:val>
                                            <p:strVal val="ppt_y"/>
                                          </p:val>
                                        </p:tav>
                                        <p:tav tm="100000">
                                          <p:val>
                                            <p:fltVal val="0.5"/>
                                          </p:val>
                                        </p:tav>
                                      </p:tavLst>
                                    </p:anim>
                                    <p:set>
                                      <p:cBhvr>
                                        <p:cTn id="195" dur="1" fill="hold">
                                          <p:stCondLst>
                                            <p:cond delay="749"/>
                                          </p:stCondLst>
                                        </p:cTn>
                                        <p:tgtEl>
                                          <p:spTgt spid="23"/>
                                        </p:tgtEl>
                                        <p:attrNameLst>
                                          <p:attrName>style.visibility</p:attrName>
                                        </p:attrNameLst>
                                      </p:cBhvr>
                                      <p:to>
                                        <p:strVal val="hidden"/>
                                      </p:to>
                                    </p:set>
                                  </p:childTnLst>
                                </p:cTn>
                              </p:par>
                              <p:par>
                                <p:cTn id="196" presetID="53" presetClass="exit" presetSubtype="544" fill="hold" grpId="1" nodeType="withEffect">
                                  <p:stCondLst>
                                    <p:cond delay="0"/>
                                  </p:stCondLst>
                                  <p:childTnLst>
                                    <p:anim calcmode="lin" valueType="num">
                                      <p:cBhvr>
                                        <p:cTn id="197" dur="750"/>
                                        <p:tgtEl>
                                          <p:spTgt spid="25"/>
                                        </p:tgtEl>
                                        <p:attrNameLst>
                                          <p:attrName>ppt_w</p:attrName>
                                        </p:attrNameLst>
                                      </p:cBhvr>
                                      <p:tavLst>
                                        <p:tav tm="0">
                                          <p:val>
                                            <p:strVal val="ppt_w"/>
                                          </p:val>
                                        </p:tav>
                                        <p:tav tm="100000">
                                          <p:val>
                                            <p:fltVal val="0"/>
                                          </p:val>
                                        </p:tav>
                                      </p:tavLst>
                                    </p:anim>
                                    <p:anim calcmode="lin" valueType="num">
                                      <p:cBhvr>
                                        <p:cTn id="198" dur="750"/>
                                        <p:tgtEl>
                                          <p:spTgt spid="25"/>
                                        </p:tgtEl>
                                        <p:attrNameLst>
                                          <p:attrName>ppt_h</p:attrName>
                                        </p:attrNameLst>
                                      </p:cBhvr>
                                      <p:tavLst>
                                        <p:tav tm="0">
                                          <p:val>
                                            <p:strVal val="ppt_h"/>
                                          </p:val>
                                        </p:tav>
                                        <p:tav tm="100000">
                                          <p:val>
                                            <p:fltVal val="0"/>
                                          </p:val>
                                        </p:tav>
                                      </p:tavLst>
                                    </p:anim>
                                    <p:animEffect transition="out" filter="fade">
                                      <p:cBhvr>
                                        <p:cTn id="199" dur="750"/>
                                        <p:tgtEl>
                                          <p:spTgt spid="25"/>
                                        </p:tgtEl>
                                      </p:cBhvr>
                                    </p:animEffect>
                                    <p:anim calcmode="lin" valueType="num">
                                      <p:cBhvr>
                                        <p:cTn id="200" dur="750"/>
                                        <p:tgtEl>
                                          <p:spTgt spid="25"/>
                                        </p:tgtEl>
                                        <p:attrNameLst>
                                          <p:attrName>ppt_x</p:attrName>
                                        </p:attrNameLst>
                                      </p:cBhvr>
                                      <p:tavLst>
                                        <p:tav tm="0">
                                          <p:val>
                                            <p:strVal val="ppt_x"/>
                                          </p:val>
                                        </p:tav>
                                        <p:tav tm="100000">
                                          <p:val>
                                            <p:fltVal val="0.5"/>
                                          </p:val>
                                        </p:tav>
                                      </p:tavLst>
                                    </p:anim>
                                    <p:anim calcmode="lin" valueType="num">
                                      <p:cBhvr>
                                        <p:cTn id="201" dur="750"/>
                                        <p:tgtEl>
                                          <p:spTgt spid="25"/>
                                        </p:tgtEl>
                                        <p:attrNameLst>
                                          <p:attrName>ppt_y</p:attrName>
                                        </p:attrNameLst>
                                      </p:cBhvr>
                                      <p:tavLst>
                                        <p:tav tm="0">
                                          <p:val>
                                            <p:strVal val="ppt_y"/>
                                          </p:val>
                                        </p:tav>
                                        <p:tav tm="100000">
                                          <p:val>
                                            <p:fltVal val="0.5"/>
                                          </p:val>
                                        </p:tav>
                                      </p:tavLst>
                                    </p:anim>
                                    <p:set>
                                      <p:cBhvr>
                                        <p:cTn id="202" dur="1" fill="hold">
                                          <p:stCondLst>
                                            <p:cond delay="74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p:bldP spid="16" grpId="1"/>
      <p:bldP spid="21" grpId="0"/>
      <p:bldP spid="21" grpId="1"/>
      <p:bldP spid="22" grpId="0"/>
      <p:bldP spid="22" grpId="1"/>
      <p:bldP spid="23" grpId="0"/>
      <p:bldP spid="23" grpId="1"/>
      <p:bldP spid="24" grpId="0"/>
      <p:bldP spid="24" grpId="1"/>
      <p:bldP spid="25" grpId="0"/>
      <p:bldP spid="2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8" y="2382441"/>
            <a:ext cx="9142766" cy="7560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endParaRPr lang="zh-CN" altLang="en-US" sz="1799">
              <a:latin typeface="Calibri" panose="020F0502020204030204" pitchFamily="34" charset="0"/>
              <a:ea typeface="微软雅黑" panose="020B0503020204020204" pitchFamily="34" charset="-122"/>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37662" y="1529444"/>
            <a:ext cx="2257461" cy="1267940"/>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30774" y="1485505"/>
            <a:ext cx="2257524" cy="135572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4895" y="1531858"/>
            <a:ext cx="2257120" cy="1263017"/>
          </a:xfrm>
          <a:prstGeom prst="rect">
            <a:avLst/>
          </a:prstGeom>
        </p:spPr>
      </p:pic>
      <p:grpSp>
        <p:nvGrpSpPr>
          <p:cNvPr id="6" name="组合 5"/>
          <p:cNvGrpSpPr/>
          <p:nvPr/>
        </p:nvGrpSpPr>
        <p:grpSpPr>
          <a:xfrm>
            <a:off x="1132579" y="3320146"/>
            <a:ext cx="1646412" cy="844644"/>
            <a:chOff x="1509486" y="4426856"/>
            <a:chExt cx="2195512" cy="1126192"/>
          </a:xfrm>
        </p:grpSpPr>
        <p:sp>
          <p:nvSpPr>
            <p:cNvPr id="7" name="文本框 11"/>
            <p:cNvSpPr txBox="1"/>
            <p:nvPr/>
          </p:nvSpPr>
          <p:spPr>
            <a:xfrm>
              <a:off x="1509486" y="4426856"/>
              <a:ext cx="2162628" cy="369218"/>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a:t>
              </a:r>
            </a:p>
          </p:txBody>
        </p:sp>
        <p:sp>
          <p:nvSpPr>
            <p:cNvPr id="8" name="矩形 7"/>
            <p:cNvSpPr/>
            <p:nvPr/>
          </p:nvSpPr>
          <p:spPr>
            <a:xfrm>
              <a:off x="1509486" y="4868712"/>
              <a:ext cx="2195512" cy="684336"/>
            </a:xfrm>
            <a:prstGeom prst="rect">
              <a:avLst/>
            </a:prstGeom>
          </p:spPr>
          <p:txBody>
            <a:bodyPr wrap="square">
              <a:spAutoFit/>
            </a:bodyPr>
            <a:lstStyle/>
            <a:p>
              <a:pPr algn="ct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9" name="组合 8"/>
          <p:cNvGrpSpPr/>
          <p:nvPr/>
        </p:nvGrpSpPr>
        <p:grpSpPr>
          <a:xfrm>
            <a:off x="3761124" y="3320146"/>
            <a:ext cx="1646412" cy="844644"/>
            <a:chOff x="5014687" y="4426856"/>
            <a:chExt cx="2195512" cy="1126192"/>
          </a:xfrm>
        </p:grpSpPr>
        <p:sp>
          <p:nvSpPr>
            <p:cNvPr id="10" name="文本框 12"/>
            <p:cNvSpPr txBox="1"/>
            <p:nvPr/>
          </p:nvSpPr>
          <p:spPr>
            <a:xfrm>
              <a:off x="5014687" y="4426856"/>
              <a:ext cx="2162628" cy="369218"/>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a:t>
              </a:r>
            </a:p>
          </p:txBody>
        </p:sp>
        <p:sp>
          <p:nvSpPr>
            <p:cNvPr id="11" name="矩形 10"/>
            <p:cNvSpPr/>
            <p:nvPr/>
          </p:nvSpPr>
          <p:spPr>
            <a:xfrm>
              <a:off x="5014687" y="4868712"/>
              <a:ext cx="2195512" cy="684336"/>
            </a:xfrm>
            <a:prstGeom prst="rect">
              <a:avLst/>
            </a:prstGeom>
          </p:spPr>
          <p:txBody>
            <a:bodyPr wrap="square">
              <a:spAutoFit/>
            </a:bodyPr>
            <a:lstStyle/>
            <a:p>
              <a:pPr algn="ct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12" name="组合 11"/>
          <p:cNvGrpSpPr/>
          <p:nvPr/>
        </p:nvGrpSpPr>
        <p:grpSpPr>
          <a:xfrm>
            <a:off x="6348660" y="3320146"/>
            <a:ext cx="1646412" cy="844644"/>
            <a:chOff x="8465198" y="4426856"/>
            <a:chExt cx="2195512" cy="1126192"/>
          </a:xfrm>
        </p:grpSpPr>
        <p:sp>
          <p:nvSpPr>
            <p:cNvPr id="13" name="文本框 13"/>
            <p:cNvSpPr txBox="1"/>
            <p:nvPr/>
          </p:nvSpPr>
          <p:spPr>
            <a:xfrm>
              <a:off x="8465198" y="4426856"/>
              <a:ext cx="2162628" cy="369218"/>
            </a:xfrm>
            <a:prstGeom prst="rect">
              <a:avLst/>
            </a:prstGeom>
            <a:noFill/>
          </p:spPr>
          <p:txBody>
            <a:bodyPr wrap="squar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a:t>
              </a:r>
            </a:p>
          </p:txBody>
        </p:sp>
        <p:sp>
          <p:nvSpPr>
            <p:cNvPr id="14" name="矩形 13"/>
            <p:cNvSpPr/>
            <p:nvPr/>
          </p:nvSpPr>
          <p:spPr>
            <a:xfrm>
              <a:off x="8465198" y="4868712"/>
              <a:ext cx="2195512" cy="684336"/>
            </a:xfrm>
            <a:prstGeom prst="rect">
              <a:avLst/>
            </a:prstGeom>
          </p:spPr>
          <p:txBody>
            <a:bodyPr wrap="square">
              <a:spAutoFit/>
            </a:bodyPr>
            <a:lstStyle/>
            <a:p>
              <a:pPr algn="ct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247863049"/>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 fill="hold"/>
                                        <p:tgtEl>
                                          <p:spTgt spid="5"/>
                                        </p:tgtEl>
                                        <p:attrNameLst>
                                          <p:attrName>ppt_x</p:attrName>
                                        </p:attrNameLst>
                                      </p:cBhvr>
                                      <p:tavLst>
                                        <p:tav tm="0">
                                          <p:val>
                                            <p:strVal val="#ppt_x"/>
                                          </p:val>
                                        </p:tav>
                                        <p:tav tm="100000">
                                          <p:val>
                                            <p:strVal val="#ppt_x"/>
                                          </p:val>
                                        </p:tav>
                                      </p:tavLst>
                                    </p:anim>
                                    <p:anim calcmode="lin" valueType="num">
                                      <p:cBhvr additive="base">
                                        <p:cTn id="12" dur="3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 fill="hold"/>
                                        <p:tgtEl>
                                          <p:spTgt spid="3"/>
                                        </p:tgtEl>
                                        <p:attrNameLst>
                                          <p:attrName>ppt_x</p:attrName>
                                        </p:attrNameLst>
                                      </p:cBhvr>
                                      <p:tavLst>
                                        <p:tav tm="0">
                                          <p:val>
                                            <p:strVal val="#ppt_x"/>
                                          </p:val>
                                        </p:tav>
                                        <p:tav tm="100000">
                                          <p:val>
                                            <p:strVal val="#ppt_x"/>
                                          </p:val>
                                        </p:tav>
                                      </p:tavLst>
                                    </p:anim>
                                    <p:anim calcmode="lin" valueType="num">
                                      <p:cBhvr additive="base">
                                        <p:cTn id="17" dur="3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 fill="hold"/>
                                        <p:tgtEl>
                                          <p:spTgt spid="4"/>
                                        </p:tgtEl>
                                        <p:attrNameLst>
                                          <p:attrName>ppt_x</p:attrName>
                                        </p:attrNameLst>
                                      </p:cBhvr>
                                      <p:tavLst>
                                        <p:tav tm="0">
                                          <p:val>
                                            <p:strVal val="#ppt_x"/>
                                          </p:val>
                                        </p:tav>
                                        <p:tav tm="100000">
                                          <p:val>
                                            <p:strVal val="#ppt_x"/>
                                          </p:val>
                                        </p:tav>
                                      </p:tavLst>
                                    </p:anim>
                                    <p:anim calcmode="lin" valueType="num">
                                      <p:cBhvr additive="base">
                                        <p:cTn id="22" dur="300" fill="hold"/>
                                        <p:tgtEl>
                                          <p:spTgt spid="4"/>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300"/>
                                        <p:tgtEl>
                                          <p:spTgt spid="1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300"/>
                                        <p:tgtEl>
                                          <p:spTgt spid="9"/>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3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第二部分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02</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02</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854887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3"/>
          <p:cNvGrpSpPr>
            <a:grpSpLocks noChangeAspect="1"/>
          </p:cNvGrpSpPr>
          <p:nvPr/>
        </p:nvGrpSpPr>
        <p:grpSpPr bwMode="auto">
          <a:xfrm>
            <a:off x="3177827" y="1444151"/>
            <a:ext cx="2788346" cy="2790275"/>
            <a:chOff x="2270" y="588"/>
            <a:chExt cx="3140" cy="3142"/>
          </a:xfrm>
          <a:effectLst/>
        </p:grpSpPr>
        <p:sp>
          <p:nvSpPr>
            <p:cNvPr id="7" name="Freeform 164"/>
            <p:cNvSpPr>
              <a:spLocks/>
            </p:cNvSpPr>
            <p:nvPr/>
          </p:nvSpPr>
          <p:spPr bwMode="auto">
            <a:xfrm>
              <a:off x="4375" y="2778"/>
              <a:ext cx="590" cy="585"/>
            </a:xfrm>
            <a:custGeom>
              <a:avLst/>
              <a:gdLst>
                <a:gd name="T0" fmla="*/ 135 w 249"/>
                <a:gd name="T1" fmla="*/ 111 h 247"/>
                <a:gd name="T2" fmla="*/ 42 w 249"/>
                <a:gd name="T3" fmla="*/ 0 h 247"/>
                <a:gd name="T4" fmla="*/ 13 w 249"/>
                <a:gd name="T5" fmla="*/ 29 h 247"/>
                <a:gd name="T6" fmla="*/ 91 w 249"/>
                <a:gd name="T7" fmla="*/ 155 h 247"/>
                <a:gd name="T8" fmla="*/ 217 w 249"/>
                <a:gd name="T9" fmla="*/ 234 h 247"/>
                <a:gd name="T10" fmla="*/ 249 w 249"/>
                <a:gd name="T11" fmla="*/ 201 h 247"/>
                <a:gd name="T12" fmla="*/ 135 w 249"/>
                <a:gd name="T13" fmla="*/ 111 h 247"/>
              </a:gdLst>
              <a:ahLst/>
              <a:cxnLst>
                <a:cxn ang="0">
                  <a:pos x="T0" y="T1"/>
                </a:cxn>
                <a:cxn ang="0">
                  <a:pos x="T2" y="T3"/>
                </a:cxn>
                <a:cxn ang="0">
                  <a:pos x="T4" y="T5"/>
                </a:cxn>
                <a:cxn ang="0">
                  <a:pos x="T6" y="T7"/>
                </a:cxn>
                <a:cxn ang="0">
                  <a:pos x="T8" y="T9"/>
                </a:cxn>
                <a:cxn ang="0">
                  <a:pos x="T10" y="T11"/>
                </a:cxn>
                <a:cxn ang="0">
                  <a:pos x="T12" y="T13"/>
                </a:cxn>
              </a:cxnLst>
              <a:rect l="0" t="0" r="r" b="b"/>
              <a:pathLst>
                <a:path w="249" h="247">
                  <a:moveTo>
                    <a:pt x="135" y="111"/>
                  </a:moveTo>
                  <a:cubicBezTo>
                    <a:pt x="79" y="55"/>
                    <a:pt x="29" y="13"/>
                    <a:pt x="42" y="0"/>
                  </a:cubicBezTo>
                  <a:cubicBezTo>
                    <a:pt x="13" y="29"/>
                    <a:pt x="13" y="29"/>
                    <a:pt x="13" y="29"/>
                  </a:cubicBezTo>
                  <a:cubicBezTo>
                    <a:pt x="0" y="42"/>
                    <a:pt x="35" y="99"/>
                    <a:pt x="91" y="155"/>
                  </a:cubicBezTo>
                  <a:cubicBezTo>
                    <a:pt x="147" y="212"/>
                    <a:pt x="204" y="247"/>
                    <a:pt x="217" y="234"/>
                  </a:cubicBezTo>
                  <a:cubicBezTo>
                    <a:pt x="249" y="201"/>
                    <a:pt x="249" y="201"/>
                    <a:pt x="249" y="201"/>
                  </a:cubicBezTo>
                  <a:cubicBezTo>
                    <a:pt x="236" y="214"/>
                    <a:pt x="192" y="167"/>
                    <a:pt x="135" y="111"/>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65"/>
            <p:cNvSpPr>
              <a:spLocks/>
            </p:cNvSpPr>
            <p:nvPr/>
          </p:nvSpPr>
          <p:spPr bwMode="auto">
            <a:xfrm>
              <a:off x="4368" y="2856"/>
              <a:ext cx="511" cy="512"/>
            </a:xfrm>
            <a:custGeom>
              <a:avLst/>
              <a:gdLst>
                <a:gd name="T0" fmla="*/ 97 w 216"/>
                <a:gd name="T1" fmla="*/ 119 h 216"/>
                <a:gd name="T2" fmla="*/ 26 w 216"/>
                <a:gd name="T3" fmla="*/ 14 h 216"/>
                <a:gd name="T4" fmla="*/ 12 w 216"/>
                <a:gd name="T5" fmla="*/ 0 h 216"/>
                <a:gd name="T6" fmla="*/ 91 w 216"/>
                <a:gd name="T7" fmla="*/ 125 h 216"/>
                <a:gd name="T8" fmla="*/ 216 w 216"/>
                <a:gd name="T9" fmla="*/ 204 h 216"/>
                <a:gd name="T10" fmla="*/ 202 w 216"/>
                <a:gd name="T11" fmla="*/ 190 h 216"/>
                <a:gd name="T12" fmla="*/ 97 w 216"/>
                <a:gd name="T13" fmla="*/ 119 h 216"/>
              </a:gdLst>
              <a:ahLst/>
              <a:cxnLst>
                <a:cxn ang="0">
                  <a:pos x="T0" y="T1"/>
                </a:cxn>
                <a:cxn ang="0">
                  <a:pos x="T2" y="T3"/>
                </a:cxn>
                <a:cxn ang="0">
                  <a:pos x="T4" y="T5"/>
                </a:cxn>
                <a:cxn ang="0">
                  <a:pos x="T6" y="T7"/>
                </a:cxn>
                <a:cxn ang="0">
                  <a:pos x="T8" y="T9"/>
                </a:cxn>
                <a:cxn ang="0">
                  <a:pos x="T10" y="T11"/>
                </a:cxn>
                <a:cxn ang="0">
                  <a:pos x="T12" y="T13"/>
                </a:cxn>
              </a:cxnLst>
              <a:rect l="0" t="0" r="r" b="b"/>
              <a:pathLst>
                <a:path w="216" h="216">
                  <a:moveTo>
                    <a:pt x="97" y="119"/>
                  </a:moveTo>
                  <a:cubicBezTo>
                    <a:pt x="49" y="71"/>
                    <a:pt x="18" y="24"/>
                    <a:pt x="26" y="14"/>
                  </a:cubicBezTo>
                  <a:cubicBezTo>
                    <a:pt x="12" y="0"/>
                    <a:pt x="12" y="0"/>
                    <a:pt x="12" y="0"/>
                  </a:cubicBezTo>
                  <a:cubicBezTo>
                    <a:pt x="0" y="14"/>
                    <a:pt x="35" y="69"/>
                    <a:pt x="91" y="125"/>
                  </a:cubicBezTo>
                  <a:cubicBezTo>
                    <a:pt x="147" y="181"/>
                    <a:pt x="202" y="216"/>
                    <a:pt x="216" y="204"/>
                  </a:cubicBezTo>
                  <a:cubicBezTo>
                    <a:pt x="202" y="190"/>
                    <a:pt x="202" y="190"/>
                    <a:pt x="202" y="190"/>
                  </a:cubicBezTo>
                  <a:cubicBezTo>
                    <a:pt x="192" y="199"/>
                    <a:pt x="145" y="167"/>
                    <a:pt x="97" y="119"/>
                  </a:cubicBezTo>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66"/>
            <p:cNvSpPr>
              <a:spLocks/>
            </p:cNvSpPr>
            <p:nvPr/>
          </p:nvSpPr>
          <p:spPr bwMode="auto">
            <a:xfrm>
              <a:off x="3885" y="2934"/>
              <a:ext cx="919" cy="640"/>
            </a:xfrm>
            <a:custGeom>
              <a:avLst/>
              <a:gdLst>
                <a:gd name="T0" fmla="*/ 388 w 388"/>
                <a:gd name="T1" fmla="*/ 78 h 270"/>
                <a:gd name="T2" fmla="*/ 309 w 388"/>
                <a:gd name="T3" fmla="*/ 0 h 270"/>
                <a:gd name="T4" fmla="*/ 82 w 388"/>
                <a:gd name="T5" fmla="*/ 125 h 270"/>
                <a:gd name="T6" fmla="*/ 82 w 388"/>
                <a:gd name="T7" fmla="*/ 107 h 270"/>
                <a:gd name="T8" fmla="*/ 61 w 388"/>
                <a:gd name="T9" fmla="*/ 98 h 270"/>
                <a:gd name="T10" fmla="*/ 12 w 388"/>
                <a:gd name="T11" fmla="*/ 153 h 270"/>
                <a:gd name="T12" fmla="*/ 12 w 388"/>
                <a:gd name="T13" fmla="*/ 202 h 270"/>
                <a:gd name="T14" fmla="*/ 61 w 388"/>
                <a:gd name="T15" fmla="*/ 257 h 270"/>
                <a:gd name="T16" fmla="*/ 82 w 388"/>
                <a:gd name="T17" fmla="*/ 248 h 270"/>
                <a:gd name="T18" fmla="*/ 82 w 388"/>
                <a:gd name="T19" fmla="*/ 238 h 270"/>
                <a:gd name="T20" fmla="*/ 388 w 388"/>
                <a:gd name="T21" fmla="*/ 78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270">
                  <a:moveTo>
                    <a:pt x="388" y="78"/>
                  </a:moveTo>
                  <a:cubicBezTo>
                    <a:pt x="309" y="0"/>
                    <a:pt x="309" y="0"/>
                    <a:pt x="309" y="0"/>
                  </a:cubicBezTo>
                  <a:cubicBezTo>
                    <a:pt x="248" y="61"/>
                    <a:pt x="170" y="105"/>
                    <a:pt x="82" y="125"/>
                  </a:cubicBezTo>
                  <a:cubicBezTo>
                    <a:pt x="82" y="107"/>
                    <a:pt x="82" y="107"/>
                    <a:pt x="82" y="107"/>
                  </a:cubicBezTo>
                  <a:cubicBezTo>
                    <a:pt x="82" y="89"/>
                    <a:pt x="73" y="85"/>
                    <a:pt x="61" y="98"/>
                  </a:cubicBezTo>
                  <a:cubicBezTo>
                    <a:pt x="12" y="153"/>
                    <a:pt x="12" y="153"/>
                    <a:pt x="12" y="153"/>
                  </a:cubicBezTo>
                  <a:cubicBezTo>
                    <a:pt x="0" y="167"/>
                    <a:pt x="0" y="189"/>
                    <a:pt x="12" y="202"/>
                  </a:cubicBezTo>
                  <a:cubicBezTo>
                    <a:pt x="61" y="257"/>
                    <a:pt x="61" y="257"/>
                    <a:pt x="61" y="257"/>
                  </a:cubicBezTo>
                  <a:cubicBezTo>
                    <a:pt x="73" y="270"/>
                    <a:pt x="82" y="266"/>
                    <a:pt x="82" y="248"/>
                  </a:cubicBezTo>
                  <a:cubicBezTo>
                    <a:pt x="82" y="238"/>
                    <a:pt x="82" y="238"/>
                    <a:pt x="82" y="238"/>
                  </a:cubicBezTo>
                  <a:cubicBezTo>
                    <a:pt x="201" y="217"/>
                    <a:pt x="306" y="160"/>
                    <a:pt x="388" y="78"/>
                  </a:cubicBezTo>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pic>
          <p:nvPicPr>
            <p:cNvPr id="10" name="Picture 167"/>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609" y="2926"/>
              <a:ext cx="107"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Freeform 168"/>
            <p:cNvSpPr>
              <a:spLocks/>
            </p:cNvSpPr>
            <p:nvPr/>
          </p:nvSpPr>
          <p:spPr bwMode="auto">
            <a:xfrm>
              <a:off x="4053" y="3148"/>
              <a:ext cx="109" cy="82"/>
            </a:xfrm>
            <a:custGeom>
              <a:avLst/>
              <a:gdLst>
                <a:gd name="T0" fmla="*/ 4 w 46"/>
                <a:gd name="T1" fmla="*/ 0 h 35"/>
                <a:gd name="T2" fmla="*/ 0 w 46"/>
                <a:gd name="T3" fmla="*/ 1 h 35"/>
                <a:gd name="T4" fmla="*/ 3 w 46"/>
                <a:gd name="T5" fmla="*/ 0 h 35"/>
                <a:gd name="T6" fmla="*/ 11 w 46"/>
                <a:gd name="T7" fmla="*/ 17 h 35"/>
                <a:gd name="T8" fmla="*/ 11 w 46"/>
                <a:gd name="T9" fmla="*/ 35 h 35"/>
                <a:gd name="T10" fmla="*/ 46 w 46"/>
                <a:gd name="T11" fmla="*/ 26 h 35"/>
                <a:gd name="T12" fmla="*/ 12 w 46"/>
                <a:gd name="T13" fmla="*/ 34 h 35"/>
                <a:gd name="T14" fmla="*/ 12 w 46"/>
                <a:gd name="T15" fmla="*/ 16 h 35"/>
                <a:gd name="T16" fmla="*/ 4 w 46"/>
                <a:gd name="T1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35">
                  <a:moveTo>
                    <a:pt x="4" y="0"/>
                  </a:moveTo>
                  <a:cubicBezTo>
                    <a:pt x="3" y="0"/>
                    <a:pt x="2" y="0"/>
                    <a:pt x="0" y="1"/>
                  </a:cubicBezTo>
                  <a:cubicBezTo>
                    <a:pt x="1" y="0"/>
                    <a:pt x="2" y="0"/>
                    <a:pt x="3" y="0"/>
                  </a:cubicBezTo>
                  <a:cubicBezTo>
                    <a:pt x="8" y="0"/>
                    <a:pt x="11" y="6"/>
                    <a:pt x="11" y="17"/>
                  </a:cubicBezTo>
                  <a:cubicBezTo>
                    <a:pt x="11" y="35"/>
                    <a:pt x="11" y="35"/>
                    <a:pt x="11" y="35"/>
                  </a:cubicBezTo>
                  <a:cubicBezTo>
                    <a:pt x="23" y="32"/>
                    <a:pt x="35" y="29"/>
                    <a:pt x="46" y="26"/>
                  </a:cubicBezTo>
                  <a:cubicBezTo>
                    <a:pt x="35" y="29"/>
                    <a:pt x="24" y="32"/>
                    <a:pt x="12" y="34"/>
                  </a:cubicBezTo>
                  <a:cubicBezTo>
                    <a:pt x="12" y="16"/>
                    <a:pt x="12" y="16"/>
                    <a:pt x="12" y="16"/>
                  </a:cubicBezTo>
                  <a:cubicBezTo>
                    <a:pt x="12" y="6"/>
                    <a:pt x="9" y="0"/>
                    <a:pt x="4"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69"/>
            <p:cNvSpPr>
              <a:spLocks/>
            </p:cNvSpPr>
            <p:nvPr/>
          </p:nvSpPr>
          <p:spPr bwMode="auto">
            <a:xfrm>
              <a:off x="3890" y="2934"/>
              <a:ext cx="817" cy="455"/>
            </a:xfrm>
            <a:custGeom>
              <a:avLst/>
              <a:gdLst>
                <a:gd name="T0" fmla="*/ 308 w 345"/>
                <a:gd name="T1" fmla="*/ 0 h 192"/>
                <a:gd name="T2" fmla="*/ 115 w 345"/>
                <a:gd name="T3" fmla="*/ 116 h 192"/>
                <a:gd name="T4" fmla="*/ 80 w 345"/>
                <a:gd name="T5" fmla="*/ 125 h 192"/>
                <a:gd name="T6" fmla="*/ 80 w 345"/>
                <a:gd name="T7" fmla="*/ 107 h 192"/>
                <a:gd name="T8" fmla="*/ 72 w 345"/>
                <a:gd name="T9" fmla="*/ 90 h 192"/>
                <a:gd name="T10" fmla="*/ 69 w 345"/>
                <a:gd name="T11" fmla="*/ 91 h 192"/>
                <a:gd name="T12" fmla="*/ 60 w 345"/>
                <a:gd name="T13" fmla="*/ 98 h 192"/>
                <a:gd name="T14" fmla="*/ 11 w 345"/>
                <a:gd name="T15" fmla="*/ 153 h 192"/>
                <a:gd name="T16" fmla="*/ 5 w 345"/>
                <a:gd name="T17" fmla="*/ 192 h 192"/>
                <a:gd name="T18" fmla="*/ 345 w 345"/>
                <a:gd name="T19" fmla="*/ 37 h 192"/>
                <a:gd name="T20" fmla="*/ 308 w 345"/>
                <a:gd name="T21"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5" h="192">
                  <a:moveTo>
                    <a:pt x="308" y="0"/>
                  </a:moveTo>
                  <a:cubicBezTo>
                    <a:pt x="255" y="53"/>
                    <a:pt x="189" y="93"/>
                    <a:pt x="115" y="116"/>
                  </a:cubicBezTo>
                  <a:cubicBezTo>
                    <a:pt x="104" y="119"/>
                    <a:pt x="92" y="122"/>
                    <a:pt x="80" y="125"/>
                  </a:cubicBezTo>
                  <a:cubicBezTo>
                    <a:pt x="80" y="107"/>
                    <a:pt x="80" y="107"/>
                    <a:pt x="80" y="107"/>
                  </a:cubicBezTo>
                  <a:cubicBezTo>
                    <a:pt x="80" y="96"/>
                    <a:pt x="77" y="90"/>
                    <a:pt x="72" y="90"/>
                  </a:cubicBezTo>
                  <a:cubicBezTo>
                    <a:pt x="71" y="90"/>
                    <a:pt x="70" y="90"/>
                    <a:pt x="69" y="91"/>
                  </a:cubicBezTo>
                  <a:cubicBezTo>
                    <a:pt x="66" y="92"/>
                    <a:pt x="63" y="94"/>
                    <a:pt x="60" y="98"/>
                  </a:cubicBezTo>
                  <a:cubicBezTo>
                    <a:pt x="11" y="153"/>
                    <a:pt x="11" y="153"/>
                    <a:pt x="11" y="153"/>
                  </a:cubicBezTo>
                  <a:cubicBezTo>
                    <a:pt x="2" y="163"/>
                    <a:pt x="0" y="179"/>
                    <a:pt x="5" y="192"/>
                  </a:cubicBezTo>
                  <a:cubicBezTo>
                    <a:pt x="138" y="185"/>
                    <a:pt x="257" y="127"/>
                    <a:pt x="345" y="37"/>
                  </a:cubicBezTo>
                  <a:cubicBezTo>
                    <a:pt x="308" y="0"/>
                    <a:pt x="308" y="0"/>
                    <a:pt x="308" y="0"/>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70"/>
            <p:cNvSpPr>
              <a:spLocks/>
            </p:cNvSpPr>
            <p:nvPr/>
          </p:nvSpPr>
          <p:spPr bwMode="auto">
            <a:xfrm>
              <a:off x="2270" y="1992"/>
              <a:ext cx="684" cy="189"/>
            </a:xfrm>
            <a:custGeom>
              <a:avLst/>
              <a:gdLst>
                <a:gd name="T0" fmla="*/ 144 w 289"/>
                <a:gd name="T1" fmla="*/ 63 h 80"/>
                <a:gd name="T2" fmla="*/ 289 w 289"/>
                <a:gd name="T3" fmla="*/ 75 h 80"/>
                <a:gd name="T4" fmla="*/ 289 w 289"/>
                <a:gd name="T5" fmla="*/ 34 h 80"/>
                <a:gd name="T6" fmla="*/ 144 w 289"/>
                <a:gd name="T7" fmla="*/ 0 h 80"/>
                <a:gd name="T8" fmla="*/ 0 w 289"/>
                <a:gd name="T9" fmla="*/ 34 h 80"/>
                <a:gd name="T10" fmla="*/ 0 w 289"/>
                <a:gd name="T11" fmla="*/ 80 h 80"/>
                <a:gd name="T12" fmla="*/ 144 w 289"/>
                <a:gd name="T13" fmla="*/ 63 h 80"/>
              </a:gdLst>
              <a:ahLst/>
              <a:cxnLst>
                <a:cxn ang="0">
                  <a:pos x="T0" y="T1"/>
                </a:cxn>
                <a:cxn ang="0">
                  <a:pos x="T2" y="T3"/>
                </a:cxn>
                <a:cxn ang="0">
                  <a:pos x="T4" y="T5"/>
                </a:cxn>
                <a:cxn ang="0">
                  <a:pos x="T6" y="T7"/>
                </a:cxn>
                <a:cxn ang="0">
                  <a:pos x="T8" y="T9"/>
                </a:cxn>
                <a:cxn ang="0">
                  <a:pos x="T10" y="T11"/>
                </a:cxn>
                <a:cxn ang="0">
                  <a:pos x="T12" y="T13"/>
                </a:cxn>
              </a:cxnLst>
              <a:rect l="0" t="0" r="r" b="b"/>
              <a:pathLst>
                <a:path w="289" h="80">
                  <a:moveTo>
                    <a:pt x="144" y="63"/>
                  </a:moveTo>
                  <a:cubicBezTo>
                    <a:pt x="224" y="63"/>
                    <a:pt x="289" y="56"/>
                    <a:pt x="289" y="75"/>
                  </a:cubicBezTo>
                  <a:cubicBezTo>
                    <a:pt x="289" y="34"/>
                    <a:pt x="289" y="34"/>
                    <a:pt x="289" y="34"/>
                  </a:cubicBezTo>
                  <a:cubicBezTo>
                    <a:pt x="289" y="15"/>
                    <a:pt x="224" y="0"/>
                    <a:pt x="144" y="0"/>
                  </a:cubicBezTo>
                  <a:cubicBezTo>
                    <a:pt x="65" y="0"/>
                    <a:pt x="0" y="15"/>
                    <a:pt x="0" y="34"/>
                  </a:cubicBezTo>
                  <a:cubicBezTo>
                    <a:pt x="0" y="80"/>
                    <a:pt x="0" y="80"/>
                    <a:pt x="0" y="80"/>
                  </a:cubicBezTo>
                  <a:cubicBezTo>
                    <a:pt x="0" y="61"/>
                    <a:pt x="65" y="63"/>
                    <a:pt x="144" y="63"/>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71"/>
            <p:cNvSpPr>
              <a:spLocks/>
            </p:cNvSpPr>
            <p:nvPr/>
          </p:nvSpPr>
          <p:spPr bwMode="auto">
            <a:xfrm>
              <a:off x="2270" y="1980"/>
              <a:ext cx="684" cy="81"/>
            </a:xfrm>
            <a:custGeom>
              <a:avLst/>
              <a:gdLst>
                <a:gd name="T0" fmla="*/ 145 w 289"/>
                <a:gd name="T1" fmla="*/ 10 h 34"/>
                <a:gd name="T2" fmla="*/ 269 w 289"/>
                <a:gd name="T3" fmla="*/ 34 h 34"/>
                <a:gd name="T4" fmla="*/ 289 w 289"/>
                <a:gd name="T5" fmla="*/ 34 h 34"/>
                <a:gd name="T6" fmla="*/ 145 w 289"/>
                <a:gd name="T7" fmla="*/ 0 h 34"/>
                <a:gd name="T8" fmla="*/ 0 w 289"/>
                <a:gd name="T9" fmla="*/ 34 h 34"/>
                <a:gd name="T10" fmla="*/ 20 w 289"/>
                <a:gd name="T11" fmla="*/ 34 h 34"/>
                <a:gd name="T12" fmla="*/ 145 w 289"/>
                <a:gd name="T13" fmla="*/ 10 h 34"/>
              </a:gdLst>
              <a:ahLst/>
              <a:cxnLst>
                <a:cxn ang="0">
                  <a:pos x="T0" y="T1"/>
                </a:cxn>
                <a:cxn ang="0">
                  <a:pos x="T2" y="T3"/>
                </a:cxn>
                <a:cxn ang="0">
                  <a:pos x="T4" y="T5"/>
                </a:cxn>
                <a:cxn ang="0">
                  <a:pos x="T6" y="T7"/>
                </a:cxn>
                <a:cxn ang="0">
                  <a:pos x="T8" y="T9"/>
                </a:cxn>
                <a:cxn ang="0">
                  <a:pos x="T10" y="T11"/>
                </a:cxn>
                <a:cxn ang="0">
                  <a:pos x="T12" y="T13"/>
                </a:cxn>
              </a:cxnLst>
              <a:rect l="0" t="0" r="r" b="b"/>
              <a:pathLst>
                <a:path w="289" h="34">
                  <a:moveTo>
                    <a:pt x="145" y="10"/>
                  </a:moveTo>
                  <a:cubicBezTo>
                    <a:pt x="213" y="10"/>
                    <a:pt x="268" y="20"/>
                    <a:pt x="269" y="34"/>
                  </a:cubicBezTo>
                  <a:cubicBezTo>
                    <a:pt x="289" y="34"/>
                    <a:pt x="289" y="34"/>
                    <a:pt x="289" y="34"/>
                  </a:cubicBezTo>
                  <a:cubicBezTo>
                    <a:pt x="288" y="15"/>
                    <a:pt x="224" y="0"/>
                    <a:pt x="145" y="0"/>
                  </a:cubicBezTo>
                  <a:cubicBezTo>
                    <a:pt x="66" y="0"/>
                    <a:pt x="1" y="15"/>
                    <a:pt x="0" y="34"/>
                  </a:cubicBezTo>
                  <a:cubicBezTo>
                    <a:pt x="20" y="34"/>
                    <a:pt x="20" y="34"/>
                    <a:pt x="20" y="34"/>
                  </a:cubicBezTo>
                  <a:cubicBezTo>
                    <a:pt x="21" y="20"/>
                    <a:pt x="77" y="10"/>
                    <a:pt x="145" y="10"/>
                  </a:cubicBezTo>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2"/>
            <p:cNvSpPr>
              <a:spLocks/>
            </p:cNvSpPr>
            <p:nvPr/>
          </p:nvSpPr>
          <p:spPr bwMode="auto">
            <a:xfrm>
              <a:off x="2481" y="1308"/>
              <a:ext cx="504" cy="850"/>
            </a:xfrm>
            <a:custGeom>
              <a:avLst/>
              <a:gdLst>
                <a:gd name="T0" fmla="*/ 212 w 213"/>
                <a:gd name="T1" fmla="*/ 113 h 359"/>
                <a:gd name="T2" fmla="*/ 208 w 213"/>
                <a:gd name="T3" fmla="*/ 39 h 359"/>
                <a:gd name="T4" fmla="*/ 173 w 213"/>
                <a:gd name="T5" fmla="*/ 5 h 359"/>
                <a:gd name="T6" fmla="*/ 100 w 213"/>
                <a:gd name="T7" fmla="*/ 1 h 359"/>
                <a:gd name="T8" fmla="*/ 91 w 213"/>
                <a:gd name="T9" fmla="*/ 22 h 359"/>
                <a:gd name="T10" fmla="*/ 102 w 213"/>
                <a:gd name="T11" fmla="*/ 33 h 359"/>
                <a:gd name="T12" fmla="*/ 0 w 213"/>
                <a:gd name="T13" fmla="*/ 359 h 359"/>
                <a:gd name="T14" fmla="*/ 111 w 213"/>
                <a:gd name="T15" fmla="*/ 359 h 359"/>
                <a:gd name="T16" fmla="*/ 182 w 213"/>
                <a:gd name="T17" fmla="*/ 113 h 359"/>
                <a:gd name="T18" fmla="*/ 191 w 213"/>
                <a:gd name="T19" fmla="*/ 122 h 359"/>
                <a:gd name="T20" fmla="*/ 212 w 213"/>
                <a:gd name="T21" fmla="*/ 113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3" h="359">
                  <a:moveTo>
                    <a:pt x="212" y="113"/>
                  </a:moveTo>
                  <a:cubicBezTo>
                    <a:pt x="208" y="39"/>
                    <a:pt x="208" y="39"/>
                    <a:pt x="208" y="39"/>
                  </a:cubicBezTo>
                  <a:cubicBezTo>
                    <a:pt x="207" y="21"/>
                    <a:pt x="191" y="6"/>
                    <a:pt x="173" y="5"/>
                  </a:cubicBezTo>
                  <a:cubicBezTo>
                    <a:pt x="100" y="1"/>
                    <a:pt x="100" y="1"/>
                    <a:pt x="100" y="1"/>
                  </a:cubicBezTo>
                  <a:cubicBezTo>
                    <a:pt x="82" y="0"/>
                    <a:pt x="78" y="9"/>
                    <a:pt x="91" y="22"/>
                  </a:cubicBezTo>
                  <a:cubicBezTo>
                    <a:pt x="102" y="33"/>
                    <a:pt x="102" y="33"/>
                    <a:pt x="102" y="33"/>
                  </a:cubicBezTo>
                  <a:cubicBezTo>
                    <a:pt x="38" y="126"/>
                    <a:pt x="0" y="238"/>
                    <a:pt x="0" y="359"/>
                  </a:cubicBezTo>
                  <a:cubicBezTo>
                    <a:pt x="111" y="359"/>
                    <a:pt x="111" y="359"/>
                    <a:pt x="111" y="359"/>
                  </a:cubicBezTo>
                  <a:cubicBezTo>
                    <a:pt x="111" y="269"/>
                    <a:pt x="137" y="184"/>
                    <a:pt x="182" y="113"/>
                  </a:cubicBezTo>
                  <a:cubicBezTo>
                    <a:pt x="191" y="122"/>
                    <a:pt x="191" y="122"/>
                    <a:pt x="191" y="122"/>
                  </a:cubicBezTo>
                  <a:cubicBezTo>
                    <a:pt x="203" y="135"/>
                    <a:pt x="213" y="130"/>
                    <a:pt x="212" y="113"/>
                  </a:cubicBezTo>
                </a:path>
              </a:pathLst>
            </a:custGeom>
            <a:solidFill>
              <a:schemeClr val="tx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73"/>
            <p:cNvSpPr>
              <a:spLocks/>
            </p:cNvSpPr>
            <p:nvPr/>
          </p:nvSpPr>
          <p:spPr bwMode="auto">
            <a:xfrm>
              <a:off x="2943" y="1341"/>
              <a:ext cx="42" cy="272"/>
            </a:xfrm>
            <a:custGeom>
              <a:avLst/>
              <a:gdLst>
                <a:gd name="T0" fmla="*/ 1 w 18"/>
                <a:gd name="T1" fmla="*/ 0 h 115"/>
                <a:gd name="T2" fmla="*/ 0 w 18"/>
                <a:gd name="T3" fmla="*/ 0 h 115"/>
                <a:gd name="T4" fmla="*/ 13 w 18"/>
                <a:gd name="T5" fmla="*/ 25 h 115"/>
                <a:gd name="T6" fmla="*/ 17 w 18"/>
                <a:gd name="T7" fmla="*/ 99 h 115"/>
                <a:gd name="T8" fmla="*/ 11 w 18"/>
                <a:gd name="T9" fmla="*/ 115 h 115"/>
                <a:gd name="T10" fmla="*/ 18 w 18"/>
                <a:gd name="T11" fmla="*/ 98 h 115"/>
                <a:gd name="T12" fmla="*/ 14 w 18"/>
                <a:gd name="T13" fmla="*/ 25 h 115"/>
                <a:gd name="T14" fmla="*/ 1 w 18"/>
                <a:gd name="T15" fmla="*/ 0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15">
                  <a:moveTo>
                    <a:pt x="1" y="0"/>
                  </a:moveTo>
                  <a:cubicBezTo>
                    <a:pt x="0" y="0"/>
                    <a:pt x="0" y="0"/>
                    <a:pt x="0" y="0"/>
                  </a:cubicBezTo>
                  <a:cubicBezTo>
                    <a:pt x="7" y="6"/>
                    <a:pt x="12" y="15"/>
                    <a:pt x="13" y="25"/>
                  </a:cubicBezTo>
                  <a:cubicBezTo>
                    <a:pt x="17" y="99"/>
                    <a:pt x="17" y="99"/>
                    <a:pt x="17" y="99"/>
                  </a:cubicBezTo>
                  <a:cubicBezTo>
                    <a:pt x="17" y="108"/>
                    <a:pt x="15" y="113"/>
                    <a:pt x="11" y="115"/>
                  </a:cubicBezTo>
                  <a:cubicBezTo>
                    <a:pt x="16" y="114"/>
                    <a:pt x="18" y="108"/>
                    <a:pt x="18" y="98"/>
                  </a:cubicBezTo>
                  <a:cubicBezTo>
                    <a:pt x="14" y="25"/>
                    <a:pt x="14" y="25"/>
                    <a:pt x="14" y="25"/>
                  </a:cubicBezTo>
                  <a:cubicBezTo>
                    <a:pt x="13" y="15"/>
                    <a:pt x="8" y="6"/>
                    <a:pt x="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74"/>
            <p:cNvSpPr>
              <a:spLocks/>
            </p:cNvSpPr>
            <p:nvPr/>
          </p:nvSpPr>
          <p:spPr bwMode="auto">
            <a:xfrm>
              <a:off x="2755" y="1840"/>
              <a:ext cx="36" cy="150"/>
            </a:xfrm>
            <a:custGeom>
              <a:avLst/>
              <a:gdLst>
                <a:gd name="T0" fmla="*/ 15 w 15"/>
                <a:gd name="T1" fmla="*/ 0 h 63"/>
                <a:gd name="T2" fmla="*/ 0 w 15"/>
                <a:gd name="T3" fmla="*/ 63 h 63"/>
                <a:gd name="T4" fmla="*/ 1 w 15"/>
                <a:gd name="T5" fmla="*/ 63 h 63"/>
                <a:gd name="T6" fmla="*/ 15 w 15"/>
                <a:gd name="T7" fmla="*/ 1 h 63"/>
                <a:gd name="T8" fmla="*/ 15 w 15"/>
                <a:gd name="T9" fmla="*/ 0 h 63"/>
              </a:gdLst>
              <a:ahLst/>
              <a:cxnLst>
                <a:cxn ang="0">
                  <a:pos x="T0" y="T1"/>
                </a:cxn>
                <a:cxn ang="0">
                  <a:pos x="T2" y="T3"/>
                </a:cxn>
                <a:cxn ang="0">
                  <a:pos x="T4" y="T5"/>
                </a:cxn>
                <a:cxn ang="0">
                  <a:pos x="T6" y="T7"/>
                </a:cxn>
                <a:cxn ang="0">
                  <a:pos x="T8" y="T9"/>
                </a:cxn>
              </a:cxnLst>
              <a:rect l="0" t="0" r="r" b="b"/>
              <a:pathLst>
                <a:path w="15" h="63">
                  <a:moveTo>
                    <a:pt x="15" y="0"/>
                  </a:moveTo>
                  <a:cubicBezTo>
                    <a:pt x="9" y="21"/>
                    <a:pt x="4" y="41"/>
                    <a:pt x="0" y="63"/>
                  </a:cubicBezTo>
                  <a:cubicBezTo>
                    <a:pt x="1" y="63"/>
                    <a:pt x="1" y="63"/>
                    <a:pt x="1" y="63"/>
                  </a:cubicBezTo>
                  <a:cubicBezTo>
                    <a:pt x="5" y="42"/>
                    <a:pt x="9" y="21"/>
                    <a:pt x="15" y="1"/>
                  </a:cubicBezTo>
                  <a:cubicBezTo>
                    <a:pt x="15" y="0"/>
                    <a:pt x="15" y="0"/>
                    <a:pt x="15" y="0"/>
                  </a:cubicBezTo>
                </a:path>
              </a:pathLst>
            </a:custGeom>
            <a:solidFill>
              <a:srgbClr val="B3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75"/>
            <p:cNvSpPr>
              <a:spLocks/>
            </p:cNvSpPr>
            <p:nvPr/>
          </p:nvSpPr>
          <p:spPr bwMode="auto">
            <a:xfrm>
              <a:off x="2791" y="1575"/>
              <a:ext cx="121" cy="268"/>
            </a:xfrm>
            <a:custGeom>
              <a:avLst/>
              <a:gdLst>
                <a:gd name="T0" fmla="*/ 51 w 51"/>
                <a:gd name="T1" fmla="*/ 0 h 113"/>
                <a:gd name="T2" fmla="*/ 0 w 51"/>
                <a:gd name="T3" fmla="*/ 112 h 113"/>
                <a:gd name="T4" fmla="*/ 0 w 51"/>
                <a:gd name="T5" fmla="*/ 113 h 113"/>
                <a:gd name="T6" fmla="*/ 51 w 51"/>
                <a:gd name="T7" fmla="*/ 0 h 113"/>
                <a:gd name="T8" fmla="*/ 51 w 51"/>
                <a:gd name="T9" fmla="*/ 0 h 113"/>
              </a:gdLst>
              <a:ahLst/>
              <a:cxnLst>
                <a:cxn ang="0">
                  <a:pos x="T0" y="T1"/>
                </a:cxn>
                <a:cxn ang="0">
                  <a:pos x="T2" y="T3"/>
                </a:cxn>
                <a:cxn ang="0">
                  <a:pos x="T4" y="T5"/>
                </a:cxn>
                <a:cxn ang="0">
                  <a:pos x="T6" y="T7"/>
                </a:cxn>
                <a:cxn ang="0">
                  <a:pos x="T8" y="T9"/>
                </a:cxn>
              </a:cxnLst>
              <a:rect l="0" t="0" r="r" b="b"/>
              <a:pathLst>
                <a:path w="51" h="113">
                  <a:moveTo>
                    <a:pt x="51" y="0"/>
                  </a:moveTo>
                  <a:cubicBezTo>
                    <a:pt x="29" y="35"/>
                    <a:pt x="12" y="72"/>
                    <a:pt x="0" y="112"/>
                  </a:cubicBezTo>
                  <a:cubicBezTo>
                    <a:pt x="0" y="113"/>
                    <a:pt x="0" y="113"/>
                    <a:pt x="0" y="113"/>
                  </a:cubicBezTo>
                  <a:cubicBezTo>
                    <a:pt x="12" y="73"/>
                    <a:pt x="29" y="35"/>
                    <a:pt x="51" y="0"/>
                  </a:cubicBezTo>
                  <a:cubicBezTo>
                    <a:pt x="51" y="0"/>
                    <a:pt x="51" y="0"/>
                    <a:pt x="5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176"/>
            <p:cNvSpPr>
              <a:spLocks/>
            </p:cNvSpPr>
            <p:nvPr/>
          </p:nvSpPr>
          <p:spPr bwMode="auto">
            <a:xfrm>
              <a:off x="2744" y="2139"/>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3"/>
                    <a:pt x="0" y="5"/>
                    <a:pt x="0" y="8"/>
                  </a:cubicBezTo>
                  <a:cubicBezTo>
                    <a:pt x="1" y="8"/>
                    <a:pt x="1" y="8"/>
                    <a:pt x="1" y="8"/>
                  </a:cubicBezTo>
                  <a:cubicBezTo>
                    <a:pt x="1" y="5"/>
                    <a:pt x="1" y="3"/>
                    <a:pt x="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177"/>
            <p:cNvSpPr>
              <a:spLocks/>
            </p:cNvSpPr>
            <p:nvPr/>
          </p:nvSpPr>
          <p:spPr bwMode="auto">
            <a:xfrm>
              <a:off x="2744" y="2011"/>
              <a:ext cx="11" cy="128"/>
            </a:xfrm>
            <a:custGeom>
              <a:avLst/>
              <a:gdLst>
                <a:gd name="T0" fmla="*/ 4 w 5"/>
                <a:gd name="T1" fmla="*/ 0 h 54"/>
                <a:gd name="T2" fmla="*/ 0 w 5"/>
                <a:gd name="T3" fmla="*/ 54 h 54"/>
                <a:gd name="T4" fmla="*/ 1 w 5"/>
                <a:gd name="T5" fmla="*/ 54 h 54"/>
                <a:gd name="T6" fmla="*/ 5 w 5"/>
                <a:gd name="T7" fmla="*/ 0 h 54"/>
                <a:gd name="T8" fmla="*/ 4 w 5"/>
                <a:gd name="T9" fmla="*/ 0 h 54"/>
              </a:gdLst>
              <a:ahLst/>
              <a:cxnLst>
                <a:cxn ang="0">
                  <a:pos x="T0" y="T1"/>
                </a:cxn>
                <a:cxn ang="0">
                  <a:pos x="T2" y="T3"/>
                </a:cxn>
                <a:cxn ang="0">
                  <a:pos x="T4" y="T5"/>
                </a:cxn>
                <a:cxn ang="0">
                  <a:pos x="T6" y="T7"/>
                </a:cxn>
                <a:cxn ang="0">
                  <a:pos x="T8" y="T9"/>
                </a:cxn>
              </a:cxnLst>
              <a:rect l="0" t="0" r="r" b="b"/>
              <a:pathLst>
                <a:path w="5" h="54">
                  <a:moveTo>
                    <a:pt x="4" y="0"/>
                  </a:moveTo>
                  <a:cubicBezTo>
                    <a:pt x="2" y="17"/>
                    <a:pt x="0" y="35"/>
                    <a:pt x="0" y="54"/>
                  </a:cubicBezTo>
                  <a:cubicBezTo>
                    <a:pt x="1" y="54"/>
                    <a:pt x="1" y="54"/>
                    <a:pt x="1" y="54"/>
                  </a:cubicBezTo>
                  <a:cubicBezTo>
                    <a:pt x="1" y="35"/>
                    <a:pt x="3" y="17"/>
                    <a:pt x="5" y="0"/>
                  </a:cubicBezTo>
                  <a:cubicBezTo>
                    <a:pt x="4" y="0"/>
                    <a:pt x="4" y="0"/>
                    <a:pt x="4" y="0"/>
                  </a:cubicBezTo>
                </a:path>
              </a:pathLst>
            </a:custGeom>
            <a:solidFill>
              <a:srgbClr val="4822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178"/>
            <p:cNvSpPr>
              <a:spLocks/>
            </p:cNvSpPr>
            <p:nvPr/>
          </p:nvSpPr>
          <p:spPr bwMode="auto">
            <a:xfrm>
              <a:off x="2753" y="1990"/>
              <a:ext cx="5" cy="21"/>
            </a:xfrm>
            <a:custGeom>
              <a:avLst/>
              <a:gdLst>
                <a:gd name="T0" fmla="*/ 1 w 2"/>
                <a:gd name="T1" fmla="*/ 0 h 9"/>
                <a:gd name="T2" fmla="*/ 0 w 2"/>
                <a:gd name="T3" fmla="*/ 9 h 9"/>
                <a:gd name="T4" fmla="*/ 1 w 2"/>
                <a:gd name="T5" fmla="*/ 9 h 9"/>
                <a:gd name="T6" fmla="*/ 2 w 2"/>
                <a:gd name="T7" fmla="*/ 0 h 9"/>
                <a:gd name="T8" fmla="*/ 1 w 2"/>
                <a:gd name="T9" fmla="*/ 0 h 9"/>
              </a:gdLst>
              <a:ahLst/>
              <a:cxnLst>
                <a:cxn ang="0">
                  <a:pos x="T0" y="T1"/>
                </a:cxn>
                <a:cxn ang="0">
                  <a:pos x="T2" y="T3"/>
                </a:cxn>
                <a:cxn ang="0">
                  <a:pos x="T4" y="T5"/>
                </a:cxn>
                <a:cxn ang="0">
                  <a:pos x="T6" y="T7"/>
                </a:cxn>
                <a:cxn ang="0">
                  <a:pos x="T8" y="T9"/>
                </a:cxn>
              </a:cxnLst>
              <a:rect l="0" t="0" r="r" b="b"/>
              <a:pathLst>
                <a:path w="2" h="9">
                  <a:moveTo>
                    <a:pt x="1" y="0"/>
                  </a:moveTo>
                  <a:cubicBezTo>
                    <a:pt x="1" y="3"/>
                    <a:pt x="1" y="6"/>
                    <a:pt x="0" y="9"/>
                  </a:cubicBezTo>
                  <a:cubicBezTo>
                    <a:pt x="1" y="9"/>
                    <a:pt x="1" y="9"/>
                    <a:pt x="1" y="9"/>
                  </a:cubicBezTo>
                  <a:cubicBezTo>
                    <a:pt x="1" y="6"/>
                    <a:pt x="2" y="3"/>
                    <a:pt x="2" y="0"/>
                  </a:cubicBezTo>
                  <a:cubicBezTo>
                    <a:pt x="2" y="0"/>
                    <a:pt x="2" y="0"/>
                    <a:pt x="1" y="0"/>
                  </a:cubicBezTo>
                </a:path>
              </a:pathLst>
            </a:custGeom>
            <a:solidFill>
              <a:srgbClr val="7941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79"/>
            <p:cNvSpPr>
              <a:spLocks/>
            </p:cNvSpPr>
            <p:nvPr/>
          </p:nvSpPr>
          <p:spPr bwMode="auto">
            <a:xfrm>
              <a:off x="2618" y="1341"/>
              <a:ext cx="365" cy="817"/>
            </a:xfrm>
            <a:custGeom>
              <a:avLst/>
              <a:gdLst>
                <a:gd name="T0" fmla="*/ 137 w 154"/>
                <a:gd name="T1" fmla="*/ 0 h 345"/>
                <a:gd name="T2" fmla="*/ 0 w 154"/>
                <a:gd name="T3" fmla="*/ 345 h 345"/>
                <a:gd name="T4" fmla="*/ 53 w 154"/>
                <a:gd name="T5" fmla="*/ 345 h 345"/>
                <a:gd name="T6" fmla="*/ 53 w 154"/>
                <a:gd name="T7" fmla="*/ 337 h 345"/>
                <a:gd name="T8" fmla="*/ 57 w 154"/>
                <a:gd name="T9" fmla="*/ 283 h 345"/>
                <a:gd name="T10" fmla="*/ 58 w 154"/>
                <a:gd name="T11" fmla="*/ 274 h 345"/>
                <a:gd name="T12" fmla="*/ 73 w 154"/>
                <a:gd name="T13" fmla="*/ 211 h 345"/>
                <a:gd name="T14" fmla="*/ 124 w 154"/>
                <a:gd name="T15" fmla="*/ 99 h 345"/>
                <a:gd name="T16" fmla="*/ 124 w 154"/>
                <a:gd name="T17" fmla="*/ 99 h 345"/>
                <a:gd name="T18" fmla="*/ 125 w 154"/>
                <a:gd name="T19" fmla="*/ 99 h 345"/>
                <a:gd name="T20" fmla="*/ 134 w 154"/>
                <a:gd name="T21" fmla="*/ 108 h 345"/>
                <a:gd name="T22" fmla="*/ 146 w 154"/>
                <a:gd name="T23" fmla="*/ 115 h 345"/>
                <a:gd name="T24" fmla="*/ 148 w 154"/>
                <a:gd name="T25" fmla="*/ 115 h 345"/>
                <a:gd name="T26" fmla="*/ 154 w 154"/>
                <a:gd name="T27" fmla="*/ 99 h 345"/>
                <a:gd name="T28" fmla="*/ 150 w 154"/>
                <a:gd name="T29" fmla="*/ 25 h 345"/>
                <a:gd name="T30" fmla="*/ 137 w 154"/>
                <a:gd name="T31" fmla="*/ 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4" h="345">
                  <a:moveTo>
                    <a:pt x="137" y="0"/>
                  </a:moveTo>
                  <a:cubicBezTo>
                    <a:pt x="53" y="91"/>
                    <a:pt x="2" y="212"/>
                    <a:pt x="0" y="345"/>
                  </a:cubicBezTo>
                  <a:cubicBezTo>
                    <a:pt x="53" y="345"/>
                    <a:pt x="53" y="345"/>
                    <a:pt x="53" y="345"/>
                  </a:cubicBezTo>
                  <a:cubicBezTo>
                    <a:pt x="53" y="342"/>
                    <a:pt x="53" y="340"/>
                    <a:pt x="53" y="337"/>
                  </a:cubicBezTo>
                  <a:cubicBezTo>
                    <a:pt x="53" y="318"/>
                    <a:pt x="55" y="300"/>
                    <a:pt x="57" y="283"/>
                  </a:cubicBezTo>
                  <a:cubicBezTo>
                    <a:pt x="58" y="280"/>
                    <a:pt x="58" y="277"/>
                    <a:pt x="58" y="274"/>
                  </a:cubicBezTo>
                  <a:cubicBezTo>
                    <a:pt x="62" y="252"/>
                    <a:pt x="67" y="232"/>
                    <a:pt x="73" y="211"/>
                  </a:cubicBezTo>
                  <a:cubicBezTo>
                    <a:pt x="85" y="171"/>
                    <a:pt x="102" y="134"/>
                    <a:pt x="124" y="99"/>
                  </a:cubicBezTo>
                  <a:cubicBezTo>
                    <a:pt x="124" y="99"/>
                    <a:pt x="124" y="99"/>
                    <a:pt x="124" y="99"/>
                  </a:cubicBezTo>
                  <a:cubicBezTo>
                    <a:pt x="124" y="99"/>
                    <a:pt x="124" y="99"/>
                    <a:pt x="125" y="99"/>
                  </a:cubicBezTo>
                  <a:cubicBezTo>
                    <a:pt x="134" y="108"/>
                    <a:pt x="134" y="108"/>
                    <a:pt x="134" y="108"/>
                  </a:cubicBezTo>
                  <a:cubicBezTo>
                    <a:pt x="138" y="113"/>
                    <a:pt x="143" y="115"/>
                    <a:pt x="146" y="115"/>
                  </a:cubicBezTo>
                  <a:cubicBezTo>
                    <a:pt x="147" y="115"/>
                    <a:pt x="148" y="115"/>
                    <a:pt x="148" y="115"/>
                  </a:cubicBezTo>
                  <a:cubicBezTo>
                    <a:pt x="152" y="113"/>
                    <a:pt x="154" y="108"/>
                    <a:pt x="154" y="99"/>
                  </a:cubicBezTo>
                  <a:cubicBezTo>
                    <a:pt x="150" y="25"/>
                    <a:pt x="150" y="25"/>
                    <a:pt x="150" y="25"/>
                  </a:cubicBezTo>
                  <a:cubicBezTo>
                    <a:pt x="149" y="15"/>
                    <a:pt x="144" y="6"/>
                    <a:pt x="137" y="0"/>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80"/>
            <p:cNvSpPr>
              <a:spLocks/>
            </p:cNvSpPr>
            <p:nvPr/>
          </p:nvSpPr>
          <p:spPr bwMode="auto">
            <a:xfrm>
              <a:off x="2637" y="2693"/>
              <a:ext cx="585" cy="592"/>
            </a:xfrm>
            <a:custGeom>
              <a:avLst/>
              <a:gdLst>
                <a:gd name="T0" fmla="*/ 136 w 247"/>
                <a:gd name="T1" fmla="*/ 136 h 250"/>
                <a:gd name="T2" fmla="*/ 247 w 247"/>
                <a:gd name="T3" fmla="*/ 43 h 250"/>
                <a:gd name="T4" fmla="*/ 217 w 247"/>
                <a:gd name="T5" fmla="*/ 13 h 250"/>
                <a:gd name="T6" fmla="*/ 92 w 247"/>
                <a:gd name="T7" fmla="*/ 92 h 250"/>
                <a:gd name="T8" fmla="*/ 14 w 247"/>
                <a:gd name="T9" fmla="*/ 218 h 250"/>
                <a:gd name="T10" fmla="*/ 46 w 247"/>
                <a:gd name="T11" fmla="*/ 250 h 250"/>
                <a:gd name="T12" fmla="*/ 136 w 247"/>
                <a:gd name="T13" fmla="*/ 136 h 250"/>
              </a:gdLst>
              <a:ahLst/>
              <a:cxnLst>
                <a:cxn ang="0">
                  <a:pos x="T0" y="T1"/>
                </a:cxn>
                <a:cxn ang="0">
                  <a:pos x="T2" y="T3"/>
                </a:cxn>
                <a:cxn ang="0">
                  <a:pos x="T4" y="T5"/>
                </a:cxn>
                <a:cxn ang="0">
                  <a:pos x="T6" y="T7"/>
                </a:cxn>
                <a:cxn ang="0">
                  <a:pos x="T8" y="T9"/>
                </a:cxn>
                <a:cxn ang="0">
                  <a:pos x="T10" y="T11"/>
                </a:cxn>
                <a:cxn ang="0">
                  <a:pos x="T12" y="T13"/>
                </a:cxn>
              </a:cxnLst>
              <a:rect l="0" t="0" r="r" b="b"/>
              <a:pathLst>
                <a:path w="247" h="250">
                  <a:moveTo>
                    <a:pt x="136" y="136"/>
                  </a:moveTo>
                  <a:cubicBezTo>
                    <a:pt x="192" y="80"/>
                    <a:pt x="233" y="30"/>
                    <a:pt x="247" y="43"/>
                  </a:cubicBezTo>
                  <a:cubicBezTo>
                    <a:pt x="217" y="13"/>
                    <a:pt x="217" y="13"/>
                    <a:pt x="217" y="13"/>
                  </a:cubicBezTo>
                  <a:cubicBezTo>
                    <a:pt x="204" y="0"/>
                    <a:pt x="148" y="35"/>
                    <a:pt x="92" y="92"/>
                  </a:cubicBezTo>
                  <a:cubicBezTo>
                    <a:pt x="35" y="148"/>
                    <a:pt x="0" y="204"/>
                    <a:pt x="14" y="218"/>
                  </a:cubicBezTo>
                  <a:cubicBezTo>
                    <a:pt x="46" y="250"/>
                    <a:pt x="46" y="250"/>
                    <a:pt x="46" y="250"/>
                  </a:cubicBezTo>
                  <a:cubicBezTo>
                    <a:pt x="33" y="237"/>
                    <a:pt x="80" y="192"/>
                    <a:pt x="136" y="136"/>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181"/>
            <p:cNvSpPr>
              <a:spLocks/>
            </p:cNvSpPr>
            <p:nvPr/>
          </p:nvSpPr>
          <p:spPr bwMode="auto">
            <a:xfrm>
              <a:off x="2641" y="2688"/>
              <a:ext cx="512" cy="512"/>
            </a:xfrm>
            <a:custGeom>
              <a:avLst/>
              <a:gdLst>
                <a:gd name="T0" fmla="*/ 97 w 216"/>
                <a:gd name="T1" fmla="*/ 97 h 216"/>
                <a:gd name="T2" fmla="*/ 202 w 216"/>
                <a:gd name="T3" fmla="*/ 26 h 216"/>
                <a:gd name="T4" fmla="*/ 216 w 216"/>
                <a:gd name="T5" fmla="*/ 12 h 216"/>
                <a:gd name="T6" fmla="*/ 91 w 216"/>
                <a:gd name="T7" fmla="*/ 91 h 216"/>
                <a:gd name="T8" fmla="*/ 12 w 216"/>
                <a:gd name="T9" fmla="*/ 216 h 216"/>
                <a:gd name="T10" fmla="*/ 26 w 216"/>
                <a:gd name="T11" fmla="*/ 202 h 216"/>
                <a:gd name="T12" fmla="*/ 97 w 216"/>
                <a:gd name="T13" fmla="*/ 97 h 216"/>
              </a:gdLst>
              <a:ahLst/>
              <a:cxnLst>
                <a:cxn ang="0">
                  <a:pos x="T0" y="T1"/>
                </a:cxn>
                <a:cxn ang="0">
                  <a:pos x="T2" y="T3"/>
                </a:cxn>
                <a:cxn ang="0">
                  <a:pos x="T4" y="T5"/>
                </a:cxn>
                <a:cxn ang="0">
                  <a:pos x="T6" y="T7"/>
                </a:cxn>
                <a:cxn ang="0">
                  <a:pos x="T8" y="T9"/>
                </a:cxn>
                <a:cxn ang="0">
                  <a:pos x="T10" y="T11"/>
                </a:cxn>
                <a:cxn ang="0">
                  <a:pos x="T12" y="T13"/>
                </a:cxn>
              </a:cxnLst>
              <a:rect l="0" t="0" r="r" b="b"/>
              <a:pathLst>
                <a:path w="216" h="216">
                  <a:moveTo>
                    <a:pt x="97" y="97"/>
                  </a:moveTo>
                  <a:cubicBezTo>
                    <a:pt x="145" y="49"/>
                    <a:pt x="192" y="17"/>
                    <a:pt x="202" y="26"/>
                  </a:cubicBezTo>
                  <a:cubicBezTo>
                    <a:pt x="216" y="12"/>
                    <a:pt x="216" y="12"/>
                    <a:pt x="216" y="12"/>
                  </a:cubicBezTo>
                  <a:cubicBezTo>
                    <a:pt x="202" y="0"/>
                    <a:pt x="146" y="35"/>
                    <a:pt x="91" y="91"/>
                  </a:cubicBezTo>
                  <a:cubicBezTo>
                    <a:pt x="35" y="146"/>
                    <a:pt x="0" y="202"/>
                    <a:pt x="12" y="216"/>
                  </a:cubicBezTo>
                  <a:cubicBezTo>
                    <a:pt x="26" y="202"/>
                    <a:pt x="26" y="202"/>
                    <a:pt x="26" y="202"/>
                  </a:cubicBezTo>
                  <a:cubicBezTo>
                    <a:pt x="17" y="192"/>
                    <a:pt x="49" y="145"/>
                    <a:pt x="97" y="97"/>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182"/>
            <p:cNvSpPr>
              <a:spLocks/>
            </p:cNvSpPr>
            <p:nvPr/>
          </p:nvSpPr>
          <p:spPr bwMode="auto">
            <a:xfrm>
              <a:off x="2424" y="2191"/>
              <a:ext cx="644" cy="928"/>
            </a:xfrm>
            <a:custGeom>
              <a:avLst/>
              <a:gdLst>
                <a:gd name="T0" fmla="*/ 272 w 272"/>
                <a:gd name="T1" fmla="*/ 314 h 392"/>
                <a:gd name="T2" fmla="*/ 146 w 272"/>
                <a:gd name="T3" fmla="*/ 83 h 392"/>
                <a:gd name="T4" fmla="*/ 163 w 272"/>
                <a:gd name="T5" fmla="*/ 83 h 392"/>
                <a:gd name="T6" fmla="*/ 171 w 272"/>
                <a:gd name="T7" fmla="*/ 61 h 392"/>
                <a:gd name="T8" fmla="*/ 116 w 272"/>
                <a:gd name="T9" fmla="*/ 12 h 392"/>
                <a:gd name="T10" fmla="*/ 68 w 272"/>
                <a:gd name="T11" fmla="*/ 12 h 392"/>
                <a:gd name="T12" fmla="*/ 13 w 272"/>
                <a:gd name="T13" fmla="*/ 61 h 392"/>
                <a:gd name="T14" fmla="*/ 21 w 272"/>
                <a:gd name="T15" fmla="*/ 83 h 392"/>
                <a:gd name="T16" fmla="*/ 34 w 272"/>
                <a:gd name="T17" fmla="*/ 83 h 392"/>
                <a:gd name="T18" fmla="*/ 193 w 272"/>
                <a:gd name="T19" fmla="*/ 392 h 392"/>
                <a:gd name="T20" fmla="*/ 272 w 272"/>
                <a:gd name="T21" fmla="*/ 314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2" h="392">
                  <a:moveTo>
                    <a:pt x="272" y="314"/>
                  </a:moveTo>
                  <a:cubicBezTo>
                    <a:pt x="210" y="252"/>
                    <a:pt x="165" y="172"/>
                    <a:pt x="146" y="83"/>
                  </a:cubicBezTo>
                  <a:cubicBezTo>
                    <a:pt x="163" y="83"/>
                    <a:pt x="163" y="83"/>
                    <a:pt x="163" y="83"/>
                  </a:cubicBezTo>
                  <a:cubicBezTo>
                    <a:pt x="181" y="83"/>
                    <a:pt x="184" y="73"/>
                    <a:pt x="171" y="61"/>
                  </a:cubicBezTo>
                  <a:cubicBezTo>
                    <a:pt x="116" y="12"/>
                    <a:pt x="116" y="12"/>
                    <a:pt x="116" y="12"/>
                  </a:cubicBezTo>
                  <a:cubicBezTo>
                    <a:pt x="103" y="0"/>
                    <a:pt x="81" y="0"/>
                    <a:pt x="68" y="12"/>
                  </a:cubicBezTo>
                  <a:cubicBezTo>
                    <a:pt x="13" y="61"/>
                    <a:pt x="13" y="61"/>
                    <a:pt x="13" y="61"/>
                  </a:cubicBezTo>
                  <a:cubicBezTo>
                    <a:pt x="0" y="73"/>
                    <a:pt x="3" y="83"/>
                    <a:pt x="21" y="83"/>
                  </a:cubicBezTo>
                  <a:cubicBezTo>
                    <a:pt x="34" y="83"/>
                    <a:pt x="34" y="83"/>
                    <a:pt x="34" y="83"/>
                  </a:cubicBezTo>
                  <a:cubicBezTo>
                    <a:pt x="54" y="203"/>
                    <a:pt x="111" y="310"/>
                    <a:pt x="193" y="392"/>
                  </a:cubicBezTo>
                  <a:cubicBezTo>
                    <a:pt x="272" y="314"/>
                    <a:pt x="272" y="314"/>
                    <a:pt x="272" y="314"/>
                  </a:cubicBezTo>
                </a:path>
              </a:pathLst>
            </a:custGeom>
            <a:solidFill>
              <a:schemeClr val="accent6">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183"/>
            <p:cNvSpPr>
              <a:spLocks/>
            </p:cNvSpPr>
            <p:nvPr/>
          </p:nvSpPr>
          <p:spPr bwMode="auto">
            <a:xfrm>
              <a:off x="2616" y="2198"/>
              <a:ext cx="64" cy="9"/>
            </a:xfrm>
            <a:custGeom>
              <a:avLst/>
              <a:gdLst>
                <a:gd name="T0" fmla="*/ 11 w 27"/>
                <a:gd name="T1" fmla="*/ 0 h 4"/>
                <a:gd name="T2" fmla="*/ 0 w 27"/>
                <a:gd name="T3" fmla="*/ 2 h 4"/>
                <a:gd name="T4" fmla="*/ 0 w 27"/>
                <a:gd name="T5" fmla="*/ 2 h 4"/>
                <a:gd name="T6" fmla="*/ 11 w 27"/>
                <a:gd name="T7" fmla="*/ 0 h 4"/>
                <a:gd name="T8" fmla="*/ 27 w 27"/>
                <a:gd name="T9" fmla="*/ 4 h 4"/>
                <a:gd name="T10" fmla="*/ 11 w 27"/>
                <a:gd name="T11" fmla="*/ 0 h 4"/>
              </a:gdLst>
              <a:ahLst/>
              <a:cxnLst>
                <a:cxn ang="0">
                  <a:pos x="T0" y="T1"/>
                </a:cxn>
                <a:cxn ang="0">
                  <a:pos x="T2" y="T3"/>
                </a:cxn>
                <a:cxn ang="0">
                  <a:pos x="T4" y="T5"/>
                </a:cxn>
                <a:cxn ang="0">
                  <a:pos x="T6" y="T7"/>
                </a:cxn>
                <a:cxn ang="0">
                  <a:pos x="T8" y="T9"/>
                </a:cxn>
                <a:cxn ang="0">
                  <a:pos x="T10" y="T11"/>
                </a:cxn>
              </a:cxnLst>
              <a:rect l="0" t="0" r="r" b="b"/>
              <a:pathLst>
                <a:path w="27" h="4">
                  <a:moveTo>
                    <a:pt x="11" y="0"/>
                  </a:moveTo>
                  <a:cubicBezTo>
                    <a:pt x="7" y="0"/>
                    <a:pt x="3" y="1"/>
                    <a:pt x="0" y="2"/>
                  </a:cubicBezTo>
                  <a:cubicBezTo>
                    <a:pt x="0" y="2"/>
                    <a:pt x="0" y="2"/>
                    <a:pt x="0" y="2"/>
                  </a:cubicBezTo>
                  <a:cubicBezTo>
                    <a:pt x="4" y="1"/>
                    <a:pt x="7" y="0"/>
                    <a:pt x="11" y="0"/>
                  </a:cubicBezTo>
                  <a:cubicBezTo>
                    <a:pt x="17" y="0"/>
                    <a:pt x="22" y="1"/>
                    <a:pt x="27" y="4"/>
                  </a:cubicBezTo>
                  <a:cubicBezTo>
                    <a:pt x="22" y="1"/>
                    <a:pt x="16" y="0"/>
                    <a:pt x="11"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84"/>
            <p:cNvSpPr>
              <a:spLocks/>
            </p:cNvSpPr>
            <p:nvPr/>
          </p:nvSpPr>
          <p:spPr bwMode="auto">
            <a:xfrm>
              <a:off x="2616" y="2198"/>
              <a:ext cx="450" cy="831"/>
            </a:xfrm>
            <a:custGeom>
              <a:avLst/>
              <a:gdLst>
                <a:gd name="T0" fmla="*/ 11 w 190"/>
                <a:gd name="T1" fmla="*/ 0 h 351"/>
                <a:gd name="T2" fmla="*/ 0 w 190"/>
                <a:gd name="T3" fmla="*/ 2 h 351"/>
                <a:gd name="T4" fmla="*/ 149 w 190"/>
                <a:gd name="T5" fmla="*/ 351 h 351"/>
                <a:gd name="T6" fmla="*/ 190 w 190"/>
                <a:gd name="T7" fmla="*/ 311 h 351"/>
                <a:gd name="T8" fmla="*/ 190 w 190"/>
                <a:gd name="T9" fmla="*/ 311 h 351"/>
                <a:gd name="T10" fmla="*/ 65 w 190"/>
                <a:gd name="T11" fmla="*/ 80 h 351"/>
                <a:gd name="T12" fmla="*/ 81 w 190"/>
                <a:gd name="T13" fmla="*/ 80 h 351"/>
                <a:gd name="T14" fmla="*/ 90 w 190"/>
                <a:gd name="T15" fmla="*/ 58 h 351"/>
                <a:gd name="T16" fmla="*/ 35 w 190"/>
                <a:gd name="T17" fmla="*/ 9 h 351"/>
                <a:gd name="T18" fmla="*/ 27 w 190"/>
                <a:gd name="T19" fmla="*/ 4 h 351"/>
                <a:gd name="T20" fmla="*/ 11 w 190"/>
                <a:gd name="T21"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0" h="351">
                  <a:moveTo>
                    <a:pt x="11" y="0"/>
                  </a:moveTo>
                  <a:cubicBezTo>
                    <a:pt x="7" y="0"/>
                    <a:pt x="4" y="1"/>
                    <a:pt x="0" y="2"/>
                  </a:cubicBezTo>
                  <a:cubicBezTo>
                    <a:pt x="3" y="138"/>
                    <a:pt x="60" y="261"/>
                    <a:pt x="149" y="351"/>
                  </a:cubicBezTo>
                  <a:cubicBezTo>
                    <a:pt x="190" y="311"/>
                    <a:pt x="190" y="311"/>
                    <a:pt x="190" y="311"/>
                  </a:cubicBezTo>
                  <a:cubicBezTo>
                    <a:pt x="190" y="311"/>
                    <a:pt x="190" y="311"/>
                    <a:pt x="190" y="311"/>
                  </a:cubicBezTo>
                  <a:cubicBezTo>
                    <a:pt x="128" y="248"/>
                    <a:pt x="84" y="169"/>
                    <a:pt x="65" y="80"/>
                  </a:cubicBezTo>
                  <a:cubicBezTo>
                    <a:pt x="81" y="80"/>
                    <a:pt x="81" y="80"/>
                    <a:pt x="81" y="80"/>
                  </a:cubicBezTo>
                  <a:cubicBezTo>
                    <a:pt x="99" y="80"/>
                    <a:pt x="103" y="70"/>
                    <a:pt x="90" y="58"/>
                  </a:cubicBezTo>
                  <a:cubicBezTo>
                    <a:pt x="35" y="9"/>
                    <a:pt x="35" y="9"/>
                    <a:pt x="35" y="9"/>
                  </a:cubicBezTo>
                  <a:cubicBezTo>
                    <a:pt x="32" y="7"/>
                    <a:pt x="30" y="5"/>
                    <a:pt x="27" y="4"/>
                  </a:cubicBezTo>
                  <a:cubicBezTo>
                    <a:pt x="22" y="1"/>
                    <a:pt x="17" y="0"/>
                    <a:pt x="11" y="0"/>
                  </a:cubicBez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185"/>
            <p:cNvSpPr>
              <a:spLocks/>
            </p:cNvSpPr>
            <p:nvPr/>
          </p:nvSpPr>
          <p:spPr bwMode="auto">
            <a:xfrm>
              <a:off x="3674" y="3046"/>
              <a:ext cx="187" cy="684"/>
            </a:xfrm>
            <a:custGeom>
              <a:avLst/>
              <a:gdLst>
                <a:gd name="T0" fmla="*/ 62 w 79"/>
                <a:gd name="T1" fmla="*/ 145 h 289"/>
                <a:gd name="T2" fmla="*/ 75 w 79"/>
                <a:gd name="T3" fmla="*/ 0 h 289"/>
                <a:gd name="T4" fmla="*/ 33 w 79"/>
                <a:gd name="T5" fmla="*/ 0 h 289"/>
                <a:gd name="T6" fmla="*/ 0 w 79"/>
                <a:gd name="T7" fmla="*/ 145 h 289"/>
                <a:gd name="T8" fmla="*/ 33 w 79"/>
                <a:gd name="T9" fmla="*/ 289 h 289"/>
                <a:gd name="T10" fmla="*/ 79 w 79"/>
                <a:gd name="T11" fmla="*/ 289 h 289"/>
                <a:gd name="T12" fmla="*/ 62 w 79"/>
                <a:gd name="T13" fmla="*/ 145 h 289"/>
              </a:gdLst>
              <a:ahLst/>
              <a:cxnLst>
                <a:cxn ang="0">
                  <a:pos x="T0" y="T1"/>
                </a:cxn>
                <a:cxn ang="0">
                  <a:pos x="T2" y="T3"/>
                </a:cxn>
                <a:cxn ang="0">
                  <a:pos x="T4" y="T5"/>
                </a:cxn>
                <a:cxn ang="0">
                  <a:pos x="T6" y="T7"/>
                </a:cxn>
                <a:cxn ang="0">
                  <a:pos x="T8" y="T9"/>
                </a:cxn>
                <a:cxn ang="0">
                  <a:pos x="T10" y="T11"/>
                </a:cxn>
                <a:cxn ang="0">
                  <a:pos x="T12" y="T13"/>
                </a:cxn>
              </a:cxnLst>
              <a:rect l="0" t="0" r="r" b="b"/>
              <a:pathLst>
                <a:path w="79" h="289">
                  <a:moveTo>
                    <a:pt x="62" y="145"/>
                  </a:moveTo>
                  <a:cubicBezTo>
                    <a:pt x="62" y="65"/>
                    <a:pt x="56" y="0"/>
                    <a:pt x="75" y="0"/>
                  </a:cubicBezTo>
                  <a:cubicBezTo>
                    <a:pt x="33" y="0"/>
                    <a:pt x="33" y="0"/>
                    <a:pt x="33" y="0"/>
                  </a:cubicBezTo>
                  <a:cubicBezTo>
                    <a:pt x="15" y="0"/>
                    <a:pt x="0" y="65"/>
                    <a:pt x="0" y="145"/>
                  </a:cubicBezTo>
                  <a:cubicBezTo>
                    <a:pt x="0" y="224"/>
                    <a:pt x="15" y="289"/>
                    <a:pt x="33" y="289"/>
                  </a:cubicBezTo>
                  <a:cubicBezTo>
                    <a:pt x="79" y="289"/>
                    <a:pt x="79" y="289"/>
                    <a:pt x="79" y="289"/>
                  </a:cubicBezTo>
                  <a:cubicBezTo>
                    <a:pt x="61" y="289"/>
                    <a:pt x="62" y="224"/>
                    <a:pt x="62" y="14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186"/>
            <p:cNvSpPr>
              <a:spLocks/>
            </p:cNvSpPr>
            <p:nvPr/>
          </p:nvSpPr>
          <p:spPr bwMode="auto">
            <a:xfrm>
              <a:off x="3662" y="3046"/>
              <a:ext cx="79" cy="684"/>
            </a:xfrm>
            <a:custGeom>
              <a:avLst/>
              <a:gdLst>
                <a:gd name="T0" fmla="*/ 9 w 33"/>
                <a:gd name="T1" fmla="*/ 144 h 289"/>
                <a:gd name="T2" fmla="*/ 33 w 33"/>
                <a:gd name="T3" fmla="*/ 20 h 289"/>
                <a:gd name="T4" fmla="*/ 33 w 33"/>
                <a:gd name="T5" fmla="*/ 0 h 289"/>
                <a:gd name="T6" fmla="*/ 0 w 33"/>
                <a:gd name="T7" fmla="*/ 144 h 289"/>
                <a:gd name="T8" fmla="*/ 33 w 33"/>
                <a:gd name="T9" fmla="*/ 289 h 289"/>
                <a:gd name="T10" fmla="*/ 33 w 33"/>
                <a:gd name="T11" fmla="*/ 269 h 289"/>
                <a:gd name="T12" fmla="*/ 9 w 33"/>
                <a:gd name="T13" fmla="*/ 144 h 289"/>
              </a:gdLst>
              <a:ahLst/>
              <a:cxnLst>
                <a:cxn ang="0">
                  <a:pos x="T0" y="T1"/>
                </a:cxn>
                <a:cxn ang="0">
                  <a:pos x="T2" y="T3"/>
                </a:cxn>
                <a:cxn ang="0">
                  <a:pos x="T4" y="T5"/>
                </a:cxn>
                <a:cxn ang="0">
                  <a:pos x="T6" y="T7"/>
                </a:cxn>
                <a:cxn ang="0">
                  <a:pos x="T8" y="T9"/>
                </a:cxn>
                <a:cxn ang="0">
                  <a:pos x="T10" y="T11"/>
                </a:cxn>
                <a:cxn ang="0">
                  <a:pos x="T12" y="T13"/>
                </a:cxn>
              </a:cxnLst>
              <a:rect l="0" t="0" r="r" b="b"/>
              <a:pathLst>
                <a:path w="33" h="289">
                  <a:moveTo>
                    <a:pt x="9" y="144"/>
                  </a:moveTo>
                  <a:cubicBezTo>
                    <a:pt x="9" y="76"/>
                    <a:pt x="20" y="21"/>
                    <a:pt x="33" y="20"/>
                  </a:cubicBezTo>
                  <a:cubicBezTo>
                    <a:pt x="33" y="0"/>
                    <a:pt x="33" y="0"/>
                    <a:pt x="33" y="0"/>
                  </a:cubicBezTo>
                  <a:cubicBezTo>
                    <a:pt x="15" y="1"/>
                    <a:pt x="0" y="65"/>
                    <a:pt x="0" y="144"/>
                  </a:cubicBezTo>
                  <a:cubicBezTo>
                    <a:pt x="0" y="224"/>
                    <a:pt x="15" y="288"/>
                    <a:pt x="33" y="289"/>
                  </a:cubicBezTo>
                  <a:cubicBezTo>
                    <a:pt x="33" y="269"/>
                    <a:pt x="33" y="269"/>
                    <a:pt x="33" y="269"/>
                  </a:cubicBezTo>
                  <a:cubicBezTo>
                    <a:pt x="20" y="268"/>
                    <a:pt x="9" y="213"/>
                    <a:pt x="9" y="144"/>
                  </a:cubicBezTo>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87"/>
            <p:cNvSpPr>
              <a:spLocks/>
            </p:cNvSpPr>
            <p:nvPr/>
          </p:nvSpPr>
          <p:spPr bwMode="auto">
            <a:xfrm>
              <a:off x="3821" y="3254"/>
              <a:ext cx="24" cy="135"/>
            </a:xfrm>
            <a:custGeom>
              <a:avLst/>
              <a:gdLst>
                <a:gd name="T0" fmla="*/ 0 w 10"/>
                <a:gd name="T1" fmla="*/ 0 h 57"/>
                <a:gd name="T2" fmla="*/ 0 w 10"/>
                <a:gd name="T3" fmla="*/ 1 h 57"/>
                <a:gd name="T4" fmla="*/ 9 w 10"/>
                <a:gd name="T5" fmla="*/ 1 h 57"/>
                <a:gd name="T6" fmla="*/ 9 w 10"/>
                <a:gd name="T7" fmla="*/ 57 h 57"/>
                <a:gd name="T8" fmla="*/ 10 w 10"/>
                <a:gd name="T9" fmla="*/ 57 h 57"/>
                <a:gd name="T10" fmla="*/ 10 w 10"/>
                <a:gd name="T11" fmla="*/ 0 h 57"/>
                <a:gd name="T12" fmla="*/ 0 w 10"/>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10" h="57">
                  <a:moveTo>
                    <a:pt x="0" y="0"/>
                  </a:moveTo>
                  <a:cubicBezTo>
                    <a:pt x="0" y="1"/>
                    <a:pt x="0" y="1"/>
                    <a:pt x="0" y="1"/>
                  </a:cubicBezTo>
                  <a:cubicBezTo>
                    <a:pt x="3" y="1"/>
                    <a:pt x="6" y="1"/>
                    <a:pt x="9" y="1"/>
                  </a:cubicBezTo>
                  <a:cubicBezTo>
                    <a:pt x="9" y="57"/>
                    <a:pt x="9" y="57"/>
                    <a:pt x="9" y="57"/>
                  </a:cubicBezTo>
                  <a:cubicBezTo>
                    <a:pt x="10" y="57"/>
                    <a:pt x="10" y="57"/>
                    <a:pt x="10" y="57"/>
                  </a:cubicBezTo>
                  <a:cubicBezTo>
                    <a:pt x="10" y="0"/>
                    <a:pt x="10" y="0"/>
                    <a:pt x="10" y="0"/>
                  </a:cubicBezTo>
                  <a:cubicBezTo>
                    <a:pt x="6" y="0"/>
                    <a:pt x="3" y="0"/>
                    <a:pt x="0"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188"/>
            <p:cNvSpPr>
              <a:spLocks/>
            </p:cNvSpPr>
            <p:nvPr/>
          </p:nvSpPr>
          <p:spPr bwMode="auto">
            <a:xfrm>
              <a:off x="4726" y="2136"/>
              <a:ext cx="684" cy="190"/>
            </a:xfrm>
            <a:custGeom>
              <a:avLst/>
              <a:gdLst>
                <a:gd name="T0" fmla="*/ 145 w 289"/>
                <a:gd name="T1" fmla="*/ 17 h 80"/>
                <a:gd name="T2" fmla="*/ 0 w 289"/>
                <a:gd name="T3" fmla="*/ 5 h 80"/>
                <a:gd name="T4" fmla="*/ 0 w 289"/>
                <a:gd name="T5" fmla="*/ 46 h 80"/>
                <a:gd name="T6" fmla="*/ 145 w 289"/>
                <a:gd name="T7" fmla="*/ 80 h 80"/>
                <a:gd name="T8" fmla="*/ 289 w 289"/>
                <a:gd name="T9" fmla="*/ 46 h 80"/>
                <a:gd name="T10" fmla="*/ 289 w 289"/>
                <a:gd name="T11" fmla="*/ 0 h 80"/>
                <a:gd name="T12" fmla="*/ 145 w 289"/>
                <a:gd name="T13" fmla="*/ 17 h 80"/>
              </a:gdLst>
              <a:ahLst/>
              <a:cxnLst>
                <a:cxn ang="0">
                  <a:pos x="T0" y="T1"/>
                </a:cxn>
                <a:cxn ang="0">
                  <a:pos x="T2" y="T3"/>
                </a:cxn>
                <a:cxn ang="0">
                  <a:pos x="T4" y="T5"/>
                </a:cxn>
                <a:cxn ang="0">
                  <a:pos x="T6" y="T7"/>
                </a:cxn>
                <a:cxn ang="0">
                  <a:pos x="T8" y="T9"/>
                </a:cxn>
                <a:cxn ang="0">
                  <a:pos x="T10" y="T11"/>
                </a:cxn>
                <a:cxn ang="0">
                  <a:pos x="T12" y="T13"/>
                </a:cxn>
              </a:cxnLst>
              <a:rect l="0" t="0" r="r" b="b"/>
              <a:pathLst>
                <a:path w="289" h="80">
                  <a:moveTo>
                    <a:pt x="145" y="17"/>
                  </a:moveTo>
                  <a:cubicBezTo>
                    <a:pt x="65" y="17"/>
                    <a:pt x="0" y="23"/>
                    <a:pt x="0" y="5"/>
                  </a:cubicBezTo>
                  <a:cubicBezTo>
                    <a:pt x="0" y="46"/>
                    <a:pt x="0" y="46"/>
                    <a:pt x="0" y="46"/>
                  </a:cubicBezTo>
                  <a:cubicBezTo>
                    <a:pt x="0" y="65"/>
                    <a:pt x="65" y="80"/>
                    <a:pt x="145" y="80"/>
                  </a:cubicBezTo>
                  <a:cubicBezTo>
                    <a:pt x="224" y="80"/>
                    <a:pt x="289" y="65"/>
                    <a:pt x="289" y="46"/>
                  </a:cubicBezTo>
                  <a:cubicBezTo>
                    <a:pt x="289" y="0"/>
                    <a:pt x="289" y="0"/>
                    <a:pt x="289" y="0"/>
                  </a:cubicBezTo>
                  <a:cubicBezTo>
                    <a:pt x="289" y="18"/>
                    <a:pt x="224" y="17"/>
                    <a:pt x="145" y="17"/>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189"/>
            <p:cNvSpPr>
              <a:spLocks/>
            </p:cNvSpPr>
            <p:nvPr/>
          </p:nvSpPr>
          <p:spPr bwMode="auto">
            <a:xfrm>
              <a:off x="4726" y="2257"/>
              <a:ext cx="684" cy="78"/>
            </a:xfrm>
            <a:custGeom>
              <a:avLst/>
              <a:gdLst>
                <a:gd name="T0" fmla="*/ 144 w 289"/>
                <a:gd name="T1" fmla="*/ 24 h 33"/>
                <a:gd name="T2" fmla="*/ 20 w 289"/>
                <a:gd name="T3" fmla="*/ 0 h 33"/>
                <a:gd name="T4" fmla="*/ 0 w 289"/>
                <a:gd name="T5" fmla="*/ 0 h 33"/>
                <a:gd name="T6" fmla="*/ 144 w 289"/>
                <a:gd name="T7" fmla="*/ 33 h 33"/>
                <a:gd name="T8" fmla="*/ 289 w 289"/>
                <a:gd name="T9" fmla="*/ 0 h 33"/>
                <a:gd name="T10" fmla="*/ 269 w 289"/>
                <a:gd name="T11" fmla="*/ 0 h 33"/>
                <a:gd name="T12" fmla="*/ 144 w 289"/>
                <a:gd name="T13" fmla="*/ 24 h 33"/>
              </a:gdLst>
              <a:ahLst/>
              <a:cxnLst>
                <a:cxn ang="0">
                  <a:pos x="T0" y="T1"/>
                </a:cxn>
                <a:cxn ang="0">
                  <a:pos x="T2" y="T3"/>
                </a:cxn>
                <a:cxn ang="0">
                  <a:pos x="T4" y="T5"/>
                </a:cxn>
                <a:cxn ang="0">
                  <a:pos x="T6" y="T7"/>
                </a:cxn>
                <a:cxn ang="0">
                  <a:pos x="T8" y="T9"/>
                </a:cxn>
                <a:cxn ang="0">
                  <a:pos x="T10" y="T11"/>
                </a:cxn>
                <a:cxn ang="0">
                  <a:pos x="T12" y="T13"/>
                </a:cxn>
              </a:cxnLst>
              <a:rect l="0" t="0" r="r" b="b"/>
              <a:pathLst>
                <a:path w="289" h="33">
                  <a:moveTo>
                    <a:pt x="144" y="24"/>
                  </a:moveTo>
                  <a:cubicBezTo>
                    <a:pt x="76" y="24"/>
                    <a:pt x="21" y="13"/>
                    <a:pt x="20" y="0"/>
                  </a:cubicBezTo>
                  <a:cubicBezTo>
                    <a:pt x="0" y="0"/>
                    <a:pt x="0" y="0"/>
                    <a:pt x="0" y="0"/>
                  </a:cubicBezTo>
                  <a:cubicBezTo>
                    <a:pt x="1" y="18"/>
                    <a:pt x="65" y="33"/>
                    <a:pt x="144" y="33"/>
                  </a:cubicBezTo>
                  <a:cubicBezTo>
                    <a:pt x="223" y="33"/>
                    <a:pt x="288" y="18"/>
                    <a:pt x="289" y="0"/>
                  </a:cubicBezTo>
                  <a:cubicBezTo>
                    <a:pt x="269" y="0"/>
                    <a:pt x="269" y="0"/>
                    <a:pt x="269" y="0"/>
                  </a:cubicBezTo>
                  <a:cubicBezTo>
                    <a:pt x="268" y="13"/>
                    <a:pt x="212" y="24"/>
                    <a:pt x="144" y="24"/>
                  </a:cubicBezTo>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90"/>
            <p:cNvSpPr>
              <a:spLocks/>
            </p:cNvSpPr>
            <p:nvPr/>
          </p:nvSpPr>
          <p:spPr bwMode="auto">
            <a:xfrm>
              <a:off x="4697" y="2158"/>
              <a:ext cx="505" cy="852"/>
            </a:xfrm>
            <a:custGeom>
              <a:avLst/>
              <a:gdLst>
                <a:gd name="T0" fmla="*/ 111 w 213"/>
                <a:gd name="T1" fmla="*/ 326 h 360"/>
                <a:gd name="T2" fmla="*/ 213 w 213"/>
                <a:gd name="T3" fmla="*/ 0 h 360"/>
                <a:gd name="T4" fmla="*/ 102 w 213"/>
                <a:gd name="T5" fmla="*/ 0 h 360"/>
                <a:gd name="T6" fmla="*/ 31 w 213"/>
                <a:gd name="T7" fmla="*/ 246 h 360"/>
                <a:gd name="T8" fmla="*/ 22 w 213"/>
                <a:gd name="T9" fmla="*/ 237 h 360"/>
                <a:gd name="T10" fmla="*/ 1 w 213"/>
                <a:gd name="T11" fmla="*/ 247 h 360"/>
                <a:gd name="T12" fmla="*/ 5 w 213"/>
                <a:gd name="T13" fmla="*/ 320 h 360"/>
                <a:gd name="T14" fmla="*/ 40 w 213"/>
                <a:gd name="T15" fmla="*/ 354 h 360"/>
                <a:gd name="T16" fmla="*/ 113 w 213"/>
                <a:gd name="T17" fmla="*/ 359 h 360"/>
                <a:gd name="T18" fmla="*/ 122 w 213"/>
                <a:gd name="T19" fmla="*/ 337 h 360"/>
                <a:gd name="T20" fmla="*/ 111 w 213"/>
                <a:gd name="T21" fmla="*/ 32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3" h="360">
                  <a:moveTo>
                    <a:pt x="111" y="326"/>
                  </a:moveTo>
                  <a:cubicBezTo>
                    <a:pt x="175" y="233"/>
                    <a:pt x="213" y="121"/>
                    <a:pt x="213" y="0"/>
                  </a:cubicBezTo>
                  <a:cubicBezTo>
                    <a:pt x="102" y="0"/>
                    <a:pt x="102" y="0"/>
                    <a:pt x="102" y="0"/>
                  </a:cubicBezTo>
                  <a:cubicBezTo>
                    <a:pt x="102" y="91"/>
                    <a:pt x="76" y="175"/>
                    <a:pt x="31" y="246"/>
                  </a:cubicBezTo>
                  <a:cubicBezTo>
                    <a:pt x="22" y="237"/>
                    <a:pt x="22" y="237"/>
                    <a:pt x="22" y="237"/>
                  </a:cubicBezTo>
                  <a:cubicBezTo>
                    <a:pt x="10" y="225"/>
                    <a:pt x="0" y="229"/>
                    <a:pt x="1" y="247"/>
                  </a:cubicBezTo>
                  <a:cubicBezTo>
                    <a:pt x="5" y="320"/>
                    <a:pt x="5" y="320"/>
                    <a:pt x="5" y="320"/>
                  </a:cubicBezTo>
                  <a:cubicBezTo>
                    <a:pt x="6" y="338"/>
                    <a:pt x="22" y="353"/>
                    <a:pt x="40" y="354"/>
                  </a:cubicBezTo>
                  <a:cubicBezTo>
                    <a:pt x="113" y="359"/>
                    <a:pt x="113" y="359"/>
                    <a:pt x="113" y="359"/>
                  </a:cubicBezTo>
                  <a:cubicBezTo>
                    <a:pt x="131" y="360"/>
                    <a:pt x="135" y="350"/>
                    <a:pt x="122" y="337"/>
                  </a:cubicBezTo>
                  <a:cubicBezTo>
                    <a:pt x="111" y="326"/>
                    <a:pt x="111" y="326"/>
                    <a:pt x="111" y="326"/>
                  </a:cubicBezTo>
                </a:path>
              </a:pathLst>
            </a:custGeom>
            <a:solidFill>
              <a:schemeClr val="accent3">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191"/>
            <p:cNvSpPr>
              <a:spLocks/>
            </p:cNvSpPr>
            <p:nvPr/>
          </p:nvSpPr>
          <p:spPr bwMode="auto">
            <a:xfrm>
              <a:off x="4941" y="2158"/>
              <a:ext cx="111" cy="0"/>
            </a:xfrm>
            <a:custGeom>
              <a:avLst/>
              <a:gdLst>
                <a:gd name="T0" fmla="*/ 47 w 47"/>
                <a:gd name="T1" fmla="*/ 0 w 47"/>
                <a:gd name="T2" fmla="*/ 0 w 47"/>
                <a:gd name="T3" fmla="*/ 47 w 47"/>
                <a:gd name="T4" fmla="*/ 47 w 47"/>
              </a:gdLst>
              <a:ahLst/>
              <a:cxnLst>
                <a:cxn ang="0">
                  <a:pos x="T0" y="0"/>
                </a:cxn>
                <a:cxn ang="0">
                  <a:pos x="T1" y="0"/>
                </a:cxn>
                <a:cxn ang="0">
                  <a:pos x="T2" y="0"/>
                </a:cxn>
                <a:cxn ang="0">
                  <a:pos x="T3" y="0"/>
                </a:cxn>
                <a:cxn ang="0">
                  <a:pos x="T4" y="0"/>
                </a:cxn>
              </a:cxnLst>
              <a:rect l="0" t="0" r="r" b="b"/>
              <a:pathLst>
                <a:path w="47">
                  <a:moveTo>
                    <a:pt x="47" y="0"/>
                  </a:moveTo>
                  <a:cubicBezTo>
                    <a:pt x="0" y="0"/>
                    <a:pt x="0" y="0"/>
                    <a:pt x="0" y="0"/>
                  </a:cubicBezTo>
                  <a:cubicBezTo>
                    <a:pt x="0" y="0"/>
                    <a:pt x="0" y="0"/>
                    <a:pt x="0" y="0"/>
                  </a:cubicBezTo>
                  <a:cubicBezTo>
                    <a:pt x="47" y="0"/>
                    <a:pt x="47" y="0"/>
                    <a:pt x="47" y="0"/>
                  </a:cubicBezTo>
                  <a:cubicBezTo>
                    <a:pt x="47" y="0"/>
                    <a:pt x="47" y="0"/>
                    <a:pt x="47" y="0"/>
                  </a:cubicBezTo>
                </a:path>
              </a:pathLst>
            </a:custGeom>
            <a:solidFill>
              <a:srgbClr val="DCDB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pic>
          <p:nvPicPr>
            <p:cNvPr id="35" name="Picture 192"/>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06" y="2693"/>
              <a:ext cx="78" cy="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Freeform 193"/>
            <p:cNvSpPr>
              <a:spLocks/>
            </p:cNvSpPr>
            <p:nvPr/>
          </p:nvSpPr>
          <p:spPr bwMode="auto">
            <a:xfrm>
              <a:off x="4702" y="2158"/>
              <a:ext cx="350" cy="821"/>
            </a:xfrm>
            <a:custGeom>
              <a:avLst/>
              <a:gdLst>
                <a:gd name="T0" fmla="*/ 148 w 148"/>
                <a:gd name="T1" fmla="*/ 0 h 347"/>
                <a:gd name="T2" fmla="*/ 101 w 148"/>
                <a:gd name="T3" fmla="*/ 0 h 347"/>
                <a:gd name="T4" fmla="*/ 30 w 148"/>
                <a:gd name="T5" fmla="*/ 246 h 347"/>
                <a:gd name="T6" fmla="*/ 30 w 148"/>
                <a:gd name="T7" fmla="*/ 246 h 347"/>
                <a:gd name="T8" fmla="*/ 29 w 148"/>
                <a:gd name="T9" fmla="*/ 246 h 347"/>
                <a:gd name="T10" fmla="*/ 20 w 148"/>
                <a:gd name="T11" fmla="*/ 237 h 347"/>
                <a:gd name="T12" fmla="*/ 7 w 148"/>
                <a:gd name="T13" fmla="*/ 230 h 347"/>
                <a:gd name="T14" fmla="*/ 6 w 148"/>
                <a:gd name="T15" fmla="*/ 230 h 347"/>
                <a:gd name="T16" fmla="*/ 0 w 148"/>
                <a:gd name="T17" fmla="*/ 246 h 347"/>
                <a:gd name="T18" fmla="*/ 4 w 148"/>
                <a:gd name="T19" fmla="*/ 320 h 347"/>
                <a:gd name="T20" fmla="*/ 19 w 148"/>
                <a:gd name="T21" fmla="*/ 347 h 347"/>
                <a:gd name="T22" fmla="*/ 148 w 148"/>
                <a:gd name="T23" fmla="*/ 5 h 347"/>
                <a:gd name="T24" fmla="*/ 148 w 148"/>
                <a:gd name="T25" fmla="*/ 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347">
                  <a:moveTo>
                    <a:pt x="148" y="0"/>
                  </a:moveTo>
                  <a:cubicBezTo>
                    <a:pt x="101" y="0"/>
                    <a:pt x="101" y="0"/>
                    <a:pt x="101" y="0"/>
                  </a:cubicBezTo>
                  <a:cubicBezTo>
                    <a:pt x="101" y="90"/>
                    <a:pt x="75" y="175"/>
                    <a:pt x="30" y="246"/>
                  </a:cubicBezTo>
                  <a:cubicBezTo>
                    <a:pt x="30" y="246"/>
                    <a:pt x="30" y="246"/>
                    <a:pt x="30" y="246"/>
                  </a:cubicBezTo>
                  <a:cubicBezTo>
                    <a:pt x="30" y="246"/>
                    <a:pt x="30" y="246"/>
                    <a:pt x="29" y="246"/>
                  </a:cubicBezTo>
                  <a:cubicBezTo>
                    <a:pt x="20" y="237"/>
                    <a:pt x="20" y="237"/>
                    <a:pt x="20" y="237"/>
                  </a:cubicBezTo>
                  <a:cubicBezTo>
                    <a:pt x="15" y="232"/>
                    <a:pt x="11" y="230"/>
                    <a:pt x="7" y="230"/>
                  </a:cubicBezTo>
                  <a:cubicBezTo>
                    <a:pt x="6" y="230"/>
                    <a:pt x="6" y="230"/>
                    <a:pt x="6" y="230"/>
                  </a:cubicBezTo>
                  <a:cubicBezTo>
                    <a:pt x="2" y="232"/>
                    <a:pt x="0" y="237"/>
                    <a:pt x="0" y="246"/>
                  </a:cubicBezTo>
                  <a:cubicBezTo>
                    <a:pt x="4" y="320"/>
                    <a:pt x="4" y="320"/>
                    <a:pt x="4" y="320"/>
                  </a:cubicBezTo>
                  <a:cubicBezTo>
                    <a:pt x="5" y="331"/>
                    <a:pt x="11" y="340"/>
                    <a:pt x="19" y="347"/>
                  </a:cubicBezTo>
                  <a:cubicBezTo>
                    <a:pt x="100" y="256"/>
                    <a:pt x="148" y="136"/>
                    <a:pt x="148" y="5"/>
                  </a:cubicBezTo>
                  <a:cubicBezTo>
                    <a:pt x="148" y="3"/>
                    <a:pt x="148" y="2"/>
                    <a:pt x="148" y="0"/>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94"/>
            <p:cNvSpPr>
              <a:spLocks/>
            </p:cNvSpPr>
            <p:nvPr/>
          </p:nvSpPr>
          <p:spPr bwMode="auto">
            <a:xfrm>
              <a:off x="4458" y="1030"/>
              <a:ext cx="585" cy="592"/>
            </a:xfrm>
            <a:custGeom>
              <a:avLst/>
              <a:gdLst>
                <a:gd name="T0" fmla="*/ 111 w 247"/>
                <a:gd name="T1" fmla="*/ 114 h 250"/>
                <a:gd name="T2" fmla="*/ 0 w 247"/>
                <a:gd name="T3" fmla="*/ 208 h 250"/>
                <a:gd name="T4" fmla="*/ 30 w 247"/>
                <a:gd name="T5" fmla="*/ 237 h 250"/>
                <a:gd name="T6" fmla="*/ 155 w 247"/>
                <a:gd name="T7" fmla="*/ 159 h 250"/>
                <a:gd name="T8" fmla="*/ 234 w 247"/>
                <a:gd name="T9" fmla="*/ 33 h 250"/>
                <a:gd name="T10" fmla="*/ 201 w 247"/>
                <a:gd name="T11" fmla="*/ 0 h 250"/>
                <a:gd name="T12" fmla="*/ 111 w 247"/>
                <a:gd name="T13" fmla="*/ 114 h 250"/>
              </a:gdLst>
              <a:ahLst/>
              <a:cxnLst>
                <a:cxn ang="0">
                  <a:pos x="T0" y="T1"/>
                </a:cxn>
                <a:cxn ang="0">
                  <a:pos x="T2" y="T3"/>
                </a:cxn>
                <a:cxn ang="0">
                  <a:pos x="T4" y="T5"/>
                </a:cxn>
                <a:cxn ang="0">
                  <a:pos x="T6" y="T7"/>
                </a:cxn>
                <a:cxn ang="0">
                  <a:pos x="T8" y="T9"/>
                </a:cxn>
                <a:cxn ang="0">
                  <a:pos x="T10" y="T11"/>
                </a:cxn>
                <a:cxn ang="0">
                  <a:pos x="T12" y="T13"/>
                </a:cxn>
              </a:cxnLst>
              <a:rect l="0" t="0" r="r" b="b"/>
              <a:pathLst>
                <a:path w="247" h="250">
                  <a:moveTo>
                    <a:pt x="111" y="114"/>
                  </a:moveTo>
                  <a:cubicBezTo>
                    <a:pt x="55" y="171"/>
                    <a:pt x="14" y="221"/>
                    <a:pt x="0" y="208"/>
                  </a:cubicBezTo>
                  <a:cubicBezTo>
                    <a:pt x="30" y="237"/>
                    <a:pt x="30" y="237"/>
                    <a:pt x="30" y="237"/>
                  </a:cubicBezTo>
                  <a:cubicBezTo>
                    <a:pt x="43" y="250"/>
                    <a:pt x="99" y="215"/>
                    <a:pt x="155" y="159"/>
                  </a:cubicBezTo>
                  <a:cubicBezTo>
                    <a:pt x="212" y="102"/>
                    <a:pt x="247" y="46"/>
                    <a:pt x="234" y="33"/>
                  </a:cubicBezTo>
                  <a:cubicBezTo>
                    <a:pt x="201" y="0"/>
                    <a:pt x="201" y="0"/>
                    <a:pt x="201" y="0"/>
                  </a:cubicBezTo>
                  <a:cubicBezTo>
                    <a:pt x="214" y="13"/>
                    <a:pt x="167" y="58"/>
                    <a:pt x="111" y="114"/>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95"/>
            <p:cNvSpPr>
              <a:spLocks/>
            </p:cNvSpPr>
            <p:nvPr/>
          </p:nvSpPr>
          <p:spPr bwMode="auto">
            <a:xfrm>
              <a:off x="4536" y="1116"/>
              <a:ext cx="512" cy="514"/>
            </a:xfrm>
            <a:custGeom>
              <a:avLst/>
              <a:gdLst>
                <a:gd name="T0" fmla="*/ 119 w 216"/>
                <a:gd name="T1" fmla="*/ 119 h 217"/>
                <a:gd name="T2" fmla="*/ 14 w 216"/>
                <a:gd name="T3" fmla="*/ 191 h 217"/>
                <a:gd name="T4" fmla="*/ 0 w 216"/>
                <a:gd name="T5" fmla="*/ 205 h 217"/>
                <a:gd name="T6" fmla="*/ 125 w 216"/>
                <a:gd name="T7" fmla="*/ 126 h 217"/>
                <a:gd name="T8" fmla="*/ 204 w 216"/>
                <a:gd name="T9" fmla="*/ 0 h 217"/>
                <a:gd name="T10" fmla="*/ 190 w 216"/>
                <a:gd name="T11" fmla="*/ 14 h 217"/>
                <a:gd name="T12" fmla="*/ 119 w 216"/>
                <a:gd name="T13" fmla="*/ 119 h 217"/>
              </a:gdLst>
              <a:ahLst/>
              <a:cxnLst>
                <a:cxn ang="0">
                  <a:pos x="T0" y="T1"/>
                </a:cxn>
                <a:cxn ang="0">
                  <a:pos x="T2" y="T3"/>
                </a:cxn>
                <a:cxn ang="0">
                  <a:pos x="T4" y="T5"/>
                </a:cxn>
                <a:cxn ang="0">
                  <a:pos x="T6" y="T7"/>
                </a:cxn>
                <a:cxn ang="0">
                  <a:pos x="T8" y="T9"/>
                </a:cxn>
                <a:cxn ang="0">
                  <a:pos x="T10" y="T11"/>
                </a:cxn>
                <a:cxn ang="0">
                  <a:pos x="T12" y="T13"/>
                </a:cxn>
              </a:cxnLst>
              <a:rect l="0" t="0" r="r" b="b"/>
              <a:pathLst>
                <a:path w="216" h="217">
                  <a:moveTo>
                    <a:pt x="119" y="119"/>
                  </a:moveTo>
                  <a:cubicBezTo>
                    <a:pt x="71" y="168"/>
                    <a:pt x="24" y="199"/>
                    <a:pt x="14" y="191"/>
                  </a:cubicBezTo>
                  <a:cubicBezTo>
                    <a:pt x="0" y="205"/>
                    <a:pt x="0" y="205"/>
                    <a:pt x="0" y="205"/>
                  </a:cubicBezTo>
                  <a:cubicBezTo>
                    <a:pt x="14" y="217"/>
                    <a:pt x="70" y="182"/>
                    <a:pt x="125" y="126"/>
                  </a:cubicBezTo>
                  <a:cubicBezTo>
                    <a:pt x="181" y="70"/>
                    <a:pt x="216" y="14"/>
                    <a:pt x="204" y="0"/>
                  </a:cubicBezTo>
                  <a:cubicBezTo>
                    <a:pt x="190" y="14"/>
                    <a:pt x="190" y="14"/>
                    <a:pt x="190" y="14"/>
                  </a:cubicBezTo>
                  <a:cubicBezTo>
                    <a:pt x="199" y="25"/>
                    <a:pt x="167" y="71"/>
                    <a:pt x="119" y="119"/>
                  </a:cubicBezTo>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96"/>
            <p:cNvSpPr>
              <a:spLocks/>
            </p:cNvSpPr>
            <p:nvPr/>
          </p:nvSpPr>
          <p:spPr bwMode="auto">
            <a:xfrm>
              <a:off x="4614" y="1196"/>
              <a:ext cx="644" cy="929"/>
            </a:xfrm>
            <a:custGeom>
              <a:avLst/>
              <a:gdLst>
                <a:gd name="T0" fmla="*/ 251 w 272"/>
                <a:gd name="T1" fmla="*/ 309 h 392"/>
                <a:gd name="T2" fmla="*/ 238 w 272"/>
                <a:gd name="T3" fmla="*/ 309 h 392"/>
                <a:gd name="T4" fmla="*/ 79 w 272"/>
                <a:gd name="T5" fmla="*/ 0 h 392"/>
                <a:gd name="T6" fmla="*/ 0 w 272"/>
                <a:gd name="T7" fmla="*/ 78 h 392"/>
                <a:gd name="T8" fmla="*/ 126 w 272"/>
                <a:gd name="T9" fmla="*/ 309 h 392"/>
                <a:gd name="T10" fmla="*/ 109 w 272"/>
                <a:gd name="T11" fmla="*/ 309 h 392"/>
                <a:gd name="T12" fmla="*/ 101 w 272"/>
                <a:gd name="T13" fmla="*/ 331 h 392"/>
                <a:gd name="T14" fmla="*/ 156 w 272"/>
                <a:gd name="T15" fmla="*/ 380 h 392"/>
                <a:gd name="T16" fmla="*/ 204 w 272"/>
                <a:gd name="T17" fmla="*/ 380 h 392"/>
                <a:gd name="T18" fmla="*/ 259 w 272"/>
                <a:gd name="T19" fmla="*/ 331 h 392"/>
                <a:gd name="T20" fmla="*/ 251 w 272"/>
                <a:gd name="T21" fmla="*/ 30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2" h="392">
                  <a:moveTo>
                    <a:pt x="251" y="309"/>
                  </a:moveTo>
                  <a:cubicBezTo>
                    <a:pt x="238" y="309"/>
                    <a:pt x="238" y="309"/>
                    <a:pt x="238" y="309"/>
                  </a:cubicBezTo>
                  <a:cubicBezTo>
                    <a:pt x="218" y="190"/>
                    <a:pt x="161" y="82"/>
                    <a:pt x="79" y="0"/>
                  </a:cubicBezTo>
                  <a:cubicBezTo>
                    <a:pt x="0" y="78"/>
                    <a:pt x="0" y="78"/>
                    <a:pt x="0" y="78"/>
                  </a:cubicBezTo>
                  <a:cubicBezTo>
                    <a:pt x="63" y="141"/>
                    <a:pt x="107" y="220"/>
                    <a:pt x="126" y="309"/>
                  </a:cubicBezTo>
                  <a:cubicBezTo>
                    <a:pt x="109" y="309"/>
                    <a:pt x="109" y="309"/>
                    <a:pt x="109" y="309"/>
                  </a:cubicBezTo>
                  <a:cubicBezTo>
                    <a:pt x="91" y="309"/>
                    <a:pt x="88" y="319"/>
                    <a:pt x="101" y="331"/>
                  </a:cubicBezTo>
                  <a:cubicBezTo>
                    <a:pt x="156" y="380"/>
                    <a:pt x="156" y="380"/>
                    <a:pt x="156" y="380"/>
                  </a:cubicBezTo>
                  <a:cubicBezTo>
                    <a:pt x="169" y="392"/>
                    <a:pt x="191" y="392"/>
                    <a:pt x="204" y="380"/>
                  </a:cubicBezTo>
                  <a:cubicBezTo>
                    <a:pt x="259" y="331"/>
                    <a:pt x="259" y="331"/>
                    <a:pt x="259" y="331"/>
                  </a:cubicBezTo>
                  <a:cubicBezTo>
                    <a:pt x="272" y="319"/>
                    <a:pt x="269" y="309"/>
                    <a:pt x="251" y="309"/>
                  </a:cubicBezTo>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97"/>
            <p:cNvSpPr>
              <a:spLocks/>
            </p:cNvSpPr>
            <p:nvPr/>
          </p:nvSpPr>
          <p:spPr bwMode="auto">
            <a:xfrm>
              <a:off x="4853" y="1928"/>
              <a:ext cx="60" cy="2"/>
            </a:xfrm>
            <a:custGeom>
              <a:avLst/>
              <a:gdLst>
                <a:gd name="T0" fmla="*/ 25 w 25"/>
                <a:gd name="T1" fmla="*/ 0 h 1"/>
                <a:gd name="T2" fmla="*/ 9 w 25"/>
                <a:gd name="T3" fmla="*/ 0 h 1"/>
                <a:gd name="T4" fmla="*/ 0 w 25"/>
                <a:gd name="T5" fmla="*/ 1 h 1"/>
                <a:gd name="T6" fmla="*/ 8 w 25"/>
                <a:gd name="T7" fmla="*/ 0 h 1"/>
                <a:gd name="T8" fmla="*/ 25 w 25"/>
                <a:gd name="T9" fmla="*/ 0 h 1"/>
                <a:gd name="T10" fmla="*/ 25 w 25"/>
                <a:gd name="T11" fmla="*/ 0 h 1"/>
              </a:gdLst>
              <a:ahLst/>
              <a:cxnLst>
                <a:cxn ang="0">
                  <a:pos x="T0" y="T1"/>
                </a:cxn>
                <a:cxn ang="0">
                  <a:pos x="T2" y="T3"/>
                </a:cxn>
                <a:cxn ang="0">
                  <a:pos x="T4" y="T5"/>
                </a:cxn>
                <a:cxn ang="0">
                  <a:pos x="T6" y="T7"/>
                </a:cxn>
                <a:cxn ang="0">
                  <a:pos x="T8" y="T9"/>
                </a:cxn>
                <a:cxn ang="0">
                  <a:pos x="T10" y="T11"/>
                </a:cxn>
              </a:cxnLst>
              <a:rect l="0" t="0" r="r" b="b"/>
              <a:pathLst>
                <a:path w="25" h="1">
                  <a:moveTo>
                    <a:pt x="25" y="0"/>
                  </a:moveTo>
                  <a:cubicBezTo>
                    <a:pt x="9" y="0"/>
                    <a:pt x="9" y="0"/>
                    <a:pt x="9" y="0"/>
                  </a:cubicBezTo>
                  <a:cubicBezTo>
                    <a:pt x="5" y="0"/>
                    <a:pt x="2" y="1"/>
                    <a:pt x="0" y="1"/>
                  </a:cubicBezTo>
                  <a:cubicBezTo>
                    <a:pt x="2" y="1"/>
                    <a:pt x="5" y="0"/>
                    <a:pt x="8" y="0"/>
                  </a:cubicBezTo>
                  <a:cubicBezTo>
                    <a:pt x="25" y="0"/>
                    <a:pt x="25" y="0"/>
                    <a:pt x="25" y="0"/>
                  </a:cubicBezTo>
                  <a:cubicBezTo>
                    <a:pt x="25" y="0"/>
                    <a:pt x="25" y="0"/>
                    <a:pt x="25"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98"/>
            <p:cNvSpPr>
              <a:spLocks/>
            </p:cNvSpPr>
            <p:nvPr/>
          </p:nvSpPr>
          <p:spPr bwMode="auto">
            <a:xfrm>
              <a:off x="4617" y="1305"/>
              <a:ext cx="435" cy="812"/>
            </a:xfrm>
            <a:custGeom>
              <a:avLst/>
              <a:gdLst>
                <a:gd name="T0" fmla="*/ 32 w 184"/>
                <a:gd name="T1" fmla="*/ 0 h 343"/>
                <a:gd name="T2" fmla="*/ 0 w 184"/>
                <a:gd name="T3" fmla="*/ 32 h 343"/>
                <a:gd name="T4" fmla="*/ 126 w 184"/>
                <a:gd name="T5" fmla="*/ 263 h 343"/>
                <a:gd name="T6" fmla="*/ 125 w 184"/>
                <a:gd name="T7" fmla="*/ 263 h 343"/>
                <a:gd name="T8" fmla="*/ 125 w 184"/>
                <a:gd name="T9" fmla="*/ 263 h 343"/>
                <a:gd name="T10" fmla="*/ 108 w 184"/>
                <a:gd name="T11" fmla="*/ 263 h 343"/>
                <a:gd name="T12" fmla="*/ 100 w 184"/>
                <a:gd name="T13" fmla="*/ 264 h 343"/>
                <a:gd name="T14" fmla="*/ 101 w 184"/>
                <a:gd name="T15" fmla="*/ 285 h 343"/>
                <a:gd name="T16" fmla="*/ 156 w 184"/>
                <a:gd name="T17" fmla="*/ 334 h 343"/>
                <a:gd name="T18" fmla="*/ 180 w 184"/>
                <a:gd name="T19" fmla="*/ 343 h 343"/>
                <a:gd name="T20" fmla="*/ 184 w 184"/>
                <a:gd name="T21" fmla="*/ 342 h 343"/>
                <a:gd name="T22" fmla="*/ 32 w 184"/>
                <a:gd name="T23"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4" h="343">
                  <a:moveTo>
                    <a:pt x="32" y="0"/>
                  </a:moveTo>
                  <a:cubicBezTo>
                    <a:pt x="0" y="32"/>
                    <a:pt x="0" y="32"/>
                    <a:pt x="0" y="32"/>
                  </a:cubicBezTo>
                  <a:cubicBezTo>
                    <a:pt x="62" y="94"/>
                    <a:pt x="107" y="174"/>
                    <a:pt x="126" y="263"/>
                  </a:cubicBezTo>
                  <a:cubicBezTo>
                    <a:pt x="125" y="263"/>
                    <a:pt x="125" y="263"/>
                    <a:pt x="125" y="263"/>
                  </a:cubicBezTo>
                  <a:cubicBezTo>
                    <a:pt x="125" y="263"/>
                    <a:pt x="125" y="263"/>
                    <a:pt x="125" y="263"/>
                  </a:cubicBezTo>
                  <a:cubicBezTo>
                    <a:pt x="108" y="263"/>
                    <a:pt x="108" y="263"/>
                    <a:pt x="108" y="263"/>
                  </a:cubicBezTo>
                  <a:cubicBezTo>
                    <a:pt x="105" y="263"/>
                    <a:pt x="102" y="264"/>
                    <a:pt x="100" y="264"/>
                  </a:cubicBezTo>
                  <a:cubicBezTo>
                    <a:pt x="90" y="267"/>
                    <a:pt x="90" y="275"/>
                    <a:pt x="101" y="285"/>
                  </a:cubicBezTo>
                  <a:cubicBezTo>
                    <a:pt x="156" y="334"/>
                    <a:pt x="156" y="334"/>
                    <a:pt x="156" y="334"/>
                  </a:cubicBezTo>
                  <a:cubicBezTo>
                    <a:pt x="162" y="340"/>
                    <a:pt x="171" y="343"/>
                    <a:pt x="180" y="343"/>
                  </a:cubicBezTo>
                  <a:cubicBezTo>
                    <a:pt x="181" y="343"/>
                    <a:pt x="183" y="343"/>
                    <a:pt x="184" y="342"/>
                  </a:cubicBezTo>
                  <a:cubicBezTo>
                    <a:pt x="178" y="209"/>
                    <a:pt x="121" y="88"/>
                    <a:pt x="32" y="0"/>
                  </a:cubicBezTo>
                </a:path>
              </a:pathLst>
            </a:custGeom>
            <a:solidFill>
              <a:schemeClr val="accent2"/>
            </a:solid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99"/>
            <p:cNvSpPr>
              <a:spLocks/>
            </p:cNvSpPr>
            <p:nvPr/>
          </p:nvSpPr>
          <p:spPr bwMode="auto">
            <a:xfrm>
              <a:off x="2715" y="955"/>
              <a:ext cx="590" cy="582"/>
            </a:xfrm>
            <a:custGeom>
              <a:avLst/>
              <a:gdLst>
                <a:gd name="T0" fmla="*/ 114 w 249"/>
                <a:gd name="T1" fmla="*/ 135 h 246"/>
                <a:gd name="T2" fmla="*/ 207 w 249"/>
                <a:gd name="T3" fmla="*/ 246 h 246"/>
                <a:gd name="T4" fmla="*/ 236 w 249"/>
                <a:gd name="T5" fmla="*/ 217 h 246"/>
                <a:gd name="T6" fmla="*/ 158 w 249"/>
                <a:gd name="T7" fmla="*/ 91 h 246"/>
                <a:gd name="T8" fmla="*/ 32 w 249"/>
                <a:gd name="T9" fmla="*/ 13 h 246"/>
                <a:gd name="T10" fmla="*/ 0 w 249"/>
                <a:gd name="T11" fmla="*/ 46 h 246"/>
                <a:gd name="T12" fmla="*/ 114 w 249"/>
                <a:gd name="T13" fmla="*/ 135 h 246"/>
              </a:gdLst>
              <a:ahLst/>
              <a:cxnLst>
                <a:cxn ang="0">
                  <a:pos x="T0" y="T1"/>
                </a:cxn>
                <a:cxn ang="0">
                  <a:pos x="T2" y="T3"/>
                </a:cxn>
                <a:cxn ang="0">
                  <a:pos x="T4" y="T5"/>
                </a:cxn>
                <a:cxn ang="0">
                  <a:pos x="T6" y="T7"/>
                </a:cxn>
                <a:cxn ang="0">
                  <a:pos x="T8" y="T9"/>
                </a:cxn>
                <a:cxn ang="0">
                  <a:pos x="T10" y="T11"/>
                </a:cxn>
                <a:cxn ang="0">
                  <a:pos x="T12" y="T13"/>
                </a:cxn>
              </a:cxnLst>
              <a:rect l="0" t="0" r="r" b="b"/>
              <a:pathLst>
                <a:path w="249" h="246">
                  <a:moveTo>
                    <a:pt x="114" y="135"/>
                  </a:moveTo>
                  <a:cubicBezTo>
                    <a:pt x="170" y="192"/>
                    <a:pt x="220" y="233"/>
                    <a:pt x="207" y="246"/>
                  </a:cubicBezTo>
                  <a:cubicBezTo>
                    <a:pt x="236" y="217"/>
                    <a:pt x="236" y="217"/>
                    <a:pt x="236" y="217"/>
                  </a:cubicBezTo>
                  <a:cubicBezTo>
                    <a:pt x="249" y="204"/>
                    <a:pt x="214" y="148"/>
                    <a:pt x="158" y="91"/>
                  </a:cubicBezTo>
                  <a:cubicBezTo>
                    <a:pt x="102" y="35"/>
                    <a:pt x="45" y="0"/>
                    <a:pt x="32" y="13"/>
                  </a:cubicBezTo>
                  <a:cubicBezTo>
                    <a:pt x="0" y="46"/>
                    <a:pt x="0" y="46"/>
                    <a:pt x="0" y="46"/>
                  </a:cubicBezTo>
                  <a:cubicBezTo>
                    <a:pt x="13" y="32"/>
                    <a:pt x="57" y="79"/>
                    <a:pt x="114" y="13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200"/>
            <p:cNvSpPr>
              <a:spLocks/>
            </p:cNvSpPr>
            <p:nvPr/>
          </p:nvSpPr>
          <p:spPr bwMode="auto">
            <a:xfrm>
              <a:off x="2800" y="948"/>
              <a:ext cx="512" cy="513"/>
            </a:xfrm>
            <a:custGeom>
              <a:avLst/>
              <a:gdLst>
                <a:gd name="T0" fmla="*/ 119 w 216"/>
                <a:gd name="T1" fmla="*/ 98 h 217"/>
                <a:gd name="T2" fmla="*/ 190 w 216"/>
                <a:gd name="T3" fmla="*/ 203 h 217"/>
                <a:gd name="T4" fmla="*/ 204 w 216"/>
                <a:gd name="T5" fmla="*/ 217 h 217"/>
                <a:gd name="T6" fmla="*/ 125 w 216"/>
                <a:gd name="T7" fmla="*/ 91 h 217"/>
                <a:gd name="T8" fmla="*/ 0 w 216"/>
                <a:gd name="T9" fmla="*/ 12 h 217"/>
                <a:gd name="T10" fmla="*/ 14 w 216"/>
                <a:gd name="T11" fmla="*/ 26 h 217"/>
                <a:gd name="T12" fmla="*/ 119 w 216"/>
                <a:gd name="T13" fmla="*/ 98 h 217"/>
              </a:gdLst>
              <a:ahLst/>
              <a:cxnLst>
                <a:cxn ang="0">
                  <a:pos x="T0" y="T1"/>
                </a:cxn>
                <a:cxn ang="0">
                  <a:pos x="T2" y="T3"/>
                </a:cxn>
                <a:cxn ang="0">
                  <a:pos x="T4" y="T5"/>
                </a:cxn>
                <a:cxn ang="0">
                  <a:pos x="T6" y="T7"/>
                </a:cxn>
                <a:cxn ang="0">
                  <a:pos x="T8" y="T9"/>
                </a:cxn>
                <a:cxn ang="0">
                  <a:pos x="T10" y="T11"/>
                </a:cxn>
                <a:cxn ang="0">
                  <a:pos x="T12" y="T13"/>
                </a:cxn>
              </a:cxnLst>
              <a:rect l="0" t="0" r="r" b="b"/>
              <a:pathLst>
                <a:path w="216" h="217">
                  <a:moveTo>
                    <a:pt x="119" y="98"/>
                  </a:moveTo>
                  <a:cubicBezTo>
                    <a:pt x="167" y="146"/>
                    <a:pt x="198" y="193"/>
                    <a:pt x="190" y="203"/>
                  </a:cubicBezTo>
                  <a:cubicBezTo>
                    <a:pt x="204" y="217"/>
                    <a:pt x="204" y="217"/>
                    <a:pt x="204" y="217"/>
                  </a:cubicBezTo>
                  <a:cubicBezTo>
                    <a:pt x="216" y="203"/>
                    <a:pt x="181" y="147"/>
                    <a:pt x="125" y="91"/>
                  </a:cubicBezTo>
                  <a:cubicBezTo>
                    <a:pt x="69" y="35"/>
                    <a:pt x="14" y="0"/>
                    <a:pt x="0" y="12"/>
                  </a:cubicBezTo>
                  <a:cubicBezTo>
                    <a:pt x="14" y="26"/>
                    <a:pt x="14" y="26"/>
                    <a:pt x="14" y="26"/>
                  </a:cubicBezTo>
                  <a:cubicBezTo>
                    <a:pt x="24" y="18"/>
                    <a:pt x="71" y="49"/>
                    <a:pt x="119" y="98"/>
                  </a:cubicBezTo>
                </a:path>
              </a:pathLst>
            </a:custGeom>
            <a:solidFill>
              <a:schemeClr val="tx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201"/>
            <p:cNvSpPr>
              <a:spLocks/>
            </p:cNvSpPr>
            <p:nvPr/>
          </p:nvSpPr>
          <p:spPr bwMode="auto">
            <a:xfrm>
              <a:off x="2879" y="742"/>
              <a:ext cx="918" cy="639"/>
            </a:xfrm>
            <a:custGeom>
              <a:avLst/>
              <a:gdLst>
                <a:gd name="T0" fmla="*/ 376 w 388"/>
                <a:gd name="T1" fmla="*/ 68 h 270"/>
                <a:gd name="T2" fmla="*/ 327 w 388"/>
                <a:gd name="T3" fmla="*/ 13 h 270"/>
                <a:gd name="T4" fmla="*/ 306 w 388"/>
                <a:gd name="T5" fmla="*/ 22 h 270"/>
                <a:gd name="T6" fmla="*/ 306 w 388"/>
                <a:gd name="T7" fmla="*/ 33 h 270"/>
                <a:gd name="T8" fmla="*/ 0 w 388"/>
                <a:gd name="T9" fmla="*/ 192 h 270"/>
                <a:gd name="T10" fmla="*/ 79 w 388"/>
                <a:gd name="T11" fmla="*/ 270 h 270"/>
                <a:gd name="T12" fmla="*/ 306 w 388"/>
                <a:gd name="T13" fmla="*/ 145 h 270"/>
                <a:gd name="T14" fmla="*/ 306 w 388"/>
                <a:gd name="T15" fmla="*/ 163 h 270"/>
                <a:gd name="T16" fmla="*/ 327 w 388"/>
                <a:gd name="T17" fmla="*/ 172 h 270"/>
                <a:gd name="T18" fmla="*/ 376 w 388"/>
                <a:gd name="T19" fmla="*/ 117 h 270"/>
                <a:gd name="T20" fmla="*/ 376 w 388"/>
                <a:gd name="T21" fmla="*/ 68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270">
                  <a:moveTo>
                    <a:pt x="376" y="68"/>
                  </a:moveTo>
                  <a:cubicBezTo>
                    <a:pt x="327" y="13"/>
                    <a:pt x="327" y="13"/>
                    <a:pt x="327" y="13"/>
                  </a:cubicBezTo>
                  <a:cubicBezTo>
                    <a:pt x="315" y="0"/>
                    <a:pt x="306" y="4"/>
                    <a:pt x="306" y="22"/>
                  </a:cubicBezTo>
                  <a:cubicBezTo>
                    <a:pt x="306" y="33"/>
                    <a:pt x="306" y="33"/>
                    <a:pt x="306" y="33"/>
                  </a:cubicBezTo>
                  <a:cubicBezTo>
                    <a:pt x="187" y="53"/>
                    <a:pt x="82" y="111"/>
                    <a:pt x="0" y="192"/>
                  </a:cubicBezTo>
                  <a:cubicBezTo>
                    <a:pt x="79" y="270"/>
                    <a:pt x="79" y="270"/>
                    <a:pt x="79" y="270"/>
                  </a:cubicBezTo>
                  <a:cubicBezTo>
                    <a:pt x="140" y="209"/>
                    <a:pt x="218" y="165"/>
                    <a:pt x="306" y="145"/>
                  </a:cubicBezTo>
                  <a:cubicBezTo>
                    <a:pt x="306" y="163"/>
                    <a:pt x="306" y="163"/>
                    <a:pt x="306" y="163"/>
                  </a:cubicBezTo>
                  <a:cubicBezTo>
                    <a:pt x="306" y="181"/>
                    <a:pt x="315" y="185"/>
                    <a:pt x="327" y="172"/>
                  </a:cubicBezTo>
                  <a:cubicBezTo>
                    <a:pt x="376" y="117"/>
                    <a:pt x="376" y="117"/>
                    <a:pt x="376" y="117"/>
                  </a:cubicBezTo>
                  <a:cubicBezTo>
                    <a:pt x="388" y="104"/>
                    <a:pt x="388" y="82"/>
                    <a:pt x="376" y="68"/>
                  </a:cubicBezTo>
                </a:path>
              </a:pathLst>
            </a:custGeom>
            <a:solidFill>
              <a:schemeClr val="tx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202"/>
            <p:cNvSpPr>
              <a:spLocks/>
            </p:cNvSpPr>
            <p:nvPr/>
          </p:nvSpPr>
          <p:spPr bwMode="auto">
            <a:xfrm>
              <a:off x="3629" y="952"/>
              <a:ext cx="166" cy="213"/>
            </a:xfrm>
            <a:custGeom>
              <a:avLst/>
              <a:gdLst>
                <a:gd name="T0" fmla="*/ 69 w 70"/>
                <a:gd name="T1" fmla="*/ 0 h 90"/>
                <a:gd name="T2" fmla="*/ 68 w 70"/>
                <a:gd name="T3" fmla="*/ 0 h 90"/>
                <a:gd name="T4" fmla="*/ 59 w 70"/>
                <a:gd name="T5" fmla="*/ 28 h 90"/>
                <a:gd name="T6" fmla="*/ 10 w 70"/>
                <a:gd name="T7" fmla="*/ 83 h 90"/>
                <a:gd name="T8" fmla="*/ 0 w 70"/>
                <a:gd name="T9" fmla="*/ 90 h 90"/>
                <a:gd name="T10" fmla="*/ 11 w 70"/>
                <a:gd name="T11" fmla="*/ 82 h 90"/>
                <a:gd name="T12" fmla="*/ 60 w 70"/>
                <a:gd name="T13" fmla="*/ 28 h 90"/>
                <a:gd name="T14" fmla="*/ 69 w 70"/>
                <a:gd name="T15" fmla="*/ 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90">
                  <a:moveTo>
                    <a:pt x="69" y="0"/>
                  </a:moveTo>
                  <a:cubicBezTo>
                    <a:pt x="68" y="0"/>
                    <a:pt x="68" y="0"/>
                    <a:pt x="68" y="0"/>
                  </a:cubicBezTo>
                  <a:cubicBezTo>
                    <a:pt x="69" y="10"/>
                    <a:pt x="66" y="20"/>
                    <a:pt x="59" y="28"/>
                  </a:cubicBezTo>
                  <a:cubicBezTo>
                    <a:pt x="10" y="83"/>
                    <a:pt x="10" y="83"/>
                    <a:pt x="10" y="83"/>
                  </a:cubicBezTo>
                  <a:cubicBezTo>
                    <a:pt x="7" y="87"/>
                    <a:pt x="3" y="89"/>
                    <a:pt x="0" y="90"/>
                  </a:cubicBezTo>
                  <a:cubicBezTo>
                    <a:pt x="4" y="89"/>
                    <a:pt x="7" y="87"/>
                    <a:pt x="11" y="82"/>
                  </a:cubicBezTo>
                  <a:cubicBezTo>
                    <a:pt x="60" y="28"/>
                    <a:pt x="60" y="28"/>
                    <a:pt x="60" y="28"/>
                  </a:cubicBezTo>
                  <a:cubicBezTo>
                    <a:pt x="67" y="20"/>
                    <a:pt x="70" y="10"/>
                    <a:pt x="69" y="0"/>
                  </a:cubicBezTo>
                </a:path>
              </a:pathLst>
            </a:custGeom>
            <a:solidFill>
              <a:srgbClr val="B2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203"/>
            <p:cNvSpPr>
              <a:spLocks/>
            </p:cNvSpPr>
            <p:nvPr/>
          </p:nvSpPr>
          <p:spPr bwMode="auto">
            <a:xfrm>
              <a:off x="3194" y="1189"/>
              <a:ext cx="127" cy="83"/>
            </a:xfrm>
            <a:custGeom>
              <a:avLst/>
              <a:gdLst>
                <a:gd name="T0" fmla="*/ 54 w 54"/>
                <a:gd name="T1" fmla="*/ 0 h 35"/>
                <a:gd name="T2" fmla="*/ 0 w 54"/>
                <a:gd name="T3" fmla="*/ 35 h 35"/>
                <a:gd name="T4" fmla="*/ 0 w 54"/>
                <a:gd name="T5" fmla="*/ 35 h 35"/>
                <a:gd name="T6" fmla="*/ 54 w 54"/>
                <a:gd name="T7" fmla="*/ 1 h 35"/>
                <a:gd name="T8" fmla="*/ 54 w 54"/>
                <a:gd name="T9" fmla="*/ 0 h 35"/>
              </a:gdLst>
              <a:ahLst/>
              <a:cxnLst>
                <a:cxn ang="0">
                  <a:pos x="T0" y="T1"/>
                </a:cxn>
                <a:cxn ang="0">
                  <a:pos x="T2" y="T3"/>
                </a:cxn>
                <a:cxn ang="0">
                  <a:pos x="T4" y="T5"/>
                </a:cxn>
                <a:cxn ang="0">
                  <a:pos x="T6" y="T7"/>
                </a:cxn>
                <a:cxn ang="0">
                  <a:pos x="T8" y="T9"/>
                </a:cxn>
              </a:cxnLst>
              <a:rect l="0" t="0" r="r" b="b"/>
              <a:pathLst>
                <a:path w="54" h="35">
                  <a:moveTo>
                    <a:pt x="54" y="0"/>
                  </a:moveTo>
                  <a:cubicBezTo>
                    <a:pt x="35" y="11"/>
                    <a:pt x="17" y="22"/>
                    <a:pt x="0" y="35"/>
                  </a:cubicBezTo>
                  <a:cubicBezTo>
                    <a:pt x="0" y="35"/>
                    <a:pt x="0" y="35"/>
                    <a:pt x="0" y="35"/>
                  </a:cubicBezTo>
                  <a:cubicBezTo>
                    <a:pt x="17" y="22"/>
                    <a:pt x="35" y="11"/>
                    <a:pt x="54" y="1"/>
                  </a:cubicBezTo>
                  <a:cubicBezTo>
                    <a:pt x="54" y="0"/>
                    <a:pt x="54" y="0"/>
                    <a:pt x="54" y="0"/>
                  </a:cubicBezTo>
                </a:path>
              </a:pathLst>
            </a:custGeom>
            <a:solidFill>
              <a:srgbClr val="B3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204"/>
            <p:cNvSpPr>
              <a:spLocks/>
            </p:cNvSpPr>
            <p:nvPr/>
          </p:nvSpPr>
          <p:spPr bwMode="auto">
            <a:xfrm>
              <a:off x="3321" y="1109"/>
              <a:ext cx="199" cy="82"/>
            </a:xfrm>
            <a:custGeom>
              <a:avLst/>
              <a:gdLst>
                <a:gd name="T0" fmla="*/ 84 w 84"/>
                <a:gd name="T1" fmla="*/ 0 h 35"/>
                <a:gd name="T2" fmla="*/ 0 w 84"/>
                <a:gd name="T3" fmla="*/ 34 h 35"/>
                <a:gd name="T4" fmla="*/ 0 w 84"/>
                <a:gd name="T5" fmla="*/ 35 h 35"/>
                <a:gd name="T6" fmla="*/ 84 w 84"/>
                <a:gd name="T7" fmla="*/ 0 h 35"/>
              </a:gdLst>
              <a:ahLst/>
              <a:cxnLst>
                <a:cxn ang="0">
                  <a:pos x="T0" y="T1"/>
                </a:cxn>
                <a:cxn ang="0">
                  <a:pos x="T2" y="T3"/>
                </a:cxn>
                <a:cxn ang="0">
                  <a:pos x="T4" y="T5"/>
                </a:cxn>
                <a:cxn ang="0">
                  <a:pos x="T6" y="T7"/>
                </a:cxn>
              </a:cxnLst>
              <a:rect l="0" t="0" r="r" b="b"/>
              <a:pathLst>
                <a:path w="84" h="35">
                  <a:moveTo>
                    <a:pt x="84" y="0"/>
                  </a:moveTo>
                  <a:cubicBezTo>
                    <a:pt x="55" y="8"/>
                    <a:pt x="27" y="20"/>
                    <a:pt x="0" y="34"/>
                  </a:cubicBezTo>
                  <a:cubicBezTo>
                    <a:pt x="0" y="35"/>
                    <a:pt x="0" y="35"/>
                    <a:pt x="0" y="35"/>
                  </a:cubicBezTo>
                  <a:cubicBezTo>
                    <a:pt x="27" y="20"/>
                    <a:pt x="55" y="9"/>
                    <a:pt x="84" y="0"/>
                  </a:cubicBezTo>
                </a:path>
              </a:pathLst>
            </a:custGeom>
            <a:solidFill>
              <a:srgbClr val="B2B4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205"/>
            <p:cNvSpPr>
              <a:spLocks/>
            </p:cNvSpPr>
            <p:nvPr/>
          </p:nvSpPr>
          <p:spPr bwMode="auto">
            <a:xfrm>
              <a:off x="3066" y="1367"/>
              <a:ext cx="14" cy="14"/>
            </a:xfrm>
            <a:custGeom>
              <a:avLst/>
              <a:gdLst>
                <a:gd name="T0" fmla="*/ 6 w 6"/>
                <a:gd name="T1" fmla="*/ 0 h 6"/>
                <a:gd name="T2" fmla="*/ 0 w 6"/>
                <a:gd name="T3" fmla="*/ 6 h 6"/>
                <a:gd name="T4" fmla="*/ 0 w 6"/>
                <a:gd name="T5" fmla="*/ 6 h 6"/>
                <a:gd name="T6" fmla="*/ 6 w 6"/>
                <a:gd name="T7" fmla="*/ 1 h 6"/>
                <a:gd name="T8" fmla="*/ 6 w 6"/>
                <a:gd name="T9" fmla="*/ 0 h 6"/>
              </a:gdLst>
              <a:ahLst/>
              <a:cxnLst>
                <a:cxn ang="0">
                  <a:pos x="T0" y="T1"/>
                </a:cxn>
                <a:cxn ang="0">
                  <a:pos x="T2" y="T3"/>
                </a:cxn>
                <a:cxn ang="0">
                  <a:pos x="T4" y="T5"/>
                </a:cxn>
                <a:cxn ang="0">
                  <a:pos x="T6" y="T7"/>
                </a:cxn>
                <a:cxn ang="0">
                  <a:pos x="T8" y="T9"/>
                </a:cxn>
              </a:cxnLst>
              <a:rect l="0" t="0" r="r" b="b"/>
              <a:pathLst>
                <a:path w="6" h="6">
                  <a:moveTo>
                    <a:pt x="6" y="0"/>
                  </a:moveTo>
                  <a:cubicBezTo>
                    <a:pt x="4" y="2"/>
                    <a:pt x="2" y="4"/>
                    <a:pt x="0" y="6"/>
                  </a:cubicBezTo>
                  <a:cubicBezTo>
                    <a:pt x="0" y="6"/>
                    <a:pt x="0" y="6"/>
                    <a:pt x="0" y="6"/>
                  </a:cubicBezTo>
                  <a:cubicBezTo>
                    <a:pt x="2" y="4"/>
                    <a:pt x="4" y="2"/>
                    <a:pt x="6" y="1"/>
                  </a:cubicBezTo>
                  <a:cubicBezTo>
                    <a:pt x="6" y="1"/>
                    <a:pt x="6" y="1"/>
                    <a:pt x="6" y="0"/>
                  </a:cubicBezTo>
                </a:path>
              </a:pathLst>
            </a:custGeom>
            <a:solidFill>
              <a:srgbClr val="ACAD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206"/>
            <p:cNvSpPr>
              <a:spLocks/>
            </p:cNvSpPr>
            <p:nvPr/>
          </p:nvSpPr>
          <p:spPr bwMode="auto">
            <a:xfrm>
              <a:off x="3080" y="1284"/>
              <a:ext cx="97" cy="85"/>
            </a:xfrm>
            <a:custGeom>
              <a:avLst/>
              <a:gdLst>
                <a:gd name="T0" fmla="*/ 41 w 41"/>
                <a:gd name="T1" fmla="*/ 0 h 36"/>
                <a:gd name="T2" fmla="*/ 0 w 41"/>
                <a:gd name="T3" fmla="*/ 35 h 36"/>
                <a:gd name="T4" fmla="*/ 0 w 41"/>
                <a:gd name="T5" fmla="*/ 36 h 36"/>
                <a:gd name="T6" fmla="*/ 41 w 41"/>
                <a:gd name="T7" fmla="*/ 0 h 36"/>
                <a:gd name="T8" fmla="*/ 41 w 41"/>
                <a:gd name="T9" fmla="*/ 0 h 36"/>
              </a:gdLst>
              <a:ahLst/>
              <a:cxnLst>
                <a:cxn ang="0">
                  <a:pos x="T0" y="T1"/>
                </a:cxn>
                <a:cxn ang="0">
                  <a:pos x="T2" y="T3"/>
                </a:cxn>
                <a:cxn ang="0">
                  <a:pos x="T4" y="T5"/>
                </a:cxn>
                <a:cxn ang="0">
                  <a:pos x="T6" y="T7"/>
                </a:cxn>
                <a:cxn ang="0">
                  <a:pos x="T8" y="T9"/>
                </a:cxn>
              </a:cxnLst>
              <a:rect l="0" t="0" r="r" b="b"/>
              <a:pathLst>
                <a:path w="41" h="36">
                  <a:moveTo>
                    <a:pt x="41" y="0"/>
                  </a:moveTo>
                  <a:cubicBezTo>
                    <a:pt x="26" y="11"/>
                    <a:pt x="13" y="23"/>
                    <a:pt x="0" y="35"/>
                  </a:cubicBezTo>
                  <a:cubicBezTo>
                    <a:pt x="0" y="36"/>
                    <a:pt x="0" y="36"/>
                    <a:pt x="0" y="36"/>
                  </a:cubicBezTo>
                  <a:cubicBezTo>
                    <a:pt x="13" y="23"/>
                    <a:pt x="27" y="11"/>
                    <a:pt x="41" y="0"/>
                  </a:cubicBezTo>
                  <a:cubicBezTo>
                    <a:pt x="41" y="0"/>
                    <a:pt x="41" y="0"/>
                    <a:pt x="41" y="0"/>
                  </a:cubicBezTo>
                </a:path>
              </a:pathLst>
            </a:custGeom>
            <a:solidFill>
              <a:srgbClr val="4325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07"/>
            <p:cNvSpPr>
              <a:spLocks/>
            </p:cNvSpPr>
            <p:nvPr/>
          </p:nvSpPr>
          <p:spPr bwMode="auto">
            <a:xfrm>
              <a:off x="3177" y="1272"/>
              <a:ext cx="17" cy="12"/>
            </a:xfrm>
            <a:custGeom>
              <a:avLst/>
              <a:gdLst>
                <a:gd name="T0" fmla="*/ 7 w 7"/>
                <a:gd name="T1" fmla="*/ 0 h 5"/>
                <a:gd name="T2" fmla="*/ 0 w 7"/>
                <a:gd name="T3" fmla="*/ 5 h 5"/>
                <a:gd name="T4" fmla="*/ 0 w 7"/>
                <a:gd name="T5" fmla="*/ 5 h 5"/>
                <a:gd name="T6" fmla="*/ 7 w 7"/>
                <a:gd name="T7" fmla="*/ 0 h 5"/>
                <a:gd name="T8" fmla="*/ 7 w 7"/>
                <a:gd name="T9" fmla="*/ 0 h 5"/>
              </a:gdLst>
              <a:ahLst/>
              <a:cxnLst>
                <a:cxn ang="0">
                  <a:pos x="T0" y="T1"/>
                </a:cxn>
                <a:cxn ang="0">
                  <a:pos x="T2" y="T3"/>
                </a:cxn>
                <a:cxn ang="0">
                  <a:pos x="T4" y="T5"/>
                </a:cxn>
                <a:cxn ang="0">
                  <a:pos x="T6" y="T7"/>
                </a:cxn>
                <a:cxn ang="0">
                  <a:pos x="T8" y="T9"/>
                </a:cxn>
              </a:cxnLst>
              <a:rect l="0" t="0" r="r" b="b"/>
              <a:pathLst>
                <a:path w="7" h="5">
                  <a:moveTo>
                    <a:pt x="7" y="0"/>
                  </a:moveTo>
                  <a:cubicBezTo>
                    <a:pt x="5" y="1"/>
                    <a:pt x="2" y="3"/>
                    <a:pt x="0" y="5"/>
                  </a:cubicBezTo>
                  <a:cubicBezTo>
                    <a:pt x="0" y="5"/>
                    <a:pt x="0" y="5"/>
                    <a:pt x="0" y="5"/>
                  </a:cubicBezTo>
                  <a:cubicBezTo>
                    <a:pt x="2" y="3"/>
                    <a:pt x="5" y="2"/>
                    <a:pt x="7" y="0"/>
                  </a:cubicBezTo>
                  <a:cubicBezTo>
                    <a:pt x="7" y="0"/>
                    <a:pt x="7" y="0"/>
                    <a:pt x="7" y="0"/>
                  </a:cubicBezTo>
                </a:path>
              </a:pathLst>
            </a:custGeom>
            <a:solidFill>
              <a:srgbClr val="BA75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208"/>
            <p:cNvSpPr>
              <a:spLocks/>
            </p:cNvSpPr>
            <p:nvPr/>
          </p:nvSpPr>
          <p:spPr bwMode="auto">
            <a:xfrm>
              <a:off x="2985" y="952"/>
              <a:ext cx="808" cy="429"/>
            </a:xfrm>
            <a:custGeom>
              <a:avLst/>
              <a:gdLst>
                <a:gd name="T0" fmla="*/ 340 w 341"/>
                <a:gd name="T1" fmla="*/ 0 h 181"/>
                <a:gd name="T2" fmla="*/ 0 w 341"/>
                <a:gd name="T3" fmla="*/ 146 h 181"/>
                <a:gd name="T4" fmla="*/ 34 w 341"/>
                <a:gd name="T5" fmla="*/ 181 h 181"/>
                <a:gd name="T6" fmla="*/ 40 w 341"/>
                <a:gd name="T7" fmla="*/ 175 h 181"/>
                <a:gd name="T8" fmla="*/ 81 w 341"/>
                <a:gd name="T9" fmla="*/ 140 h 181"/>
                <a:gd name="T10" fmla="*/ 88 w 341"/>
                <a:gd name="T11" fmla="*/ 135 h 181"/>
                <a:gd name="T12" fmla="*/ 142 w 341"/>
                <a:gd name="T13" fmla="*/ 100 h 181"/>
                <a:gd name="T14" fmla="*/ 226 w 341"/>
                <a:gd name="T15" fmla="*/ 66 h 181"/>
                <a:gd name="T16" fmla="*/ 262 w 341"/>
                <a:gd name="T17" fmla="*/ 56 h 181"/>
                <a:gd name="T18" fmla="*/ 262 w 341"/>
                <a:gd name="T19" fmla="*/ 74 h 181"/>
                <a:gd name="T20" fmla="*/ 270 w 341"/>
                <a:gd name="T21" fmla="*/ 91 h 181"/>
                <a:gd name="T22" fmla="*/ 272 w 341"/>
                <a:gd name="T23" fmla="*/ 90 h 181"/>
                <a:gd name="T24" fmla="*/ 282 w 341"/>
                <a:gd name="T25" fmla="*/ 83 h 181"/>
                <a:gd name="T26" fmla="*/ 331 w 341"/>
                <a:gd name="T27" fmla="*/ 28 h 181"/>
                <a:gd name="T28" fmla="*/ 340 w 341"/>
                <a:gd name="T2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1" h="181">
                  <a:moveTo>
                    <a:pt x="340" y="0"/>
                  </a:moveTo>
                  <a:cubicBezTo>
                    <a:pt x="208" y="5"/>
                    <a:pt x="88" y="60"/>
                    <a:pt x="0" y="146"/>
                  </a:cubicBezTo>
                  <a:cubicBezTo>
                    <a:pt x="34" y="181"/>
                    <a:pt x="34" y="181"/>
                    <a:pt x="34" y="181"/>
                  </a:cubicBezTo>
                  <a:cubicBezTo>
                    <a:pt x="36" y="179"/>
                    <a:pt x="38" y="177"/>
                    <a:pt x="40" y="175"/>
                  </a:cubicBezTo>
                  <a:cubicBezTo>
                    <a:pt x="53" y="163"/>
                    <a:pt x="66" y="151"/>
                    <a:pt x="81" y="140"/>
                  </a:cubicBezTo>
                  <a:cubicBezTo>
                    <a:pt x="83" y="138"/>
                    <a:pt x="86" y="136"/>
                    <a:pt x="88" y="135"/>
                  </a:cubicBezTo>
                  <a:cubicBezTo>
                    <a:pt x="105" y="122"/>
                    <a:pt x="123" y="111"/>
                    <a:pt x="142" y="100"/>
                  </a:cubicBezTo>
                  <a:cubicBezTo>
                    <a:pt x="169" y="86"/>
                    <a:pt x="197" y="74"/>
                    <a:pt x="226" y="66"/>
                  </a:cubicBezTo>
                  <a:cubicBezTo>
                    <a:pt x="238" y="62"/>
                    <a:pt x="249" y="59"/>
                    <a:pt x="262" y="56"/>
                  </a:cubicBezTo>
                  <a:cubicBezTo>
                    <a:pt x="262" y="74"/>
                    <a:pt x="262" y="74"/>
                    <a:pt x="262" y="74"/>
                  </a:cubicBezTo>
                  <a:cubicBezTo>
                    <a:pt x="262" y="85"/>
                    <a:pt x="265" y="91"/>
                    <a:pt x="270" y="91"/>
                  </a:cubicBezTo>
                  <a:cubicBezTo>
                    <a:pt x="271" y="91"/>
                    <a:pt x="272" y="90"/>
                    <a:pt x="272" y="90"/>
                  </a:cubicBezTo>
                  <a:cubicBezTo>
                    <a:pt x="275" y="89"/>
                    <a:pt x="279" y="87"/>
                    <a:pt x="282" y="83"/>
                  </a:cubicBezTo>
                  <a:cubicBezTo>
                    <a:pt x="331" y="28"/>
                    <a:pt x="331" y="28"/>
                    <a:pt x="331" y="28"/>
                  </a:cubicBezTo>
                  <a:cubicBezTo>
                    <a:pt x="338" y="20"/>
                    <a:pt x="341" y="10"/>
                    <a:pt x="340" y="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09"/>
            <p:cNvSpPr>
              <a:spLocks/>
            </p:cNvSpPr>
            <p:nvPr/>
          </p:nvSpPr>
          <p:spPr bwMode="auto">
            <a:xfrm>
              <a:off x="3819" y="588"/>
              <a:ext cx="187" cy="682"/>
            </a:xfrm>
            <a:custGeom>
              <a:avLst/>
              <a:gdLst>
                <a:gd name="T0" fmla="*/ 17 w 79"/>
                <a:gd name="T1" fmla="*/ 144 h 288"/>
                <a:gd name="T2" fmla="*/ 4 w 79"/>
                <a:gd name="T3" fmla="*/ 288 h 288"/>
                <a:gd name="T4" fmla="*/ 46 w 79"/>
                <a:gd name="T5" fmla="*/ 288 h 288"/>
                <a:gd name="T6" fmla="*/ 79 w 79"/>
                <a:gd name="T7" fmla="*/ 144 h 288"/>
                <a:gd name="T8" fmla="*/ 46 w 79"/>
                <a:gd name="T9" fmla="*/ 0 h 288"/>
                <a:gd name="T10" fmla="*/ 0 w 79"/>
                <a:gd name="T11" fmla="*/ 0 h 288"/>
                <a:gd name="T12" fmla="*/ 17 w 79"/>
                <a:gd name="T13" fmla="*/ 144 h 288"/>
              </a:gdLst>
              <a:ahLst/>
              <a:cxnLst>
                <a:cxn ang="0">
                  <a:pos x="T0" y="T1"/>
                </a:cxn>
                <a:cxn ang="0">
                  <a:pos x="T2" y="T3"/>
                </a:cxn>
                <a:cxn ang="0">
                  <a:pos x="T4" y="T5"/>
                </a:cxn>
                <a:cxn ang="0">
                  <a:pos x="T6" y="T7"/>
                </a:cxn>
                <a:cxn ang="0">
                  <a:pos x="T8" y="T9"/>
                </a:cxn>
                <a:cxn ang="0">
                  <a:pos x="T10" y="T11"/>
                </a:cxn>
                <a:cxn ang="0">
                  <a:pos x="T12" y="T13"/>
                </a:cxn>
              </a:cxnLst>
              <a:rect l="0" t="0" r="r" b="b"/>
              <a:pathLst>
                <a:path w="79" h="288">
                  <a:moveTo>
                    <a:pt x="17" y="144"/>
                  </a:moveTo>
                  <a:cubicBezTo>
                    <a:pt x="17" y="224"/>
                    <a:pt x="23" y="288"/>
                    <a:pt x="4" y="288"/>
                  </a:cubicBezTo>
                  <a:cubicBezTo>
                    <a:pt x="46" y="288"/>
                    <a:pt x="46" y="288"/>
                    <a:pt x="46" y="288"/>
                  </a:cubicBezTo>
                  <a:cubicBezTo>
                    <a:pt x="64" y="288"/>
                    <a:pt x="79" y="224"/>
                    <a:pt x="79" y="144"/>
                  </a:cubicBezTo>
                  <a:cubicBezTo>
                    <a:pt x="79" y="64"/>
                    <a:pt x="64" y="0"/>
                    <a:pt x="46" y="0"/>
                  </a:cubicBezTo>
                  <a:cubicBezTo>
                    <a:pt x="0" y="0"/>
                    <a:pt x="0" y="0"/>
                    <a:pt x="0" y="0"/>
                  </a:cubicBezTo>
                  <a:cubicBezTo>
                    <a:pt x="18" y="0"/>
                    <a:pt x="17" y="64"/>
                    <a:pt x="17" y="144"/>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210"/>
            <p:cNvSpPr>
              <a:spLocks/>
            </p:cNvSpPr>
            <p:nvPr/>
          </p:nvSpPr>
          <p:spPr bwMode="auto">
            <a:xfrm>
              <a:off x="3939" y="588"/>
              <a:ext cx="79" cy="682"/>
            </a:xfrm>
            <a:custGeom>
              <a:avLst/>
              <a:gdLst>
                <a:gd name="T0" fmla="*/ 24 w 33"/>
                <a:gd name="T1" fmla="*/ 144 h 288"/>
                <a:gd name="T2" fmla="*/ 0 w 33"/>
                <a:gd name="T3" fmla="*/ 269 h 288"/>
                <a:gd name="T4" fmla="*/ 0 w 33"/>
                <a:gd name="T5" fmla="*/ 288 h 288"/>
                <a:gd name="T6" fmla="*/ 33 w 33"/>
                <a:gd name="T7" fmla="*/ 144 h 288"/>
                <a:gd name="T8" fmla="*/ 0 w 33"/>
                <a:gd name="T9" fmla="*/ 0 h 288"/>
                <a:gd name="T10" fmla="*/ 0 w 33"/>
                <a:gd name="T11" fmla="*/ 19 h 288"/>
                <a:gd name="T12" fmla="*/ 24 w 33"/>
                <a:gd name="T13" fmla="*/ 144 h 288"/>
              </a:gdLst>
              <a:ahLst/>
              <a:cxnLst>
                <a:cxn ang="0">
                  <a:pos x="T0" y="T1"/>
                </a:cxn>
                <a:cxn ang="0">
                  <a:pos x="T2" y="T3"/>
                </a:cxn>
                <a:cxn ang="0">
                  <a:pos x="T4" y="T5"/>
                </a:cxn>
                <a:cxn ang="0">
                  <a:pos x="T6" y="T7"/>
                </a:cxn>
                <a:cxn ang="0">
                  <a:pos x="T8" y="T9"/>
                </a:cxn>
                <a:cxn ang="0">
                  <a:pos x="T10" y="T11"/>
                </a:cxn>
                <a:cxn ang="0">
                  <a:pos x="T12" y="T13"/>
                </a:cxn>
              </a:cxnLst>
              <a:rect l="0" t="0" r="r" b="b"/>
              <a:pathLst>
                <a:path w="33" h="288">
                  <a:moveTo>
                    <a:pt x="24" y="144"/>
                  </a:moveTo>
                  <a:cubicBezTo>
                    <a:pt x="24" y="212"/>
                    <a:pt x="13" y="267"/>
                    <a:pt x="0" y="269"/>
                  </a:cubicBezTo>
                  <a:cubicBezTo>
                    <a:pt x="0" y="288"/>
                    <a:pt x="0" y="288"/>
                    <a:pt x="0" y="288"/>
                  </a:cubicBezTo>
                  <a:cubicBezTo>
                    <a:pt x="18" y="287"/>
                    <a:pt x="33" y="223"/>
                    <a:pt x="33" y="144"/>
                  </a:cubicBezTo>
                  <a:cubicBezTo>
                    <a:pt x="33" y="65"/>
                    <a:pt x="18" y="1"/>
                    <a:pt x="0" y="0"/>
                  </a:cubicBezTo>
                  <a:cubicBezTo>
                    <a:pt x="0" y="19"/>
                    <a:pt x="0" y="19"/>
                    <a:pt x="0" y="19"/>
                  </a:cubicBezTo>
                  <a:cubicBezTo>
                    <a:pt x="13" y="20"/>
                    <a:pt x="24" y="76"/>
                    <a:pt x="24" y="144"/>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211"/>
            <p:cNvSpPr>
              <a:spLocks/>
            </p:cNvSpPr>
            <p:nvPr/>
          </p:nvSpPr>
          <p:spPr bwMode="auto">
            <a:xfrm>
              <a:off x="3840" y="798"/>
              <a:ext cx="874" cy="517"/>
            </a:xfrm>
            <a:custGeom>
              <a:avLst/>
              <a:gdLst>
                <a:gd name="T0" fmla="*/ 346 w 369"/>
                <a:gd name="T1" fmla="*/ 96 h 218"/>
                <a:gd name="T2" fmla="*/ 335 w 369"/>
                <a:gd name="T3" fmla="*/ 108 h 218"/>
                <a:gd name="T4" fmla="*/ 0 w 369"/>
                <a:gd name="T5" fmla="*/ 0 h 218"/>
                <a:gd name="T6" fmla="*/ 0 w 369"/>
                <a:gd name="T7" fmla="*/ 110 h 218"/>
                <a:gd name="T8" fmla="*/ 255 w 369"/>
                <a:gd name="T9" fmla="*/ 187 h 218"/>
                <a:gd name="T10" fmla="*/ 246 w 369"/>
                <a:gd name="T11" fmla="*/ 196 h 218"/>
                <a:gd name="T12" fmla="*/ 256 w 369"/>
                <a:gd name="T13" fmla="*/ 217 h 218"/>
                <a:gd name="T14" fmla="*/ 329 w 369"/>
                <a:gd name="T15" fmla="*/ 213 h 218"/>
                <a:gd name="T16" fmla="*/ 363 w 369"/>
                <a:gd name="T17" fmla="*/ 178 h 218"/>
                <a:gd name="T18" fmla="*/ 368 w 369"/>
                <a:gd name="T19" fmla="*/ 105 h 218"/>
                <a:gd name="T20" fmla="*/ 346 w 369"/>
                <a:gd name="T21" fmla="*/ 9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9" h="218">
                  <a:moveTo>
                    <a:pt x="346" y="96"/>
                  </a:moveTo>
                  <a:cubicBezTo>
                    <a:pt x="335" y="108"/>
                    <a:pt x="335" y="108"/>
                    <a:pt x="335" y="108"/>
                  </a:cubicBezTo>
                  <a:cubicBezTo>
                    <a:pt x="240" y="40"/>
                    <a:pt x="125" y="0"/>
                    <a:pt x="0" y="0"/>
                  </a:cubicBezTo>
                  <a:cubicBezTo>
                    <a:pt x="0" y="110"/>
                    <a:pt x="0" y="110"/>
                    <a:pt x="0" y="110"/>
                  </a:cubicBezTo>
                  <a:cubicBezTo>
                    <a:pt x="94" y="111"/>
                    <a:pt x="182" y="139"/>
                    <a:pt x="255" y="187"/>
                  </a:cubicBezTo>
                  <a:cubicBezTo>
                    <a:pt x="246" y="196"/>
                    <a:pt x="246" y="196"/>
                    <a:pt x="246" y="196"/>
                  </a:cubicBezTo>
                  <a:cubicBezTo>
                    <a:pt x="234" y="208"/>
                    <a:pt x="238" y="218"/>
                    <a:pt x="256" y="217"/>
                  </a:cubicBezTo>
                  <a:cubicBezTo>
                    <a:pt x="329" y="213"/>
                    <a:pt x="329" y="213"/>
                    <a:pt x="329" y="213"/>
                  </a:cubicBezTo>
                  <a:cubicBezTo>
                    <a:pt x="347" y="212"/>
                    <a:pt x="362" y="196"/>
                    <a:pt x="363" y="178"/>
                  </a:cubicBezTo>
                  <a:cubicBezTo>
                    <a:pt x="368" y="105"/>
                    <a:pt x="368" y="105"/>
                    <a:pt x="368" y="105"/>
                  </a:cubicBezTo>
                  <a:cubicBezTo>
                    <a:pt x="369" y="87"/>
                    <a:pt x="359" y="83"/>
                    <a:pt x="346" y="96"/>
                  </a:cubicBezTo>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212"/>
            <p:cNvSpPr>
              <a:spLocks/>
            </p:cNvSpPr>
            <p:nvPr/>
          </p:nvSpPr>
          <p:spPr bwMode="auto">
            <a:xfrm>
              <a:off x="4640" y="1281"/>
              <a:ext cx="31" cy="17"/>
            </a:xfrm>
            <a:custGeom>
              <a:avLst/>
              <a:gdLst>
                <a:gd name="T0" fmla="*/ 12 w 13"/>
                <a:gd name="T1" fmla="*/ 0 h 7"/>
                <a:gd name="T2" fmla="*/ 0 w 13"/>
                <a:gd name="T3" fmla="*/ 7 h 7"/>
                <a:gd name="T4" fmla="*/ 13 w 13"/>
                <a:gd name="T5" fmla="*/ 0 h 7"/>
                <a:gd name="T6" fmla="*/ 12 w 13"/>
                <a:gd name="T7" fmla="*/ 0 h 7"/>
              </a:gdLst>
              <a:ahLst/>
              <a:cxnLst>
                <a:cxn ang="0">
                  <a:pos x="T0" y="T1"/>
                </a:cxn>
                <a:cxn ang="0">
                  <a:pos x="T2" y="T3"/>
                </a:cxn>
                <a:cxn ang="0">
                  <a:pos x="T4" y="T5"/>
                </a:cxn>
                <a:cxn ang="0">
                  <a:pos x="T6" y="T7"/>
                </a:cxn>
              </a:cxnLst>
              <a:rect l="0" t="0" r="r" b="b"/>
              <a:pathLst>
                <a:path w="13" h="7">
                  <a:moveTo>
                    <a:pt x="12" y="0"/>
                  </a:moveTo>
                  <a:cubicBezTo>
                    <a:pt x="9" y="3"/>
                    <a:pt x="4" y="6"/>
                    <a:pt x="0" y="7"/>
                  </a:cubicBezTo>
                  <a:cubicBezTo>
                    <a:pt x="4" y="6"/>
                    <a:pt x="9" y="3"/>
                    <a:pt x="13" y="0"/>
                  </a:cubicBezTo>
                  <a:cubicBezTo>
                    <a:pt x="12" y="0"/>
                    <a:pt x="12" y="0"/>
                    <a:pt x="12" y="0"/>
                  </a:cubicBezTo>
                </a:path>
              </a:pathLst>
            </a:custGeom>
            <a:solidFill>
              <a:srgbClr val="A4A6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213"/>
            <p:cNvSpPr>
              <a:spLocks/>
            </p:cNvSpPr>
            <p:nvPr/>
          </p:nvSpPr>
          <p:spPr bwMode="auto">
            <a:xfrm>
              <a:off x="3842" y="950"/>
              <a:ext cx="827" cy="362"/>
            </a:xfrm>
            <a:custGeom>
              <a:avLst/>
              <a:gdLst>
                <a:gd name="T0" fmla="*/ 0 w 349"/>
                <a:gd name="T1" fmla="*/ 0 h 153"/>
                <a:gd name="T2" fmla="*/ 0 w 349"/>
                <a:gd name="T3" fmla="*/ 46 h 153"/>
                <a:gd name="T4" fmla="*/ 255 w 349"/>
                <a:gd name="T5" fmla="*/ 123 h 153"/>
                <a:gd name="T6" fmla="*/ 246 w 349"/>
                <a:gd name="T7" fmla="*/ 132 h 153"/>
                <a:gd name="T8" fmla="*/ 253 w 349"/>
                <a:gd name="T9" fmla="*/ 153 h 153"/>
                <a:gd name="T10" fmla="*/ 256 w 349"/>
                <a:gd name="T11" fmla="*/ 153 h 153"/>
                <a:gd name="T12" fmla="*/ 329 w 349"/>
                <a:gd name="T13" fmla="*/ 149 h 153"/>
                <a:gd name="T14" fmla="*/ 337 w 349"/>
                <a:gd name="T15" fmla="*/ 147 h 153"/>
                <a:gd name="T16" fmla="*/ 349 w 349"/>
                <a:gd name="T17" fmla="*/ 140 h 153"/>
                <a:gd name="T18" fmla="*/ 0 w 349"/>
                <a:gd name="T1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153">
                  <a:moveTo>
                    <a:pt x="0" y="0"/>
                  </a:moveTo>
                  <a:cubicBezTo>
                    <a:pt x="0" y="46"/>
                    <a:pt x="0" y="46"/>
                    <a:pt x="0" y="46"/>
                  </a:cubicBezTo>
                  <a:cubicBezTo>
                    <a:pt x="94" y="46"/>
                    <a:pt x="182" y="74"/>
                    <a:pt x="255" y="123"/>
                  </a:cubicBezTo>
                  <a:cubicBezTo>
                    <a:pt x="246" y="132"/>
                    <a:pt x="246" y="132"/>
                    <a:pt x="246" y="132"/>
                  </a:cubicBezTo>
                  <a:cubicBezTo>
                    <a:pt x="234" y="144"/>
                    <a:pt x="237" y="153"/>
                    <a:pt x="253" y="153"/>
                  </a:cubicBezTo>
                  <a:cubicBezTo>
                    <a:pt x="254" y="153"/>
                    <a:pt x="255" y="153"/>
                    <a:pt x="256" y="153"/>
                  </a:cubicBezTo>
                  <a:cubicBezTo>
                    <a:pt x="329" y="149"/>
                    <a:pt x="329" y="149"/>
                    <a:pt x="329" y="149"/>
                  </a:cubicBezTo>
                  <a:cubicBezTo>
                    <a:pt x="332" y="148"/>
                    <a:pt x="334" y="148"/>
                    <a:pt x="337" y="147"/>
                  </a:cubicBezTo>
                  <a:cubicBezTo>
                    <a:pt x="341" y="146"/>
                    <a:pt x="346" y="143"/>
                    <a:pt x="349" y="140"/>
                  </a:cubicBezTo>
                  <a:cubicBezTo>
                    <a:pt x="258" y="54"/>
                    <a:pt x="135" y="1"/>
                    <a:pt x="0"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214"/>
            <p:cNvSpPr>
              <a:spLocks/>
            </p:cNvSpPr>
            <p:nvPr/>
          </p:nvSpPr>
          <p:spPr bwMode="auto">
            <a:xfrm>
              <a:off x="3710" y="588"/>
              <a:ext cx="229" cy="682"/>
            </a:xfrm>
            <a:custGeom>
              <a:avLst/>
              <a:gdLst>
                <a:gd name="T0" fmla="*/ 63 w 97"/>
                <a:gd name="T1" fmla="*/ 144 h 288"/>
                <a:gd name="T2" fmla="*/ 97 w 97"/>
                <a:gd name="T3" fmla="*/ 0 h 288"/>
                <a:gd name="T4" fmla="*/ 34 w 97"/>
                <a:gd name="T5" fmla="*/ 0 h 288"/>
                <a:gd name="T6" fmla="*/ 0 w 97"/>
                <a:gd name="T7" fmla="*/ 144 h 288"/>
                <a:gd name="T8" fmla="*/ 34 w 97"/>
                <a:gd name="T9" fmla="*/ 288 h 288"/>
                <a:gd name="T10" fmla="*/ 97 w 97"/>
                <a:gd name="T11" fmla="*/ 288 h 288"/>
                <a:gd name="T12" fmla="*/ 63 w 97"/>
                <a:gd name="T13" fmla="*/ 144 h 288"/>
              </a:gdLst>
              <a:ahLst/>
              <a:cxnLst>
                <a:cxn ang="0">
                  <a:pos x="T0" y="T1"/>
                </a:cxn>
                <a:cxn ang="0">
                  <a:pos x="T2" y="T3"/>
                </a:cxn>
                <a:cxn ang="0">
                  <a:pos x="T4" y="T5"/>
                </a:cxn>
                <a:cxn ang="0">
                  <a:pos x="T6" y="T7"/>
                </a:cxn>
                <a:cxn ang="0">
                  <a:pos x="T8" y="T9"/>
                </a:cxn>
                <a:cxn ang="0">
                  <a:pos x="T10" y="T11"/>
                </a:cxn>
                <a:cxn ang="0">
                  <a:pos x="T12" y="T13"/>
                </a:cxn>
              </a:cxnLst>
              <a:rect l="0" t="0" r="r" b="b"/>
              <a:pathLst>
                <a:path w="97" h="288">
                  <a:moveTo>
                    <a:pt x="63" y="144"/>
                  </a:moveTo>
                  <a:cubicBezTo>
                    <a:pt x="63" y="64"/>
                    <a:pt x="78" y="0"/>
                    <a:pt x="97" y="0"/>
                  </a:cubicBezTo>
                  <a:cubicBezTo>
                    <a:pt x="34" y="0"/>
                    <a:pt x="34" y="0"/>
                    <a:pt x="34" y="0"/>
                  </a:cubicBezTo>
                  <a:cubicBezTo>
                    <a:pt x="15" y="0"/>
                    <a:pt x="0" y="64"/>
                    <a:pt x="0" y="144"/>
                  </a:cubicBezTo>
                  <a:cubicBezTo>
                    <a:pt x="0" y="224"/>
                    <a:pt x="15" y="288"/>
                    <a:pt x="34" y="288"/>
                  </a:cubicBezTo>
                  <a:cubicBezTo>
                    <a:pt x="97" y="288"/>
                    <a:pt x="97" y="288"/>
                    <a:pt x="97" y="288"/>
                  </a:cubicBezTo>
                  <a:cubicBezTo>
                    <a:pt x="78" y="288"/>
                    <a:pt x="63" y="224"/>
                    <a:pt x="63" y="14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15"/>
            <p:cNvSpPr>
              <a:spLocks/>
            </p:cNvSpPr>
            <p:nvPr/>
          </p:nvSpPr>
          <p:spPr bwMode="auto">
            <a:xfrm>
              <a:off x="3857" y="588"/>
              <a:ext cx="82" cy="682"/>
            </a:xfrm>
            <a:custGeom>
              <a:avLst/>
              <a:gdLst>
                <a:gd name="T0" fmla="*/ 35 w 35"/>
                <a:gd name="T1" fmla="*/ 269 h 288"/>
                <a:gd name="T2" fmla="*/ 34 w 35"/>
                <a:gd name="T3" fmla="*/ 269 h 288"/>
                <a:gd name="T4" fmla="*/ 10 w 35"/>
                <a:gd name="T5" fmla="*/ 144 h 288"/>
                <a:gd name="T6" fmla="*/ 34 w 35"/>
                <a:gd name="T7" fmla="*/ 19 h 288"/>
                <a:gd name="T8" fmla="*/ 35 w 35"/>
                <a:gd name="T9" fmla="*/ 19 h 288"/>
                <a:gd name="T10" fmla="*/ 35 w 35"/>
                <a:gd name="T11" fmla="*/ 0 h 288"/>
                <a:gd name="T12" fmla="*/ 34 w 35"/>
                <a:gd name="T13" fmla="*/ 0 h 288"/>
                <a:gd name="T14" fmla="*/ 0 w 35"/>
                <a:gd name="T15" fmla="*/ 144 h 288"/>
                <a:gd name="T16" fmla="*/ 34 w 35"/>
                <a:gd name="T17" fmla="*/ 288 h 288"/>
                <a:gd name="T18" fmla="*/ 35 w 35"/>
                <a:gd name="T19" fmla="*/ 288 h 288"/>
                <a:gd name="T20" fmla="*/ 35 w 35"/>
                <a:gd name="T21" fmla="*/ 269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288">
                  <a:moveTo>
                    <a:pt x="35" y="269"/>
                  </a:moveTo>
                  <a:cubicBezTo>
                    <a:pt x="34" y="269"/>
                    <a:pt x="34" y="269"/>
                    <a:pt x="34" y="269"/>
                  </a:cubicBezTo>
                  <a:cubicBezTo>
                    <a:pt x="21" y="269"/>
                    <a:pt x="10" y="213"/>
                    <a:pt x="10" y="144"/>
                  </a:cubicBezTo>
                  <a:cubicBezTo>
                    <a:pt x="10" y="75"/>
                    <a:pt x="21" y="19"/>
                    <a:pt x="34" y="19"/>
                  </a:cubicBezTo>
                  <a:cubicBezTo>
                    <a:pt x="35" y="19"/>
                    <a:pt x="35" y="19"/>
                    <a:pt x="35" y="19"/>
                  </a:cubicBezTo>
                  <a:cubicBezTo>
                    <a:pt x="35" y="0"/>
                    <a:pt x="35" y="0"/>
                    <a:pt x="35" y="0"/>
                  </a:cubicBezTo>
                  <a:cubicBezTo>
                    <a:pt x="34" y="0"/>
                    <a:pt x="34" y="0"/>
                    <a:pt x="34" y="0"/>
                  </a:cubicBezTo>
                  <a:cubicBezTo>
                    <a:pt x="16" y="0"/>
                    <a:pt x="0" y="64"/>
                    <a:pt x="0" y="144"/>
                  </a:cubicBezTo>
                  <a:cubicBezTo>
                    <a:pt x="0" y="224"/>
                    <a:pt x="16" y="288"/>
                    <a:pt x="34" y="288"/>
                  </a:cubicBezTo>
                  <a:cubicBezTo>
                    <a:pt x="35" y="288"/>
                    <a:pt x="35" y="288"/>
                    <a:pt x="35" y="288"/>
                  </a:cubicBezTo>
                  <a:lnTo>
                    <a:pt x="35" y="26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6"/>
            <p:cNvSpPr>
              <a:spLocks/>
            </p:cNvSpPr>
            <p:nvPr/>
          </p:nvSpPr>
          <p:spPr bwMode="auto">
            <a:xfrm>
              <a:off x="2663" y="976"/>
              <a:ext cx="620" cy="620"/>
            </a:xfrm>
            <a:custGeom>
              <a:avLst/>
              <a:gdLst>
                <a:gd name="T0" fmla="*/ 136 w 262"/>
                <a:gd name="T1" fmla="*/ 126 h 262"/>
                <a:gd name="T2" fmla="*/ 58 w 262"/>
                <a:gd name="T3" fmla="*/ 0 h 262"/>
                <a:gd name="T4" fmla="*/ 14 w 262"/>
                <a:gd name="T5" fmla="*/ 45 h 262"/>
                <a:gd name="T6" fmla="*/ 92 w 262"/>
                <a:gd name="T7" fmla="*/ 171 h 262"/>
                <a:gd name="T8" fmla="*/ 217 w 262"/>
                <a:gd name="T9" fmla="*/ 249 h 262"/>
                <a:gd name="T10" fmla="*/ 262 w 262"/>
                <a:gd name="T11" fmla="*/ 205 h 262"/>
                <a:gd name="T12" fmla="*/ 136 w 262"/>
                <a:gd name="T13" fmla="*/ 126 h 262"/>
              </a:gdLst>
              <a:ahLst/>
              <a:cxnLst>
                <a:cxn ang="0">
                  <a:pos x="T0" y="T1"/>
                </a:cxn>
                <a:cxn ang="0">
                  <a:pos x="T2" y="T3"/>
                </a:cxn>
                <a:cxn ang="0">
                  <a:pos x="T4" y="T5"/>
                </a:cxn>
                <a:cxn ang="0">
                  <a:pos x="T6" y="T7"/>
                </a:cxn>
                <a:cxn ang="0">
                  <a:pos x="T8" y="T9"/>
                </a:cxn>
                <a:cxn ang="0">
                  <a:pos x="T10" y="T11"/>
                </a:cxn>
                <a:cxn ang="0">
                  <a:pos x="T12" y="T13"/>
                </a:cxn>
              </a:cxnLst>
              <a:rect l="0" t="0" r="r" b="b"/>
              <a:pathLst>
                <a:path w="262" h="262">
                  <a:moveTo>
                    <a:pt x="136" y="126"/>
                  </a:moveTo>
                  <a:cubicBezTo>
                    <a:pt x="80" y="70"/>
                    <a:pt x="45" y="14"/>
                    <a:pt x="58" y="0"/>
                  </a:cubicBezTo>
                  <a:cubicBezTo>
                    <a:pt x="14" y="45"/>
                    <a:pt x="14" y="45"/>
                    <a:pt x="14" y="45"/>
                  </a:cubicBezTo>
                  <a:cubicBezTo>
                    <a:pt x="0" y="58"/>
                    <a:pt x="35" y="114"/>
                    <a:pt x="92" y="171"/>
                  </a:cubicBezTo>
                  <a:cubicBezTo>
                    <a:pt x="148" y="227"/>
                    <a:pt x="204" y="262"/>
                    <a:pt x="217" y="249"/>
                  </a:cubicBezTo>
                  <a:cubicBezTo>
                    <a:pt x="262" y="205"/>
                    <a:pt x="262" y="205"/>
                    <a:pt x="262" y="205"/>
                  </a:cubicBezTo>
                  <a:cubicBezTo>
                    <a:pt x="249" y="218"/>
                    <a:pt x="192" y="183"/>
                    <a:pt x="136" y="126"/>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217"/>
            <p:cNvSpPr>
              <a:spLocks/>
            </p:cNvSpPr>
            <p:nvPr/>
          </p:nvSpPr>
          <p:spPr bwMode="auto">
            <a:xfrm>
              <a:off x="2767" y="976"/>
              <a:ext cx="516" cy="516"/>
            </a:xfrm>
            <a:custGeom>
              <a:avLst/>
              <a:gdLst>
                <a:gd name="T0" fmla="*/ 204 w 218"/>
                <a:gd name="T1" fmla="*/ 191 h 218"/>
                <a:gd name="T2" fmla="*/ 204 w 218"/>
                <a:gd name="T3" fmla="*/ 191 h 218"/>
                <a:gd name="T4" fmla="*/ 98 w 218"/>
                <a:gd name="T5" fmla="*/ 120 h 218"/>
                <a:gd name="T6" fmla="*/ 27 w 218"/>
                <a:gd name="T7" fmla="*/ 15 h 218"/>
                <a:gd name="T8" fmla="*/ 28 w 218"/>
                <a:gd name="T9" fmla="*/ 14 h 218"/>
                <a:gd name="T10" fmla="*/ 14 w 218"/>
                <a:gd name="T11" fmla="*/ 0 h 218"/>
                <a:gd name="T12" fmla="*/ 13 w 218"/>
                <a:gd name="T13" fmla="*/ 1 h 218"/>
                <a:gd name="T14" fmla="*/ 92 w 218"/>
                <a:gd name="T15" fmla="*/ 127 h 218"/>
                <a:gd name="T16" fmla="*/ 217 w 218"/>
                <a:gd name="T17" fmla="*/ 205 h 218"/>
                <a:gd name="T18" fmla="*/ 218 w 218"/>
                <a:gd name="T19" fmla="*/ 205 h 218"/>
                <a:gd name="T20" fmla="*/ 204 w 218"/>
                <a:gd name="T21"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218">
                  <a:moveTo>
                    <a:pt x="204" y="191"/>
                  </a:moveTo>
                  <a:cubicBezTo>
                    <a:pt x="204" y="191"/>
                    <a:pt x="204" y="191"/>
                    <a:pt x="204" y="191"/>
                  </a:cubicBezTo>
                  <a:cubicBezTo>
                    <a:pt x="194" y="201"/>
                    <a:pt x="147" y="169"/>
                    <a:pt x="98" y="120"/>
                  </a:cubicBezTo>
                  <a:cubicBezTo>
                    <a:pt x="49" y="72"/>
                    <a:pt x="18" y="24"/>
                    <a:pt x="27" y="15"/>
                  </a:cubicBezTo>
                  <a:cubicBezTo>
                    <a:pt x="28" y="14"/>
                    <a:pt x="28" y="14"/>
                    <a:pt x="28" y="14"/>
                  </a:cubicBezTo>
                  <a:cubicBezTo>
                    <a:pt x="14" y="0"/>
                    <a:pt x="14" y="0"/>
                    <a:pt x="14" y="0"/>
                  </a:cubicBezTo>
                  <a:cubicBezTo>
                    <a:pt x="13" y="1"/>
                    <a:pt x="13" y="1"/>
                    <a:pt x="13" y="1"/>
                  </a:cubicBezTo>
                  <a:cubicBezTo>
                    <a:pt x="0" y="14"/>
                    <a:pt x="35" y="70"/>
                    <a:pt x="92" y="127"/>
                  </a:cubicBezTo>
                  <a:cubicBezTo>
                    <a:pt x="148" y="183"/>
                    <a:pt x="204" y="218"/>
                    <a:pt x="217" y="205"/>
                  </a:cubicBezTo>
                  <a:cubicBezTo>
                    <a:pt x="218" y="205"/>
                    <a:pt x="218" y="205"/>
                    <a:pt x="218" y="205"/>
                  </a:cubicBezTo>
                  <a:lnTo>
                    <a:pt x="204" y="191"/>
                  </a:lnTo>
                  <a:close/>
                </a:path>
              </a:pathLst>
            </a:custGeom>
            <a:solidFill>
              <a:schemeClr val="tx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218"/>
            <p:cNvSpPr>
              <a:spLocks/>
            </p:cNvSpPr>
            <p:nvPr/>
          </p:nvSpPr>
          <p:spPr bwMode="auto">
            <a:xfrm>
              <a:off x="2270" y="2061"/>
              <a:ext cx="684" cy="227"/>
            </a:xfrm>
            <a:custGeom>
              <a:avLst/>
              <a:gdLst>
                <a:gd name="T0" fmla="*/ 145 w 289"/>
                <a:gd name="T1" fmla="*/ 33 h 96"/>
                <a:gd name="T2" fmla="*/ 0 w 289"/>
                <a:gd name="T3" fmla="*/ 0 h 96"/>
                <a:gd name="T4" fmla="*/ 0 w 289"/>
                <a:gd name="T5" fmla="*/ 62 h 96"/>
                <a:gd name="T6" fmla="*/ 145 w 289"/>
                <a:gd name="T7" fmla="*/ 96 h 96"/>
                <a:gd name="T8" fmla="*/ 289 w 289"/>
                <a:gd name="T9" fmla="*/ 62 h 96"/>
                <a:gd name="T10" fmla="*/ 289 w 289"/>
                <a:gd name="T11" fmla="*/ 0 h 96"/>
                <a:gd name="T12" fmla="*/ 145 w 289"/>
                <a:gd name="T13" fmla="*/ 33 h 96"/>
              </a:gdLst>
              <a:ahLst/>
              <a:cxnLst>
                <a:cxn ang="0">
                  <a:pos x="T0" y="T1"/>
                </a:cxn>
                <a:cxn ang="0">
                  <a:pos x="T2" y="T3"/>
                </a:cxn>
                <a:cxn ang="0">
                  <a:pos x="T4" y="T5"/>
                </a:cxn>
                <a:cxn ang="0">
                  <a:pos x="T6" y="T7"/>
                </a:cxn>
                <a:cxn ang="0">
                  <a:pos x="T8" y="T9"/>
                </a:cxn>
                <a:cxn ang="0">
                  <a:pos x="T10" y="T11"/>
                </a:cxn>
                <a:cxn ang="0">
                  <a:pos x="T12" y="T13"/>
                </a:cxn>
              </a:cxnLst>
              <a:rect l="0" t="0" r="r" b="b"/>
              <a:pathLst>
                <a:path w="289" h="96">
                  <a:moveTo>
                    <a:pt x="145" y="33"/>
                  </a:moveTo>
                  <a:cubicBezTo>
                    <a:pt x="65" y="33"/>
                    <a:pt x="0" y="18"/>
                    <a:pt x="0" y="0"/>
                  </a:cubicBezTo>
                  <a:cubicBezTo>
                    <a:pt x="0" y="62"/>
                    <a:pt x="0" y="62"/>
                    <a:pt x="0" y="62"/>
                  </a:cubicBezTo>
                  <a:cubicBezTo>
                    <a:pt x="0" y="81"/>
                    <a:pt x="65" y="96"/>
                    <a:pt x="145" y="96"/>
                  </a:cubicBezTo>
                  <a:cubicBezTo>
                    <a:pt x="224" y="96"/>
                    <a:pt x="289" y="81"/>
                    <a:pt x="289" y="62"/>
                  </a:cubicBezTo>
                  <a:cubicBezTo>
                    <a:pt x="289" y="0"/>
                    <a:pt x="289" y="0"/>
                    <a:pt x="289" y="0"/>
                  </a:cubicBezTo>
                  <a:cubicBezTo>
                    <a:pt x="289" y="18"/>
                    <a:pt x="224" y="33"/>
                    <a:pt x="145" y="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219"/>
            <p:cNvSpPr>
              <a:spLocks/>
            </p:cNvSpPr>
            <p:nvPr/>
          </p:nvSpPr>
          <p:spPr bwMode="auto">
            <a:xfrm>
              <a:off x="2270" y="2061"/>
              <a:ext cx="684" cy="80"/>
            </a:xfrm>
            <a:custGeom>
              <a:avLst/>
              <a:gdLst>
                <a:gd name="T0" fmla="*/ 269 w 289"/>
                <a:gd name="T1" fmla="*/ 0 h 34"/>
                <a:gd name="T2" fmla="*/ 269 w 289"/>
                <a:gd name="T3" fmla="*/ 0 h 34"/>
                <a:gd name="T4" fmla="*/ 145 w 289"/>
                <a:gd name="T5" fmla="*/ 25 h 34"/>
                <a:gd name="T6" fmla="*/ 20 w 289"/>
                <a:gd name="T7" fmla="*/ 0 h 34"/>
                <a:gd name="T8" fmla="*/ 20 w 289"/>
                <a:gd name="T9" fmla="*/ 0 h 34"/>
                <a:gd name="T10" fmla="*/ 0 w 289"/>
                <a:gd name="T11" fmla="*/ 0 h 34"/>
                <a:gd name="T12" fmla="*/ 0 w 289"/>
                <a:gd name="T13" fmla="*/ 0 h 34"/>
                <a:gd name="T14" fmla="*/ 145 w 289"/>
                <a:gd name="T15" fmla="*/ 34 h 34"/>
                <a:gd name="T16" fmla="*/ 289 w 289"/>
                <a:gd name="T17" fmla="*/ 0 h 34"/>
                <a:gd name="T18" fmla="*/ 289 w 289"/>
                <a:gd name="T19" fmla="*/ 0 h 34"/>
                <a:gd name="T20" fmla="*/ 269 w 289"/>
                <a:gd name="T2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9" h="34">
                  <a:moveTo>
                    <a:pt x="269" y="0"/>
                  </a:moveTo>
                  <a:cubicBezTo>
                    <a:pt x="269" y="0"/>
                    <a:pt x="269" y="0"/>
                    <a:pt x="269" y="0"/>
                  </a:cubicBezTo>
                  <a:cubicBezTo>
                    <a:pt x="269" y="14"/>
                    <a:pt x="213" y="25"/>
                    <a:pt x="145" y="25"/>
                  </a:cubicBezTo>
                  <a:cubicBezTo>
                    <a:pt x="76" y="25"/>
                    <a:pt x="20" y="14"/>
                    <a:pt x="20" y="0"/>
                  </a:cubicBezTo>
                  <a:cubicBezTo>
                    <a:pt x="20" y="0"/>
                    <a:pt x="20" y="0"/>
                    <a:pt x="20" y="0"/>
                  </a:cubicBezTo>
                  <a:cubicBezTo>
                    <a:pt x="0" y="0"/>
                    <a:pt x="0" y="0"/>
                    <a:pt x="0" y="0"/>
                  </a:cubicBezTo>
                  <a:cubicBezTo>
                    <a:pt x="0" y="0"/>
                    <a:pt x="0" y="0"/>
                    <a:pt x="0" y="0"/>
                  </a:cubicBezTo>
                  <a:cubicBezTo>
                    <a:pt x="0" y="19"/>
                    <a:pt x="65" y="34"/>
                    <a:pt x="145" y="34"/>
                  </a:cubicBezTo>
                  <a:cubicBezTo>
                    <a:pt x="224" y="34"/>
                    <a:pt x="289" y="19"/>
                    <a:pt x="289" y="0"/>
                  </a:cubicBezTo>
                  <a:cubicBezTo>
                    <a:pt x="289" y="0"/>
                    <a:pt x="289" y="0"/>
                    <a:pt x="289" y="0"/>
                  </a:cubicBezTo>
                  <a:lnTo>
                    <a:pt x="269" y="0"/>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220"/>
            <p:cNvSpPr>
              <a:spLocks/>
            </p:cNvSpPr>
            <p:nvPr/>
          </p:nvSpPr>
          <p:spPr bwMode="auto">
            <a:xfrm>
              <a:off x="2670" y="2717"/>
              <a:ext cx="514" cy="516"/>
            </a:xfrm>
            <a:custGeom>
              <a:avLst/>
              <a:gdLst>
                <a:gd name="T0" fmla="*/ 190 w 217"/>
                <a:gd name="T1" fmla="*/ 14 h 218"/>
                <a:gd name="T2" fmla="*/ 190 w 217"/>
                <a:gd name="T3" fmla="*/ 14 h 218"/>
                <a:gd name="T4" fmla="*/ 120 w 217"/>
                <a:gd name="T5" fmla="*/ 120 h 218"/>
                <a:gd name="T6" fmla="*/ 14 w 217"/>
                <a:gd name="T7" fmla="*/ 191 h 218"/>
                <a:gd name="T8" fmla="*/ 14 w 217"/>
                <a:gd name="T9" fmla="*/ 190 h 218"/>
                <a:gd name="T10" fmla="*/ 0 w 217"/>
                <a:gd name="T11" fmla="*/ 204 h 218"/>
                <a:gd name="T12" fmla="*/ 0 w 217"/>
                <a:gd name="T13" fmla="*/ 204 h 218"/>
                <a:gd name="T14" fmla="*/ 126 w 217"/>
                <a:gd name="T15" fmla="*/ 126 h 218"/>
                <a:gd name="T16" fmla="*/ 204 w 217"/>
                <a:gd name="T17" fmla="*/ 0 h 218"/>
                <a:gd name="T18" fmla="*/ 204 w 217"/>
                <a:gd name="T19" fmla="*/ 0 h 218"/>
                <a:gd name="T20" fmla="*/ 190 w 217"/>
                <a:gd name="T21" fmla="*/ 14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7" h="218">
                  <a:moveTo>
                    <a:pt x="190" y="14"/>
                  </a:moveTo>
                  <a:cubicBezTo>
                    <a:pt x="190" y="14"/>
                    <a:pt x="190" y="14"/>
                    <a:pt x="190" y="14"/>
                  </a:cubicBezTo>
                  <a:cubicBezTo>
                    <a:pt x="200" y="24"/>
                    <a:pt x="168" y="71"/>
                    <a:pt x="120" y="120"/>
                  </a:cubicBezTo>
                  <a:cubicBezTo>
                    <a:pt x="71" y="168"/>
                    <a:pt x="24" y="200"/>
                    <a:pt x="14" y="191"/>
                  </a:cubicBezTo>
                  <a:cubicBezTo>
                    <a:pt x="14" y="190"/>
                    <a:pt x="14" y="190"/>
                    <a:pt x="14" y="190"/>
                  </a:cubicBezTo>
                  <a:cubicBezTo>
                    <a:pt x="0" y="204"/>
                    <a:pt x="0" y="204"/>
                    <a:pt x="0" y="204"/>
                  </a:cubicBezTo>
                  <a:cubicBezTo>
                    <a:pt x="0" y="204"/>
                    <a:pt x="0" y="204"/>
                    <a:pt x="0" y="204"/>
                  </a:cubicBezTo>
                  <a:cubicBezTo>
                    <a:pt x="13" y="218"/>
                    <a:pt x="70" y="183"/>
                    <a:pt x="126" y="126"/>
                  </a:cubicBezTo>
                  <a:cubicBezTo>
                    <a:pt x="182" y="70"/>
                    <a:pt x="217" y="13"/>
                    <a:pt x="204" y="0"/>
                  </a:cubicBezTo>
                  <a:cubicBezTo>
                    <a:pt x="204" y="0"/>
                    <a:pt x="204" y="0"/>
                    <a:pt x="204" y="0"/>
                  </a:cubicBezTo>
                  <a:lnTo>
                    <a:pt x="190" y="14"/>
                  </a:lnTo>
                  <a:close/>
                </a:path>
              </a:pathLst>
            </a:custGeom>
            <a:solidFill>
              <a:schemeClr val="accent6">
                <a:lumMod val="75000"/>
              </a:schemeClr>
            </a:solidFill>
            <a:ln w="9525">
              <a:noFill/>
              <a:round/>
              <a:headEnd/>
              <a:tailEnd/>
            </a:ln>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221"/>
            <p:cNvSpPr>
              <a:spLocks/>
            </p:cNvSpPr>
            <p:nvPr/>
          </p:nvSpPr>
          <p:spPr bwMode="auto">
            <a:xfrm>
              <a:off x="3741" y="3046"/>
              <a:ext cx="229" cy="684"/>
            </a:xfrm>
            <a:custGeom>
              <a:avLst/>
              <a:gdLst>
                <a:gd name="T0" fmla="*/ 34 w 97"/>
                <a:gd name="T1" fmla="*/ 144 h 289"/>
                <a:gd name="T2" fmla="*/ 0 w 97"/>
                <a:gd name="T3" fmla="*/ 289 h 289"/>
                <a:gd name="T4" fmla="*/ 63 w 97"/>
                <a:gd name="T5" fmla="*/ 289 h 289"/>
                <a:gd name="T6" fmla="*/ 97 w 97"/>
                <a:gd name="T7" fmla="*/ 144 h 289"/>
                <a:gd name="T8" fmla="*/ 63 w 97"/>
                <a:gd name="T9" fmla="*/ 0 h 289"/>
                <a:gd name="T10" fmla="*/ 0 w 97"/>
                <a:gd name="T11" fmla="*/ 0 h 289"/>
                <a:gd name="T12" fmla="*/ 34 w 97"/>
                <a:gd name="T13" fmla="*/ 144 h 289"/>
              </a:gdLst>
              <a:ahLst/>
              <a:cxnLst>
                <a:cxn ang="0">
                  <a:pos x="T0" y="T1"/>
                </a:cxn>
                <a:cxn ang="0">
                  <a:pos x="T2" y="T3"/>
                </a:cxn>
                <a:cxn ang="0">
                  <a:pos x="T4" y="T5"/>
                </a:cxn>
                <a:cxn ang="0">
                  <a:pos x="T6" y="T7"/>
                </a:cxn>
                <a:cxn ang="0">
                  <a:pos x="T8" y="T9"/>
                </a:cxn>
                <a:cxn ang="0">
                  <a:pos x="T10" y="T11"/>
                </a:cxn>
                <a:cxn ang="0">
                  <a:pos x="T12" y="T13"/>
                </a:cxn>
              </a:cxnLst>
              <a:rect l="0" t="0" r="r" b="b"/>
              <a:pathLst>
                <a:path w="97" h="289">
                  <a:moveTo>
                    <a:pt x="34" y="144"/>
                  </a:moveTo>
                  <a:cubicBezTo>
                    <a:pt x="34" y="224"/>
                    <a:pt x="19" y="289"/>
                    <a:pt x="0" y="289"/>
                  </a:cubicBezTo>
                  <a:cubicBezTo>
                    <a:pt x="63" y="289"/>
                    <a:pt x="63" y="289"/>
                    <a:pt x="63" y="289"/>
                  </a:cubicBezTo>
                  <a:cubicBezTo>
                    <a:pt x="82" y="289"/>
                    <a:pt x="97" y="224"/>
                    <a:pt x="97" y="144"/>
                  </a:cubicBezTo>
                  <a:cubicBezTo>
                    <a:pt x="97" y="65"/>
                    <a:pt x="82" y="0"/>
                    <a:pt x="63" y="0"/>
                  </a:cubicBezTo>
                  <a:cubicBezTo>
                    <a:pt x="0" y="0"/>
                    <a:pt x="0" y="0"/>
                    <a:pt x="0" y="0"/>
                  </a:cubicBezTo>
                  <a:cubicBezTo>
                    <a:pt x="19" y="0"/>
                    <a:pt x="34" y="65"/>
                    <a:pt x="34" y="144"/>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222"/>
            <p:cNvSpPr>
              <a:spLocks/>
            </p:cNvSpPr>
            <p:nvPr/>
          </p:nvSpPr>
          <p:spPr bwMode="auto">
            <a:xfrm>
              <a:off x="4396" y="2719"/>
              <a:ext cx="621" cy="620"/>
            </a:xfrm>
            <a:custGeom>
              <a:avLst/>
              <a:gdLst>
                <a:gd name="T0" fmla="*/ 126 w 262"/>
                <a:gd name="T1" fmla="*/ 136 h 262"/>
                <a:gd name="T2" fmla="*/ 204 w 262"/>
                <a:gd name="T3" fmla="*/ 262 h 262"/>
                <a:gd name="T4" fmla="*/ 248 w 262"/>
                <a:gd name="T5" fmla="*/ 218 h 262"/>
                <a:gd name="T6" fmla="*/ 170 w 262"/>
                <a:gd name="T7" fmla="*/ 92 h 262"/>
                <a:gd name="T8" fmla="*/ 45 w 262"/>
                <a:gd name="T9" fmla="*/ 13 h 262"/>
                <a:gd name="T10" fmla="*/ 0 w 262"/>
                <a:gd name="T11" fmla="*/ 58 h 262"/>
                <a:gd name="T12" fmla="*/ 126 w 262"/>
                <a:gd name="T13" fmla="*/ 136 h 262"/>
              </a:gdLst>
              <a:ahLst/>
              <a:cxnLst>
                <a:cxn ang="0">
                  <a:pos x="T0" y="T1"/>
                </a:cxn>
                <a:cxn ang="0">
                  <a:pos x="T2" y="T3"/>
                </a:cxn>
                <a:cxn ang="0">
                  <a:pos x="T4" y="T5"/>
                </a:cxn>
                <a:cxn ang="0">
                  <a:pos x="T6" y="T7"/>
                </a:cxn>
                <a:cxn ang="0">
                  <a:pos x="T8" y="T9"/>
                </a:cxn>
                <a:cxn ang="0">
                  <a:pos x="T10" y="T11"/>
                </a:cxn>
                <a:cxn ang="0">
                  <a:pos x="T12" y="T13"/>
                </a:cxn>
              </a:cxnLst>
              <a:rect l="0" t="0" r="r" b="b"/>
              <a:pathLst>
                <a:path w="262" h="262">
                  <a:moveTo>
                    <a:pt x="126" y="136"/>
                  </a:moveTo>
                  <a:cubicBezTo>
                    <a:pt x="182" y="192"/>
                    <a:pt x="217" y="249"/>
                    <a:pt x="204" y="262"/>
                  </a:cubicBezTo>
                  <a:cubicBezTo>
                    <a:pt x="248" y="218"/>
                    <a:pt x="248" y="218"/>
                    <a:pt x="248" y="218"/>
                  </a:cubicBezTo>
                  <a:cubicBezTo>
                    <a:pt x="262" y="205"/>
                    <a:pt x="227" y="148"/>
                    <a:pt x="170" y="92"/>
                  </a:cubicBezTo>
                  <a:cubicBezTo>
                    <a:pt x="114" y="35"/>
                    <a:pt x="58" y="0"/>
                    <a:pt x="45" y="13"/>
                  </a:cubicBezTo>
                  <a:cubicBezTo>
                    <a:pt x="0" y="58"/>
                    <a:pt x="0" y="58"/>
                    <a:pt x="0" y="58"/>
                  </a:cubicBezTo>
                  <a:cubicBezTo>
                    <a:pt x="13" y="45"/>
                    <a:pt x="70" y="80"/>
                    <a:pt x="126" y="136"/>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223"/>
            <p:cNvSpPr>
              <a:spLocks/>
            </p:cNvSpPr>
            <p:nvPr/>
          </p:nvSpPr>
          <p:spPr bwMode="auto">
            <a:xfrm>
              <a:off x="4396" y="2823"/>
              <a:ext cx="517" cy="516"/>
            </a:xfrm>
            <a:custGeom>
              <a:avLst/>
              <a:gdLst>
                <a:gd name="T0" fmla="*/ 14 w 218"/>
                <a:gd name="T1" fmla="*/ 28 h 218"/>
                <a:gd name="T2" fmla="*/ 14 w 218"/>
                <a:gd name="T3" fmla="*/ 27 h 218"/>
                <a:gd name="T4" fmla="*/ 120 w 218"/>
                <a:gd name="T5" fmla="*/ 98 h 218"/>
                <a:gd name="T6" fmla="*/ 191 w 218"/>
                <a:gd name="T7" fmla="*/ 204 h 218"/>
                <a:gd name="T8" fmla="*/ 190 w 218"/>
                <a:gd name="T9" fmla="*/ 204 h 218"/>
                <a:gd name="T10" fmla="*/ 204 w 218"/>
                <a:gd name="T11" fmla="*/ 218 h 218"/>
                <a:gd name="T12" fmla="*/ 205 w 218"/>
                <a:gd name="T13" fmla="*/ 218 h 218"/>
                <a:gd name="T14" fmla="*/ 126 w 218"/>
                <a:gd name="T15" fmla="*/ 92 h 218"/>
                <a:gd name="T16" fmla="*/ 1 w 218"/>
                <a:gd name="T17" fmla="*/ 13 h 218"/>
                <a:gd name="T18" fmla="*/ 0 w 218"/>
                <a:gd name="T19" fmla="*/ 14 h 218"/>
                <a:gd name="T20" fmla="*/ 14 w 218"/>
                <a:gd name="T21" fmla="*/ 28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218">
                  <a:moveTo>
                    <a:pt x="14" y="28"/>
                  </a:moveTo>
                  <a:cubicBezTo>
                    <a:pt x="14" y="27"/>
                    <a:pt x="14" y="27"/>
                    <a:pt x="14" y="27"/>
                  </a:cubicBezTo>
                  <a:cubicBezTo>
                    <a:pt x="24" y="18"/>
                    <a:pt x="71" y="49"/>
                    <a:pt x="120" y="98"/>
                  </a:cubicBezTo>
                  <a:cubicBezTo>
                    <a:pt x="168" y="147"/>
                    <a:pt x="200" y="194"/>
                    <a:pt x="191" y="204"/>
                  </a:cubicBezTo>
                  <a:cubicBezTo>
                    <a:pt x="190" y="204"/>
                    <a:pt x="190" y="204"/>
                    <a:pt x="190" y="204"/>
                  </a:cubicBezTo>
                  <a:cubicBezTo>
                    <a:pt x="204" y="218"/>
                    <a:pt x="204" y="218"/>
                    <a:pt x="204" y="218"/>
                  </a:cubicBezTo>
                  <a:cubicBezTo>
                    <a:pt x="205" y="218"/>
                    <a:pt x="205" y="218"/>
                    <a:pt x="205" y="218"/>
                  </a:cubicBezTo>
                  <a:cubicBezTo>
                    <a:pt x="218" y="205"/>
                    <a:pt x="183" y="148"/>
                    <a:pt x="126" y="92"/>
                  </a:cubicBezTo>
                  <a:cubicBezTo>
                    <a:pt x="70" y="35"/>
                    <a:pt x="14" y="0"/>
                    <a:pt x="1" y="13"/>
                  </a:cubicBezTo>
                  <a:cubicBezTo>
                    <a:pt x="0" y="14"/>
                    <a:pt x="0" y="14"/>
                    <a:pt x="0" y="14"/>
                  </a:cubicBezTo>
                  <a:lnTo>
                    <a:pt x="14" y="28"/>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224"/>
            <p:cNvSpPr>
              <a:spLocks/>
            </p:cNvSpPr>
            <p:nvPr/>
          </p:nvSpPr>
          <p:spPr bwMode="auto">
            <a:xfrm>
              <a:off x="4726" y="2038"/>
              <a:ext cx="684" cy="227"/>
            </a:xfrm>
            <a:custGeom>
              <a:avLst/>
              <a:gdLst>
                <a:gd name="T0" fmla="*/ 144 w 289"/>
                <a:gd name="T1" fmla="*/ 62 h 96"/>
                <a:gd name="T2" fmla="*/ 289 w 289"/>
                <a:gd name="T3" fmla="*/ 96 h 96"/>
                <a:gd name="T4" fmla="*/ 289 w 289"/>
                <a:gd name="T5" fmla="*/ 33 h 96"/>
                <a:gd name="T6" fmla="*/ 144 w 289"/>
                <a:gd name="T7" fmla="*/ 0 h 96"/>
                <a:gd name="T8" fmla="*/ 0 w 289"/>
                <a:gd name="T9" fmla="*/ 33 h 96"/>
                <a:gd name="T10" fmla="*/ 0 w 289"/>
                <a:gd name="T11" fmla="*/ 96 h 96"/>
                <a:gd name="T12" fmla="*/ 144 w 289"/>
                <a:gd name="T13" fmla="*/ 62 h 96"/>
              </a:gdLst>
              <a:ahLst/>
              <a:cxnLst>
                <a:cxn ang="0">
                  <a:pos x="T0" y="T1"/>
                </a:cxn>
                <a:cxn ang="0">
                  <a:pos x="T2" y="T3"/>
                </a:cxn>
                <a:cxn ang="0">
                  <a:pos x="T4" y="T5"/>
                </a:cxn>
                <a:cxn ang="0">
                  <a:pos x="T6" y="T7"/>
                </a:cxn>
                <a:cxn ang="0">
                  <a:pos x="T8" y="T9"/>
                </a:cxn>
                <a:cxn ang="0">
                  <a:pos x="T10" y="T11"/>
                </a:cxn>
                <a:cxn ang="0">
                  <a:pos x="T12" y="T13"/>
                </a:cxn>
              </a:cxnLst>
              <a:rect l="0" t="0" r="r" b="b"/>
              <a:pathLst>
                <a:path w="289" h="96">
                  <a:moveTo>
                    <a:pt x="144" y="62"/>
                  </a:moveTo>
                  <a:cubicBezTo>
                    <a:pt x="224" y="62"/>
                    <a:pt x="289" y="77"/>
                    <a:pt x="289" y="96"/>
                  </a:cubicBezTo>
                  <a:cubicBezTo>
                    <a:pt x="289" y="33"/>
                    <a:pt x="289" y="33"/>
                    <a:pt x="289" y="33"/>
                  </a:cubicBezTo>
                  <a:cubicBezTo>
                    <a:pt x="289" y="15"/>
                    <a:pt x="224" y="0"/>
                    <a:pt x="144" y="0"/>
                  </a:cubicBezTo>
                  <a:cubicBezTo>
                    <a:pt x="65" y="0"/>
                    <a:pt x="0" y="15"/>
                    <a:pt x="0" y="33"/>
                  </a:cubicBezTo>
                  <a:cubicBezTo>
                    <a:pt x="0" y="96"/>
                    <a:pt x="0" y="96"/>
                    <a:pt x="0" y="96"/>
                  </a:cubicBezTo>
                  <a:cubicBezTo>
                    <a:pt x="0" y="77"/>
                    <a:pt x="65" y="62"/>
                    <a:pt x="144" y="6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225"/>
            <p:cNvSpPr>
              <a:spLocks/>
            </p:cNvSpPr>
            <p:nvPr/>
          </p:nvSpPr>
          <p:spPr bwMode="auto">
            <a:xfrm>
              <a:off x="4726" y="2177"/>
              <a:ext cx="684" cy="80"/>
            </a:xfrm>
            <a:custGeom>
              <a:avLst/>
              <a:gdLst>
                <a:gd name="T0" fmla="*/ 20 w 289"/>
                <a:gd name="T1" fmla="*/ 34 h 34"/>
                <a:gd name="T2" fmla="*/ 20 w 289"/>
                <a:gd name="T3" fmla="*/ 33 h 34"/>
                <a:gd name="T4" fmla="*/ 144 w 289"/>
                <a:gd name="T5" fmla="*/ 9 h 34"/>
                <a:gd name="T6" fmla="*/ 269 w 289"/>
                <a:gd name="T7" fmla="*/ 33 h 34"/>
                <a:gd name="T8" fmla="*/ 269 w 289"/>
                <a:gd name="T9" fmla="*/ 34 h 34"/>
                <a:gd name="T10" fmla="*/ 289 w 289"/>
                <a:gd name="T11" fmla="*/ 34 h 34"/>
                <a:gd name="T12" fmla="*/ 289 w 289"/>
                <a:gd name="T13" fmla="*/ 33 h 34"/>
                <a:gd name="T14" fmla="*/ 144 w 289"/>
                <a:gd name="T15" fmla="*/ 0 h 34"/>
                <a:gd name="T16" fmla="*/ 0 w 289"/>
                <a:gd name="T17" fmla="*/ 33 h 34"/>
                <a:gd name="T18" fmla="*/ 0 w 289"/>
                <a:gd name="T19" fmla="*/ 34 h 34"/>
                <a:gd name="T20" fmla="*/ 20 w 289"/>
                <a:gd name="T21"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9" h="34">
                  <a:moveTo>
                    <a:pt x="20" y="34"/>
                  </a:moveTo>
                  <a:cubicBezTo>
                    <a:pt x="20" y="33"/>
                    <a:pt x="20" y="33"/>
                    <a:pt x="20" y="33"/>
                  </a:cubicBezTo>
                  <a:cubicBezTo>
                    <a:pt x="20" y="20"/>
                    <a:pt x="76" y="9"/>
                    <a:pt x="144" y="9"/>
                  </a:cubicBezTo>
                  <a:cubicBezTo>
                    <a:pt x="213" y="9"/>
                    <a:pt x="269" y="20"/>
                    <a:pt x="269" y="33"/>
                  </a:cubicBezTo>
                  <a:cubicBezTo>
                    <a:pt x="269" y="34"/>
                    <a:pt x="269" y="34"/>
                    <a:pt x="269" y="34"/>
                  </a:cubicBezTo>
                  <a:cubicBezTo>
                    <a:pt x="289" y="34"/>
                    <a:pt x="289" y="34"/>
                    <a:pt x="289" y="34"/>
                  </a:cubicBezTo>
                  <a:cubicBezTo>
                    <a:pt x="289" y="33"/>
                    <a:pt x="289" y="33"/>
                    <a:pt x="289" y="33"/>
                  </a:cubicBezTo>
                  <a:cubicBezTo>
                    <a:pt x="289" y="15"/>
                    <a:pt x="224" y="0"/>
                    <a:pt x="144" y="0"/>
                  </a:cubicBezTo>
                  <a:cubicBezTo>
                    <a:pt x="65" y="0"/>
                    <a:pt x="0" y="15"/>
                    <a:pt x="0" y="33"/>
                  </a:cubicBezTo>
                  <a:cubicBezTo>
                    <a:pt x="0" y="34"/>
                    <a:pt x="0" y="34"/>
                    <a:pt x="0" y="34"/>
                  </a:cubicBezTo>
                  <a:lnTo>
                    <a:pt x="20" y="34"/>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226"/>
            <p:cNvSpPr>
              <a:spLocks/>
            </p:cNvSpPr>
            <p:nvPr/>
          </p:nvSpPr>
          <p:spPr bwMode="auto">
            <a:xfrm>
              <a:off x="4401" y="981"/>
              <a:ext cx="618" cy="620"/>
            </a:xfrm>
            <a:custGeom>
              <a:avLst/>
              <a:gdLst>
                <a:gd name="T0" fmla="*/ 135 w 261"/>
                <a:gd name="T1" fmla="*/ 136 h 262"/>
                <a:gd name="T2" fmla="*/ 261 w 261"/>
                <a:gd name="T3" fmla="*/ 57 h 262"/>
                <a:gd name="T4" fmla="*/ 217 w 261"/>
                <a:gd name="T5" fmla="*/ 13 h 262"/>
                <a:gd name="T6" fmla="*/ 91 w 261"/>
                <a:gd name="T7" fmla="*/ 91 h 262"/>
                <a:gd name="T8" fmla="*/ 13 w 261"/>
                <a:gd name="T9" fmla="*/ 217 h 262"/>
                <a:gd name="T10" fmla="*/ 57 w 261"/>
                <a:gd name="T11" fmla="*/ 262 h 262"/>
                <a:gd name="T12" fmla="*/ 135 w 261"/>
                <a:gd name="T13" fmla="*/ 136 h 262"/>
              </a:gdLst>
              <a:ahLst/>
              <a:cxnLst>
                <a:cxn ang="0">
                  <a:pos x="T0" y="T1"/>
                </a:cxn>
                <a:cxn ang="0">
                  <a:pos x="T2" y="T3"/>
                </a:cxn>
                <a:cxn ang="0">
                  <a:pos x="T4" y="T5"/>
                </a:cxn>
                <a:cxn ang="0">
                  <a:pos x="T6" y="T7"/>
                </a:cxn>
                <a:cxn ang="0">
                  <a:pos x="T8" y="T9"/>
                </a:cxn>
                <a:cxn ang="0">
                  <a:pos x="T10" y="T11"/>
                </a:cxn>
                <a:cxn ang="0">
                  <a:pos x="T12" y="T13"/>
                </a:cxn>
              </a:cxnLst>
              <a:rect l="0" t="0" r="r" b="b"/>
              <a:pathLst>
                <a:path w="261" h="262">
                  <a:moveTo>
                    <a:pt x="135" y="136"/>
                  </a:moveTo>
                  <a:cubicBezTo>
                    <a:pt x="192" y="79"/>
                    <a:pt x="248" y="44"/>
                    <a:pt x="261" y="57"/>
                  </a:cubicBezTo>
                  <a:cubicBezTo>
                    <a:pt x="217" y="13"/>
                    <a:pt x="217" y="13"/>
                    <a:pt x="217" y="13"/>
                  </a:cubicBezTo>
                  <a:cubicBezTo>
                    <a:pt x="204" y="0"/>
                    <a:pt x="147" y="35"/>
                    <a:pt x="91" y="91"/>
                  </a:cubicBezTo>
                  <a:cubicBezTo>
                    <a:pt x="35" y="148"/>
                    <a:pt x="0" y="204"/>
                    <a:pt x="13" y="217"/>
                  </a:cubicBezTo>
                  <a:cubicBezTo>
                    <a:pt x="57" y="262"/>
                    <a:pt x="57" y="262"/>
                    <a:pt x="57" y="262"/>
                  </a:cubicBezTo>
                  <a:cubicBezTo>
                    <a:pt x="44" y="248"/>
                    <a:pt x="79" y="192"/>
                    <a:pt x="135" y="13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227"/>
            <p:cNvSpPr>
              <a:spLocks/>
            </p:cNvSpPr>
            <p:nvPr/>
          </p:nvSpPr>
          <p:spPr bwMode="auto">
            <a:xfrm>
              <a:off x="4505" y="1085"/>
              <a:ext cx="514" cy="516"/>
            </a:xfrm>
            <a:custGeom>
              <a:avLst/>
              <a:gdLst>
                <a:gd name="T0" fmla="*/ 27 w 217"/>
                <a:gd name="T1" fmla="*/ 204 h 218"/>
                <a:gd name="T2" fmla="*/ 27 w 217"/>
                <a:gd name="T3" fmla="*/ 203 h 218"/>
                <a:gd name="T4" fmla="*/ 97 w 217"/>
                <a:gd name="T5" fmla="*/ 98 h 218"/>
                <a:gd name="T6" fmla="*/ 203 w 217"/>
                <a:gd name="T7" fmla="*/ 27 h 218"/>
                <a:gd name="T8" fmla="*/ 203 w 217"/>
                <a:gd name="T9" fmla="*/ 27 h 218"/>
                <a:gd name="T10" fmla="*/ 217 w 217"/>
                <a:gd name="T11" fmla="*/ 13 h 218"/>
                <a:gd name="T12" fmla="*/ 217 w 217"/>
                <a:gd name="T13" fmla="*/ 13 h 218"/>
                <a:gd name="T14" fmla="*/ 91 w 217"/>
                <a:gd name="T15" fmla="*/ 91 h 218"/>
                <a:gd name="T16" fmla="*/ 13 w 217"/>
                <a:gd name="T17" fmla="*/ 217 h 218"/>
                <a:gd name="T18" fmla="*/ 13 w 217"/>
                <a:gd name="T19" fmla="*/ 218 h 218"/>
                <a:gd name="T20" fmla="*/ 27 w 217"/>
                <a:gd name="T21" fmla="*/ 204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7" h="218">
                  <a:moveTo>
                    <a:pt x="27" y="204"/>
                  </a:moveTo>
                  <a:cubicBezTo>
                    <a:pt x="27" y="203"/>
                    <a:pt x="27" y="203"/>
                    <a:pt x="27" y="203"/>
                  </a:cubicBezTo>
                  <a:cubicBezTo>
                    <a:pt x="17" y="194"/>
                    <a:pt x="49" y="147"/>
                    <a:pt x="97" y="98"/>
                  </a:cubicBezTo>
                  <a:cubicBezTo>
                    <a:pt x="146" y="49"/>
                    <a:pt x="193" y="17"/>
                    <a:pt x="203" y="27"/>
                  </a:cubicBezTo>
                  <a:cubicBezTo>
                    <a:pt x="203" y="27"/>
                    <a:pt x="203" y="27"/>
                    <a:pt x="203" y="27"/>
                  </a:cubicBezTo>
                  <a:cubicBezTo>
                    <a:pt x="217" y="13"/>
                    <a:pt x="217" y="13"/>
                    <a:pt x="217" y="13"/>
                  </a:cubicBezTo>
                  <a:cubicBezTo>
                    <a:pt x="217" y="13"/>
                    <a:pt x="217" y="13"/>
                    <a:pt x="217" y="13"/>
                  </a:cubicBezTo>
                  <a:cubicBezTo>
                    <a:pt x="203" y="0"/>
                    <a:pt x="147" y="35"/>
                    <a:pt x="91" y="91"/>
                  </a:cubicBezTo>
                  <a:cubicBezTo>
                    <a:pt x="35" y="148"/>
                    <a:pt x="0" y="204"/>
                    <a:pt x="13" y="217"/>
                  </a:cubicBezTo>
                  <a:cubicBezTo>
                    <a:pt x="13" y="218"/>
                    <a:pt x="13" y="218"/>
                    <a:pt x="13" y="218"/>
                  </a:cubicBezTo>
                  <a:lnTo>
                    <a:pt x="27" y="204"/>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228"/>
            <p:cNvSpPr>
              <a:spLocks/>
            </p:cNvSpPr>
            <p:nvPr/>
          </p:nvSpPr>
          <p:spPr bwMode="auto">
            <a:xfrm>
              <a:off x="2969" y="2991"/>
              <a:ext cx="850" cy="535"/>
            </a:xfrm>
            <a:custGeom>
              <a:avLst/>
              <a:gdLst>
                <a:gd name="T0" fmla="*/ 355 w 359"/>
                <a:gd name="T1" fmla="*/ 226 h 226"/>
                <a:gd name="T2" fmla="*/ 359 w 359"/>
                <a:gd name="T3" fmla="*/ 115 h 226"/>
                <a:gd name="T4" fmla="*/ 113 w 359"/>
                <a:gd name="T5" fmla="*/ 34 h 226"/>
                <a:gd name="T6" fmla="*/ 126 w 359"/>
                <a:gd name="T7" fmla="*/ 21 h 226"/>
                <a:gd name="T8" fmla="*/ 118 w 359"/>
                <a:gd name="T9" fmla="*/ 0 h 226"/>
                <a:gd name="T10" fmla="*/ 44 w 359"/>
                <a:gd name="T11" fmla="*/ 1 h 226"/>
                <a:gd name="T12" fmla="*/ 9 w 359"/>
                <a:gd name="T13" fmla="*/ 35 h 226"/>
                <a:gd name="T14" fmla="*/ 2 w 359"/>
                <a:gd name="T15" fmla="*/ 108 h 226"/>
                <a:gd name="T16" fmla="*/ 22 w 359"/>
                <a:gd name="T17" fmla="*/ 117 h 226"/>
                <a:gd name="T18" fmla="*/ 30 w 359"/>
                <a:gd name="T19" fmla="*/ 110 h 226"/>
                <a:gd name="T20" fmla="*/ 355 w 359"/>
                <a:gd name="T21" fmla="*/ 22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9" h="226">
                  <a:moveTo>
                    <a:pt x="355" y="226"/>
                  </a:moveTo>
                  <a:cubicBezTo>
                    <a:pt x="359" y="115"/>
                    <a:pt x="359" y="115"/>
                    <a:pt x="359" y="115"/>
                  </a:cubicBezTo>
                  <a:cubicBezTo>
                    <a:pt x="272" y="112"/>
                    <a:pt x="187" y="85"/>
                    <a:pt x="113" y="34"/>
                  </a:cubicBezTo>
                  <a:cubicBezTo>
                    <a:pt x="126" y="21"/>
                    <a:pt x="126" y="21"/>
                    <a:pt x="126" y="21"/>
                  </a:cubicBezTo>
                  <a:cubicBezTo>
                    <a:pt x="139" y="9"/>
                    <a:pt x="136" y="0"/>
                    <a:pt x="118" y="0"/>
                  </a:cubicBezTo>
                  <a:cubicBezTo>
                    <a:pt x="44" y="1"/>
                    <a:pt x="44" y="1"/>
                    <a:pt x="44" y="1"/>
                  </a:cubicBezTo>
                  <a:cubicBezTo>
                    <a:pt x="26" y="2"/>
                    <a:pt x="10" y="17"/>
                    <a:pt x="9" y="35"/>
                  </a:cubicBezTo>
                  <a:cubicBezTo>
                    <a:pt x="2" y="108"/>
                    <a:pt x="2" y="108"/>
                    <a:pt x="2" y="108"/>
                  </a:cubicBezTo>
                  <a:cubicBezTo>
                    <a:pt x="0" y="126"/>
                    <a:pt x="9" y="129"/>
                    <a:pt x="22" y="117"/>
                  </a:cubicBezTo>
                  <a:cubicBezTo>
                    <a:pt x="30" y="110"/>
                    <a:pt x="30" y="110"/>
                    <a:pt x="30" y="110"/>
                  </a:cubicBezTo>
                  <a:cubicBezTo>
                    <a:pt x="126" y="183"/>
                    <a:pt x="239" y="222"/>
                    <a:pt x="355" y="226"/>
                  </a:cubicBezTo>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229"/>
            <p:cNvSpPr>
              <a:spLocks/>
            </p:cNvSpPr>
            <p:nvPr/>
          </p:nvSpPr>
          <p:spPr bwMode="auto">
            <a:xfrm>
              <a:off x="2997" y="2991"/>
              <a:ext cx="822" cy="398"/>
            </a:xfrm>
            <a:custGeom>
              <a:avLst/>
              <a:gdLst>
                <a:gd name="T0" fmla="*/ 347 w 347"/>
                <a:gd name="T1" fmla="*/ 116 h 168"/>
                <a:gd name="T2" fmla="*/ 131 w 347"/>
                <a:gd name="T3" fmla="*/ 53 h 168"/>
                <a:gd name="T4" fmla="*/ 101 w 347"/>
                <a:gd name="T5" fmla="*/ 34 h 168"/>
                <a:gd name="T6" fmla="*/ 114 w 347"/>
                <a:gd name="T7" fmla="*/ 21 h 168"/>
                <a:gd name="T8" fmla="*/ 121 w 347"/>
                <a:gd name="T9" fmla="*/ 4 h 168"/>
                <a:gd name="T10" fmla="*/ 118 w 347"/>
                <a:gd name="T11" fmla="*/ 2 h 168"/>
                <a:gd name="T12" fmla="*/ 107 w 347"/>
                <a:gd name="T13" fmla="*/ 1 h 168"/>
                <a:gd name="T14" fmla="*/ 33 w 347"/>
                <a:gd name="T15" fmla="*/ 2 h 168"/>
                <a:gd name="T16" fmla="*/ 0 w 347"/>
                <a:gd name="T17" fmla="*/ 24 h 168"/>
                <a:gd name="T18" fmla="*/ 345 w 347"/>
                <a:gd name="T19" fmla="*/ 168 h 168"/>
                <a:gd name="T20" fmla="*/ 347 w 347"/>
                <a:gd name="T21" fmla="*/ 11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168">
                  <a:moveTo>
                    <a:pt x="347" y="116"/>
                  </a:moveTo>
                  <a:cubicBezTo>
                    <a:pt x="272" y="113"/>
                    <a:pt x="198" y="92"/>
                    <a:pt x="131" y="53"/>
                  </a:cubicBezTo>
                  <a:cubicBezTo>
                    <a:pt x="121" y="47"/>
                    <a:pt x="111" y="40"/>
                    <a:pt x="101" y="34"/>
                  </a:cubicBezTo>
                  <a:cubicBezTo>
                    <a:pt x="114" y="21"/>
                    <a:pt x="114" y="21"/>
                    <a:pt x="114" y="21"/>
                  </a:cubicBezTo>
                  <a:cubicBezTo>
                    <a:pt x="122" y="14"/>
                    <a:pt x="124" y="8"/>
                    <a:pt x="121" y="4"/>
                  </a:cubicBezTo>
                  <a:cubicBezTo>
                    <a:pt x="120" y="3"/>
                    <a:pt x="119" y="2"/>
                    <a:pt x="118" y="2"/>
                  </a:cubicBezTo>
                  <a:cubicBezTo>
                    <a:pt x="115" y="1"/>
                    <a:pt x="112" y="0"/>
                    <a:pt x="107" y="1"/>
                  </a:cubicBezTo>
                  <a:cubicBezTo>
                    <a:pt x="33" y="2"/>
                    <a:pt x="33" y="2"/>
                    <a:pt x="33" y="2"/>
                  </a:cubicBezTo>
                  <a:cubicBezTo>
                    <a:pt x="20" y="2"/>
                    <a:pt x="7" y="12"/>
                    <a:pt x="0" y="24"/>
                  </a:cubicBezTo>
                  <a:cubicBezTo>
                    <a:pt x="96" y="117"/>
                    <a:pt x="219" y="165"/>
                    <a:pt x="345" y="168"/>
                  </a:cubicBezTo>
                  <a:cubicBezTo>
                    <a:pt x="347" y="116"/>
                    <a:pt x="347" y="116"/>
                    <a:pt x="347" y="116"/>
                  </a:cubicBezTo>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230"/>
            <p:cNvSpPr>
              <a:spLocks/>
            </p:cNvSpPr>
            <p:nvPr/>
          </p:nvSpPr>
          <p:spPr bwMode="auto">
            <a:xfrm>
              <a:off x="3741" y="3046"/>
              <a:ext cx="82" cy="684"/>
            </a:xfrm>
            <a:custGeom>
              <a:avLst/>
              <a:gdLst>
                <a:gd name="T0" fmla="*/ 0 w 35"/>
                <a:gd name="T1" fmla="*/ 20 h 289"/>
                <a:gd name="T2" fmla="*/ 1 w 35"/>
                <a:gd name="T3" fmla="*/ 20 h 289"/>
                <a:gd name="T4" fmla="*/ 25 w 35"/>
                <a:gd name="T5" fmla="*/ 144 h 289"/>
                <a:gd name="T6" fmla="*/ 1 w 35"/>
                <a:gd name="T7" fmla="*/ 269 h 289"/>
                <a:gd name="T8" fmla="*/ 0 w 35"/>
                <a:gd name="T9" fmla="*/ 269 h 289"/>
                <a:gd name="T10" fmla="*/ 0 w 35"/>
                <a:gd name="T11" fmla="*/ 289 h 289"/>
                <a:gd name="T12" fmla="*/ 1 w 35"/>
                <a:gd name="T13" fmla="*/ 289 h 289"/>
                <a:gd name="T14" fmla="*/ 35 w 35"/>
                <a:gd name="T15" fmla="*/ 144 h 289"/>
                <a:gd name="T16" fmla="*/ 1 w 35"/>
                <a:gd name="T17" fmla="*/ 0 h 289"/>
                <a:gd name="T18" fmla="*/ 0 w 35"/>
                <a:gd name="T19" fmla="*/ 0 h 289"/>
                <a:gd name="T20" fmla="*/ 0 w 35"/>
                <a:gd name="T21" fmla="*/ 2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289">
                  <a:moveTo>
                    <a:pt x="0" y="20"/>
                  </a:moveTo>
                  <a:cubicBezTo>
                    <a:pt x="1" y="20"/>
                    <a:pt x="1" y="20"/>
                    <a:pt x="1" y="20"/>
                  </a:cubicBezTo>
                  <a:cubicBezTo>
                    <a:pt x="14" y="20"/>
                    <a:pt x="25" y="76"/>
                    <a:pt x="25" y="144"/>
                  </a:cubicBezTo>
                  <a:cubicBezTo>
                    <a:pt x="25" y="213"/>
                    <a:pt x="14" y="269"/>
                    <a:pt x="1" y="269"/>
                  </a:cubicBezTo>
                  <a:cubicBezTo>
                    <a:pt x="0" y="269"/>
                    <a:pt x="0" y="269"/>
                    <a:pt x="0" y="269"/>
                  </a:cubicBezTo>
                  <a:cubicBezTo>
                    <a:pt x="0" y="289"/>
                    <a:pt x="0" y="289"/>
                    <a:pt x="0" y="289"/>
                  </a:cubicBezTo>
                  <a:cubicBezTo>
                    <a:pt x="1" y="289"/>
                    <a:pt x="1" y="289"/>
                    <a:pt x="1" y="289"/>
                  </a:cubicBezTo>
                  <a:cubicBezTo>
                    <a:pt x="19" y="289"/>
                    <a:pt x="35" y="224"/>
                    <a:pt x="35" y="144"/>
                  </a:cubicBezTo>
                  <a:cubicBezTo>
                    <a:pt x="35" y="65"/>
                    <a:pt x="19" y="0"/>
                    <a:pt x="1" y="0"/>
                  </a:cubicBezTo>
                  <a:cubicBezTo>
                    <a:pt x="0" y="0"/>
                    <a:pt x="0" y="0"/>
                    <a:pt x="0" y="0"/>
                  </a:cubicBezTo>
                  <a:lnTo>
                    <a:pt x="0" y="20"/>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231"/>
            <p:cNvSpPr>
              <a:spLocks/>
            </p:cNvSpPr>
            <p:nvPr/>
          </p:nvSpPr>
          <p:spPr bwMode="auto">
            <a:xfrm>
              <a:off x="2661" y="2717"/>
              <a:ext cx="618" cy="620"/>
            </a:xfrm>
            <a:custGeom>
              <a:avLst/>
              <a:gdLst>
                <a:gd name="T0" fmla="*/ 126 w 261"/>
                <a:gd name="T1" fmla="*/ 126 h 262"/>
                <a:gd name="T2" fmla="*/ 0 w 261"/>
                <a:gd name="T3" fmla="*/ 204 h 262"/>
                <a:gd name="T4" fmla="*/ 44 w 261"/>
                <a:gd name="T5" fmla="*/ 248 h 262"/>
                <a:gd name="T6" fmla="*/ 170 w 261"/>
                <a:gd name="T7" fmla="*/ 170 h 262"/>
                <a:gd name="T8" fmla="*/ 248 w 261"/>
                <a:gd name="T9" fmla="*/ 44 h 262"/>
                <a:gd name="T10" fmla="*/ 204 w 261"/>
                <a:gd name="T11" fmla="*/ 0 h 262"/>
                <a:gd name="T12" fmla="*/ 126 w 261"/>
                <a:gd name="T13" fmla="*/ 126 h 262"/>
              </a:gdLst>
              <a:ahLst/>
              <a:cxnLst>
                <a:cxn ang="0">
                  <a:pos x="T0" y="T1"/>
                </a:cxn>
                <a:cxn ang="0">
                  <a:pos x="T2" y="T3"/>
                </a:cxn>
                <a:cxn ang="0">
                  <a:pos x="T4" y="T5"/>
                </a:cxn>
                <a:cxn ang="0">
                  <a:pos x="T6" y="T7"/>
                </a:cxn>
                <a:cxn ang="0">
                  <a:pos x="T8" y="T9"/>
                </a:cxn>
                <a:cxn ang="0">
                  <a:pos x="T10" y="T11"/>
                </a:cxn>
                <a:cxn ang="0">
                  <a:pos x="T12" y="T13"/>
                </a:cxn>
              </a:cxnLst>
              <a:rect l="0" t="0" r="r" b="b"/>
              <a:pathLst>
                <a:path w="261" h="262">
                  <a:moveTo>
                    <a:pt x="126" y="126"/>
                  </a:moveTo>
                  <a:cubicBezTo>
                    <a:pt x="69" y="182"/>
                    <a:pt x="13" y="217"/>
                    <a:pt x="0" y="204"/>
                  </a:cubicBezTo>
                  <a:cubicBezTo>
                    <a:pt x="44" y="248"/>
                    <a:pt x="44" y="248"/>
                    <a:pt x="44" y="248"/>
                  </a:cubicBezTo>
                  <a:cubicBezTo>
                    <a:pt x="57" y="262"/>
                    <a:pt x="114" y="226"/>
                    <a:pt x="170" y="170"/>
                  </a:cubicBezTo>
                  <a:cubicBezTo>
                    <a:pt x="226" y="114"/>
                    <a:pt x="261" y="57"/>
                    <a:pt x="248" y="44"/>
                  </a:cubicBezTo>
                  <a:cubicBezTo>
                    <a:pt x="204" y="0"/>
                    <a:pt x="204" y="0"/>
                    <a:pt x="204" y="0"/>
                  </a:cubicBezTo>
                  <a:cubicBezTo>
                    <a:pt x="217" y="13"/>
                    <a:pt x="182" y="69"/>
                    <a:pt x="126" y="126"/>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Content Placeholder 2"/>
          <p:cNvSpPr txBox="1">
            <a:spLocks/>
          </p:cNvSpPr>
          <p:nvPr/>
        </p:nvSpPr>
        <p:spPr>
          <a:xfrm>
            <a:off x="1426825" y="1877574"/>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9" name="TextBox 78"/>
          <p:cNvSpPr txBox="1"/>
          <p:nvPr/>
        </p:nvSpPr>
        <p:spPr>
          <a:xfrm>
            <a:off x="1426825" y="1678515"/>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Content Placeholder 2"/>
          <p:cNvSpPr txBox="1">
            <a:spLocks/>
          </p:cNvSpPr>
          <p:nvPr/>
        </p:nvSpPr>
        <p:spPr>
          <a:xfrm>
            <a:off x="1426825" y="2536996"/>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1" name="TextBox 80"/>
          <p:cNvSpPr txBox="1"/>
          <p:nvPr/>
        </p:nvSpPr>
        <p:spPr>
          <a:xfrm>
            <a:off x="1426825" y="2337936"/>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Content Placeholder 2"/>
          <p:cNvSpPr txBox="1">
            <a:spLocks/>
          </p:cNvSpPr>
          <p:nvPr/>
        </p:nvSpPr>
        <p:spPr>
          <a:xfrm>
            <a:off x="1426825" y="3196418"/>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3" name="TextBox 82"/>
          <p:cNvSpPr txBox="1"/>
          <p:nvPr/>
        </p:nvSpPr>
        <p:spPr>
          <a:xfrm>
            <a:off x="1426825" y="2997357"/>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Content Placeholder 2"/>
          <p:cNvSpPr txBox="1">
            <a:spLocks/>
          </p:cNvSpPr>
          <p:nvPr/>
        </p:nvSpPr>
        <p:spPr>
          <a:xfrm>
            <a:off x="1426825" y="3855839"/>
            <a:ext cx="147415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5" name="TextBox 84"/>
          <p:cNvSpPr txBox="1"/>
          <p:nvPr/>
        </p:nvSpPr>
        <p:spPr>
          <a:xfrm>
            <a:off x="1426825" y="3656779"/>
            <a:ext cx="1115822"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Content Placeholder 2"/>
          <p:cNvSpPr txBox="1">
            <a:spLocks/>
          </p:cNvSpPr>
          <p:nvPr/>
        </p:nvSpPr>
        <p:spPr>
          <a:xfrm>
            <a:off x="6185544" y="1877574"/>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7" name="TextBox 86"/>
          <p:cNvSpPr txBox="1"/>
          <p:nvPr/>
        </p:nvSpPr>
        <p:spPr>
          <a:xfrm>
            <a:off x="6185543" y="1678515"/>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Content Placeholder 2"/>
          <p:cNvSpPr txBox="1">
            <a:spLocks/>
          </p:cNvSpPr>
          <p:nvPr/>
        </p:nvSpPr>
        <p:spPr>
          <a:xfrm>
            <a:off x="6185544" y="2536996"/>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9" name="TextBox 88"/>
          <p:cNvSpPr txBox="1"/>
          <p:nvPr/>
        </p:nvSpPr>
        <p:spPr>
          <a:xfrm>
            <a:off x="6185543" y="2337936"/>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Content Placeholder 2"/>
          <p:cNvSpPr txBox="1">
            <a:spLocks/>
          </p:cNvSpPr>
          <p:nvPr/>
        </p:nvSpPr>
        <p:spPr>
          <a:xfrm>
            <a:off x="6185544" y="3196418"/>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1" name="TextBox 90"/>
          <p:cNvSpPr txBox="1"/>
          <p:nvPr/>
        </p:nvSpPr>
        <p:spPr>
          <a:xfrm>
            <a:off x="6185543" y="2997357"/>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Content Placeholder 2"/>
          <p:cNvSpPr txBox="1">
            <a:spLocks/>
          </p:cNvSpPr>
          <p:nvPr/>
        </p:nvSpPr>
        <p:spPr>
          <a:xfrm>
            <a:off x="6185544" y="3855839"/>
            <a:ext cx="1510470" cy="332399"/>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3" name="TextBox 92"/>
          <p:cNvSpPr txBox="1"/>
          <p:nvPr/>
        </p:nvSpPr>
        <p:spPr>
          <a:xfrm>
            <a:off x="6185543" y="3656779"/>
            <a:ext cx="1054889" cy="184666"/>
          </a:xfrm>
          <a:prstGeom prst="rect">
            <a:avLst/>
          </a:prstGeom>
          <a:noFill/>
        </p:spPr>
        <p:txBody>
          <a:bodyPr wrap="square" lIns="0" tIns="0" rIns="0" bIns="0"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758399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wipe(left)">
                                      <p:cBhvr>
                                        <p:cTn id="11" dur="750"/>
                                        <p:tgtEl>
                                          <p:spTgt spid="76"/>
                                        </p:tgtEl>
                                      </p:cBhvr>
                                    </p:animEffect>
                                  </p:childTnLst>
                                </p:cTn>
                              </p:par>
                            </p:childTnLst>
                          </p:cTn>
                        </p:par>
                        <p:par>
                          <p:cTn id="12" fill="hold">
                            <p:stCondLst>
                              <p:cond delay="2750"/>
                            </p:stCondLst>
                            <p:childTnLst>
                              <p:par>
                                <p:cTn id="13" presetID="22" presetClass="entr" presetSubtype="4"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wipe(down)">
                                      <p:cBhvr>
                                        <p:cTn id="15" dur="750"/>
                                        <p:tgtEl>
                                          <p:spTgt spid="79"/>
                                        </p:tgtEl>
                                      </p:cBhvr>
                                    </p:animEffect>
                                  </p:childTnLst>
                                </p:cTn>
                              </p:par>
                            </p:childTnLst>
                          </p:cTn>
                        </p:par>
                        <p:par>
                          <p:cTn id="16" fill="hold">
                            <p:stCondLst>
                              <p:cond delay="3500"/>
                            </p:stCondLst>
                            <p:childTnLst>
                              <p:par>
                                <p:cTn id="17" presetID="22" presetClass="entr" presetSubtype="8"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wipe(left)">
                                      <p:cBhvr>
                                        <p:cTn id="19" dur="750"/>
                                        <p:tgtEl>
                                          <p:spTgt spid="80"/>
                                        </p:tgtEl>
                                      </p:cBhvr>
                                    </p:animEffect>
                                  </p:childTnLst>
                                </p:cTn>
                              </p:par>
                            </p:childTnLst>
                          </p:cTn>
                        </p:par>
                        <p:par>
                          <p:cTn id="20" fill="hold">
                            <p:stCondLst>
                              <p:cond delay="4250"/>
                            </p:stCondLst>
                            <p:childTnLst>
                              <p:par>
                                <p:cTn id="21" presetID="22" presetClass="entr" presetSubtype="4"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wipe(down)">
                                      <p:cBhvr>
                                        <p:cTn id="23" dur="750"/>
                                        <p:tgtEl>
                                          <p:spTgt spid="81"/>
                                        </p:tgtEl>
                                      </p:cBhvr>
                                    </p:animEffect>
                                  </p:childTnLst>
                                </p:cTn>
                              </p:par>
                            </p:childTnLst>
                          </p:cTn>
                        </p:par>
                        <p:par>
                          <p:cTn id="24" fill="hold">
                            <p:stCondLst>
                              <p:cond delay="5000"/>
                            </p:stCondLst>
                            <p:childTnLst>
                              <p:par>
                                <p:cTn id="25" presetID="22" presetClass="entr" presetSubtype="8"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wipe(left)">
                                      <p:cBhvr>
                                        <p:cTn id="27" dur="750"/>
                                        <p:tgtEl>
                                          <p:spTgt spid="82"/>
                                        </p:tgtEl>
                                      </p:cBhvr>
                                    </p:animEffect>
                                  </p:childTnLst>
                                </p:cTn>
                              </p:par>
                            </p:childTnLst>
                          </p:cTn>
                        </p:par>
                        <p:par>
                          <p:cTn id="28" fill="hold">
                            <p:stCondLst>
                              <p:cond delay="5750"/>
                            </p:stCondLst>
                            <p:childTnLst>
                              <p:par>
                                <p:cTn id="29" presetID="22" presetClass="entr" presetSubtype="4"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wipe(down)">
                                      <p:cBhvr>
                                        <p:cTn id="31" dur="750"/>
                                        <p:tgtEl>
                                          <p:spTgt spid="83"/>
                                        </p:tgtEl>
                                      </p:cBhvr>
                                    </p:animEffect>
                                  </p:childTnLst>
                                </p:cTn>
                              </p:par>
                            </p:childTnLst>
                          </p:cTn>
                        </p:par>
                        <p:par>
                          <p:cTn id="32" fill="hold">
                            <p:stCondLst>
                              <p:cond delay="6500"/>
                            </p:stCondLst>
                            <p:childTnLst>
                              <p:par>
                                <p:cTn id="33" presetID="22" presetClass="entr" presetSubtype="8"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wipe(left)">
                                      <p:cBhvr>
                                        <p:cTn id="35" dur="750"/>
                                        <p:tgtEl>
                                          <p:spTgt spid="84"/>
                                        </p:tgtEl>
                                      </p:cBhvr>
                                    </p:animEffect>
                                  </p:childTnLst>
                                </p:cTn>
                              </p:par>
                            </p:childTnLst>
                          </p:cTn>
                        </p:par>
                        <p:par>
                          <p:cTn id="36" fill="hold">
                            <p:stCondLst>
                              <p:cond delay="7250"/>
                            </p:stCondLst>
                            <p:childTnLst>
                              <p:par>
                                <p:cTn id="37" presetID="22" presetClass="entr" presetSubtype="4"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wipe(down)">
                                      <p:cBhvr>
                                        <p:cTn id="39" dur="750"/>
                                        <p:tgtEl>
                                          <p:spTgt spid="85"/>
                                        </p:tgtEl>
                                      </p:cBhvr>
                                    </p:animEffect>
                                  </p:childTnLst>
                                </p:cTn>
                              </p:par>
                            </p:childTnLst>
                          </p:cTn>
                        </p:par>
                        <p:par>
                          <p:cTn id="40" fill="hold">
                            <p:stCondLst>
                              <p:cond delay="8000"/>
                            </p:stCondLst>
                            <p:childTnLst>
                              <p:par>
                                <p:cTn id="41" presetID="22" presetClass="entr" presetSubtype="8"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wipe(left)">
                                      <p:cBhvr>
                                        <p:cTn id="43" dur="750"/>
                                        <p:tgtEl>
                                          <p:spTgt spid="86"/>
                                        </p:tgtEl>
                                      </p:cBhvr>
                                    </p:animEffect>
                                  </p:childTnLst>
                                </p:cTn>
                              </p:par>
                            </p:childTnLst>
                          </p:cTn>
                        </p:par>
                        <p:par>
                          <p:cTn id="44" fill="hold">
                            <p:stCondLst>
                              <p:cond delay="8750"/>
                            </p:stCondLst>
                            <p:childTnLst>
                              <p:par>
                                <p:cTn id="45" presetID="22" presetClass="entr" presetSubtype="4"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wipe(down)">
                                      <p:cBhvr>
                                        <p:cTn id="47" dur="750"/>
                                        <p:tgtEl>
                                          <p:spTgt spid="87"/>
                                        </p:tgtEl>
                                      </p:cBhvr>
                                    </p:animEffect>
                                  </p:childTnLst>
                                </p:cTn>
                              </p:par>
                            </p:childTnLst>
                          </p:cTn>
                        </p:par>
                        <p:par>
                          <p:cTn id="48" fill="hold">
                            <p:stCondLst>
                              <p:cond delay="9500"/>
                            </p:stCondLst>
                            <p:childTnLst>
                              <p:par>
                                <p:cTn id="49" presetID="22" presetClass="entr" presetSubtype="8" fill="hold" grpId="0" nodeType="afterEffect">
                                  <p:stCondLst>
                                    <p:cond delay="0"/>
                                  </p:stCondLst>
                                  <p:childTnLst>
                                    <p:set>
                                      <p:cBhvr>
                                        <p:cTn id="50" dur="1" fill="hold">
                                          <p:stCondLst>
                                            <p:cond delay="0"/>
                                          </p:stCondLst>
                                        </p:cTn>
                                        <p:tgtEl>
                                          <p:spTgt spid="88"/>
                                        </p:tgtEl>
                                        <p:attrNameLst>
                                          <p:attrName>style.visibility</p:attrName>
                                        </p:attrNameLst>
                                      </p:cBhvr>
                                      <p:to>
                                        <p:strVal val="visible"/>
                                      </p:to>
                                    </p:set>
                                    <p:animEffect transition="in" filter="wipe(left)">
                                      <p:cBhvr>
                                        <p:cTn id="51" dur="750"/>
                                        <p:tgtEl>
                                          <p:spTgt spid="88"/>
                                        </p:tgtEl>
                                      </p:cBhvr>
                                    </p:animEffect>
                                  </p:childTnLst>
                                </p:cTn>
                              </p:par>
                            </p:childTnLst>
                          </p:cTn>
                        </p:par>
                        <p:par>
                          <p:cTn id="52" fill="hold">
                            <p:stCondLst>
                              <p:cond delay="10250"/>
                            </p:stCondLst>
                            <p:childTnLst>
                              <p:par>
                                <p:cTn id="53" presetID="22" presetClass="entr" presetSubtype="4" fill="hold" grpId="0" nodeType="afterEffect">
                                  <p:stCondLst>
                                    <p:cond delay="0"/>
                                  </p:stCondLst>
                                  <p:childTnLst>
                                    <p:set>
                                      <p:cBhvr>
                                        <p:cTn id="54" dur="1" fill="hold">
                                          <p:stCondLst>
                                            <p:cond delay="0"/>
                                          </p:stCondLst>
                                        </p:cTn>
                                        <p:tgtEl>
                                          <p:spTgt spid="89"/>
                                        </p:tgtEl>
                                        <p:attrNameLst>
                                          <p:attrName>style.visibility</p:attrName>
                                        </p:attrNameLst>
                                      </p:cBhvr>
                                      <p:to>
                                        <p:strVal val="visible"/>
                                      </p:to>
                                    </p:set>
                                    <p:animEffect transition="in" filter="wipe(down)">
                                      <p:cBhvr>
                                        <p:cTn id="55" dur="750"/>
                                        <p:tgtEl>
                                          <p:spTgt spid="89"/>
                                        </p:tgtEl>
                                      </p:cBhvr>
                                    </p:animEffect>
                                  </p:childTnLst>
                                </p:cTn>
                              </p:par>
                            </p:childTnLst>
                          </p:cTn>
                        </p:par>
                        <p:par>
                          <p:cTn id="56" fill="hold">
                            <p:stCondLst>
                              <p:cond delay="1100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750"/>
                                        <p:tgtEl>
                                          <p:spTgt spid="90"/>
                                        </p:tgtEl>
                                      </p:cBhvr>
                                    </p:animEffect>
                                  </p:childTnLst>
                                </p:cTn>
                              </p:par>
                            </p:childTnLst>
                          </p:cTn>
                        </p:par>
                        <p:par>
                          <p:cTn id="60" fill="hold">
                            <p:stCondLst>
                              <p:cond delay="11750"/>
                            </p:stCondLst>
                            <p:childTnLst>
                              <p:par>
                                <p:cTn id="61" presetID="22" presetClass="entr" presetSubtype="4" fill="hold" grpId="0" nodeType="after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wipe(down)">
                                      <p:cBhvr>
                                        <p:cTn id="63" dur="750"/>
                                        <p:tgtEl>
                                          <p:spTgt spid="91"/>
                                        </p:tgtEl>
                                      </p:cBhvr>
                                    </p:animEffect>
                                  </p:childTnLst>
                                </p:cTn>
                              </p:par>
                            </p:childTnLst>
                          </p:cTn>
                        </p:par>
                        <p:par>
                          <p:cTn id="64" fill="hold">
                            <p:stCondLst>
                              <p:cond delay="12500"/>
                            </p:stCondLst>
                            <p:childTnLst>
                              <p:par>
                                <p:cTn id="65" presetID="22" presetClass="entr" presetSubtype="8" fill="hold" grpId="0" nodeType="afterEffect">
                                  <p:stCondLst>
                                    <p:cond delay="0"/>
                                  </p:stCondLst>
                                  <p:childTnLst>
                                    <p:set>
                                      <p:cBhvr>
                                        <p:cTn id="66" dur="1" fill="hold">
                                          <p:stCondLst>
                                            <p:cond delay="0"/>
                                          </p:stCondLst>
                                        </p:cTn>
                                        <p:tgtEl>
                                          <p:spTgt spid="92"/>
                                        </p:tgtEl>
                                        <p:attrNameLst>
                                          <p:attrName>style.visibility</p:attrName>
                                        </p:attrNameLst>
                                      </p:cBhvr>
                                      <p:to>
                                        <p:strVal val="visible"/>
                                      </p:to>
                                    </p:set>
                                    <p:animEffect transition="in" filter="wipe(left)">
                                      <p:cBhvr>
                                        <p:cTn id="67" dur="750"/>
                                        <p:tgtEl>
                                          <p:spTgt spid="92"/>
                                        </p:tgtEl>
                                      </p:cBhvr>
                                    </p:animEffect>
                                  </p:childTnLst>
                                </p:cTn>
                              </p:par>
                            </p:childTnLst>
                          </p:cTn>
                        </p:par>
                        <p:par>
                          <p:cTn id="68" fill="hold">
                            <p:stCondLst>
                              <p:cond delay="13250"/>
                            </p:stCondLst>
                            <p:childTnLst>
                              <p:par>
                                <p:cTn id="69" presetID="22" presetClass="entr" presetSubtype="4" fill="hold" grpId="0" nodeType="afterEffect">
                                  <p:stCondLst>
                                    <p:cond delay="0"/>
                                  </p:stCondLst>
                                  <p:childTnLst>
                                    <p:set>
                                      <p:cBhvr>
                                        <p:cTn id="70" dur="1" fill="hold">
                                          <p:stCondLst>
                                            <p:cond delay="0"/>
                                          </p:stCondLst>
                                        </p:cTn>
                                        <p:tgtEl>
                                          <p:spTgt spid="93"/>
                                        </p:tgtEl>
                                        <p:attrNameLst>
                                          <p:attrName>style.visibility</p:attrName>
                                        </p:attrNameLst>
                                      </p:cBhvr>
                                      <p:to>
                                        <p:strVal val="visible"/>
                                      </p:to>
                                    </p:set>
                                    <p:animEffect transition="in" filter="wipe(down)">
                                      <p:cBhvr>
                                        <p:cTn id="71" dur="75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对角圆角矩形 41"/>
          <p:cNvSpPr/>
          <p:nvPr/>
        </p:nvSpPr>
        <p:spPr>
          <a:xfrm>
            <a:off x="2214476" y="1200541"/>
            <a:ext cx="4956503" cy="787183"/>
          </a:xfrm>
          <a:prstGeom prst="round2DiagRect">
            <a:avLst/>
          </a:prstGeom>
          <a:solidFill>
            <a:srgbClr val="F7F7F7"/>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grpSp>
        <p:nvGrpSpPr>
          <p:cNvPr id="3" name="组合 25"/>
          <p:cNvGrpSpPr/>
          <p:nvPr/>
        </p:nvGrpSpPr>
        <p:grpSpPr>
          <a:xfrm>
            <a:off x="1444957" y="1079803"/>
            <a:ext cx="1202611" cy="1050442"/>
            <a:chOff x="7109111" y="2548965"/>
            <a:chExt cx="2397222" cy="2093640"/>
          </a:xfrm>
        </p:grpSpPr>
        <p:grpSp>
          <p:nvGrpSpPr>
            <p:cNvPr id="4" name="组合 13"/>
            <p:cNvGrpSpPr/>
            <p:nvPr/>
          </p:nvGrpSpPr>
          <p:grpSpPr>
            <a:xfrm>
              <a:off x="7109111" y="2548965"/>
              <a:ext cx="2397222" cy="2093640"/>
              <a:chOff x="1511944" y="2420246"/>
              <a:chExt cx="2627152" cy="2294453"/>
            </a:xfrm>
            <a:effectLst>
              <a:outerShdw blurRad="203200" dist="38100" dir="3780000" sx="103000" sy="103000" algn="t" rotWithShape="0">
                <a:prstClr val="black">
                  <a:alpha val="25000"/>
                </a:prstClr>
              </a:outerShdw>
            </a:effectLst>
          </p:grpSpPr>
          <p:sp>
            <p:nvSpPr>
              <p:cNvPr id="15"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16"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17" name="Freeform 7"/>
            <p:cNvSpPr>
              <a:spLocks/>
            </p:cNvSpPr>
            <p:nvPr/>
          </p:nvSpPr>
          <p:spPr bwMode="auto">
            <a:xfrm>
              <a:off x="7420792" y="2825471"/>
              <a:ext cx="1773861"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18" name="TextBox 17"/>
            <p:cNvSpPr txBox="1"/>
            <p:nvPr/>
          </p:nvSpPr>
          <p:spPr>
            <a:xfrm>
              <a:off x="7802580" y="3142962"/>
              <a:ext cx="1010286" cy="919862"/>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a:t>
              </a:r>
              <a:endParaRPr lang="en-US" altLang="zh-CN" sz="12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内容</a:t>
              </a:r>
            </a:p>
          </p:txBody>
        </p:sp>
      </p:grpSp>
      <p:sp>
        <p:nvSpPr>
          <p:cNvPr id="39" name="矩形 30"/>
          <p:cNvSpPr>
            <a:spLocks noChangeArrowheads="1"/>
          </p:cNvSpPr>
          <p:nvPr/>
        </p:nvSpPr>
        <p:spPr bwMode="auto">
          <a:xfrm>
            <a:off x="2852051" y="1324784"/>
            <a:ext cx="3681352" cy="584938"/>
          </a:xfrm>
          <a:prstGeom prst="rect">
            <a:avLst/>
          </a:prstGeom>
          <a:noFill/>
          <a:ln w="9525">
            <a:noFill/>
            <a:miter lim="800000"/>
            <a:headEnd/>
            <a:tailEnd/>
          </a:ln>
        </p:spPr>
        <p:txBody>
          <a:bodyPr wrap="square" lIns="103939" tIns="51970" rIns="103939" bIns="51970">
            <a:spAutoFit/>
          </a:bodyPr>
          <a:lstStyle/>
          <a:p>
            <a:pPr lvl="0">
              <a:lnSpc>
                <a:spcPct val="130000"/>
              </a:lnSpc>
            </a:pPr>
            <a:r>
              <a:rPr lang="zh-CN" altLang="en-US" sz="800" dirty="0">
                <a:solidFill>
                  <a:schemeClr val="bg2"/>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60" name="对角圆角矩形 59"/>
          <p:cNvSpPr/>
          <p:nvPr/>
        </p:nvSpPr>
        <p:spPr>
          <a:xfrm>
            <a:off x="2231025" y="2427369"/>
            <a:ext cx="4956503" cy="787183"/>
          </a:xfrm>
          <a:prstGeom prst="round2DiagRect">
            <a:avLst/>
          </a:prstGeom>
          <a:solidFill>
            <a:srgbClr val="F7F7F7"/>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sp>
        <p:nvSpPr>
          <p:cNvPr id="67" name="矩形 30"/>
          <p:cNvSpPr>
            <a:spLocks noChangeArrowheads="1"/>
          </p:cNvSpPr>
          <p:nvPr/>
        </p:nvSpPr>
        <p:spPr bwMode="auto">
          <a:xfrm>
            <a:off x="2779802" y="2489489"/>
            <a:ext cx="3681352" cy="424944"/>
          </a:xfrm>
          <a:prstGeom prst="rect">
            <a:avLst/>
          </a:prstGeom>
          <a:noFill/>
          <a:ln w="9525">
            <a:noFill/>
            <a:miter lim="800000"/>
            <a:headEnd/>
            <a:tailEnd/>
          </a:ln>
        </p:spPr>
        <p:txBody>
          <a:bodyPr wrap="square" lIns="103939" tIns="51970" rIns="103939" bIns="51970">
            <a:spAutoFit/>
          </a:bodyPr>
          <a:lstStyle/>
          <a:p>
            <a:pPr lvl="0" algn="r">
              <a:lnSpc>
                <a:spcPct val="130000"/>
              </a:lnSpc>
            </a:pPr>
            <a:r>
              <a:rPr lang="zh-CN" altLang="en-US" sz="800" dirty="0">
                <a:solidFill>
                  <a:schemeClr val="bg2"/>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5" name="组合 67"/>
          <p:cNvGrpSpPr/>
          <p:nvPr/>
        </p:nvGrpSpPr>
        <p:grpSpPr>
          <a:xfrm>
            <a:off x="6834128" y="2306632"/>
            <a:ext cx="1202611" cy="1050442"/>
            <a:chOff x="7109111" y="2548965"/>
            <a:chExt cx="2397222" cy="2093640"/>
          </a:xfrm>
        </p:grpSpPr>
        <p:grpSp>
          <p:nvGrpSpPr>
            <p:cNvPr id="6" name="组合 68"/>
            <p:cNvGrpSpPr/>
            <p:nvPr/>
          </p:nvGrpSpPr>
          <p:grpSpPr>
            <a:xfrm>
              <a:off x="7109111" y="2548965"/>
              <a:ext cx="2397222" cy="2093640"/>
              <a:chOff x="1511944" y="2420246"/>
              <a:chExt cx="2627152" cy="2294453"/>
            </a:xfrm>
            <a:effectLst>
              <a:outerShdw blurRad="203200" dist="38100" dir="3780000" sx="103000" sy="103000" algn="t" rotWithShape="0">
                <a:prstClr val="black">
                  <a:alpha val="25000"/>
                </a:prstClr>
              </a:outerShdw>
            </a:effectLst>
          </p:grpSpPr>
          <p:sp>
            <p:nvSpPr>
              <p:cNvPr id="72"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73"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70" name="Freeform 7"/>
            <p:cNvSpPr>
              <a:spLocks/>
            </p:cNvSpPr>
            <p:nvPr/>
          </p:nvSpPr>
          <p:spPr bwMode="auto">
            <a:xfrm>
              <a:off x="7420792" y="2825471"/>
              <a:ext cx="1773861"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71" name="TextBox 70"/>
            <p:cNvSpPr txBox="1"/>
            <p:nvPr/>
          </p:nvSpPr>
          <p:spPr>
            <a:xfrm>
              <a:off x="7802580" y="3142962"/>
              <a:ext cx="1010286" cy="919862"/>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a:t>
              </a:r>
              <a:endParaRPr lang="en-US" altLang="zh-CN" sz="12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内容</a:t>
              </a:r>
            </a:p>
          </p:txBody>
        </p:sp>
      </p:grpSp>
      <p:sp>
        <p:nvSpPr>
          <p:cNvPr id="74" name="对角圆角矩形 73"/>
          <p:cNvSpPr/>
          <p:nvPr/>
        </p:nvSpPr>
        <p:spPr>
          <a:xfrm>
            <a:off x="2214476" y="3534296"/>
            <a:ext cx="4956503" cy="787183"/>
          </a:xfrm>
          <a:prstGeom prst="round2DiagRect">
            <a:avLst/>
          </a:prstGeom>
          <a:solidFill>
            <a:schemeClr val="bg1">
              <a:lumMod val="95000"/>
            </a:schemeClr>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grpSp>
        <p:nvGrpSpPr>
          <p:cNvPr id="7" name="组合 74"/>
          <p:cNvGrpSpPr/>
          <p:nvPr/>
        </p:nvGrpSpPr>
        <p:grpSpPr>
          <a:xfrm>
            <a:off x="1444957" y="3413559"/>
            <a:ext cx="1202611" cy="1050442"/>
            <a:chOff x="7109111" y="2548965"/>
            <a:chExt cx="2397222" cy="2093640"/>
          </a:xfrm>
        </p:grpSpPr>
        <p:grpSp>
          <p:nvGrpSpPr>
            <p:cNvPr id="8" name="组合 75"/>
            <p:cNvGrpSpPr/>
            <p:nvPr/>
          </p:nvGrpSpPr>
          <p:grpSpPr>
            <a:xfrm>
              <a:off x="7109111" y="2548965"/>
              <a:ext cx="2397222" cy="2093640"/>
              <a:chOff x="1511944" y="2420246"/>
              <a:chExt cx="2627152" cy="2294453"/>
            </a:xfrm>
            <a:effectLst>
              <a:outerShdw blurRad="203200" dist="38100" dir="3780000" sx="103000" sy="103000" algn="t" rotWithShape="0">
                <a:prstClr val="black">
                  <a:alpha val="25000"/>
                </a:prstClr>
              </a:outerShdw>
            </a:effectLst>
          </p:grpSpPr>
          <p:sp>
            <p:nvSpPr>
              <p:cNvPr id="7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8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grpSp>
        <p:sp>
          <p:nvSpPr>
            <p:cNvPr id="77" name="Freeform 7"/>
            <p:cNvSpPr>
              <a:spLocks/>
            </p:cNvSpPr>
            <p:nvPr/>
          </p:nvSpPr>
          <p:spPr bwMode="auto">
            <a:xfrm>
              <a:off x="7420792" y="2825471"/>
              <a:ext cx="1773861"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4095" tIns="47047" rIns="94095" bIns="47047" numCol="1" anchor="t" anchorCtr="0" compatLnSpc="1">
              <a:prstTxWarp prst="textNoShape">
                <a:avLst/>
              </a:prstTxWarp>
            </a:bodyPr>
            <a:lstStyle/>
            <a:p>
              <a:endParaRPr lang="zh-CN" altLang="en-US" sz="1600" dirty="0"/>
            </a:p>
          </p:txBody>
        </p:sp>
        <p:sp>
          <p:nvSpPr>
            <p:cNvPr id="78" name="TextBox 77"/>
            <p:cNvSpPr txBox="1"/>
            <p:nvPr/>
          </p:nvSpPr>
          <p:spPr>
            <a:xfrm>
              <a:off x="7802580" y="3142962"/>
              <a:ext cx="1010286" cy="919862"/>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添加</a:t>
              </a:r>
              <a:endParaRPr lang="en-US" altLang="zh-CN" sz="12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内容</a:t>
              </a:r>
            </a:p>
          </p:txBody>
        </p:sp>
      </p:grpSp>
      <p:sp>
        <p:nvSpPr>
          <p:cNvPr id="81" name="矩形 30"/>
          <p:cNvSpPr>
            <a:spLocks noChangeArrowheads="1"/>
          </p:cNvSpPr>
          <p:nvPr/>
        </p:nvSpPr>
        <p:spPr bwMode="auto">
          <a:xfrm>
            <a:off x="2852051" y="3592961"/>
            <a:ext cx="3681352" cy="584938"/>
          </a:xfrm>
          <a:prstGeom prst="rect">
            <a:avLst/>
          </a:prstGeom>
          <a:noFill/>
          <a:ln w="9525">
            <a:noFill/>
            <a:miter lim="800000"/>
            <a:headEnd/>
            <a:tailEnd/>
          </a:ln>
        </p:spPr>
        <p:txBody>
          <a:bodyPr wrap="square" lIns="103939" tIns="51970" rIns="103939" bIns="51970">
            <a:spAutoFit/>
          </a:bodyPr>
          <a:lstStyle/>
          <a:p>
            <a:pPr lvl="0">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Tree>
    <p:extLst>
      <p:ext uri="{BB962C8B-B14F-4D97-AF65-F5344CB8AC3E}">
        <p14:creationId xmlns:p14="http://schemas.microsoft.com/office/powerpoint/2010/main" val="356590493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p:tgtEl>
                                          <p:spTgt spid="42"/>
                                        </p:tgtEl>
                                        <p:attrNameLst>
                                          <p:attrName>ppt_x</p:attrName>
                                        </p:attrNameLst>
                                      </p:cBhvr>
                                      <p:tavLst>
                                        <p:tav tm="0">
                                          <p:val>
                                            <p:strVal val="#ppt_x-#ppt_w*1.125000"/>
                                          </p:val>
                                        </p:tav>
                                        <p:tav tm="100000">
                                          <p:val>
                                            <p:strVal val="#ppt_x"/>
                                          </p:val>
                                        </p:tav>
                                      </p:tavLst>
                                    </p:anim>
                                    <p:animEffect transition="in" filter="wipe(right)">
                                      <p:cBhvr>
                                        <p:cTn id="12" dur="500"/>
                                        <p:tgtEl>
                                          <p:spTgt spid="42"/>
                                        </p:tgtEl>
                                      </p:cBhvr>
                                    </p:animEffect>
                                  </p:childTnLst>
                                </p:cTn>
                              </p:par>
                            </p:childTnLst>
                          </p:cTn>
                        </p:par>
                        <p:par>
                          <p:cTn id="13" fill="hold">
                            <p:stCondLst>
                              <p:cond delay="1000"/>
                            </p:stCondLst>
                            <p:childTnLst>
                              <p:par>
                                <p:cTn id="14" presetID="12" presetClass="entr" presetSubtype="1" fill="hold" grpId="0" nodeType="after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additive="base">
                                        <p:cTn id="16" dur="1000"/>
                                        <p:tgtEl>
                                          <p:spTgt spid="39"/>
                                        </p:tgtEl>
                                        <p:attrNameLst>
                                          <p:attrName>ppt_y</p:attrName>
                                        </p:attrNameLst>
                                      </p:cBhvr>
                                      <p:tavLst>
                                        <p:tav tm="0">
                                          <p:val>
                                            <p:strVal val="#ppt_y-#ppt_h*1.125000"/>
                                          </p:val>
                                        </p:tav>
                                        <p:tav tm="100000">
                                          <p:val>
                                            <p:strVal val="#ppt_y"/>
                                          </p:val>
                                        </p:tav>
                                      </p:tavLst>
                                    </p:anim>
                                    <p:animEffect transition="in" filter="wipe(down)">
                                      <p:cBhvr>
                                        <p:cTn id="17" dur="1000"/>
                                        <p:tgtEl>
                                          <p:spTgt spid="39"/>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2500"/>
                            </p:stCondLst>
                            <p:childTnLst>
                              <p:par>
                                <p:cTn id="23" presetID="12" presetClass="entr" presetSubtype="2"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500"/>
                                        <p:tgtEl>
                                          <p:spTgt spid="60"/>
                                        </p:tgtEl>
                                        <p:attrNameLst>
                                          <p:attrName>ppt_x</p:attrName>
                                        </p:attrNameLst>
                                      </p:cBhvr>
                                      <p:tavLst>
                                        <p:tav tm="0">
                                          <p:val>
                                            <p:strVal val="#ppt_x+#ppt_w*1.125000"/>
                                          </p:val>
                                        </p:tav>
                                        <p:tav tm="100000">
                                          <p:val>
                                            <p:strVal val="#ppt_x"/>
                                          </p:val>
                                        </p:tav>
                                      </p:tavLst>
                                    </p:anim>
                                    <p:animEffect transition="in" filter="wipe(left)">
                                      <p:cBhvr>
                                        <p:cTn id="26" dur="500"/>
                                        <p:tgtEl>
                                          <p:spTgt spid="60"/>
                                        </p:tgtEl>
                                      </p:cBhvr>
                                    </p:animEffect>
                                  </p:childTnLst>
                                </p:cTn>
                              </p:par>
                            </p:childTnLst>
                          </p:cTn>
                        </p:par>
                        <p:par>
                          <p:cTn id="27" fill="hold">
                            <p:stCondLst>
                              <p:cond delay="3000"/>
                            </p:stCondLst>
                            <p:childTnLst>
                              <p:par>
                                <p:cTn id="28" presetID="12" presetClass="entr" presetSubtype="1"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1000"/>
                                        <p:tgtEl>
                                          <p:spTgt spid="67"/>
                                        </p:tgtEl>
                                        <p:attrNameLst>
                                          <p:attrName>ppt_y</p:attrName>
                                        </p:attrNameLst>
                                      </p:cBhvr>
                                      <p:tavLst>
                                        <p:tav tm="0">
                                          <p:val>
                                            <p:strVal val="#ppt_y-#ppt_h*1.125000"/>
                                          </p:val>
                                        </p:tav>
                                        <p:tav tm="100000">
                                          <p:val>
                                            <p:strVal val="#ppt_y"/>
                                          </p:val>
                                        </p:tav>
                                      </p:tavLst>
                                    </p:anim>
                                    <p:animEffect transition="in" filter="wipe(down)">
                                      <p:cBhvr>
                                        <p:cTn id="31" dur="1000"/>
                                        <p:tgtEl>
                                          <p:spTgt spid="67"/>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500"/>
                            </p:stCondLst>
                            <p:childTnLst>
                              <p:par>
                                <p:cTn id="37" presetID="12" presetClass="entr" presetSubtype="8" fill="hold" grpId="0" nodeType="afterEffect">
                                  <p:stCondLst>
                                    <p:cond delay="0"/>
                                  </p:stCondLst>
                                  <p:childTnLst>
                                    <p:set>
                                      <p:cBhvr>
                                        <p:cTn id="38" dur="1" fill="hold">
                                          <p:stCondLst>
                                            <p:cond delay="0"/>
                                          </p:stCondLst>
                                        </p:cTn>
                                        <p:tgtEl>
                                          <p:spTgt spid="74"/>
                                        </p:tgtEl>
                                        <p:attrNameLst>
                                          <p:attrName>style.visibility</p:attrName>
                                        </p:attrNameLst>
                                      </p:cBhvr>
                                      <p:to>
                                        <p:strVal val="visible"/>
                                      </p:to>
                                    </p:set>
                                    <p:anim calcmode="lin" valueType="num">
                                      <p:cBhvr additive="base">
                                        <p:cTn id="39" dur="500"/>
                                        <p:tgtEl>
                                          <p:spTgt spid="74"/>
                                        </p:tgtEl>
                                        <p:attrNameLst>
                                          <p:attrName>ppt_x</p:attrName>
                                        </p:attrNameLst>
                                      </p:cBhvr>
                                      <p:tavLst>
                                        <p:tav tm="0">
                                          <p:val>
                                            <p:strVal val="#ppt_x-#ppt_w*1.125000"/>
                                          </p:val>
                                        </p:tav>
                                        <p:tav tm="100000">
                                          <p:val>
                                            <p:strVal val="#ppt_x"/>
                                          </p:val>
                                        </p:tav>
                                      </p:tavLst>
                                    </p:anim>
                                    <p:animEffect transition="in" filter="wipe(right)">
                                      <p:cBhvr>
                                        <p:cTn id="40" dur="500"/>
                                        <p:tgtEl>
                                          <p:spTgt spid="74"/>
                                        </p:tgtEl>
                                      </p:cBhvr>
                                    </p:animEffect>
                                  </p:childTnLst>
                                </p:cTn>
                              </p:par>
                            </p:childTnLst>
                          </p:cTn>
                        </p:par>
                        <p:par>
                          <p:cTn id="41" fill="hold">
                            <p:stCondLst>
                              <p:cond delay="5000"/>
                            </p:stCondLst>
                            <p:childTnLst>
                              <p:par>
                                <p:cTn id="42" presetID="12" presetClass="entr" presetSubtype="1" fill="hold" grpId="0" nodeType="afterEffect">
                                  <p:stCondLst>
                                    <p:cond delay="0"/>
                                  </p:stCondLst>
                                  <p:childTnLst>
                                    <p:set>
                                      <p:cBhvr>
                                        <p:cTn id="43" dur="1" fill="hold">
                                          <p:stCondLst>
                                            <p:cond delay="0"/>
                                          </p:stCondLst>
                                        </p:cTn>
                                        <p:tgtEl>
                                          <p:spTgt spid="81"/>
                                        </p:tgtEl>
                                        <p:attrNameLst>
                                          <p:attrName>style.visibility</p:attrName>
                                        </p:attrNameLst>
                                      </p:cBhvr>
                                      <p:to>
                                        <p:strVal val="visible"/>
                                      </p:to>
                                    </p:set>
                                    <p:anim calcmode="lin" valueType="num">
                                      <p:cBhvr additive="base">
                                        <p:cTn id="44" dur="1000"/>
                                        <p:tgtEl>
                                          <p:spTgt spid="81"/>
                                        </p:tgtEl>
                                        <p:attrNameLst>
                                          <p:attrName>ppt_y</p:attrName>
                                        </p:attrNameLst>
                                      </p:cBhvr>
                                      <p:tavLst>
                                        <p:tav tm="0">
                                          <p:val>
                                            <p:strVal val="#ppt_y-#ppt_h*1.125000"/>
                                          </p:val>
                                        </p:tav>
                                        <p:tav tm="100000">
                                          <p:val>
                                            <p:strVal val="#ppt_y"/>
                                          </p:val>
                                        </p:tav>
                                      </p:tavLst>
                                    </p:anim>
                                    <p:animEffect transition="in" filter="wipe(down)">
                                      <p:cBhvr>
                                        <p:cTn id="45"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9" grpId="0"/>
      <p:bldP spid="60" grpId="0" animBg="1"/>
      <p:bldP spid="67" grpId="0"/>
      <p:bldP spid="74" grpId="0" animBg="1"/>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0"/>
          <p:cNvGrpSpPr/>
          <p:nvPr/>
        </p:nvGrpSpPr>
        <p:grpSpPr>
          <a:xfrm>
            <a:off x="4879889" y="2654053"/>
            <a:ext cx="581924" cy="582003"/>
            <a:chOff x="6253939" y="2516220"/>
            <a:chExt cx="831273" cy="831273"/>
          </a:xfrm>
        </p:grpSpPr>
        <p:sp>
          <p:nvSpPr>
            <p:cNvPr id="27" name="Oval 11"/>
            <p:cNvSpPr/>
            <p:nvPr/>
          </p:nvSpPr>
          <p:spPr>
            <a:xfrm>
              <a:off x="6253939" y="2516220"/>
              <a:ext cx="831273" cy="8312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tx1">
                    <a:lumMod val="65000"/>
                    <a:lumOff val="35000"/>
                  </a:schemeClr>
                </a:solidFill>
              </a:endParaRPr>
            </a:p>
          </p:txBody>
        </p:sp>
        <p:sp>
          <p:nvSpPr>
            <p:cNvPr id="28"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13" name="Group 13"/>
          <p:cNvGrpSpPr/>
          <p:nvPr/>
        </p:nvGrpSpPr>
        <p:grpSpPr>
          <a:xfrm>
            <a:off x="4879889" y="3333717"/>
            <a:ext cx="581924" cy="582003"/>
            <a:chOff x="5716910" y="3464598"/>
            <a:chExt cx="831273" cy="831273"/>
          </a:xfrm>
        </p:grpSpPr>
        <p:sp>
          <p:nvSpPr>
            <p:cNvPr id="30" name="Oval 14"/>
            <p:cNvSpPr/>
            <p:nvPr/>
          </p:nvSpPr>
          <p:spPr>
            <a:xfrm>
              <a:off x="5716910" y="3464598"/>
              <a:ext cx="831273" cy="8312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tx1">
                    <a:lumMod val="65000"/>
                    <a:lumOff val="35000"/>
                  </a:schemeClr>
                </a:solidFill>
              </a:endParaRPr>
            </a:p>
          </p:txBody>
        </p:sp>
        <p:grpSp>
          <p:nvGrpSpPr>
            <p:cNvPr id="14" name="Group 15"/>
            <p:cNvGrpSpPr/>
            <p:nvPr/>
          </p:nvGrpSpPr>
          <p:grpSpPr>
            <a:xfrm>
              <a:off x="5900374" y="3655628"/>
              <a:ext cx="464344" cy="464344"/>
              <a:chOff x="4439444" y="2582069"/>
              <a:chExt cx="464344" cy="464344"/>
            </a:xfrm>
            <a:solidFill>
              <a:schemeClr val="bg1"/>
            </a:solidFill>
          </p:grpSpPr>
          <p:sp>
            <p:nvSpPr>
              <p:cNvPr id="32"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5" name="Group 19"/>
          <p:cNvGrpSpPr/>
          <p:nvPr/>
        </p:nvGrpSpPr>
        <p:grpSpPr>
          <a:xfrm>
            <a:off x="4879889" y="1975463"/>
            <a:ext cx="581924" cy="582003"/>
            <a:chOff x="6678551" y="1578185"/>
            <a:chExt cx="831273" cy="831273"/>
          </a:xfrm>
        </p:grpSpPr>
        <p:sp>
          <p:nvSpPr>
            <p:cNvPr id="36" name="Oval 20"/>
            <p:cNvSpPr/>
            <p:nvPr/>
          </p:nvSpPr>
          <p:spPr>
            <a:xfrm>
              <a:off x="6678551" y="1578185"/>
              <a:ext cx="831273" cy="8312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dirty="0">
                <a:solidFill>
                  <a:schemeClr val="tx1">
                    <a:lumMod val="65000"/>
                    <a:lumOff val="35000"/>
                  </a:schemeClr>
                </a:solidFill>
              </a:endParaRPr>
            </a:p>
          </p:txBody>
        </p:sp>
        <p:sp>
          <p:nvSpPr>
            <p:cNvPr id="37"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4" tIns="19044" rIns="19044" bIns="19044" anchor="ctr"/>
            <a:lstStyle/>
            <a:p>
              <a:pPr algn="ctr" defTabSz="128566"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5413716" y="1945846"/>
            <a:ext cx="1321464" cy="423068"/>
          </a:xfrm>
          <a:prstGeom prst="rect">
            <a:avLst/>
          </a:prstGeom>
          <a:noFill/>
        </p:spPr>
        <p:txBody>
          <a:bodyPr wrap="square" lIns="68565" tIns="34282" rIns="68565" bIns="34282"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39" name="Rectangle 24"/>
          <p:cNvSpPr/>
          <p:nvPr/>
        </p:nvSpPr>
        <p:spPr>
          <a:xfrm>
            <a:off x="5413718" y="2158992"/>
            <a:ext cx="2712876" cy="315380"/>
          </a:xfrm>
          <a:prstGeom prst="rect">
            <a:avLst/>
          </a:prstGeom>
        </p:spPr>
        <p:txBody>
          <a:bodyPr wrap="square" lIns="68565" tIns="34282" rIns="68565" bIns="34282">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5413716" y="2628698"/>
            <a:ext cx="1321464" cy="423068"/>
          </a:xfrm>
          <a:prstGeom prst="rect">
            <a:avLst/>
          </a:prstGeom>
          <a:noFill/>
        </p:spPr>
        <p:txBody>
          <a:bodyPr wrap="square" lIns="68565" tIns="34282" rIns="68565" bIns="34282"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41" name="Rectangle 24"/>
          <p:cNvSpPr/>
          <p:nvPr/>
        </p:nvSpPr>
        <p:spPr>
          <a:xfrm>
            <a:off x="5413718" y="2813268"/>
            <a:ext cx="2712876" cy="315380"/>
          </a:xfrm>
          <a:prstGeom prst="rect">
            <a:avLst/>
          </a:prstGeom>
        </p:spPr>
        <p:txBody>
          <a:bodyPr wrap="square" lIns="68565" tIns="34282" rIns="68565" bIns="34282">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5413716" y="3282102"/>
            <a:ext cx="1321464" cy="423068"/>
          </a:xfrm>
          <a:prstGeom prst="rect">
            <a:avLst/>
          </a:prstGeom>
          <a:noFill/>
        </p:spPr>
        <p:txBody>
          <a:bodyPr wrap="square" lIns="68565" tIns="34282" rIns="68565" bIns="34282"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43" name="Rectangle 24"/>
          <p:cNvSpPr/>
          <p:nvPr/>
        </p:nvSpPr>
        <p:spPr>
          <a:xfrm>
            <a:off x="5413718" y="3495246"/>
            <a:ext cx="2712876" cy="315380"/>
          </a:xfrm>
          <a:prstGeom prst="rect">
            <a:avLst/>
          </a:prstGeom>
        </p:spPr>
        <p:txBody>
          <a:bodyPr wrap="square" lIns="68565" tIns="34282" rIns="68565" bIns="34282">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矩形 43"/>
          <p:cNvSpPr/>
          <p:nvPr/>
        </p:nvSpPr>
        <p:spPr>
          <a:xfrm>
            <a:off x="1100181" y="1952154"/>
            <a:ext cx="3242215" cy="20049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65" tIns="34282" rIns="68565" bIns="34282" rtlCol="0" anchor="ctr"/>
          <a:lstStyle/>
          <a:p>
            <a:pPr algn="ctr"/>
            <a:endParaRPr lang="zh-CN" altLang="en-US" sz="1799" dirty="0"/>
          </a:p>
        </p:txBody>
      </p:sp>
    </p:spTree>
    <p:extLst>
      <p:ext uri="{BB962C8B-B14F-4D97-AF65-F5344CB8AC3E}">
        <p14:creationId xmlns:p14="http://schemas.microsoft.com/office/powerpoint/2010/main" val="8473511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left)">
                                      <p:cBhvr>
                                        <p:cTn id="35" dur="500"/>
                                        <p:tgtEl>
                                          <p:spTgt spid="4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left)">
                                      <p:cBhvr>
                                        <p:cTn id="38" dur="500"/>
                                        <p:tgtEl>
                                          <p:spTgt spid="4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left)">
                                      <p:cBhvr>
                                        <p:cTn id="41" dur="500"/>
                                        <p:tgtEl>
                                          <p:spTgt spid="4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left)">
                                      <p:cBhvr>
                                        <p:cTn id="4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 name="图表 41"/>
          <p:cNvGraphicFramePr/>
          <p:nvPr/>
        </p:nvGraphicFramePr>
        <p:xfrm>
          <a:off x="828090" y="1012957"/>
          <a:ext cx="7487822" cy="2392778"/>
        </p:xfrm>
        <a:graphic>
          <a:graphicData uri="http://schemas.openxmlformats.org/drawingml/2006/chart">
            <c:chart xmlns:c="http://schemas.openxmlformats.org/drawingml/2006/chart" xmlns:r="http://schemas.openxmlformats.org/officeDocument/2006/relationships" r:id="rId3"/>
          </a:graphicData>
        </a:graphic>
      </p:graphicFrame>
      <p:cxnSp>
        <p:nvCxnSpPr>
          <p:cNvPr id="43" name="直接连接符 42"/>
          <p:cNvCxnSpPr/>
          <p:nvPr/>
        </p:nvCxnSpPr>
        <p:spPr>
          <a:xfrm>
            <a:off x="684093" y="3088010"/>
            <a:ext cx="777581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869" y="3563475"/>
            <a:ext cx="9145253" cy="86356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9" tIns="45720" rIns="91439" bIns="45720" rtlCol="0" anchor="ctr"/>
          <a:lstStyle/>
          <a:p>
            <a:pPr algn="ctr"/>
            <a:endParaRPr lang="zh-CN" altLang="en-US" sz="1799"/>
          </a:p>
        </p:txBody>
      </p:sp>
      <p:sp>
        <p:nvSpPr>
          <p:cNvPr id="45" name="Rectangle 24"/>
          <p:cNvSpPr>
            <a:spLocks noChangeArrowheads="1"/>
          </p:cNvSpPr>
          <p:nvPr/>
        </p:nvSpPr>
        <p:spPr bwMode="auto">
          <a:xfrm>
            <a:off x="1014801" y="3705583"/>
            <a:ext cx="3449292"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solidFill>
                <a:latin typeface="微软雅黑" pitchFamily="34" charset="-122"/>
                <a:ea typeface="微软雅黑" pitchFamily="34" charset="-122"/>
              </a:rPr>
              <a:t>单击添加文本</a:t>
            </a:r>
            <a:endParaRPr lang="en-US" altLang="zh-CN" sz="1200" b="1"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单击此处添加文本单击此处添加文本单击此处添加文本单击此处添加文本</a:t>
            </a:r>
            <a:endParaRPr lang="en-US" altLang="zh-CN" sz="800"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a:t>
            </a:r>
            <a:endParaRPr lang="en-US" altLang="zh-CN" sz="800" dirty="0">
              <a:solidFill>
                <a:schemeClr val="bg1"/>
              </a:solidFill>
              <a:latin typeface="微软雅黑" pitchFamily="34" charset="-122"/>
              <a:ea typeface="微软雅黑" pitchFamily="34" charset="-122"/>
            </a:endParaRPr>
          </a:p>
        </p:txBody>
      </p:sp>
      <p:sp>
        <p:nvSpPr>
          <p:cNvPr id="46" name="Rectangle 24"/>
          <p:cNvSpPr>
            <a:spLocks noChangeArrowheads="1"/>
          </p:cNvSpPr>
          <p:nvPr/>
        </p:nvSpPr>
        <p:spPr bwMode="auto">
          <a:xfrm>
            <a:off x="4665282" y="3705583"/>
            <a:ext cx="3449292"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solidFill>
                <a:latin typeface="微软雅黑" pitchFamily="34" charset="-122"/>
                <a:ea typeface="微软雅黑" pitchFamily="34" charset="-122"/>
              </a:rPr>
              <a:t>单击添加文本</a:t>
            </a:r>
            <a:endParaRPr lang="en-US" altLang="zh-CN" sz="1200" b="1"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单击此处添加文本单击此处添加文本单击此处添加文本单击此处添加文本</a:t>
            </a:r>
            <a:endParaRPr lang="en-US" altLang="zh-CN" sz="800" dirty="0">
              <a:solidFill>
                <a:schemeClr val="bg1"/>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solidFill>
                <a:latin typeface="微软雅黑" pitchFamily="34" charset="-122"/>
                <a:ea typeface="微软雅黑" pitchFamily="34" charset="-122"/>
              </a:rPr>
              <a:t>单击此处添加文本单击此处添加文本</a:t>
            </a:r>
            <a:endParaRPr lang="en-US" altLang="zh-CN" sz="8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12718730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3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anim calcmode="lin" valueType="num">
                                      <p:cBhvr>
                                        <p:cTn id="8" dur="500" fill="hold"/>
                                        <p:tgtEl>
                                          <p:spTgt spid="42"/>
                                        </p:tgtEl>
                                        <p:attrNameLst>
                                          <p:attrName>ppt_x</p:attrName>
                                        </p:attrNameLst>
                                      </p:cBhvr>
                                      <p:tavLst>
                                        <p:tav tm="0">
                                          <p:val>
                                            <p:strVal val="#ppt_x"/>
                                          </p:val>
                                        </p:tav>
                                        <p:tav tm="100000">
                                          <p:val>
                                            <p:strVal val="#ppt_x"/>
                                          </p:val>
                                        </p:tav>
                                      </p:tavLst>
                                    </p:anim>
                                    <p:anim calcmode="lin" valueType="num">
                                      <p:cBhvr>
                                        <p:cTn id="9" dur="500" fill="hold"/>
                                        <p:tgtEl>
                                          <p:spTgt spid="42"/>
                                        </p:tgtEl>
                                        <p:attrNameLst>
                                          <p:attrName>ppt_y</p:attrName>
                                        </p:attrNameLst>
                                      </p:cBhvr>
                                      <p:tavLst>
                                        <p:tav tm="0">
                                          <p:val>
                                            <p:strVal val="#ppt_y+.1"/>
                                          </p:val>
                                        </p:tav>
                                        <p:tav tm="100000">
                                          <p:val>
                                            <p:strVal val="#ppt_y"/>
                                          </p:val>
                                        </p:tav>
                                      </p:tavLst>
                                    </p:anim>
                                  </p:childTnLst>
                                </p:cTn>
                              </p:par>
                              <p:par>
                                <p:cTn id="10" presetID="16" presetClass="entr" presetSubtype="37" fill="hold" nodeType="withEffect">
                                  <p:stCondLst>
                                    <p:cond delay="800"/>
                                  </p:stCondLst>
                                  <p:childTnLst>
                                    <p:set>
                                      <p:cBhvr>
                                        <p:cTn id="11" dur="1" fill="hold">
                                          <p:stCondLst>
                                            <p:cond delay="0"/>
                                          </p:stCondLst>
                                        </p:cTn>
                                        <p:tgtEl>
                                          <p:spTgt spid="43"/>
                                        </p:tgtEl>
                                        <p:attrNameLst>
                                          <p:attrName>style.visibility</p:attrName>
                                        </p:attrNameLst>
                                      </p:cBhvr>
                                      <p:to>
                                        <p:strVal val="visible"/>
                                      </p:to>
                                    </p:set>
                                    <p:animEffect transition="in" filter="barn(outVertical)">
                                      <p:cBhvr>
                                        <p:cTn id="12" dur="500"/>
                                        <p:tgtEl>
                                          <p:spTgt spid="43"/>
                                        </p:tgtEl>
                                      </p:cBhvr>
                                    </p:animEffect>
                                  </p:childTnLst>
                                </p:cTn>
                              </p:par>
                              <p:par>
                                <p:cTn id="13" presetID="16" presetClass="entr" presetSubtype="37" fill="hold" grpId="0" nodeType="withEffect">
                                  <p:stCondLst>
                                    <p:cond delay="800"/>
                                  </p:stCondLst>
                                  <p:childTnLst>
                                    <p:set>
                                      <p:cBhvr>
                                        <p:cTn id="14" dur="1" fill="hold">
                                          <p:stCondLst>
                                            <p:cond delay="0"/>
                                          </p:stCondLst>
                                        </p:cTn>
                                        <p:tgtEl>
                                          <p:spTgt spid="44"/>
                                        </p:tgtEl>
                                        <p:attrNameLst>
                                          <p:attrName>style.visibility</p:attrName>
                                        </p:attrNameLst>
                                      </p:cBhvr>
                                      <p:to>
                                        <p:strVal val="visible"/>
                                      </p:to>
                                    </p:set>
                                    <p:animEffect transition="in" filter="barn(outVertical)">
                                      <p:cBhvr>
                                        <p:cTn id="15" dur="500"/>
                                        <p:tgtEl>
                                          <p:spTgt spid="44"/>
                                        </p:tgtEl>
                                      </p:cBhvr>
                                    </p:animEffect>
                                  </p:childTnLst>
                                </p:cTn>
                              </p:par>
                              <p:par>
                                <p:cTn id="16" presetID="2" presetClass="entr" presetSubtype="2" fill="hold" grpId="0" nodeType="withEffect">
                                  <p:stCondLst>
                                    <p:cond delay="130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130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500" fill="hold"/>
                                        <p:tgtEl>
                                          <p:spTgt spid="46"/>
                                        </p:tgtEl>
                                        <p:attrNameLst>
                                          <p:attrName>ppt_x</p:attrName>
                                        </p:attrNameLst>
                                      </p:cBhvr>
                                      <p:tavLst>
                                        <p:tav tm="0">
                                          <p:val>
                                            <p:strVal val="1+#ppt_w/2"/>
                                          </p:val>
                                        </p:tav>
                                        <p:tav tm="100000">
                                          <p:val>
                                            <p:strVal val="#ppt_x"/>
                                          </p:val>
                                        </p:tav>
                                      </p:tavLst>
                                    </p:anim>
                                    <p:anim calcmode="lin" valueType="num">
                                      <p:cBhvr additive="base">
                                        <p:cTn id="23"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2" grpId="0">
        <p:bldAsOne/>
      </p:bldGraphic>
      <p:bldP spid="44" grpId="0" animBg="1"/>
      <p:bldP spid="45"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第三部分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03</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03</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2161605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a:spLocks noChangeArrowheads="1"/>
          </p:cNvSpPr>
          <p:nvPr/>
        </p:nvSpPr>
        <p:spPr bwMode="auto">
          <a:xfrm>
            <a:off x="3914853" y="2637204"/>
            <a:ext cx="1369048"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grpSp>
        <p:nvGrpSpPr>
          <p:cNvPr id="2" name="组合 4"/>
          <p:cNvGrpSpPr/>
          <p:nvPr/>
        </p:nvGrpSpPr>
        <p:grpSpPr>
          <a:xfrm>
            <a:off x="3005704" y="1551783"/>
            <a:ext cx="3201851" cy="2765425"/>
            <a:chOff x="2926910" y="1304925"/>
            <a:chExt cx="3202283" cy="2765425"/>
          </a:xfrm>
        </p:grpSpPr>
        <p:grpSp>
          <p:nvGrpSpPr>
            <p:cNvPr id="5" name="组合 5"/>
            <p:cNvGrpSpPr/>
            <p:nvPr/>
          </p:nvGrpSpPr>
          <p:grpSpPr>
            <a:xfrm>
              <a:off x="3498850" y="1304925"/>
              <a:ext cx="876300" cy="876300"/>
              <a:chOff x="3327400" y="1304925"/>
              <a:chExt cx="876300" cy="876300"/>
            </a:xfrm>
          </p:grpSpPr>
          <p:grpSp>
            <p:nvGrpSpPr>
              <p:cNvPr id="6" name="组合 31"/>
              <p:cNvGrpSpPr/>
              <p:nvPr/>
            </p:nvGrpSpPr>
            <p:grpSpPr>
              <a:xfrm>
                <a:off x="3327400" y="1304925"/>
                <a:ext cx="876300" cy="876300"/>
                <a:chOff x="2613025" y="1343025"/>
                <a:chExt cx="876300" cy="876300"/>
              </a:xfrm>
            </p:grpSpPr>
            <p:sp>
              <p:nvSpPr>
                <p:cNvPr id="34" name="任意多边形 33"/>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35" name="任意多边形 34"/>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33" name="Freeform 5"/>
              <p:cNvSpPr>
                <a:spLocks noEditPoints="1"/>
              </p:cNvSpPr>
              <p:nvPr/>
            </p:nvSpPr>
            <p:spPr bwMode="auto">
              <a:xfrm>
                <a:off x="3556220" y="1456391"/>
                <a:ext cx="149321" cy="200025"/>
              </a:xfrm>
              <a:custGeom>
                <a:avLst/>
                <a:gdLst>
                  <a:gd name="T0" fmla="*/ 180 w 269"/>
                  <a:gd name="T1" fmla="*/ 320 h 361"/>
                  <a:gd name="T2" fmla="*/ 180 w 269"/>
                  <a:gd name="T3" fmla="*/ 328 h 361"/>
                  <a:gd name="T4" fmla="*/ 163 w 269"/>
                  <a:gd name="T5" fmla="*/ 354 h 361"/>
                  <a:gd name="T6" fmla="*/ 134 w 269"/>
                  <a:gd name="T7" fmla="*/ 361 h 361"/>
                  <a:gd name="T8" fmla="*/ 106 w 269"/>
                  <a:gd name="T9" fmla="*/ 355 h 361"/>
                  <a:gd name="T10" fmla="*/ 93 w 269"/>
                  <a:gd name="T11" fmla="*/ 343 h 361"/>
                  <a:gd name="T12" fmla="*/ 91 w 269"/>
                  <a:gd name="T13" fmla="*/ 326 h 361"/>
                  <a:gd name="T14" fmla="*/ 180 w 269"/>
                  <a:gd name="T15" fmla="*/ 316 h 361"/>
                  <a:gd name="T16" fmla="*/ 268 w 269"/>
                  <a:gd name="T17" fmla="*/ 122 h 361"/>
                  <a:gd name="T18" fmla="*/ 256 w 269"/>
                  <a:gd name="T19" fmla="*/ 187 h 361"/>
                  <a:gd name="T20" fmla="*/ 228 w 269"/>
                  <a:gd name="T21" fmla="*/ 226 h 361"/>
                  <a:gd name="T22" fmla="*/ 212 w 269"/>
                  <a:gd name="T23" fmla="*/ 239 h 361"/>
                  <a:gd name="T24" fmla="*/ 202 w 269"/>
                  <a:gd name="T25" fmla="*/ 244 h 361"/>
                  <a:gd name="T26" fmla="*/ 191 w 269"/>
                  <a:gd name="T27" fmla="*/ 262 h 361"/>
                  <a:gd name="T28" fmla="*/ 183 w 269"/>
                  <a:gd name="T29" fmla="*/ 283 h 361"/>
                  <a:gd name="T30" fmla="*/ 172 w 269"/>
                  <a:gd name="T31" fmla="*/ 293 h 361"/>
                  <a:gd name="T32" fmla="*/ 88 w 269"/>
                  <a:gd name="T33" fmla="*/ 289 h 361"/>
                  <a:gd name="T34" fmla="*/ 79 w 269"/>
                  <a:gd name="T35" fmla="*/ 272 h 361"/>
                  <a:gd name="T36" fmla="*/ 57 w 269"/>
                  <a:gd name="T37" fmla="*/ 243 h 361"/>
                  <a:gd name="T38" fmla="*/ 29 w 269"/>
                  <a:gd name="T39" fmla="*/ 215 h 361"/>
                  <a:gd name="T40" fmla="*/ 5 w 269"/>
                  <a:gd name="T41" fmla="*/ 167 h 361"/>
                  <a:gd name="T42" fmla="*/ 3 w 269"/>
                  <a:gd name="T43" fmla="*/ 102 h 361"/>
                  <a:gd name="T44" fmla="*/ 58 w 269"/>
                  <a:gd name="T45" fmla="*/ 22 h 361"/>
                  <a:gd name="T46" fmla="*/ 133 w 269"/>
                  <a:gd name="T47" fmla="*/ 0 h 361"/>
                  <a:gd name="T48" fmla="*/ 203 w 269"/>
                  <a:gd name="T49" fmla="*/ 19 h 361"/>
                  <a:gd name="T50" fmla="*/ 258 w 269"/>
                  <a:gd name="T51" fmla="*/ 81 h 361"/>
                  <a:gd name="T52" fmla="*/ 181 w 269"/>
                  <a:gd name="T53" fmla="*/ 59 h 361"/>
                  <a:gd name="T54" fmla="*/ 134 w 269"/>
                  <a:gd name="T55" fmla="*/ 46 h 361"/>
                  <a:gd name="T56" fmla="*/ 86 w 269"/>
                  <a:gd name="T57" fmla="*/ 60 h 361"/>
                  <a:gd name="T58" fmla="*/ 45 w 269"/>
                  <a:gd name="T59" fmla="*/ 138 h 361"/>
                  <a:gd name="T60" fmla="*/ 58 w 269"/>
                  <a:gd name="T61" fmla="*/ 177 h 361"/>
                  <a:gd name="T62" fmla="*/ 79 w 269"/>
                  <a:gd name="T63" fmla="*/ 202 h 361"/>
                  <a:gd name="T64" fmla="*/ 105 w 269"/>
                  <a:gd name="T65" fmla="*/ 236 h 361"/>
                  <a:gd name="T66" fmla="*/ 133 w 269"/>
                  <a:gd name="T67" fmla="*/ 251 h 361"/>
                  <a:gd name="T68" fmla="*/ 163 w 269"/>
                  <a:gd name="T69" fmla="*/ 234 h 361"/>
                  <a:gd name="T70" fmla="*/ 187 w 269"/>
                  <a:gd name="T71" fmla="*/ 202 h 361"/>
                  <a:gd name="T72" fmla="*/ 208 w 269"/>
                  <a:gd name="T73" fmla="*/ 180 h 361"/>
                  <a:gd name="T74" fmla="*/ 221 w 269"/>
                  <a:gd name="T75" fmla="*/ 154 h 361"/>
                  <a:gd name="T76" fmla="*/ 221 w 269"/>
                  <a:gd name="T77" fmla="*/ 154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61">
                    <a:moveTo>
                      <a:pt x="180" y="316"/>
                    </a:moveTo>
                    <a:cubicBezTo>
                      <a:pt x="180" y="320"/>
                      <a:pt x="180" y="320"/>
                      <a:pt x="180" y="320"/>
                    </a:cubicBezTo>
                    <a:cubicBezTo>
                      <a:pt x="180" y="321"/>
                      <a:pt x="180" y="322"/>
                      <a:pt x="180" y="324"/>
                    </a:cubicBezTo>
                    <a:cubicBezTo>
                      <a:pt x="180" y="325"/>
                      <a:pt x="180" y="326"/>
                      <a:pt x="180" y="328"/>
                    </a:cubicBezTo>
                    <a:cubicBezTo>
                      <a:pt x="180" y="332"/>
                      <a:pt x="179" y="337"/>
                      <a:pt x="176" y="343"/>
                    </a:cubicBezTo>
                    <a:cubicBezTo>
                      <a:pt x="174" y="348"/>
                      <a:pt x="170" y="352"/>
                      <a:pt x="163" y="354"/>
                    </a:cubicBezTo>
                    <a:cubicBezTo>
                      <a:pt x="161" y="355"/>
                      <a:pt x="157" y="357"/>
                      <a:pt x="153" y="359"/>
                    </a:cubicBezTo>
                    <a:cubicBezTo>
                      <a:pt x="149" y="360"/>
                      <a:pt x="143" y="361"/>
                      <a:pt x="134" y="361"/>
                    </a:cubicBezTo>
                    <a:cubicBezTo>
                      <a:pt x="127" y="361"/>
                      <a:pt x="121" y="360"/>
                      <a:pt x="117" y="359"/>
                    </a:cubicBezTo>
                    <a:cubicBezTo>
                      <a:pt x="112" y="357"/>
                      <a:pt x="108" y="356"/>
                      <a:pt x="106" y="355"/>
                    </a:cubicBezTo>
                    <a:cubicBezTo>
                      <a:pt x="102" y="355"/>
                      <a:pt x="100" y="353"/>
                      <a:pt x="98" y="351"/>
                    </a:cubicBezTo>
                    <a:cubicBezTo>
                      <a:pt x="96" y="349"/>
                      <a:pt x="94" y="346"/>
                      <a:pt x="93" y="343"/>
                    </a:cubicBezTo>
                    <a:cubicBezTo>
                      <a:pt x="92" y="340"/>
                      <a:pt x="91" y="337"/>
                      <a:pt x="91" y="334"/>
                    </a:cubicBezTo>
                    <a:cubicBezTo>
                      <a:pt x="91" y="331"/>
                      <a:pt x="91" y="329"/>
                      <a:pt x="91" y="326"/>
                    </a:cubicBezTo>
                    <a:cubicBezTo>
                      <a:pt x="91" y="315"/>
                      <a:pt x="91" y="315"/>
                      <a:pt x="91" y="315"/>
                    </a:cubicBezTo>
                    <a:lnTo>
                      <a:pt x="180" y="316"/>
                    </a:lnTo>
                    <a:close/>
                    <a:moveTo>
                      <a:pt x="258" y="81"/>
                    </a:moveTo>
                    <a:cubicBezTo>
                      <a:pt x="264" y="96"/>
                      <a:pt x="267" y="110"/>
                      <a:pt x="268" y="122"/>
                    </a:cubicBezTo>
                    <a:cubicBezTo>
                      <a:pt x="269" y="135"/>
                      <a:pt x="269" y="147"/>
                      <a:pt x="266" y="158"/>
                    </a:cubicBezTo>
                    <a:cubicBezTo>
                      <a:pt x="264" y="169"/>
                      <a:pt x="260" y="179"/>
                      <a:pt x="256" y="187"/>
                    </a:cubicBezTo>
                    <a:cubicBezTo>
                      <a:pt x="251" y="196"/>
                      <a:pt x="247" y="203"/>
                      <a:pt x="242" y="210"/>
                    </a:cubicBezTo>
                    <a:cubicBezTo>
                      <a:pt x="237" y="216"/>
                      <a:pt x="232" y="222"/>
                      <a:pt x="228" y="226"/>
                    </a:cubicBezTo>
                    <a:cubicBezTo>
                      <a:pt x="224" y="230"/>
                      <a:pt x="221" y="233"/>
                      <a:pt x="219" y="234"/>
                    </a:cubicBezTo>
                    <a:cubicBezTo>
                      <a:pt x="217" y="236"/>
                      <a:pt x="214" y="238"/>
                      <a:pt x="212" y="239"/>
                    </a:cubicBezTo>
                    <a:cubicBezTo>
                      <a:pt x="210" y="240"/>
                      <a:pt x="208" y="241"/>
                      <a:pt x="207" y="242"/>
                    </a:cubicBezTo>
                    <a:cubicBezTo>
                      <a:pt x="205" y="243"/>
                      <a:pt x="204" y="243"/>
                      <a:pt x="202" y="244"/>
                    </a:cubicBezTo>
                    <a:cubicBezTo>
                      <a:pt x="201" y="245"/>
                      <a:pt x="200" y="247"/>
                      <a:pt x="198" y="249"/>
                    </a:cubicBezTo>
                    <a:cubicBezTo>
                      <a:pt x="195" y="254"/>
                      <a:pt x="193" y="258"/>
                      <a:pt x="191" y="262"/>
                    </a:cubicBezTo>
                    <a:cubicBezTo>
                      <a:pt x="189" y="267"/>
                      <a:pt x="188" y="271"/>
                      <a:pt x="187" y="275"/>
                    </a:cubicBezTo>
                    <a:cubicBezTo>
                      <a:pt x="185" y="278"/>
                      <a:pt x="184" y="281"/>
                      <a:pt x="183" y="283"/>
                    </a:cubicBezTo>
                    <a:cubicBezTo>
                      <a:pt x="181" y="285"/>
                      <a:pt x="180" y="287"/>
                      <a:pt x="178" y="289"/>
                    </a:cubicBezTo>
                    <a:cubicBezTo>
                      <a:pt x="176" y="291"/>
                      <a:pt x="174" y="292"/>
                      <a:pt x="172" y="293"/>
                    </a:cubicBezTo>
                    <a:cubicBezTo>
                      <a:pt x="93" y="293"/>
                      <a:pt x="93" y="293"/>
                      <a:pt x="93" y="293"/>
                    </a:cubicBezTo>
                    <a:cubicBezTo>
                      <a:pt x="92" y="292"/>
                      <a:pt x="90" y="291"/>
                      <a:pt x="88" y="289"/>
                    </a:cubicBezTo>
                    <a:cubicBezTo>
                      <a:pt x="86" y="287"/>
                      <a:pt x="85" y="285"/>
                      <a:pt x="83" y="282"/>
                    </a:cubicBezTo>
                    <a:cubicBezTo>
                      <a:pt x="81" y="280"/>
                      <a:pt x="80" y="276"/>
                      <a:pt x="79" y="272"/>
                    </a:cubicBezTo>
                    <a:cubicBezTo>
                      <a:pt x="76" y="265"/>
                      <a:pt x="73" y="260"/>
                      <a:pt x="70" y="256"/>
                    </a:cubicBezTo>
                    <a:cubicBezTo>
                      <a:pt x="66" y="251"/>
                      <a:pt x="62" y="247"/>
                      <a:pt x="57" y="243"/>
                    </a:cubicBezTo>
                    <a:cubicBezTo>
                      <a:pt x="53" y="240"/>
                      <a:pt x="48" y="237"/>
                      <a:pt x="43" y="232"/>
                    </a:cubicBezTo>
                    <a:cubicBezTo>
                      <a:pt x="39" y="227"/>
                      <a:pt x="34" y="221"/>
                      <a:pt x="29" y="215"/>
                    </a:cubicBezTo>
                    <a:cubicBezTo>
                      <a:pt x="24" y="208"/>
                      <a:pt x="20" y="201"/>
                      <a:pt x="15" y="193"/>
                    </a:cubicBezTo>
                    <a:cubicBezTo>
                      <a:pt x="11" y="185"/>
                      <a:pt x="8" y="176"/>
                      <a:pt x="5" y="167"/>
                    </a:cubicBezTo>
                    <a:cubicBezTo>
                      <a:pt x="2" y="157"/>
                      <a:pt x="1" y="147"/>
                      <a:pt x="0" y="136"/>
                    </a:cubicBezTo>
                    <a:cubicBezTo>
                      <a:pt x="0" y="125"/>
                      <a:pt x="1" y="114"/>
                      <a:pt x="3" y="102"/>
                    </a:cubicBezTo>
                    <a:cubicBezTo>
                      <a:pt x="8" y="83"/>
                      <a:pt x="15" y="67"/>
                      <a:pt x="25" y="54"/>
                    </a:cubicBezTo>
                    <a:cubicBezTo>
                      <a:pt x="35" y="41"/>
                      <a:pt x="46" y="30"/>
                      <a:pt x="58" y="22"/>
                    </a:cubicBezTo>
                    <a:cubicBezTo>
                      <a:pt x="71" y="15"/>
                      <a:pt x="84" y="9"/>
                      <a:pt x="97" y="5"/>
                    </a:cubicBezTo>
                    <a:cubicBezTo>
                      <a:pt x="110" y="2"/>
                      <a:pt x="122" y="0"/>
                      <a:pt x="133" y="0"/>
                    </a:cubicBezTo>
                    <a:cubicBezTo>
                      <a:pt x="144" y="0"/>
                      <a:pt x="156" y="2"/>
                      <a:pt x="168" y="5"/>
                    </a:cubicBezTo>
                    <a:cubicBezTo>
                      <a:pt x="180" y="8"/>
                      <a:pt x="192" y="13"/>
                      <a:pt x="203" y="19"/>
                    </a:cubicBezTo>
                    <a:cubicBezTo>
                      <a:pt x="215" y="26"/>
                      <a:pt x="225" y="34"/>
                      <a:pt x="234" y="45"/>
                    </a:cubicBezTo>
                    <a:cubicBezTo>
                      <a:pt x="244" y="55"/>
                      <a:pt x="252" y="67"/>
                      <a:pt x="258" y="81"/>
                    </a:cubicBezTo>
                    <a:close/>
                    <a:moveTo>
                      <a:pt x="221" y="154"/>
                    </a:moveTo>
                    <a:cubicBezTo>
                      <a:pt x="232" y="113"/>
                      <a:pt x="218" y="81"/>
                      <a:pt x="181" y="59"/>
                    </a:cubicBezTo>
                    <a:cubicBezTo>
                      <a:pt x="175" y="55"/>
                      <a:pt x="168" y="52"/>
                      <a:pt x="160" y="50"/>
                    </a:cubicBezTo>
                    <a:cubicBezTo>
                      <a:pt x="151" y="48"/>
                      <a:pt x="143" y="46"/>
                      <a:pt x="134" y="46"/>
                    </a:cubicBezTo>
                    <a:cubicBezTo>
                      <a:pt x="126" y="46"/>
                      <a:pt x="117" y="48"/>
                      <a:pt x="109" y="50"/>
                    </a:cubicBezTo>
                    <a:cubicBezTo>
                      <a:pt x="100" y="52"/>
                      <a:pt x="93" y="55"/>
                      <a:pt x="86" y="60"/>
                    </a:cubicBezTo>
                    <a:cubicBezTo>
                      <a:pt x="70" y="71"/>
                      <a:pt x="59" y="83"/>
                      <a:pt x="53" y="96"/>
                    </a:cubicBezTo>
                    <a:cubicBezTo>
                      <a:pt x="47" y="109"/>
                      <a:pt x="45" y="123"/>
                      <a:pt x="45" y="138"/>
                    </a:cubicBezTo>
                    <a:cubicBezTo>
                      <a:pt x="45" y="146"/>
                      <a:pt x="47" y="153"/>
                      <a:pt x="49" y="160"/>
                    </a:cubicBezTo>
                    <a:cubicBezTo>
                      <a:pt x="52" y="166"/>
                      <a:pt x="55" y="172"/>
                      <a:pt x="58" y="177"/>
                    </a:cubicBezTo>
                    <a:cubicBezTo>
                      <a:pt x="62" y="183"/>
                      <a:pt x="65" y="187"/>
                      <a:pt x="69" y="191"/>
                    </a:cubicBezTo>
                    <a:cubicBezTo>
                      <a:pt x="73" y="195"/>
                      <a:pt x="76" y="199"/>
                      <a:pt x="79" y="202"/>
                    </a:cubicBezTo>
                    <a:cubicBezTo>
                      <a:pt x="85" y="208"/>
                      <a:pt x="90" y="213"/>
                      <a:pt x="95" y="218"/>
                    </a:cubicBezTo>
                    <a:cubicBezTo>
                      <a:pt x="99" y="223"/>
                      <a:pt x="103" y="229"/>
                      <a:pt x="105" y="236"/>
                    </a:cubicBezTo>
                    <a:cubicBezTo>
                      <a:pt x="108" y="243"/>
                      <a:pt x="112" y="247"/>
                      <a:pt x="118" y="248"/>
                    </a:cubicBezTo>
                    <a:cubicBezTo>
                      <a:pt x="123" y="250"/>
                      <a:pt x="128" y="251"/>
                      <a:pt x="133" y="251"/>
                    </a:cubicBezTo>
                    <a:cubicBezTo>
                      <a:pt x="139" y="251"/>
                      <a:pt x="145" y="249"/>
                      <a:pt x="151" y="247"/>
                    </a:cubicBezTo>
                    <a:cubicBezTo>
                      <a:pt x="157" y="244"/>
                      <a:pt x="161" y="240"/>
                      <a:pt x="163" y="234"/>
                    </a:cubicBezTo>
                    <a:cubicBezTo>
                      <a:pt x="165" y="231"/>
                      <a:pt x="167" y="227"/>
                      <a:pt x="171" y="222"/>
                    </a:cubicBezTo>
                    <a:cubicBezTo>
                      <a:pt x="174" y="217"/>
                      <a:pt x="180" y="210"/>
                      <a:pt x="187" y="202"/>
                    </a:cubicBezTo>
                    <a:cubicBezTo>
                      <a:pt x="191" y="197"/>
                      <a:pt x="195" y="193"/>
                      <a:pt x="198" y="190"/>
                    </a:cubicBezTo>
                    <a:cubicBezTo>
                      <a:pt x="202" y="187"/>
                      <a:pt x="205" y="183"/>
                      <a:pt x="208" y="180"/>
                    </a:cubicBezTo>
                    <a:cubicBezTo>
                      <a:pt x="211" y="176"/>
                      <a:pt x="214" y="173"/>
                      <a:pt x="216" y="169"/>
                    </a:cubicBezTo>
                    <a:cubicBezTo>
                      <a:pt x="218" y="165"/>
                      <a:pt x="220" y="160"/>
                      <a:pt x="221" y="154"/>
                    </a:cubicBezTo>
                    <a:close/>
                    <a:moveTo>
                      <a:pt x="221" y="154"/>
                    </a:moveTo>
                    <a:cubicBezTo>
                      <a:pt x="221" y="154"/>
                      <a:pt x="221" y="154"/>
                      <a:pt x="221" y="154"/>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651375" y="1304925"/>
              <a:ext cx="876300" cy="876300"/>
              <a:chOff x="4479925" y="1304925"/>
              <a:chExt cx="876300" cy="876300"/>
            </a:xfrm>
          </p:grpSpPr>
          <p:grpSp>
            <p:nvGrpSpPr>
              <p:cNvPr id="8" name="组合 27"/>
              <p:cNvGrpSpPr/>
              <p:nvPr/>
            </p:nvGrpSpPr>
            <p:grpSpPr>
              <a:xfrm rot="3600000">
                <a:off x="4479925" y="1304925"/>
                <a:ext cx="876300" cy="876300"/>
                <a:chOff x="2613025" y="1343025"/>
                <a:chExt cx="876300" cy="876300"/>
              </a:xfrm>
            </p:grpSpPr>
            <p:sp>
              <p:nvSpPr>
                <p:cNvPr id="30" name="任意多边形 29"/>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4">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29" name="Freeform 9"/>
              <p:cNvSpPr>
                <a:spLocks noEditPoints="1"/>
              </p:cNvSpPr>
              <p:nvPr/>
            </p:nvSpPr>
            <p:spPr bwMode="auto">
              <a:xfrm>
                <a:off x="4980524" y="1477491"/>
                <a:ext cx="160850" cy="153666"/>
              </a:xfrm>
              <a:custGeom>
                <a:avLst/>
                <a:gdLst>
                  <a:gd name="T0" fmla="*/ 257 w 345"/>
                  <a:gd name="T1" fmla="*/ 155 h 330"/>
                  <a:gd name="T2" fmla="*/ 173 w 345"/>
                  <a:gd name="T3" fmla="*/ 243 h 330"/>
                  <a:gd name="T4" fmla="*/ 89 w 345"/>
                  <a:gd name="T5" fmla="*/ 155 h 330"/>
                  <a:gd name="T6" fmla="*/ 76 w 345"/>
                  <a:gd name="T7" fmla="*/ 140 h 330"/>
                  <a:gd name="T8" fmla="*/ 76 w 345"/>
                  <a:gd name="T9" fmla="*/ 103 h 330"/>
                  <a:gd name="T10" fmla="*/ 89 w 345"/>
                  <a:gd name="T11" fmla="*/ 90 h 330"/>
                  <a:gd name="T12" fmla="*/ 89 w 345"/>
                  <a:gd name="T13" fmla="*/ 90 h 330"/>
                  <a:gd name="T14" fmla="*/ 89 w 345"/>
                  <a:gd name="T15" fmla="*/ 90 h 330"/>
                  <a:gd name="T16" fmla="*/ 87 w 345"/>
                  <a:gd name="T17" fmla="*/ 62 h 330"/>
                  <a:gd name="T18" fmla="*/ 103 w 345"/>
                  <a:gd name="T19" fmla="*/ 50 h 330"/>
                  <a:gd name="T20" fmla="*/ 115 w 345"/>
                  <a:gd name="T21" fmla="*/ 2 h 330"/>
                  <a:gd name="T22" fmla="*/ 170 w 345"/>
                  <a:gd name="T23" fmla="*/ 11 h 330"/>
                  <a:gd name="T24" fmla="*/ 228 w 345"/>
                  <a:gd name="T25" fmla="*/ 19 h 330"/>
                  <a:gd name="T26" fmla="*/ 244 w 345"/>
                  <a:gd name="T27" fmla="*/ 43 h 330"/>
                  <a:gd name="T28" fmla="*/ 262 w 345"/>
                  <a:gd name="T29" fmla="*/ 50 h 330"/>
                  <a:gd name="T30" fmla="*/ 257 w 345"/>
                  <a:gd name="T31" fmla="*/ 90 h 330"/>
                  <a:gd name="T32" fmla="*/ 256 w 345"/>
                  <a:gd name="T33" fmla="*/ 90 h 330"/>
                  <a:gd name="T34" fmla="*/ 257 w 345"/>
                  <a:gd name="T35" fmla="*/ 90 h 330"/>
                  <a:gd name="T36" fmla="*/ 270 w 345"/>
                  <a:gd name="T37" fmla="*/ 103 h 330"/>
                  <a:gd name="T38" fmla="*/ 270 w 345"/>
                  <a:gd name="T39" fmla="*/ 140 h 330"/>
                  <a:gd name="T40" fmla="*/ 257 w 345"/>
                  <a:gd name="T41" fmla="*/ 155 h 330"/>
                  <a:gd name="T42" fmla="*/ 195 w 345"/>
                  <a:gd name="T43" fmla="*/ 330 h 330"/>
                  <a:gd name="T44" fmla="*/ 195 w 345"/>
                  <a:gd name="T45" fmla="*/ 308 h 330"/>
                  <a:gd name="T46" fmla="*/ 173 w 345"/>
                  <a:gd name="T47" fmla="*/ 276 h 330"/>
                  <a:gd name="T48" fmla="*/ 151 w 345"/>
                  <a:gd name="T49" fmla="*/ 308 h 330"/>
                  <a:gd name="T50" fmla="*/ 151 w 345"/>
                  <a:gd name="T51" fmla="*/ 330 h 330"/>
                  <a:gd name="T52" fmla="*/ 0 w 345"/>
                  <a:gd name="T53" fmla="*/ 330 h 330"/>
                  <a:gd name="T54" fmla="*/ 65 w 345"/>
                  <a:gd name="T55" fmla="*/ 243 h 330"/>
                  <a:gd name="T56" fmla="*/ 151 w 345"/>
                  <a:gd name="T57" fmla="*/ 243 h 330"/>
                  <a:gd name="T58" fmla="*/ 162 w 345"/>
                  <a:gd name="T59" fmla="*/ 243 h 330"/>
                  <a:gd name="T60" fmla="*/ 151 w 345"/>
                  <a:gd name="T61" fmla="*/ 254 h 330"/>
                  <a:gd name="T62" fmla="*/ 162 w 345"/>
                  <a:gd name="T63" fmla="*/ 265 h 330"/>
                  <a:gd name="T64" fmla="*/ 184 w 345"/>
                  <a:gd name="T65" fmla="*/ 265 h 330"/>
                  <a:gd name="T66" fmla="*/ 195 w 345"/>
                  <a:gd name="T67" fmla="*/ 254 h 330"/>
                  <a:gd name="T68" fmla="*/ 184 w 345"/>
                  <a:gd name="T69" fmla="*/ 243 h 330"/>
                  <a:gd name="T70" fmla="*/ 195 w 345"/>
                  <a:gd name="T71" fmla="*/ 243 h 330"/>
                  <a:gd name="T72" fmla="*/ 281 w 345"/>
                  <a:gd name="T73" fmla="*/ 243 h 330"/>
                  <a:gd name="T74" fmla="*/ 345 w 345"/>
                  <a:gd name="T75" fmla="*/ 330 h 330"/>
                  <a:gd name="T76" fmla="*/ 195 w 345"/>
                  <a:gd name="T77" fmla="*/ 330 h 330"/>
                  <a:gd name="T78" fmla="*/ 195 w 345"/>
                  <a:gd name="T79" fmla="*/ 330 h 330"/>
                  <a:gd name="T80" fmla="*/ 195 w 345"/>
                  <a:gd name="T81" fmla="*/ 33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5" h="330">
                    <a:moveTo>
                      <a:pt x="257" y="155"/>
                    </a:moveTo>
                    <a:cubicBezTo>
                      <a:pt x="247" y="198"/>
                      <a:pt x="210" y="243"/>
                      <a:pt x="173" y="243"/>
                    </a:cubicBezTo>
                    <a:cubicBezTo>
                      <a:pt x="136" y="243"/>
                      <a:pt x="99" y="198"/>
                      <a:pt x="89" y="155"/>
                    </a:cubicBezTo>
                    <a:cubicBezTo>
                      <a:pt x="81" y="153"/>
                      <a:pt x="76" y="150"/>
                      <a:pt x="76" y="140"/>
                    </a:cubicBezTo>
                    <a:cubicBezTo>
                      <a:pt x="76" y="103"/>
                      <a:pt x="76" y="103"/>
                      <a:pt x="76" y="103"/>
                    </a:cubicBezTo>
                    <a:cubicBezTo>
                      <a:pt x="76" y="94"/>
                      <a:pt x="81" y="91"/>
                      <a:pt x="89" y="90"/>
                    </a:cubicBezTo>
                    <a:cubicBezTo>
                      <a:pt x="89" y="90"/>
                      <a:pt x="89" y="90"/>
                      <a:pt x="89" y="90"/>
                    </a:cubicBezTo>
                    <a:cubicBezTo>
                      <a:pt x="89" y="90"/>
                      <a:pt x="89" y="90"/>
                      <a:pt x="89" y="90"/>
                    </a:cubicBezTo>
                    <a:cubicBezTo>
                      <a:pt x="89" y="90"/>
                      <a:pt x="83" y="67"/>
                      <a:pt x="87" y="62"/>
                    </a:cubicBezTo>
                    <a:cubicBezTo>
                      <a:pt x="91" y="57"/>
                      <a:pt x="101" y="56"/>
                      <a:pt x="103" y="50"/>
                    </a:cubicBezTo>
                    <a:cubicBezTo>
                      <a:pt x="105" y="45"/>
                      <a:pt x="108" y="3"/>
                      <a:pt x="115" y="2"/>
                    </a:cubicBezTo>
                    <a:cubicBezTo>
                      <a:pt x="123" y="0"/>
                      <a:pt x="159" y="10"/>
                      <a:pt x="170" y="11"/>
                    </a:cubicBezTo>
                    <a:cubicBezTo>
                      <a:pt x="181" y="13"/>
                      <a:pt x="222" y="15"/>
                      <a:pt x="228" y="19"/>
                    </a:cubicBezTo>
                    <a:cubicBezTo>
                      <a:pt x="234" y="23"/>
                      <a:pt x="239" y="38"/>
                      <a:pt x="244" y="43"/>
                    </a:cubicBezTo>
                    <a:cubicBezTo>
                      <a:pt x="249" y="49"/>
                      <a:pt x="259" y="44"/>
                      <a:pt x="262" y="50"/>
                    </a:cubicBezTo>
                    <a:cubicBezTo>
                      <a:pt x="265" y="56"/>
                      <a:pt x="257" y="90"/>
                      <a:pt x="257" y="90"/>
                    </a:cubicBezTo>
                    <a:cubicBezTo>
                      <a:pt x="256" y="90"/>
                      <a:pt x="256" y="90"/>
                      <a:pt x="256" y="90"/>
                    </a:cubicBezTo>
                    <a:cubicBezTo>
                      <a:pt x="257" y="90"/>
                      <a:pt x="257" y="90"/>
                      <a:pt x="257" y="90"/>
                    </a:cubicBezTo>
                    <a:cubicBezTo>
                      <a:pt x="264" y="91"/>
                      <a:pt x="270" y="94"/>
                      <a:pt x="270" y="103"/>
                    </a:cubicBezTo>
                    <a:cubicBezTo>
                      <a:pt x="270" y="140"/>
                      <a:pt x="270" y="140"/>
                      <a:pt x="270" y="140"/>
                    </a:cubicBezTo>
                    <a:cubicBezTo>
                      <a:pt x="270" y="149"/>
                      <a:pt x="264" y="153"/>
                      <a:pt x="257" y="155"/>
                    </a:cubicBezTo>
                    <a:close/>
                    <a:moveTo>
                      <a:pt x="195" y="330"/>
                    </a:moveTo>
                    <a:cubicBezTo>
                      <a:pt x="195" y="308"/>
                      <a:pt x="195" y="308"/>
                      <a:pt x="195" y="308"/>
                    </a:cubicBezTo>
                    <a:cubicBezTo>
                      <a:pt x="195" y="296"/>
                      <a:pt x="185" y="276"/>
                      <a:pt x="173" y="276"/>
                    </a:cubicBezTo>
                    <a:cubicBezTo>
                      <a:pt x="161" y="276"/>
                      <a:pt x="151" y="296"/>
                      <a:pt x="151" y="308"/>
                    </a:cubicBezTo>
                    <a:cubicBezTo>
                      <a:pt x="151" y="330"/>
                      <a:pt x="151" y="330"/>
                      <a:pt x="151" y="330"/>
                    </a:cubicBezTo>
                    <a:cubicBezTo>
                      <a:pt x="0" y="330"/>
                      <a:pt x="0" y="330"/>
                      <a:pt x="0" y="330"/>
                    </a:cubicBezTo>
                    <a:cubicBezTo>
                      <a:pt x="0" y="330"/>
                      <a:pt x="53" y="243"/>
                      <a:pt x="65" y="243"/>
                    </a:cubicBezTo>
                    <a:cubicBezTo>
                      <a:pt x="151" y="243"/>
                      <a:pt x="151" y="243"/>
                      <a:pt x="151" y="243"/>
                    </a:cubicBezTo>
                    <a:cubicBezTo>
                      <a:pt x="162" y="243"/>
                      <a:pt x="162" y="243"/>
                      <a:pt x="162" y="243"/>
                    </a:cubicBezTo>
                    <a:cubicBezTo>
                      <a:pt x="156" y="243"/>
                      <a:pt x="151" y="248"/>
                      <a:pt x="151" y="254"/>
                    </a:cubicBezTo>
                    <a:cubicBezTo>
                      <a:pt x="151" y="260"/>
                      <a:pt x="156" y="265"/>
                      <a:pt x="162" y="265"/>
                    </a:cubicBezTo>
                    <a:cubicBezTo>
                      <a:pt x="184" y="265"/>
                      <a:pt x="184" y="265"/>
                      <a:pt x="184" y="265"/>
                    </a:cubicBezTo>
                    <a:cubicBezTo>
                      <a:pt x="190" y="265"/>
                      <a:pt x="195" y="260"/>
                      <a:pt x="195" y="254"/>
                    </a:cubicBezTo>
                    <a:cubicBezTo>
                      <a:pt x="195" y="248"/>
                      <a:pt x="190" y="243"/>
                      <a:pt x="184" y="243"/>
                    </a:cubicBezTo>
                    <a:cubicBezTo>
                      <a:pt x="195" y="243"/>
                      <a:pt x="195" y="243"/>
                      <a:pt x="195" y="243"/>
                    </a:cubicBezTo>
                    <a:cubicBezTo>
                      <a:pt x="281" y="243"/>
                      <a:pt x="281" y="243"/>
                      <a:pt x="281" y="243"/>
                    </a:cubicBezTo>
                    <a:cubicBezTo>
                      <a:pt x="292" y="243"/>
                      <a:pt x="345" y="330"/>
                      <a:pt x="345" y="330"/>
                    </a:cubicBezTo>
                    <a:cubicBezTo>
                      <a:pt x="195" y="330"/>
                      <a:pt x="195" y="330"/>
                      <a:pt x="195" y="330"/>
                    </a:cubicBezTo>
                    <a:close/>
                    <a:moveTo>
                      <a:pt x="195" y="330"/>
                    </a:moveTo>
                    <a:cubicBezTo>
                      <a:pt x="195" y="330"/>
                      <a:pt x="195" y="330"/>
                      <a:pt x="195" y="330"/>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9" name="组合 7"/>
            <p:cNvGrpSpPr/>
            <p:nvPr/>
          </p:nvGrpSpPr>
          <p:grpSpPr>
            <a:xfrm>
              <a:off x="5252893" y="2200276"/>
              <a:ext cx="876300" cy="876300"/>
              <a:chOff x="5081443" y="2200276"/>
              <a:chExt cx="876300" cy="876300"/>
            </a:xfrm>
          </p:grpSpPr>
          <p:grpSp>
            <p:nvGrpSpPr>
              <p:cNvPr id="10" name="组合 23"/>
              <p:cNvGrpSpPr/>
              <p:nvPr/>
            </p:nvGrpSpPr>
            <p:grpSpPr>
              <a:xfrm rot="7200000">
                <a:off x="5081443" y="2200276"/>
                <a:ext cx="876300" cy="876300"/>
                <a:chOff x="2613025" y="1343025"/>
                <a:chExt cx="876300" cy="876300"/>
              </a:xfrm>
            </p:grpSpPr>
            <p:sp>
              <p:nvSpPr>
                <p:cNvPr id="26" name="任意多边形 25"/>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25" name="Freeform 13"/>
              <p:cNvSpPr>
                <a:spLocks noEditPoints="1"/>
              </p:cNvSpPr>
              <p:nvPr/>
            </p:nvSpPr>
            <p:spPr bwMode="auto">
              <a:xfrm>
                <a:off x="5672116" y="2555231"/>
                <a:ext cx="195284" cy="195284"/>
              </a:xfrm>
              <a:custGeom>
                <a:avLst/>
                <a:gdLst>
                  <a:gd name="T0" fmla="*/ 349 w 360"/>
                  <a:gd name="T1" fmla="*/ 70 h 360"/>
                  <a:gd name="T2" fmla="*/ 349 w 360"/>
                  <a:gd name="T3" fmla="*/ 290 h 360"/>
                  <a:gd name="T4" fmla="*/ 290 w 360"/>
                  <a:gd name="T5" fmla="*/ 350 h 360"/>
                  <a:gd name="T6" fmla="*/ 70 w 360"/>
                  <a:gd name="T7" fmla="*/ 349 h 360"/>
                  <a:gd name="T8" fmla="*/ 11 w 360"/>
                  <a:gd name="T9" fmla="*/ 290 h 360"/>
                  <a:gd name="T10" fmla="*/ 11 w 360"/>
                  <a:gd name="T11" fmla="*/ 70 h 360"/>
                  <a:gd name="T12" fmla="*/ 70 w 360"/>
                  <a:gd name="T13" fmla="*/ 11 h 360"/>
                  <a:gd name="T14" fmla="*/ 290 w 360"/>
                  <a:gd name="T15" fmla="*/ 11 h 360"/>
                  <a:gd name="T16" fmla="*/ 349 w 360"/>
                  <a:gd name="T17" fmla="*/ 70 h 360"/>
                  <a:gd name="T18" fmla="*/ 349 w 360"/>
                  <a:gd name="T19" fmla="*/ 70 h 360"/>
                  <a:gd name="T20" fmla="*/ 125 w 360"/>
                  <a:gd name="T21" fmla="*/ 49 h 360"/>
                  <a:gd name="T22" fmla="*/ 90 w 360"/>
                  <a:gd name="T23" fmla="*/ 84 h 360"/>
                  <a:gd name="T24" fmla="*/ 125 w 360"/>
                  <a:gd name="T25" fmla="*/ 118 h 360"/>
                  <a:gd name="T26" fmla="*/ 142 w 360"/>
                  <a:gd name="T27" fmla="*/ 114 h 360"/>
                  <a:gd name="T28" fmla="*/ 219 w 360"/>
                  <a:gd name="T29" fmla="*/ 114 h 360"/>
                  <a:gd name="T30" fmla="*/ 236 w 360"/>
                  <a:gd name="T31" fmla="*/ 119 h 360"/>
                  <a:gd name="T32" fmla="*/ 270 w 360"/>
                  <a:gd name="T33" fmla="*/ 84 h 360"/>
                  <a:gd name="T34" fmla="*/ 236 w 360"/>
                  <a:gd name="T35" fmla="*/ 49 h 360"/>
                  <a:gd name="T36" fmla="*/ 219 w 360"/>
                  <a:gd name="T37" fmla="*/ 54 h 360"/>
                  <a:gd name="T38" fmla="*/ 142 w 360"/>
                  <a:gd name="T39" fmla="*/ 54 h 360"/>
                  <a:gd name="T40" fmla="*/ 125 w 360"/>
                  <a:gd name="T41" fmla="*/ 49 h 360"/>
                  <a:gd name="T42" fmla="*/ 125 w 360"/>
                  <a:gd name="T43" fmla="*/ 49 h 360"/>
                  <a:gd name="T44" fmla="*/ 291 w 360"/>
                  <a:gd name="T45" fmla="*/ 215 h 360"/>
                  <a:gd name="T46" fmla="*/ 326 w 360"/>
                  <a:gd name="T47" fmla="*/ 180 h 360"/>
                  <a:gd name="T48" fmla="*/ 291 w 360"/>
                  <a:gd name="T49" fmla="*/ 146 h 360"/>
                  <a:gd name="T50" fmla="*/ 274 w 360"/>
                  <a:gd name="T51" fmla="*/ 150 h 360"/>
                  <a:gd name="T52" fmla="*/ 192 w 360"/>
                  <a:gd name="T53" fmla="*/ 155 h 360"/>
                  <a:gd name="T54" fmla="*/ 188 w 360"/>
                  <a:gd name="T55" fmla="*/ 154 h 360"/>
                  <a:gd name="T56" fmla="*/ 180 w 360"/>
                  <a:gd name="T57" fmla="*/ 152 h 360"/>
                  <a:gd name="T58" fmla="*/ 173 w 360"/>
                  <a:gd name="T59" fmla="*/ 153 h 360"/>
                  <a:gd name="T60" fmla="*/ 168 w 360"/>
                  <a:gd name="T61" fmla="*/ 155 h 360"/>
                  <a:gd name="T62" fmla="*/ 86 w 360"/>
                  <a:gd name="T63" fmla="*/ 150 h 360"/>
                  <a:gd name="T64" fmla="*/ 69 w 360"/>
                  <a:gd name="T65" fmla="*/ 145 h 360"/>
                  <a:gd name="T66" fmla="*/ 35 w 360"/>
                  <a:gd name="T67" fmla="*/ 180 h 360"/>
                  <a:gd name="T68" fmla="*/ 69 w 360"/>
                  <a:gd name="T69" fmla="*/ 215 h 360"/>
                  <a:gd name="T70" fmla="*/ 86 w 360"/>
                  <a:gd name="T71" fmla="*/ 210 h 360"/>
                  <a:gd name="T72" fmla="*/ 147 w 360"/>
                  <a:gd name="T73" fmla="*/ 198 h 360"/>
                  <a:gd name="T74" fmla="*/ 141 w 360"/>
                  <a:gd name="T75" fmla="*/ 209 h 360"/>
                  <a:gd name="T76" fmla="*/ 96 w 360"/>
                  <a:gd name="T77" fmla="*/ 251 h 360"/>
                  <a:gd name="T78" fmla="*/ 86 w 360"/>
                  <a:gd name="T79" fmla="*/ 276 h 360"/>
                  <a:gd name="T80" fmla="*/ 120 w 360"/>
                  <a:gd name="T81" fmla="*/ 311 h 360"/>
                  <a:gd name="T82" fmla="*/ 133 w 360"/>
                  <a:gd name="T83" fmla="*/ 309 h 360"/>
                  <a:gd name="T84" fmla="*/ 211 w 360"/>
                  <a:gd name="T85" fmla="*/ 275 h 360"/>
                  <a:gd name="T86" fmla="*/ 217 w 360"/>
                  <a:gd name="T87" fmla="*/ 288 h 360"/>
                  <a:gd name="T88" fmla="*/ 246 w 360"/>
                  <a:gd name="T89" fmla="*/ 311 h 360"/>
                  <a:gd name="T90" fmla="*/ 276 w 360"/>
                  <a:gd name="T91" fmla="*/ 275 h 360"/>
                  <a:gd name="T92" fmla="*/ 223 w 360"/>
                  <a:gd name="T93" fmla="*/ 246 h 360"/>
                  <a:gd name="T94" fmla="*/ 149 w 360"/>
                  <a:gd name="T95" fmla="*/ 262 h 360"/>
                  <a:gd name="T96" fmla="*/ 146 w 360"/>
                  <a:gd name="T97" fmla="*/ 257 h 360"/>
                  <a:gd name="T98" fmla="*/ 191 w 360"/>
                  <a:gd name="T99" fmla="*/ 201 h 360"/>
                  <a:gd name="T100" fmla="*/ 274 w 360"/>
                  <a:gd name="T101" fmla="*/ 210 h 360"/>
                  <a:gd name="T102" fmla="*/ 291 w 360"/>
                  <a:gd name="T103" fmla="*/ 215 h 360"/>
                  <a:gd name="T104" fmla="*/ 291 w 360"/>
                  <a:gd name="T105" fmla="*/ 215 h 360"/>
                  <a:gd name="T106" fmla="*/ 291 w 360"/>
                  <a:gd name="T107" fmla="*/ 215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60">
                    <a:moveTo>
                      <a:pt x="349" y="70"/>
                    </a:moveTo>
                    <a:cubicBezTo>
                      <a:pt x="360" y="129"/>
                      <a:pt x="360" y="230"/>
                      <a:pt x="349" y="290"/>
                    </a:cubicBezTo>
                    <a:cubicBezTo>
                      <a:pt x="342" y="332"/>
                      <a:pt x="333" y="342"/>
                      <a:pt x="290" y="350"/>
                    </a:cubicBezTo>
                    <a:cubicBezTo>
                      <a:pt x="231" y="359"/>
                      <a:pt x="131" y="360"/>
                      <a:pt x="70" y="349"/>
                    </a:cubicBezTo>
                    <a:cubicBezTo>
                      <a:pt x="28" y="342"/>
                      <a:pt x="18" y="333"/>
                      <a:pt x="11" y="290"/>
                    </a:cubicBezTo>
                    <a:cubicBezTo>
                      <a:pt x="0" y="231"/>
                      <a:pt x="0" y="130"/>
                      <a:pt x="11" y="70"/>
                    </a:cubicBezTo>
                    <a:cubicBezTo>
                      <a:pt x="18" y="28"/>
                      <a:pt x="27" y="18"/>
                      <a:pt x="70" y="11"/>
                    </a:cubicBezTo>
                    <a:cubicBezTo>
                      <a:pt x="129" y="0"/>
                      <a:pt x="230" y="1"/>
                      <a:pt x="290" y="11"/>
                    </a:cubicBezTo>
                    <a:cubicBezTo>
                      <a:pt x="333" y="19"/>
                      <a:pt x="342" y="27"/>
                      <a:pt x="349" y="70"/>
                    </a:cubicBezTo>
                    <a:cubicBezTo>
                      <a:pt x="349" y="70"/>
                      <a:pt x="349" y="70"/>
                      <a:pt x="349" y="70"/>
                    </a:cubicBezTo>
                    <a:close/>
                    <a:moveTo>
                      <a:pt x="125" y="49"/>
                    </a:moveTo>
                    <a:cubicBezTo>
                      <a:pt x="106" y="49"/>
                      <a:pt x="90" y="65"/>
                      <a:pt x="90" y="84"/>
                    </a:cubicBezTo>
                    <a:cubicBezTo>
                      <a:pt x="90" y="103"/>
                      <a:pt x="106" y="118"/>
                      <a:pt x="125" y="118"/>
                    </a:cubicBezTo>
                    <a:cubicBezTo>
                      <a:pt x="131" y="118"/>
                      <a:pt x="137" y="117"/>
                      <a:pt x="142" y="114"/>
                    </a:cubicBezTo>
                    <a:cubicBezTo>
                      <a:pt x="179" y="93"/>
                      <a:pt x="182" y="92"/>
                      <a:pt x="219" y="114"/>
                    </a:cubicBezTo>
                    <a:cubicBezTo>
                      <a:pt x="224" y="117"/>
                      <a:pt x="230" y="119"/>
                      <a:pt x="236" y="119"/>
                    </a:cubicBezTo>
                    <a:cubicBezTo>
                      <a:pt x="255" y="119"/>
                      <a:pt x="270" y="103"/>
                      <a:pt x="270" y="84"/>
                    </a:cubicBezTo>
                    <a:cubicBezTo>
                      <a:pt x="270" y="65"/>
                      <a:pt x="255" y="49"/>
                      <a:pt x="236" y="49"/>
                    </a:cubicBezTo>
                    <a:cubicBezTo>
                      <a:pt x="230" y="49"/>
                      <a:pt x="224" y="51"/>
                      <a:pt x="219" y="54"/>
                    </a:cubicBezTo>
                    <a:cubicBezTo>
                      <a:pt x="181" y="75"/>
                      <a:pt x="180" y="75"/>
                      <a:pt x="142" y="54"/>
                    </a:cubicBezTo>
                    <a:cubicBezTo>
                      <a:pt x="137" y="51"/>
                      <a:pt x="131" y="49"/>
                      <a:pt x="125" y="49"/>
                    </a:cubicBezTo>
                    <a:cubicBezTo>
                      <a:pt x="125" y="49"/>
                      <a:pt x="125" y="49"/>
                      <a:pt x="125" y="49"/>
                    </a:cubicBezTo>
                    <a:close/>
                    <a:moveTo>
                      <a:pt x="291" y="215"/>
                    </a:moveTo>
                    <a:cubicBezTo>
                      <a:pt x="310" y="215"/>
                      <a:pt x="326" y="199"/>
                      <a:pt x="326" y="180"/>
                    </a:cubicBezTo>
                    <a:cubicBezTo>
                      <a:pt x="326" y="161"/>
                      <a:pt x="310" y="146"/>
                      <a:pt x="291" y="146"/>
                    </a:cubicBezTo>
                    <a:cubicBezTo>
                      <a:pt x="285" y="146"/>
                      <a:pt x="279" y="147"/>
                      <a:pt x="274" y="150"/>
                    </a:cubicBezTo>
                    <a:cubicBezTo>
                      <a:pt x="237" y="171"/>
                      <a:pt x="223" y="168"/>
                      <a:pt x="192" y="155"/>
                    </a:cubicBezTo>
                    <a:cubicBezTo>
                      <a:pt x="188" y="154"/>
                      <a:pt x="188" y="154"/>
                      <a:pt x="188" y="154"/>
                    </a:cubicBezTo>
                    <a:cubicBezTo>
                      <a:pt x="185" y="153"/>
                      <a:pt x="183" y="152"/>
                      <a:pt x="180" y="152"/>
                    </a:cubicBezTo>
                    <a:cubicBezTo>
                      <a:pt x="178" y="152"/>
                      <a:pt x="176" y="153"/>
                      <a:pt x="173" y="153"/>
                    </a:cubicBezTo>
                    <a:cubicBezTo>
                      <a:pt x="168" y="155"/>
                      <a:pt x="168" y="155"/>
                      <a:pt x="168" y="155"/>
                    </a:cubicBezTo>
                    <a:cubicBezTo>
                      <a:pt x="136" y="168"/>
                      <a:pt x="124" y="171"/>
                      <a:pt x="86" y="150"/>
                    </a:cubicBezTo>
                    <a:cubicBezTo>
                      <a:pt x="81" y="147"/>
                      <a:pt x="75" y="145"/>
                      <a:pt x="69" y="145"/>
                    </a:cubicBezTo>
                    <a:cubicBezTo>
                      <a:pt x="50" y="145"/>
                      <a:pt x="35" y="161"/>
                      <a:pt x="35" y="180"/>
                    </a:cubicBezTo>
                    <a:cubicBezTo>
                      <a:pt x="35" y="199"/>
                      <a:pt x="50" y="215"/>
                      <a:pt x="69" y="215"/>
                    </a:cubicBezTo>
                    <a:cubicBezTo>
                      <a:pt x="75" y="215"/>
                      <a:pt x="81" y="213"/>
                      <a:pt x="86" y="210"/>
                    </a:cubicBezTo>
                    <a:cubicBezTo>
                      <a:pt x="121" y="190"/>
                      <a:pt x="140" y="191"/>
                      <a:pt x="147" y="198"/>
                    </a:cubicBezTo>
                    <a:cubicBezTo>
                      <a:pt x="150" y="199"/>
                      <a:pt x="147" y="201"/>
                      <a:pt x="141" y="209"/>
                    </a:cubicBezTo>
                    <a:cubicBezTo>
                      <a:pt x="132" y="220"/>
                      <a:pt x="113" y="235"/>
                      <a:pt x="96" y="251"/>
                    </a:cubicBezTo>
                    <a:cubicBezTo>
                      <a:pt x="89" y="258"/>
                      <a:pt x="86" y="266"/>
                      <a:pt x="86" y="276"/>
                    </a:cubicBezTo>
                    <a:cubicBezTo>
                      <a:pt x="86" y="295"/>
                      <a:pt x="101" y="311"/>
                      <a:pt x="120" y="311"/>
                    </a:cubicBezTo>
                    <a:cubicBezTo>
                      <a:pt x="124" y="311"/>
                      <a:pt x="129" y="310"/>
                      <a:pt x="133" y="309"/>
                    </a:cubicBezTo>
                    <a:cubicBezTo>
                      <a:pt x="166" y="300"/>
                      <a:pt x="193" y="284"/>
                      <a:pt x="211" y="275"/>
                    </a:cubicBezTo>
                    <a:cubicBezTo>
                      <a:pt x="215" y="273"/>
                      <a:pt x="213" y="277"/>
                      <a:pt x="217" y="288"/>
                    </a:cubicBezTo>
                    <a:cubicBezTo>
                      <a:pt x="221" y="297"/>
                      <a:pt x="231" y="310"/>
                      <a:pt x="246" y="311"/>
                    </a:cubicBezTo>
                    <a:cubicBezTo>
                      <a:pt x="269" y="313"/>
                      <a:pt x="281" y="294"/>
                      <a:pt x="276" y="275"/>
                    </a:cubicBezTo>
                    <a:cubicBezTo>
                      <a:pt x="270" y="252"/>
                      <a:pt x="247" y="236"/>
                      <a:pt x="223" y="246"/>
                    </a:cubicBezTo>
                    <a:cubicBezTo>
                      <a:pt x="197" y="256"/>
                      <a:pt x="174" y="262"/>
                      <a:pt x="149" y="262"/>
                    </a:cubicBezTo>
                    <a:cubicBezTo>
                      <a:pt x="144" y="261"/>
                      <a:pt x="145" y="260"/>
                      <a:pt x="146" y="257"/>
                    </a:cubicBezTo>
                    <a:cubicBezTo>
                      <a:pt x="149" y="245"/>
                      <a:pt x="168" y="213"/>
                      <a:pt x="191" y="201"/>
                    </a:cubicBezTo>
                    <a:cubicBezTo>
                      <a:pt x="214" y="191"/>
                      <a:pt x="233" y="187"/>
                      <a:pt x="274" y="210"/>
                    </a:cubicBezTo>
                    <a:cubicBezTo>
                      <a:pt x="279" y="213"/>
                      <a:pt x="285" y="215"/>
                      <a:pt x="291" y="215"/>
                    </a:cubicBezTo>
                    <a:close/>
                    <a:moveTo>
                      <a:pt x="291" y="215"/>
                    </a:moveTo>
                    <a:cubicBezTo>
                      <a:pt x="291" y="215"/>
                      <a:pt x="291" y="215"/>
                      <a:pt x="291" y="215"/>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11" name="组合 8"/>
            <p:cNvGrpSpPr/>
            <p:nvPr/>
          </p:nvGrpSpPr>
          <p:grpSpPr>
            <a:xfrm>
              <a:off x="4651375" y="3194050"/>
              <a:ext cx="876300" cy="876300"/>
              <a:chOff x="4479925" y="3194050"/>
              <a:chExt cx="876300" cy="876300"/>
            </a:xfrm>
          </p:grpSpPr>
          <p:grpSp>
            <p:nvGrpSpPr>
              <p:cNvPr id="12" name="组合 19"/>
              <p:cNvGrpSpPr/>
              <p:nvPr/>
            </p:nvGrpSpPr>
            <p:grpSpPr>
              <a:xfrm rot="10800000">
                <a:off x="4479925" y="3194050"/>
                <a:ext cx="876300" cy="876300"/>
                <a:chOff x="2613025" y="1343025"/>
                <a:chExt cx="876300" cy="876300"/>
              </a:xfrm>
            </p:grpSpPr>
            <p:sp>
              <p:nvSpPr>
                <p:cNvPr id="22" name="任意多边形 21"/>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23" name="任意多边形 22"/>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21" name="Freeform 10"/>
              <p:cNvSpPr>
                <a:spLocks noEditPoints="1"/>
              </p:cNvSpPr>
              <p:nvPr/>
            </p:nvSpPr>
            <p:spPr bwMode="auto">
              <a:xfrm>
                <a:off x="4912957" y="3713718"/>
                <a:ext cx="240782" cy="210582"/>
              </a:xfrm>
              <a:custGeom>
                <a:avLst/>
                <a:gdLst>
                  <a:gd name="T0" fmla="*/ 383 w 463"/>
                  <a:gd name="T1" fmla="*/ 146 h 404"/>
                  <a:gd name="T2" fmla="*/ 382 w 463"/>
                  <a:gd name="T3" fmla="*/ 160 h 404"/>
                  <a:gd name="T4" fmla="*/ 235 w 463"/>
                  <a:gd name="T5" fmla="*/ 294 h 404"/>
                  <a:gd name="T6" fmla="*/ 211 w 463"/>
                  <a:gd name="T7" fmla="*/ 294 h 404"/>
                  <a:gd name="T8" fmla="*/ 206 w 463"/>
                  <a:gd name="T9" fmla="*/ 299 h 404"/>
                  <a:gd name="T10" fmla="*/ 288 w 463"/>
                  <a:gd name="T11" fmla="*/ 349 h 404"/>
                  <a:gd name="T12" fmla="*/ 312 w 463"/>
                  <a:gd name="T13" fmla="*/ 349 h 404"/>
                  <a:gd name="T14" fmla="*/ 360 w 463"/>
                  <a:gd name="T15" fmla="*/ 399 h 404"/>
                  <a:gd name="T16" fmla="*/ 371 w 463"/>
                  <a:gd name="T17" fmla="*/ 404 h 404"/>
                  <a:gd name="T18" fmla="*/ 377 w 463"/>
                  <a:gd name="T19" fmla="*/ 402 h 404"/>
                  <a:gd name="T20" fmla="*/ 387 w 463"/>
                  <a:gd name="T21" fmla="*/ 388 h 404"/>
                  <a:gd name="T22" fmla="*/ 387 w 463"/>
                  <a:gd name="T23" fmla="*/ 347 h 404"/>
                  <a:gd name="T24" fmla="*/ 463 w 463"/>
                  <a:gd name="T25" fmla="*/ 247 h 404"/>
                  <a:gd name="T26" fmla="*/ 383 w 463"/>
                  <a:gd name="T27" fmla="*/ 146 h 404"/>
                  <a:gd name="T28" fmla="*/ 235 w 463"/>
                  <a:gd name="T29" fmla="*/ 0 h 404"/>
                  <a:gd name="T30" fmla="*/ 126 w 463"/>
                  <a:gd name="T31" fmla="*/ 0 h 404"/>
                  <a:gd name="T32" fmla="*/ 0 w 463"/>
                  <a:gd name="T33" fmla="*/ 136 h 404"/>
                  <a:gd name="T34" fmla="*/ 104 w 463"/>
                  <a:gd name="T35" fmla="*/ 269 h 404"/>
                  <a:gd name="T36" fmla="*/ 104 w 463"/>
                  <a:gd name="T37" fmla="*/ 326 h 404"/>
                  <a:gd name="T38" fmla="*/ 116 w 463"/>
                  <a:gd name="T39" fmla="*/ 344 h 404"/>
                  <a:gd name="T40" fmla="*/ 123 w 463"/>
                  <a:gd name="T41" fmla="*/ 345 h 404"/>
                  <a:gd name="T42" fmla="*/ 136 w 463"/>
                  <a:gd name="T43" fmla="*/ 339 h 404"/>
                  <a:gd name="T44" fmla="*/ 201 w 463"/>
                  <a:gd name="T45" fmla="*/ 271 h 404"/>
                  <a:gd name="T46" fmla="*/ 235 w 463"/>
                  <a:gd name="T47" fmla="*/ 271 h 404"/>
                  <a:gd name="T48" fmla="*/ 359 w 463"/>
                  <a:gd name="T49" fmla="*/ 156 h 404"/>
                  <a:gd name="T50" fmla="*/ 361 w 463"/>
                  <a:gd name="T51" fmla="*/ 136 h 404"/>
                  <a:gd name="T52" fmla="*/ 235 w 463"/>
                  <a:gd name="T53" fmla="*/ 0 h 404"/>
                  <a:gd name="T54" fmla="*/ 92 w 463"/>
                  <a:gd name="T55" fmla="*/ 151 h 404"/>
                  <a:gd name="T56" fmla="*/ 74 w 463"/>
                  <a:gd name="T57" fmla="*/ 132 h 404"/>
                  <a:gd name="T58" fmla="*/ 92 w 463"/>
                  <a:gd name="T59" fmla="*/ 114 h 404"/>
                  <a:gd name="T60" fmla="*/ 111 w 463"/>
                  <a:gd name="T61" fmla="*/ 132 h 404"/>
                  <a:gd name="T62" fmla="*/ 92 w 463"/>
                  <a:gd name="T63" fmla="*/ 151 h 404"/>
                  <a:gd name="T64" fmla="*/ 188 w 463"/>
                  <a:gd name="T65" fmla="*/ 151 h 404"/>
                  <a:gd name="T66" fmla="*/ 169 w 463"/>
                  <a:gd name="T67" fmla="*/ 132 h 404"/>
                  <a:gd name="T68" fmla="*/ 188 w 463"/>
                  <a:gd name="T69" fmla="*/ 114 h 404"/>
                  <a:gd name="T70" fmla="*/ 206 w 463"/>
                  <a:gd name="T71" fmla="*/ 132 h 404"/>
                  <a:gd name="T72" fmla="*/ 188 w 463"/>
                  <a:gd name="T73" fmla="*/ 151 h 404"/>
                  <a:gd name="T74" fmla="*/ 283 w 463"/>
                  <a:gd name="T75" fmla="*/ 151 h 404"/>
                  <a:gd name="T76" fmla="*/ 265 w 463"/>
                  <a:gd name="T77" fmla="*/ 132 h 404"/>
                  <a:gd name="T78" fmla="*/ 283 w 463"/>
                  <a:gd name="T79" fmla="*/ 114 h 404"/>
                  <a:gd name="T80" fmla="*/ 302 w 463"/>
                  <a:gd name="T81" fmla="*/ 132 h 404"/>
                  <a:gd name="T82" fmla="*/ 283 w 463"/>
                  <a:gd name="T83" fmla="*/ 151 h 404"/>
                  <a:gd name="T84" fmla="*/ 283 w 463"/>
                  <a:gd name="T85" fmla="*/ 151 h 404"/>
                  <a:gd name="T86" fmla="*/ 283 w 463"/>
                  <a:gd name="T87" fmla="*/ 15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3" h="404">
                    <a:moveTo>
                      <a:pt x="383" y="146"/>
                    </a:moveTo>
                    <a:cubicBezTo>
                      <a:pt x="383" y="151"/>
                      <a:pt x="382" y="155"/>
                      <a:pt x="382" y="160"/>
                    </a:cubicBezTo>
                    <a:cubicBezTo>
                      <a:pt x="370" y="238"/>
                      <a:pt x="309" y="294"/>
                      <a:pt x="235" y="294"/>
                    </a:cubicBezTo>
                    <a:cubicBezTo>
                      <a:pt x="211" y="294"/>
                      <a:pt x="211" y="294"/>
                      <a:pt x="211" y="294"/>
                    </a:cubicBezTo>
                    <a:cubicBezTo>
                      <a:pt x="206" y="299"/>
                      <a:pt x="206" y="299"/>
                      <a:pt x="206" y="299"/>
                    </a:cubicBezTo>
                    <a:cubicBezTo>
                      <a:pt x="223" y="329"/>
                      <a:pt x="254" y="349"/>
                      <a:pt x="288" y="349"/>
                    </a:cubicBezTo>
                    <a:cubicBezTo>
                      <a:pt x="312" y="349"/>
                      <a:pt x="312" y="349"/>
                      <a:pt x="312" y="349"/>
                    </a:cubicBezTo>
                    <a:cubicBezTo>
                      <a:pt x="360" y="399"/>
                      <a:pt x="360" y="399"/>
                      <a:pt x="360" y="399"/>
                    </a:cubicBezTo>
                    <a:cubicBezTo>
                      <a:pt x="363" y="402"/>
                      <a:pt x="367" y="404"/>
                      <a:pt x="371" y="404"/>
                    </a:cubicBezTo>
                    <a:cubicBezTo>
                      <a:pt x="373" y="404"/>
                      <a:pt x="375" y="403"/>
                      <a:pt x="377" y="402"/>
                    </a:cubicBezTo>
                    <a:cubicBezTo>
                      <a:pt x="383" y="400"/>
                      <a:pt x="387" y="394"/>
                      <a:pt x="387" y="388"/>
                    </a:cubicBezTo>
                    <a:cubicBezTo>
                      <a:pt x="387" y="347"/>
                      <a:pt x="387" y="347"/>
                      <a:pt x="387" y="347"/>
                    </a:cubicBezTo>
                    <a:cubicBezTo>
                      <a:pt x="431" y="338"/>
                      <a:pt x="463" y="297"/>
                      <a:pt x="463" y="247"/>
                    </a:cubicBezTo>
                    <a:cubicBezTo>
                      <a:pt x="463" y="196"/>
                      <a:pt x="428" y="154"/>
                      <a:pt x="383" y="146"/>
                    </a:cubicBezTo>
                    <a:close/>
                    <a:moveTo>
                      <a:pt x="235" y="0"/>
                    </a:moveTo>
                    <a:cubicBezTo>
                      <a:pt x="126" y="0"/>
                      <a:pt x="126" y="0"/>
                      <a:pt x="126" y="0"/>
                    </a:cubicBezTo>
                    <a:cubicBezTo>
                      <a:pt x="57" y="0"/>
                      <a:pt x="0" y="61"/>
                      <a:pt x="0" y="136"/>
                    </a:cubicBezTo>
                    <a:cubicBezTo>
                      <a:pt x="0" y="203"/>
                      <a:pt x="45" y="258"/>
                      <a:pt x="104" y="269"/>
                    </a:cubicBezTo>
                    <a:cubicBezTo>
                      <a:pt x="104" y="326"/>
                      <a:pt x="104" y="326"/>
                      <a:pt x="104" y="326"/>
                    </a:cubicBezTo>
                    <a:cubicBezTo>
                      <a:pt x="104" y="334"/>
                      <a:pt x="109" y="341"/>
                      <a:pt x="116" y="344"/>
                    </a:cubicBezTo>
                    <a:cubicBezTo>
                      <a:pt x="118" y="344"/>
                      <a:pt x="120" y="345"/>
                      <a:pt x="123" y="345"/>
                    </a:cubicBezTo>
                    <a:cubicBezTo>
                      <a:pt x="128" y="345"/>
                      <a:pt x="133" y="343"/>
                      <a:pt x="136" y="339"/>
                    </a:cubicBezTo>
                    <a:cubicBezTo>
                      <a:pt x="201" y="271"/>
                      <a:pt x="201" y="271"/>
                      <a:pt x="201" y="271"/>
                    </a:cubicBezTo>
                    <a:cubicBezTo>
                      <a:pt x="235" y="271"/>
                      <a:pt x="235" y="271"/>
                      <a:pt x="235" y="271"/>
                    </a:cubicBezTo>
                    <a:cubicBezTo>
                      <a:pt x="297" y="271"/>
                      <a:pt x="349" y="223"/>
                      <a:pt x="359" y="156"/>
                    </a:cubicBezTo>
                    <a:cubicBezTo>
                      <a:pt x="360" y="149"/>
                      <a:pt x="361" y="142"/>
                      <a:pt x="361" y="136"/>
                    </a:cubicBezTo>
                    <a:cubicBezTo>
                      <a:pt x="361" y="61"/>
                      <a:pt x="304" y="0"/>
                      <a:pt x="235" y="0"/>
                    </a:cubicBezTo>
                    <a:close/>
                    <a:moveTo>
                      <a:pt x="92" y="151"/>
                    </a:moveTo>
                    <a:cubicBezTo>
                      <a:pt x="82" y="151"/>
                      <a:pt x="74" y="142"/>
                      <a:pt x="74" y="132"/>
                    </a:cubicBezTo>
                    <a:cubicBezTo>
                      <a:pt x="74" y="122"/>
                      <a:pt x="82" y="114"/>
                      <a:pt x="92" y="114"/>
                    </a:cubicBezTo>
                    <a:cubicBezTo>
                      <a:pt x="102" y="114"/>
                      <a:pt x="111" y="122"/>
                      <a:pt x="111" y="132"/>
                    </a:cubicBezTo>
                    <a:cubicBezTo>
                      <a:pt x="111" y="142"/>
                      <a:pt x="102" y="151"/>
                      <a:pt x="92" y="151"/>
                    </a:cubicBezTo>
                    <a:close/>
                    <a:moveTo>
                      <a:pt x="188" y="151"/>
                    </a:moveTo>
                    <a:cubicBezTo>
                      <a:pt x="177" y="151"/>
                      <a:pt x="169" y="142"/>
                      <a:pt x="169" y="132"/>
                    </a:cubicBezTo>
                    <a:cubicBezTo>
                      <a:pt x="169" y="122"/>
                      <a:pt x="177" y="114"/>
                      <a:pt x="188" y="114"/>
                    </a:cubicBezTo>
                    <a:cubicBezTo>
                      <a:pt x="198" y="114"/>
                      <a:pt x="206" y="122"/>
                      <a:pt x="206" y="132"/>
                    </a:cubicBezTo>
                    <a:cubicBezTo>
                      <a:pt x="206" y="142"/>
                      <a:pt x="198" y="151"/>
                      <a:pt x="188" y="151"/>
                    </a:cubicBezTo>
                    <a:close/>
                    <a:moveTo>
                      <a:pt x="283" y="151"/>
                    </a:moveTo>
                    <a:cubicBezTo>
                      <a:pt x="273" y="151"/>
                      <a:pt x="265" y="142"/>
                      <a:pt x="265" y="132"/>
                    </a:cubicBezTo>
                    <a:cubicBezTo>
                      <a:pt x="265" y="122"/>
                      <a:pt x="273" y="114"/>
                      <a:pt x="283" y="114"/>
                    </a:cubicBezTo>
                    <a:cubicBezTo>
                      <a:pt x="293" y="114"/>
                      <a:pt x="302" y="122"/>
                      <a:pt x="302" y="132"/>
                    </a:cubicBezTo>
                    <a:cubicBezTo>
                      <a:pt x="302" y="142"/>
                      <a:pt x="293" y="151"/>
                      <a:pt x="283" y="151"/>
                    </a:cubicBezTo>
                    <a:close/>
                    <a:moveTo>
                      <a:pt x="283" y="151"/>
                    </a:moveTo>
                    <a:cubicBezTo>
                      <a:pt x="283" y="151"/>
                      <a:pt x="283" y="151"/>
                      <a:pt x="283" y="151"/>
                    </a:cubicBezTo>
                  </a:path>
                </a:pathLst>
              </a:custGeom>
              <a:solidFill>
                <a:schemeClr val="bg1"/>
              </a:solidFill>
              <a:ln>
                <a:noFill/>
              </a:ln>
              <a:extLst/>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16" name="组合 9"/>
            <p:cNvGrpSpPr/>
            <p:nvPr/>
          </p:nvGrpSpPr>
          <p:grpSpPr>
            <a:xfrm>
              <a:off x="3498850" y="3194050"/>
              <a:ext cx="876300" cy="876300"/>
              <a:chOff x="3327400" y="3194050"/>
              <a:chExt cx="876300" cy="876300"/>
            </a:xfrm>
          </p:grpSpPr>
          <p:grpSp>
            <p:nvGrpSpPr>
              <p:cNvPr id="20" name="组合 15"/>
              <p:cNvGrpSpPr/>
              <p:nvPr/>
            </p:nvGrpSpPr>
            <p:grpSpPr>
              <a:xfrm rot="14400000">
                <a:off x="3327400" y="3194050"/>
                <a:ext cx="876300" cy="876300"/>
                <a:chOff x="2613025" y="1343025"/>
                <a:chExt cx="876300" cy="876300"/>
              </a:xfrm>
            </p:grpSpPr>
            <p:sp>
              <p:nvSpPr>
                <p:cNvPr id="18" name="任意多边形 17"/>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4">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19" name="任意多边形 18"/>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17" name="Freeform 9"/>
              <p:cNvSpPr>
                <a:spLocks noEditPoints="1"/>
              </p:cNvSpPr>
              <p:nvPr/>
            </p:nvSpPr>
            <p:spPr bwMode="auto">
              <a:xfrm>
                <a:off x="3547035" y="3713718"/>
                <a:ext cx="150836" cy="226602"/>
              </a:xfrm>
              <a:custGeom>
                <a:avLst/>
                <a:gdLst>
                  <a:gd name="T0" fmla="*/ 258 w 341"/>
                  <a:gd name="T1" fmla="*/ 344 h 509"/>
                  <a:gd name="T2" fmla="*/ 222 w 341"/>
                  <a:gd name="T3" fmla="*/ 352 h 509"/>
                  <a:gd name="T4" fmla="*/ 158 w 341"/>
                  <a:gd name="T5" fmla="*/ 288 h 509"/>
                  <a:gd name="T6" fmla="*/ 165 w 341"/>
                  <a:gd name="T7" fmla="*/ 254 h 509"/>
                  <a:gd name="T8" fmla="*/ 158 w 341"/>
                  <a:gd name="T9" fmla="*/ 220 h 509"/>
                  <a:gd name="T10" fmla="*/ 221 w 341"/>
                  <a:gd name="T11" fmla="*/ 157 h 509"/>
                  <a:gd name="T12" fmla="*/ 258 w 341"/>
                  <a:gd name="T13" fmla="*/ 166 h 509"/>
                  <a:gd name="T14" fmla="*/ 341 w 341"/>
                  <a:gd name="T15" fmla="*/ 83 h 509"/>
                  <a:gd name="T16" fmla="*/ 258 w 341"/>
                  <a:gd name="T17" fmla="*/ 0 h 509"/>
                  <a:gd name="T18" fmla="*/ 175 w 341"/>
                  <a:gd name="T19" fmla="*/ 83 h 509"/>
                  <a:gd name="T20" fmla="*/ 181 w 341"/>
                  <a:gd name="T21" fmla="*/ 114 h 509"/>
                  <a:gd name="T22" fmla="*/ 117 w 341"/>
                  <a:gd name="T23" fmla="*/ 179 h 509"/>
                  <a:gd name="T24" fmla="*/ 83 w 341"/>
                  <a:gd name="T25" fmla="*/ 172 h 509"/>
                  <a:gd name="T26" fmla="*/ 0 w 341"/>
                  <a:gd name="T27" fmla="*/ 254 h 509"/>
                  <a:gd name="T28" fmla="*/ 83 w 341"/>
                  <a:gd name="T29" fmla="*/ 337 h 509"/>
                  <a:gd name="T30" fmla="*/ 117 w 341"/>
                  <a:gd name="T31" fmla="*/ 330 h 509"/>
                  <a:gd name="T32" fmla="*/ 181 w 341"/>
                  <a:gd name="T33" fmla="*/ 395 h 509"/>
                  <a:gd name="T34" fmla="*/ 175 w 341"/>
                  <a:gd name="T35" fmla="*/ 426 h 509"/>
                  <a:gd name="T36" fmla="*/ 258 w 341"/>
                  <a:gd name="T37" fmla="*/ 509 h 509"/>
                  <a:gd name="T38" fmla="*/ 341 w 341"/>
                  <a:gd name="T39" fmla="*/ 426 h 509"/>
                  <a:gd name="T40" fmla="*/ 258 w 341"/>
                  <a:gd name="T41" fmla="*/ 344 h 509"/>
                  <a:gd name="T42" fmla="*/ 258 w 341"/>
                  <a:gd name="T43" fmla="*/ 344 h 509"/>
                  <a:gd name="T44" fmla="*/ 258 w 341"/>
                  <a:gd name="T45" fmla="*/ 344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1" h="509">
                    <a:moveTo>
                      <a:pt x="258" y="344"/>
                    </a:moveTo>
                    <a:cubicBezTo>
                      <a:pt x="245" y="344"/>
                      <a:pt x="233" y="347"/>
                      <a:pt x="222" y="352"/>
                    </a:cubicBezTo>
                    <a:cubicBezTo>
                      <a:pt x="158" y="288"/>
                      <a:pt x="158" y="288"/>
                      <a:pt x="158" y="288"/>
                    </a:cubicBezTo>
                    <a:cubicBezTo>
                      <a:pt x="163" y="278"/>
                      <a:pt x="165" y="267"/>
                      <a:pt x="165" y="254"/>
                    </a:cubicBezTo>
                    <a:cubicBezTo>
                      <a:pt x="165" y="242"/>
                      <a:pt x="163" y="231"/>
                      <a:pt x="158" y="220"/>
                    </a:cubicBezTo>
                    <a:cubicBezTo>
                      <a:pt x="221" y="157"/>
                      <a:pt x="221" y="157"/>
                      <a:pt x="221" y="157"/>
                    </a:cubicBezTo>
                    <a:cubicBezTo>
                      <a:pt x="232" y="163"/>
                      <a:pt x="245" y="166"/>
                      <a:pt x="258" y="166"/>
                    </a:cubicBezTo>
                    <a:cubicBezTo>
                      <a:pt x="304" y="166"/>
                      <a:pt x="341" y="129"/>
                      <a:pt x="341" y="83"/>
                    </a:cubicBezTo>
                    <a:cubicBezTo>
                      <a:pt x="341" y="37"/>
                      <a:pt x="304" y="0"/>
                      <a:pt x="258" y="0"/>
                    </a:cubicBezTo>
                    <a:cubicBezTo>
                      <a:pt x="212" y="0"/>
                      <a:pt x="175" y="37"/>
                      <a:pt x="175" y="83"/>
                    </a:cubicBezTo>
                    <a:cubicBezTo>
                      <a:pt x="175" y="94"/>
                      <a:pt x="177" y="105"/>
                      <a:pt x="181" y="114"/>
                    </a:cubicBezTo>
                    <a:cubicBezTo>
                      <a:pt x="117" y="179"/>
                      <a:pt x="117" y="179"/>
                      <a:pt x="117" y="179"/>
                    </a:cubicBezTo>
                    <a:cubicBezTo>
                      <a:pt x="106" y="174"/>
                      <a:pt x="95" y="172"/>
                      <a:pt x="83" y="172"/>
                    </a:cubicBezTo>
                    <a:cubicBezTo>
                      <a:pt x="37" y="172"/>
                      <a:pt x="0" y="209"/>
                      <a:pt x="0" y="254"/>
                    </a:cubicBezTo>
                    <a:cubicBezTo>
                      <a:pt x="0" y="300"/>
                      <a:pt x="37" y="337"/>
                      <a:pt x="83" y="337"/>
                    </a:cubicBezTo>
                    <a:cubicBezTo>
                      <a:pt x="95" y="337"/>
                      <a:pt x="106" y="335"/>
                      <a:pt x="117" y="330"/>
                    </a:cubicBezTo>
                    <a:cubicBezTo>
                      <a:pt x="181" y="395"/>
                      <a:pt x="181" y="395"/>
                      <a:pt x="181" y="395"/>
                    </a:cubicBezTo>
                    <a:cubicBezTo>
                      <a:pt x="177" y="404"/>
                      <a:pt x="175" y="415"/>
                      <a:pt x="175" y="426"/>
                    </a:cubicBezTo>
                    <a:cubicBezTo>
                      <a:pt x="175" y="472"/>
                      <a:pt x="212" y="509"/>
                      <a:pt x="258" y="509"/>
                    </a:cubicBezTo>
                    <a:cubicBezTo>
                      <a:pt x="304" y="509"/>
                      <a:pt x="341" y="472"/>
                      <a:pt x="341" y="426"/>
                    </a:cubicBezTo>
                    <a:cubicBezTo>
                      <a:pt x="341" y="381"/>
                      <a:pt x="304" y="344"/>
                      <a:pt x="258" y="344"/>
                    </a:cubicBezTo>
                    <a:close/>
                    <a:moveTo>
                      <a:pt x="258" y="344"/>
                    </a:moveTo>
                    <a:cubicBezTo>
                      <a:pt x="258" y="344"/>
                      <a:pt x="258" y="344"/>
                      <a:pt x="258" y="344"/>
                    </a:cubicBezTo>
                  </a:path>
                </a:pathLst>
              </a:custGeom>
              <a:solidFill>
                <a:schemeClr val="bg1"/>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nvGrpSpPr>
            <p:cNvPr id="24" name="组合 10"/>
            <p:cNvGrpSpPr/>
            <p:nvPr/>
          </p:nvGrpSpPr>
          <p:grpSpPr>
            <a:xfrm>
              <a:off x="2926910" y="2222377"/>
              <a:ext cx="876300" cy="876300"/>
              <a:chOff x="2755460" y="2222377"/>
              <a:chExt cx="876300" cy="876300"/>
            </a:xfrm>
          </p:grpSpPr>
          <p:grpSp>
            <p:nvGrpSpPr>
              <p:cNvPr id="28" name="组合 11"/>
              <p:cNvGrpSpPr/>
              <p:nvPr/>
            </p:nvGrpSpPr>
            <p:grpSpPr>
              <a:xfrm rot="18000000">
                <a:off x="2755460" y="2222377"/>
                <a:ext cx="876300" cy="876300"/>
                <a:chOff x="2613025" y="1343025"/>
                <a:chExt cx="876300" cy="876300"/>
              </a:xfrm>
            </p:grpSpPr>
            <p:sp>
              <p:nvSpPr>
                <p:cNvPr id="14" name="任意多边形 13"/>
                <p:cNvSpPr/>
                <p:nvPr/>
              </p:nvSpPr>
              <p:spPr>
                <a:xfrm>
                  <a:off x="2613025" y="1343025"/>
                  <a:ext cx="819150" cy="628650"/>
                </a:xfrm>
                <a:custGeom>
                  <a:avLst/>
                  <a:gdLst>
                    <a:gd name="connsiteX0" fmla="*/ 0 w 819150"/>
                    <a:gd name="connsiteY0" fmla="*/ 628650 h 628650"/>
                    <a:gd name="connsiteX1" fmla="*/ 190500 w 819150"/>
                    <a:gd name="connsiteY1" fmla="*/ 0 h 628650"/>
                    <a:gd name="connsiteX2" fmla="*/ 819150 w 819150"/>
                    <a:gd name="connsiteY2" fmla="*/ 152400 h 628650"/>
                    <a:gd name="connsiteX3" fmla="*/ 0 w 819150"/>
                    <a:gd name="connsiteY3" fmla="*/ 628650 h 628650"/>
                  </a:gdLst>
                  <a:ahLst/>
                  <a:cxnLst>
                    <a:cxn ang="0">
                      <a:pos x="connsiteX0" y="connsiteY0"/>
                    </a:cxn>
                    <a:cxn ang="0">
                      <a:pos x="connsiteX1" y="connsiteY1"/>
                    </a:cxn>
                    <a:cxn ang="0">
                      <a:pos x="connsiteX2" y="connsiteY2"/>
                    </a:cxn>
                    <a:cxn ang="0">
                      <a:pos x="connsiteX3" y="connsiteY3"/>
                    </a:cxn>
                  </a:cxnLst>
                  <a:rect l="l" t="t" r="r" b="b"/>
                  <a:pathLst>
                    <a:path w="819150" h="628650">
                      <a:moveTo>
                        <a:pt x="0" y="628650"/>
                      </a:moveTo>
                      <a:lnTo>
                        <a:pt x="190500" y="0"/>
                      </a:lnTo>
                      <a:lnTo>
                        <a:pt x="819150" y="152400"/>
                      </a:lnTo>
                      <a:lnTo>
                        <a:pt x="0" y="628650"/>
                      </a:lnTo>
                      <a:close/>
                    </a:path>
                  </a:pathLst>
                </a:custGeom>
                <a:solidFill>
                  <a:schemeClr val="accent2">
                    <a:alpha val="77000"/>
                  </a:schemeClr>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sp>
              <p:nvSpPr>
                <p:cNvPr id="15" name="任意多边形 14"/>
                <p:cNvSpPr/>
                <p:nvPr/>
              </p:nvSpPr>
              <p:spPr>
                <a:xfrm>
                  <a:off x="2676525" y="1597025"/>
                  <a:ext cx="812800" cy="622300"/>
                </a:xfrm>
                <a:custGeom>
                  <a:avLst/>
                  <a:gdLst>
                    <a:gd name="connsiteX0" fmla="*/ 0 w 812800"/>
                    <a:gd name="connsiteY0" fmla="*/ 463550 h 622300"/>
                    <a:gd name="connsiteX1" fmla="*/ 641350 w 812800"/>
                    <a:gd name="connsiteY1" fmla="*/ 622300 h 622300"/>
                    <a:gd name="connsiteX2" fmla="*/ 812800 w 812800"/>
                    <a:gd name="connsiteY2" fmla="*/ 0 h 622300"/>
                    <a:gd name="connsiteX3" fmla="*/ 660400 w 812800"/>
                    <a:gd name="connsiteY3" fmla="*/ 101600 h 622300"/>
                    <a:gd name="connsiteX4" fmla="*/ 615950 w 812800"/>
                    <a:gd name="connsiteY4" fmla="*/ 25400 h 622300"/>
                    <a:gd name="connsiteX5" fmla="*/ 158750 w 812800"/>
                    <a:gd name="connsiteY5" fmla="*/ 304800 h 622300"/>
                    <a:gd name="connsiteX6" fmla="*/ 177800 w 812800"/>
                    <a:gd name="connsiteY6" fmla="*/ 361950 h 622300"/>
                    <a:gd name="connsiteX7" fmla="*/ 0 w 812800"/>
                    <a:gd name="connsiteY7" fmla="*/ 463550 h 62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800" h="622300">
                      <a:moveTo>
                        <a:pt x="0" y="463550"/>
                      </a:moveTo>
                      <a:lnTo>
                        <a:pt x="641350" y="622300"/>
                      </a:lnTo>
                      <a:lnTo>
                        <a:pt x="812800" y="0"/>
                      </a:lnTo>
                      <a:lnTo>
                        <a:pt x="660400" y="101600"/>
                      </a:lnTo>
                      <a:lnTo>
                        <a:pt x="615950" y="25400"/>
                      </a:lnTo>
                      <a:lnTo>
                        <a:pt x="158750" y="304800"/>
                      </a:lnTo>
                      <a:lnTo>
                        <a:pt x="177800" y="361950"/>
                      </a:lnTo>
                      <a:lnTo>
                        <a:pt x="0" y="4635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sp>
            <p:nvSpPr>
              <p:cNvPr id="13" name="Freeform 11"/>
              <p:cNvSpPr>
                <a:spLocks noEditPoints="1"/>
              </p:cNvSpPr>
              <p:nvPr/>
            </p:nvSpPr>
            <p:spPr bwMode="auto">
              <a:xfrm>
                <a:off x="2857744" y="2557462"/>
                <a:ext cx="214211" cy="166901"/>
              </a:xfrm>
              <a:custGeom>
                <a:avLst/>
                <a:gdLst>
                  <a:gd name="T0" fmla="*/ 179 w 514"/>
                  <a:gd name="T1" fmla="*/ 211 h 397"/>
                  <a:gd name="T2" fmla="*/ 108 w 514"/>
                  <a:gd name="T3" fmla="*/ 296 h 397"/>
                  <a:gd name="T4" fmla="*/ 130 w 514"/>
                  <a:gd name="T5" fmla="*/ 332 h 397"/>
                  <a:gd name="T6" fmla="*/ 249 w 514"/>
                  <a:gd name="T7" fmla="*/ 310 h 397"/>
                  <a:gd name="T8" fmla="*/ 179 w 514"/>
                  <a:gd name="T9" fmla="*/ 211 h 397"/>
                  <a:gd name="T10" fmla="*/ 159 w 514"/>
                  <a:gd name="T11" fmla="*/ 317 h 397"/>
                  <a:gd name="T12" fmla="*/ 132 w 514"/>
                  <a:gd name="T13" fmla="*/ 297 h 397"/>
                  <a:gd name="T14" fmla="*/ 158 w 514"/>
                  <a:gd name="T15" fmla="*/ 270 h 397"/>
                  <a:gd name="T16" fmla="*/ 186 w 514"/>
                  <a:gd name="T17" fmla="*/ 291 h 397"/>
                  <a:gd name="T18" fmla="*/ 159 w 514"/>
                  <a:gd name="T19" fmla="*/ 317 h 397"/>
                  <a:gd name="T20" fmla="*/ 206 w 514"/>
                  <a:gd name="T21" fmla="*/ 276 h 397"/>
                  <a:gd name="T22" fmla="*/ 192 w 514"/>
                  <a:gd name="T23" fmla="*/ 275 h 397"/>
                  <a:gd name="T24" fmla="*/ 196 w 514"/>
                  <a:gd name="T25" fmla="*/ 260 h 397"/>
                  <a:gd name="T26" fmla="*/ 210 w 514"/>
                  <a:gd name="T27" fmla="*/ 261 h 397"/>
                  <a:gd name="T28" fmla="*/ 206 w 514"/>
                  <a:gd name="T29" fmla="*/ 276 h 397"/>
                  <a:gd name="T30" fmla="*/ 394 w 514"/>
                  <a:gd name="T31" fmla="*/ 7 h 397"/>
                  <a:gd name="T32" fmla="*/ 328 w 514"/>
                  <a:gd name="T33" fmla="*/ 8 h 397"/>
                  <a:gd name="T34" fmla="*/ 326 w 514"/>
                  <a:gd name="T35" fmla="*/ 8 h 397"/>
                  <a:gd name="T36" fmla="*/ 326 w 514"/>
                  <a:gd name="T37" fmla="*/ 9 h 397"/>
                  <a:gd name="T38" fmla="*/ 312 w 514"/>
                  <a:gd name="T39" fmla="*/ 27 h 397"/>
                  <a:gd name="T40" fmla="*/ 331 w 514"/>
                  <a:gd name="T41" fmla="*/ 46 h 397"/>
                  <a:gd name="T42" fmla="*/ 348 w 514"/>
                  <a:gd name="T43" fmla="*/ 42 h 397"/>
                  <a:gd name="T44" fmla="*/ 443 w 514"/>
                  <a:gd name="T45" fmla="*/ 89 h 397"/>
                  <a:gd name="T46" fmla="*/ 449 w 514"/>
                  <a:gd name="T47" fmla="*/ 152 h 397"/>
                  <a:gd name="T48" fmla="*/ 445 w 514"/>
                  <a:gd name="T49" fmla="*/ 171 h 397"/>
                  <a:gd name="T50" fmla="*/ 464 w 514"/>
                  <a:gd name="T51" fmla="*/ 188 h 397"/>
                  <a:gd name="T52" fmla="*/ 482 w 514"/>
                  <a:gd name="T53" fmla="*/ 172 h 397"/>
                  <a:gd name="T54" fmla="*/ 482 w 514"/>
                  <a:gd name="T55" fmla="*/ 172 h 397"/>
                  <a:gd name="T56" fmla="*/ 394 w 514"/>
                  <a:gd name="T57" fmla="*/ 7 h 397"/>
                  <a:gd name="T58" fmla="*/ 403 w 514"/>
                  <a:gd name="T59" fmla="*/ 160 h 397"/>
                  <a:gd name="T60" fmla="*/ 416 w 514"/>
                  <a:gd name="T61" fmla="*/ 149 h 397"/>
                  <a:gd name="T62" fmla="*/ 416 w 514"/>
                  <a:gd name="T63" fmla="*/ 148 h 397"/>
                  <a:gd name="T64" fmla="*/ 344 w 514"/>
                  <a:gd name="T65" fmla="*/ 75 h 397"/>
                  <a:gd name="T66" fmla="*/ 331 w 514"/>
                  <a:gd name="T67" fmla="*/ 88 h 397"/>
                  <a:gd name="T68" fmla="*/ 344 w 514"/>
                  <a:gd name="T69" fmla="*/ 101 h 397"/>
                  <a:gd name="T70" fmla="*/ 390 w 514"/>
                  <a:gd name="T71" fmla="*/ 147 h 397"/>
                  <a:gd name="T72" fmla="*/ 403 w 514"/>
                  <a:gd name="T73" fmla="*/ 160 h 397"/>
                  <a:gd name="T74" fmla="*/ 364 w 514"/>
                  <a:gd name="T75" fmla="*/ 193 h 397"/>
                  <a:gd name="T76" fmla="*/ 355 w 514"/>
                  <a:gd name="T77" fmla="*/ 179 h 397"/>
                  <a:gd name="T78" fmla="*/ 351 w 514"/>
                  <a:gd name="T79" fmla="*/ 126 h 397"/>
                  <a:gd name="T80" fmla="*/ 257 w 514"/>
                  <a:gd name="T81" fmla="*/ 130 h 397"/>
                  <a:gd name="T82" fmla="*/ 242 w 514"/>
                  <a:gd name="T83" fmla="*/ 107 h 397"/>
                  <a:gd name="T84" fmla="*/ 166 w 514"/>
                  <a:gd name="T85" fmla="*/ 68 h 397"/>
                  <a:gd name="T86" fmla="*/ 40 w 514"/>
                  <a:gd name="T87" fmla="*/ 172 h 397"/>
                  <a:gd name="T88" fmla="*/ 5 w 514"/>
                  <a:gd name="T89" fmla="*/ 268 h 397"/>
                  <a:gd name="T90" fmla="*/ 189 w 514"/>
                  <a:gd name="T91" fmla="*/ 391 h 397"/>
                  <a:gd name="T92" fmla="*/ 410 w 514"/>
                  <a:gd name="T93" fmla="*/ 294 h 397"/>
                  <a:gd name="T94" fmla="*/ 364 w 514"/>
                  <a:gd name="T95" fmla="*/ 193 h 397"/>
                  <a:gd name="T96" fmla="*/ 195 w 514"/>
                  <a:gd name="T97" fmla="*/ 365 h 397"/>
                  <a:gd name="T98" fmla="*/ 51 w 514"/>
                  <a:gd name="T99" fmla="*/ 276 h 397"/>
                  <a:gd name="T100" fmla="*/ 195 w 514"/>
                  <a:gd name="T101" fmla="*/ 177 h 397"/>
                  <a:gd name="T102" fmla="*/ 339 w 514"/>
                  <a:gd name="T103" fmla="*/ 259 h 397"/>
                  <a:gd name="T104" fmla="*/ 195 w 514"/>
                  <a:gd name="T105" fmla="*/ 365 h 397"/>
                  <a:gd name="T106" fmla="*/ 195 w 514"/>
                  <a:gd name="T107" fmla="*/ 365 h 397"/>
                  <a:gd name="T108" fmla="*/ 195 w 514"/>
                  <a:gd name="T109" fmla="*/ 365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14" h="397">
                    <a:moveTo>
                      <a:pt x="179" y="211"/>
                    </a:moveTo>
                    <a:cubicBezTo>
                      <a:pt x="99" y="221"/>
                      <a:pt x="108" y="296"/>
                      <a:pt x="108" y="296"/>
                    </a:cubicBezTo>
                    <a:cubicBezTo>
                      <a:pt x="108" y="296"/>
                      <a:pt x="108" y="319"/>
                      <a:pt x="130" y="332"/>
                    </a:cubicBezTo>
                    <a:cubicBezTo>
                      <a:pt x="177" y="357"/>
                      <a:pt x="225" y="342"/>
                      <a:pt x="249" y="310"/>
                    </a:cubicBezTo>
                    <a:cubicBezTo>
                      <a:pt x="274" y="279"/>
                      <a:pt x="259" y="202"/>
                      <a:pt x="179" y="211"/>
                    </a:cubicBezTo>
                    <a:close/>
                    <a:moveTo>
                      <a:pt x="159" y="317"/>
                    </a:moveTo>
                    <a:cubicBezTo>
                      <a:pt x="144" y="318"/>
                      <a:pt x="132" y="310"/>
                      <a:pt x="132" y="297"/>
                    </a:cubicBezTo>
                    <a:cubicBezTo>
                      <a:pt x="132" y="285"/>
                      <a:pt x="143" y="272"/>
                      <a:pt x="158" y="270"/>
                    </a:cubicBezTo>
                    <a:cubicBezTo>
                      <a:pt x="175" y="269"/>
                      <a:pt x="186" y="278"/>
                      <a:pt x="186" y="291"/>
                    </a:cubicBezTo>
                    <a:cubicBezTo>
                      <a:pt x="186" y="303"/>
                      <a:pt x="174" y="315"/>
                      <a:pt x="159" y="317"/>
                    </a:cubicBezTo>
                    <a:close/>
                    <a:moveTo>
                      <a:pt x="206" y="276"/>
                    </a:moveTo>
                    <a:cubicBezTo>
                      <a:pt x="201" y="280"/>
                      <a:pt x="195" y="280"/>
                      <a:pt x="192" y="275"/>
                    </a:cubicBezTo>
                    <a:cubicBezTo>
                      <a:pt x="189" y="271"/>
                      <a:pt x="190" y="264"/>
                      <a:pt x="196" y="260"/>
                    </a:cubicBezTo>
                    <a:cubicBezTo>
                      <a:pt x="201" y="256"/>
                      <a:pt x="208" y="257"/>
                      <a:pt x="210" y="261"/>
                    </a:cubicBezTo>
                    <a:cubicBezTo>
                      <a:pt x="213" y="266"/>
                      <a:pt x="211" y="273"/>
                      <a:pt x="206" y="276"/>
                    </a:cubicBezTo>
                    <a:close/>
                    <a:moveTo>
                      <a:pt x="394" y="7"/>
                    </a:moveTo>
                    <a:cubicBezTo>
                      <a:pt x="365" y="0"/>
                      <a:pt x="336" y="6"/>
                      <a:pt x="328" y="8"/>
                    </a:cubicBezTo>
                    <a:cubicBezTo>
                      <a:pt x="328" y="8"/>
                      <a:pt x="327" y="8"/>
                      <a:pt x="326" y="8"/>
                    </a:cubicBezTo>
                    <a:cubicBezTo>
                      <a:pt x="326" y="9"/>
                      <a:pt x="326" y="9"/>
                      <a:pt x="326" y="9"/>
                    </a:cubicBezTo>
                    <a:cubicBezTo>
                      <a:pt x="318" y="11"/>
                      <a:pt x="312" y="19"/>
                      <a:pt x="312" y="27"/>
                    </a:cubicBezTo>
                    <a:cubicBezTo>
                      <a:pt x="312" y="38"/>
                      <a:pt x="321" y="46"/>
                      <a:pt x="331" y="46"/>
                    </a:cubicBezTo>
                    <a:cubicBezTo>
                      <a:pt x="331" y="46"/>
                      <a:pt x="341" y="45"/>
                      <a:pt x="348" y="42"/>
                    </a:cubicBezTo>
                    <a:cubicBezTo>
                      <a:pt x="355" y="39"/>
                      <a:pt x="414" y="40"/>
                      <a:pt x="443" y="89"/>
                    </a:cubicBezTo>
                    <a:cubicBezTo>
                      <a:pt x="459" y="125"/>
                      <a:pt x="450" y="148"/>
                      <a:pt x="449" y="152"/>
                    </a:cubicBezTo>
                    <a:cubicBezTo>
                      <a:pt x="449" y="152"/>
                      <a:pt x="445" y="162"/>
                      <a:pt x="445" y="171"/>
                    </a:cubicBezTo>
                    <a:cubicBezTo>
                      <a:pt x="445" y="181"/>
                      <a:pt x="453" y="188"/>
                      <a:pt x="464" y="188"/>
                    </a:cubicBezTo>
                    <a:cubicBezTo>
                      <a:pt x="473" y="188"/>
                      <a:pt x="480" y="187"/>
                      <a:pt x="482" y="172"/>
                    </a:cubicBezTo>
                    <a:cubicBezTo>
                      <a:pt x="482" y="172"/>
                      <a:pt x="482" y="172"/>
                      <a:pt x="482" y="172"/>
                    </a:cubicBezTo>
                    <a:cubicBezTo>
                      <a:pt x="514" y="68"/>
                      <a:pt x="444" y="19"/>
                      <a:pt x="394" y="7"/>
                    </a:cubicBezTo>
                    <a:close/>
                    <a:moveTo>
                      <a:pt x="403" y="160"/>
                    </a:moveTo>
                    <a:cubicBezTo>
                      <a:pt x="410" y="160"/>
                      <a:pt x="415" y="156"/>
                      <a:pt x="416" y="149"/>
                    </a:cubicBezTo>
                    <a:cubicBezTo>
                      <a:pt x="416" y="149"/>
                      <a:pt x="416" y="148"/>
                      <a:pt x="416" y="148"/>
                    </a:cubicBezTo>
                    <a:cubicBezTo>
                      <a:pt x="426" y="60"/>
                      <a:pt x="344" y="75"/>
                      <a:pt x="344" y="75"/>
                    </a:cubicBezTo>
                    <a:cubicBezTo>
                      <a:pt x="337" y="75"/>
                      <a:pt x="331" y="81"/>
                      <a:pt x="331" y="88"/>
                    </a:cubicBezTo>
                    <a:cubicBezTo>
                      <a:pt x="331" y="96"/>
                      <a:pt x="337" y="101"/>
                      <a:pt x="344" y="101"/>
                    </a:cubicBezTo>
                    <a:cubicBezTo>
                      <a:pt x="403" y="89"/>
                      <a:pt x="390" y="147"/>
                      <a:pt x="390" y="147"/>
                    </a:cubicBezTo>
                    <a:cubicBezTo>
                      <a:pt x="390" y="154"/>
                      <a:pt x="396" y="160"/>
                      <a:pt x="403" y="160"/>
                    </a:cubicBezTo>
                    <a:close/>
                    <a:moveTo>
                      <a:pt x="364" y="193"/>
                    </a:moveTo>
                    <a:cubicBezTo>
                      <a:pt x="345" y="189"/>
                      <a:pt x="355" y="179"/>
                      <a:pt x="355" y="179"/>
                    </a:cubicBezTo>
                    <a:cubicBezTo>
                      <a:pt x="355" y="179"/>
                      <a:pt x="373" y="148"/>
                      <a:pt x="351" y="126"/>
                    </a:cubicBezTo>
                    <a:cubicBezTo>
                      <a:pt x="323" y="99"/>
                      <a:pt x="257" y="130"/>
                      <a:pt x="257" y="130"/>
                    </a:cubicBezTo>
                    <a:cubicBezTo>
                      <a:pt x="231" y="138"/>
                      <a:pt x="238" y="126"/>
                      <a:pt x="242" y="107"/>
                    </a:cubicBezTo>
                    <a:cubicBezTo>
                      <a:pt x="242" y="84"/>
                      <a:pt x="234" y="45"/>
                      <a:pt x="166" y="68"/>
                    </a:cubicBezTo>
                    <a:cubicBezTo>
                      <a:pt x="98" y="91"/>
                      <a:pt x="40" y="172"/>
                      <a:pt x="40" y="172"/>
                    </a:cubicBezTo>
                    <a:cubicBezTo>
                      <a:pt x="0" y="226"/>
                      <a:pt x="5" y="268"/>
                      <a:pt x="5" y="268"/>
                    </a:cubicBezTo>
                    <a:cubicBezTo>
                      <a:pt x="15" y="360"/>
                      <a:pt x="113" y="385"/>
                      <a:pt x="189" y="391"/>
                    </a:cubicBezTo>
                    <a:cubicBezTo>
                      <a:pt x="269" y="397"/>
                      <a:pt x="377" y="363"/>
                      <a:pt x="410" y="294"/>
                    </a:cubicBezTo>
                    <a:cubicBezTo>
                      <a:pt x="443" y="224"/>
                      <a:pt x="383" y="197"/>
                      <a:pt x="364" y="193"/>
                    </a:cubicBezTo>
                    <a:close/>
                    <a:moveTo>
                      <a:pt x="195" y="365"/>
                    </a:moveTo>
                    <a:cubicBezTo>
                      <a:pt x="115" y="369"/>
                      <a:pt x="51" y="329"/>
                      <a:pt x="51" y="276"/>
                    </a:cubicBezTo>
                    <a:cubicBezTo>
                      <a:pt x="51" y="223"/>
                      <a:pt x="115" y="180"/>
                      <a:pt x="195" y="177"/>
                    </a:cubicBezTo>
                    <a:cubicBezTo>
                      <a:pt x="275" y="173"/>
                      <a:pt x="339" y="206"/>
                      <a:pt x="339" y="259"/>
                    </a:cubicBezTo>
                    <a:cubicBezTo>
                      <a:pt x="339" y="312"/>
                      <a:pt x="275" y="361"/>
                      <a:pt x="195" y="365"/>
                    </a:cubicBezTo>
                    <a:close/>
                    <a:moveTo>
                      <a:pt x="195" y="365"/>
                    </a:moveTo>
                    <a:cubicBezTo>
                      <a:pt x="195" y="365"/>
                      <a:pt x="195" y="365"/>
                      <a:pt x="195" y="365"/>
                    </a:cubicBezTo>
                  </a:path>
                </a:pathLst>
              </a:custGeom>
              <a:solidFill>
                <a:schemeClr val="bg1"/>
              </a:solidFill>
              <a:ln>
                <a:noFill/>
              </a:ln>
            </p:spPr>
            <p:txBody>
              <a:bodyPr vert="horz" wrap="square" lIns="91412" tIns="45706" rIns="91412" bIns="45706" numCol="1" anchor="t" anchorCtr="0" compatLnSpc="1">
                <a:prstTxWarp prst="textNoShape">
                  <a:avLst/>
                </a:prstTxWarp>
              </a:bodyPr>
              <a:lstStyle/>
              <a:p>
                <a:pPr defTabSz="914309" eaLnBrk="0" hangingPunct="0"/>
                <a:endParaRPr lang="zh-CN" altLang="en-US" sz="1799" dirty="0">
                  <a:solidFill>
                    <a:schemeClr val="tx2"/>
                  </a:solidFill>
                  <a:latin typeface="微软雅黑" panose="020B0503020204020204" pitchFamily="34" charset="-122"/>
                  <a:ea typeface="微软雅黑" panose="020B0503020204020204" pitchFamily="34" charset="-122"/>
                </a:endParaRPr>
              </a:p>
            </p:txBody>
          </p:sp>
        </p:grpSp>
      </p:grpSp>
      <p:sp>
        <p:nvSpPr>
          <p:cNvPr id="36" name="文本框 66"/>
          <p:cNvSpPr txBox="1">
            <a:spLocks noChangeArrowheads="1"/>
          </p:cNvSpPr>
          <p:nvPr/>
        </p:nvSpPr>
        <p:spPr bwMode="auto">
          <a:xfrm>
            <a:off x="5744866" y="1723439"/>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7" name="文本框 69"/>
          <p:cNvSpPr txBox="1">
            <a:spLocks noChangeArrowheads="1"/>
          </p:cNvSpPr>
          <p:nvPr/>
        </p:nvSpPr>
        <p:spPr bwMode="auto">
          <a:xfrm>
            <a:off x="5749828" y="1533044"/>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38" name="文本框 66"/>
          <p:cNvSpPr txBox="1">
            <a:spLocks noChangeArrowheads="1"/>
          </p:cNvSpPr>
          <p:nvPr/>
        </p:nvSpPr>
        <p:spPr bwMode="auto">
          <a:xfrm>
            <a:off x="6363908" y="2780715"/>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9" name="文本框 69"/>
          <p:cNvSpPr txBox="1">
            <a:spLocks noChangeArrowheads="1"/>
          </p:cNvSpPr>
          <p:nvPr/>
        </p:nvSpPr>
        <p:spPr bwMode="auto">
          <a:xfrm>
            <a:off x="6368869" y="2590319"/>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0" name="文本框 66"/>
          <p:cNvSpPr txBox="1">
            <a:spLocks noChangeArrowheads="1"/>
          </p:cNvSpPr>
          <p:nvPr/>
        </p:nvSpPr>
        <p:spPr bwMode="auto">
          <a:xfrm>
            <a:off x="5649628" y="4038014"/>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1" name="文本框 69"/>
          <p:cNvSpPr txBox="1">
            <a:spLocks noChangeArrowheads="1"/>
          </p:cNvSpPr>
          <p:nvPr/>
        </p:nvSpPr>
        <p:spPr bwMode="auto">
          <a:xfrm>
            <a:off x="5654590" y="3847618"/>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2" name="文本框 66"/>
          <p:cNvSpPr txBox="1">
            <a:spLocks noChangeArrowheads="1"/>
          </p:cNvSpPr>
          <p:nvPr/>
        </p:nvSpPr>
        <p:spPr bwMode="auto">
          <a:xfrm>
            <a:off x="992533" y="1723439"/>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3" name="文本框 69"/>
          <p:cNvSpPr txBox="1">
            <a:spLocks noChangeArrowheads="1"/>
          </p:cNvSpPr>
          <p:nvPr/>
        </p:nvSpPr>
        <p:spPr bwMode="auto">
          <a:xfrm>
            <a:off x="1835581" y="1533044"/>
            <a:ext cx="1651559"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4" name="文本框 66"/>
          <p:cNvSpPr txBox="1">
            <a:spLocks noChangeArrowheads="1"/>
          </p:cNvSpPr>
          <p:nvPr/>
        </p:nvSpPr>
        <p:spPr bwMode="auto">
          <a:xfrm>
            <a:off x="449680" y="2799764"/>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5" name="文本框 69"/>
          <p:cNvSpPr txBox="1">
            <a:spLocks noChangeArrowheads="1"/>
          </p:cNvSpPr>
          <p:nvPr/>
        </p:nvSpPr>
        <p:spPr bwMode="auto">
          <a:xfrm>
            <a:off x="1260179" y="2609369"/>
            <a:ext cx="1579968"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46" name="文本框 66"/>
          <p:cNvSpPr txBox="1">
            <a:spLocks noChangeArrowheads="1"/>
          </p:cNvSpPr>
          <p:nvPr/>
        </p:nvSpPr>
        <p:spPr bwMode="auto">
          <a:xfrm>
            <a:off x="1049675" y="3971339"/>
            <a:ext cx="23523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文本框 69"/>
          <p:cNvSpPr txBox="1">
            <a:spLocks noChangeArrowheads="1"/>
          </p:cNvSpPr>
          <p:nvPr/>
        </p:nvSpPr>
        <p:spPr bwMode="auto">
          <a:xfrm>
            <a:off x="1860173" y="3780944"/>
            <a:ext cx="1579968" cy="27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0" tIns="45715" rIns="91430" bIns="4571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Tree>
    <p:extLst>
      <p:ext uri="{BB962C8B-B14F-4D97-AF65-F5344CB8AC3E}">
        <p14:creationId xmlns:p14="http://schemas.microsoft.com/office/powerpoint/2010/main" val="2133642373"/>
      </p:ext>
    </p:extLst>
  </p:cSld>
  <p:clrMapOvr>
    <a:masterClrMapping/>
  </p:clrMapOvr>
  <mc:AlternateContent xmlns:mc="http://schemas.openxmlformats.org/markup-compatibility/2006" xmlns:p14="http://schemas.microsoft.com/office/powerpoint/2010/main">
    <mc:Choice Requires="p14">
      <p:transition spd="slow" p14:dur="150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3" presetClass="entr" presetSubtype="32" fill="hold" nodeType="withEffect">
                                  <p:stCondLst>
                                    <p:cond delay="5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4*#ppt_w"/>
                                          </p:val>
                                        </p:tav>
                                        <p:tav tm="100000">
                                          <p:val>
                                            <p:strVal val="#ppt_w"/>
                                          </p:val>
                                        </p:tav>
                                      </p:tavLst>
                                    </p:anim>
                                    <p:anim calcmode="lin" valueType="num">
                                      <p:cBhvr>
                                        <p:cTn id="13" dur="1000" fill="hold"/>
                                        <p:tgtEl>
                                          <p:spTgt spid="2"/>
                                        </p:tgtEl>
                                        <p:attrNameLst>
                                          <p:attrName>ppt_h</p:attrName>
                                        </p:attrNameLst>
                                      </p:cBhvr>
                                      <p:tavLst>
                                        <p:tav tm="0">
                                          <p:val>
                                            <p:strVal val="4*#ppt_h"/>
                                          </p:val>
                                        </p:tav>
                                        <p:tav tm="100000">
                                          <p:val>
                                            <p:strVal val="#ppt_h"/>
                                          </p:val>
                                        </p:tav>
                                      </p:tavLst>
                                    </p:anim>
                                  </p:childTnLst>
                                </p:cTn>
                              </p:par>
                              <p:par>
                                <p:cTn id="14" presetID="8" presetClass="emph" presetSubtype="0" fill="hold" nodeType="withEffect">
                                  <p:stCondLst>
                                    <p:cond delay="500"/>
                                  </p:stCondLst>
                                  <p:childTnLst>
                                    <p:animRot by="21600000">
                                      <p:cBhvr>
                                        <p:cTn id="15" dur="2000" fill="hold"/>
                                        <p:tgtEl>
                                          <p:spTgt spid="2"/>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500" fill="hold"/>
                                        <p:tgtEl>
                                          <p:spTgt spid="42"/>
                                        </p:tgtEl>
                                        <p:attrNameLst>
                                          <p:attrName>ppt_x</p:attrName>
                                        </p:attrNameLst>
                                      </p:cBhvr>
                                      <p:tavLst>
                                        <p:tav tm="0">
                                          <p:val>
                                            <p:strVal val="0-#ppt_w/2"/>
                                          </p:val>
                                        </p:tav>
                                        <p:tav tm="100000">
                                          <p:val>
                                            <p:strVal val="#ppt_x"/>
                                          </p:val>
                                        </p:tav>
                                      </p:tavLst>
                                    </p:anim>
                                    <p:anim calcmode="lin" valueType="num">
                                      <p:cBhvr additive="base">
                                        <p:cTn id="21" dur="500" fill="hold"/>
                                        <p:tgtEl>
                                          <p:spTgt spid="42"/>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0-#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additive="base">
                                        <p:cTn id="28" dur="500" fill="hold"/>
                                        <p:tgtEl>
                                          <p:spTgt spid="44"/>
                                        </p:tgtEl>
                                        <p:attrNameLst>
                                          <p:attrName>ppt_x</p:attrName>
                                        </p:attrNameLst>
                                      </p:cBhvr>
                                      <p:tavLst>
                                        <p:tav tm="0">
                                          <p:val>
                                            <p:strVal val="0-#ppt_w/2"/>
                                          </p:val>
                                        </p:tav>
                                        <p:tav tm="100000">
                                          <p:val>
                                            <p:strVal val="#ppt_x"/>
                                          </p:val>
                                        </p:tav>
                                      </p:tavLst>
                                    </p:anim>
                                    <p:anim calcmode="lin" valueType="num">
                                      <p:cBhvr additive="base">
                                        <p:cTn id="29" dur="500" fill="hold"/>
                                        <p:tgtEl>
                                          <p:spTgt spid="44"/>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additive="base">
                                        <p:cTn id="32" dur="500" fill="hold"/>
                                        <p:tgtEl>
                                          <p:spTgt spid="45"/>
                                        </p:tgtEl>
                                        <p:attrNameLst>
                                          <p:attrName>ppt_x</p:attrName>
                                        </p:attrNameLst>
                                      </p:cBhvr>
                                      <p:tavLst>
                                        <p:tav tm="0">
                                          <p:val>
                                            <p:strVal val="0-#ppt_w/2"/>
                                          </p:val>
                                        </p:tav>
                                        <p:tav tm="100000">
                                          <p:val>
                                            <p:strVal val="#ppt_x"/>
                                          </p:val>
                                        </p:tav>
                                      </p:tavLst>
                                    </p:anim>
                                    <p:anim calcmode="lin" valueType="num">
                                      <p:cBhvr additive="base">
                                        <p:cTn id="33" dur="500" fill="hold"/>
                                        <p:tgtEl>
                                          <p:spTgt spid="45"/>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fill="hold"/>
                                        <p:tgtEl>
                                          <p:spTgt spid="46"/>
                                        </p:tgtEl>
                                        <p:attrNameLst>
                                          <p:attrName>ppt_x</p:attrName>
                                        </p:attrNameLst>
                                      </p:cBhvr>
                                      <p:tavLst>
                                        <p:tav tm="0">
                                          <p:val>
                                            <p:strVal val="0-#ppt_w/2"/>
                                          </p:val>
                                        </p:tav>
                                        <p:tav tm="100000">
                                          <p:val>
                                            <p:strVal val="#ppt_x"/>
                                          </p:val>
                                        </p:tav>
                                      </p:tavLst>
                                    </p:anim>
                                    <p:anim calcmode="lin" valueType="num">
                                      <p:cBhvr additive="base">
                                        <p:cTn id="37" dur="500" fill="hold"/>
                                        <p:tgtEl>
                                          <p:spTgt spid="46"/>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0-#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1+#ppt_w/2"/>
                                          </p:val>
                                        </p:tav>
                                        <p:tav tm="100000">
                                          <p:val>
                                            <p:strVal val="#ppt_x"/>
                                          </p:val>
                                        </p:tav>
                                      </p:tavLst>
                                    </p:anim>
                                    <p:anim calcmode="lin" valueType="num">
                                      <p:cBhvr additive="base">
                                        <p:cTn id="47" dur="500" fill="hold"/>
                                        <p:tgtEl>
                                          <p:spTgt spid="36"/>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500" fill="hold"/>
                                        <p:tgtEl>
                                          <p:spTgt spid="37"/>
                                        </p:tgtEl>
                                        <p:attrNameLst>
                                          <p:attrName>ppt_x</p:attrName>
                                        </p:attrNameLst>
                                      </p:cBhvr>
                                      <p:tavLst>
                                        <p:tav tm="0">
                                          <p:val>
                                            <p:strVal val="1+#ppt_w/2"/>
                                          </p:val>
                                        </p:tav>
                                        <p:tav tm="100000">
                                          <p:val>
                                            <p:strVal val="#ppt_x"/>
                                          </p:val>
                                        </p:tav>
                                      </p:tavLst>
                                    </p:anim>
                                    <p:anim calcmode="lin" valueType="num">
                                      <p:cBhvr additive="base">
                                        <p:cTn id="51" dur="500" fill="hold"/>
                                        <p:tgtEl>
                                          <p:spTgt spid="3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1+#ppt_w/2"/>
                                          </p:val>
                                        </p:tav>
                                        <p:tav tm="100000">
                                          <p:val>
                                            <p:strVal val="#ppt_x"/>
                                          </p:val>
                                        </p:tav>
                                      </p:tavLst>
                                    </p:anim>
                                    <p:anim calcmode="lin" valueType="num">
                                      <p:cBhvr additive="base">
                                        <p:cTn id="55" dur="500" fill="hold"/>
                                        <p:tgtEl>
                                          <p:spTgt spid="38"/>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500" fill="hold"/>
                                        <p:tgtEl>
                                          <p:spTgt spid="39"/>
                                        </p:tgtEl>
                                        <p:attrNameLst>
                                          <p:attrName>ppt_x</p:attrName>
                                        </p:attrNameLst>
                                      </p:cBhvr>
                                      <p:tavLst>
                                        <p:tav tm="0">
                                          <p:val>
                                            <p:strVal val="1+#ppt_w/2"/>
                                          </p:val>
                                        </p:tav>
                                        <p:tav tm="100000">
                                          <p:val>
                                            <p:strVal val="#ppt_x"/>
                                          </p:val>
                                        </p:tav>
                                      </p:tavLst>
                                    </p:anim>
                                    <p:anim calcmode="lin" valueType="num">
                                      <p:cBhvr additive="base">
                                        <p:cTn id="59" dur="500" fill="hold"/>
                                        <p:tgtEl>
                                          <p:spTgt spid="3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fill="hold"/>
                                        <p:tgtEl>
                                          <p:spTgt spid="40"/>
                                        </p:tgtEl>
                                        <p:attrNameLst>
                                          <p:attrName>ppt_x</p:attrName>
                                        </p:attrNameLst>
                                      </p:cBhvr>
                                      <p:tavLst>
                                        <p:tav tm="0">
                                          <p:val>
                                            <p:strVal val="1+#ppt_w/2"/>
                                          </p:val>
                                        </p:tav>
                                        <p:tav tm="100000">
                                          <p:val>
                                            <p:strVal val="#ppt_x"/>
                                          </p:val>
                                        </p:tav>
                                      </p:tavLst>
                                    </p:anim>
                                    <p:anim calcmode="lin" valueType="num">
                                      <p:cBhvr additive="base">
                                        <p:cTn id="63" dur="500" fill="hold"/>
                                        <p:tgtEl>
                                          <p:spTgt spid="40"/>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fill="hold"/>
                                        <p:tgtEl>
                                          <p:spTgt spid="41"/>
                                        </p:tgtEl>
                                        <p:attrNameLst>
                                          <p:attrName>ppt_x</p:attrName>
                                        </p:attrNameLst>
                                      </p:cBhvr>
                                      <p:tavLst>
                                        <p:tav tm="0">
                                          <p:val>
                                            <p:strVal val="1+#ppt_w/2"/>
                                          </p:val>
                                        </p:tav>
                                        <p:tav tm="100000">
                                          <p:val>
                                            <p:strVal val="#ppt_x"/>
                                          </p:val>
                                        </p:tav>
                                      </p:tavLst>
                                    </p:anim>
                                    <p:anim calcmode="lin" valueType="num">
                                      <p:cBhvr additive="base">
                                        <p:cTn id="67"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P spid="37" grpId="0"/>
      <p:bldP spid="38" grpId="0"/>
      <p:bldP spid="39" grpId="0"/>
      <p:bldP spid="40" grpId="0"/>
      <p:bldP spid="41" grpId="0"/>
      <p:bldP spid="42" grpId="0"/>
      <p:bldP spid="43" grpId="0"/>
      <p:bldP spid="44" grpId="0"/>
      <p:bldP spid="45" grpId="0"/>
      <p:bldP spid="46" grpId="0"/>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17984" y="2521524"/>
            <a:ext cx="1361242" cy="1117370"/>
            <a:chOff x="1217531" y="2521524"/>
            <a:chExt cx="1361426" cy="1117370"/>
          </a:xfrm>
        </p:grpSpPr>
        <p:sp>
          <p:nvSpPr>
            <p:cNvPr id="28" name="Freeform 24"/>
            <p:cNvSpPr/>
            <p:nvPr/>
          </p:nvSpPr>
          <p:spPr bwMode="auto">
            <a:xfrm rot="18901227">
              <a:off x="1959832" y="2521524"/>
              <a:ext cx="619125" cy="535781"/>
            </a:xfrm>
            <a:custGeom>
              <a:avLst/>
              <a:gdLst>
                <a:gd name="T0" fmla="*/ 291 w 347"/>
                <a:gd name="T1" fmla="*/ 245 h 300"/>
                <a:gd name="T2" fmla="*/ 324 w 347"/>
                <a:gd name="T3" fmla="*/ 125 h 300"/>
                <a:gd name="T4" fmla="*/ 347 w 347"/>
                <a:gd name="T5" fmla="*/ 39 h 300"/>
                <a:gd name="T6" fmla="*/ 192 w 347"/>
                <a:gd name="T7" fmla="*/ 57 h 300"/>
                <a:gd name="T8" fmla="*/ 70 w 347"/>
                <a:gd name="T9" fmla="*/ 0 h 300"/>
                <a:gd name="T10" fmla="*/ 55 w 347"/>
                <a:gd name="T11" fmla="*/ 56 h 300"/>
                <a:gd name="T12" fmla="*/ 23 w 347"/>
                <a:gd name="T13" fmla="*/ 176 h 300"/>
                <a:gd name="T14" fmla="*/ 0 w 347"/>
                <a:gd name="T15" fmla="*/ 262 h 300"/>
                <a:gd name="T16" fmla="*/ 152 w 347"/>
                <a:gd name="T17" fmla="*/ 247 h 300"/>
                <a:gd name="T18" fmla="*/ 277 w 347"/>
                <a:gd name="T19" fmla="*/ 300 h 300"/>
                <a:gd name="T20" fmla="*/ 291 w 347"/>
                <a:gd name="T21" fmla="*/ 24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300">
                  <a:moveTo>
                    <a:pt x="291" y="245"/>
                  </a:moveTo>
                  <a:cubicBezTo>
                    <a:pt x="324" y="125"/>
                    <a:pt x="324" y="125"/>
                    <a:pt x="324" y="125"/>
                  </a:cubicBezTo>
                  <a:cubicBezTo>
                    <a:pt x="347" y="39"/>
                    <a:pt x="347" y="39"/>
                    <a:pt x="347" y="39"/>
                  </a:cubicBezTo>
                  <a:cubicBezTo>
                    <a:pt x="347" y="39"/>
                    <a:pt x="321" y="85"/>
                    <a:pt x="192" y="57"/>
                  </a:cubicBezTo>
                  <a:cubicBezTo>
                    <a:pt x="62" y="29"/>
                    <a:pt x="70" y="0"/>
                    <a:pt x="70" y="0"/>
                  </a:cubicBezTo>
                  <a:cubicBezTo>
                    <a:pt x="55" y="56"/>
                    <a:pt x="55" y="56"/>
                    <a:pt x="55" y="56"/>
                  </a:cubicBezTo>
                  <a:cubicBezTo>
                    <a:pt x="23" y="176"/>
                    <a:pt x="23" y="176"/>
                    <a:pt x="23" y="176"/>
                  </a:cubicBezTo>
                  <a:cubicBezTo>
                    <a:pt x="0" y="262"/>
                    <a:pt x="0" y="262"/>
                    <a:pt x="0" y="262"/>
                  </a:cubicBezTo>
                  <a:cubicBezTo>
                    <a:pt x="0" y="262"/>
                    <a:pt x="20" y="224"/>
                    <a:pt x="152" y="247"/>
                  </a:cubicBezTo>
                  <a:cubicBezTo>
                    <a:pt x="285" y="270"/>
                    <a:pt x="277" y="300"/>
                    <a:pt x="277" y="300"/>
                  </a:cubicBezTo>
                  <a:lnTo>
                    <a:pt x="291" y="24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latin typeface="Calibri" panose="020F0502020204030204" pitchFamily="34" charset="0"/>
                <a:ea typeface="微软雅黑" panose="020B0503020204020204" pitchFamily="34" charset="-122"/>
              </a:endParaRPr>
            </a:p>
          </p:txBody>
        </p:sp>
        <p:sp>
          <p:nvSpPr>
            <p:cNvPr id="29" name="Oval 20"/>
            <p:cNvSpPr>
              <a:spLocks noChangeArrowheads="1"/>
            </p:cNvSpPr>
            <p:nvPr/>
          </p:nvSpPr>
          <p:spPr bwMode="auto">
            <a:xfrm rot="18901227">
              <a:off x="1217531" y="2660200"/>
              <a:ext cx="978694" cy="9786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latin typeface="Calibri" panose="020F0502020204030204" pitchFamily="34" charset="0"/>
                <a:ea typeface="微软雅黑" panose="020B0503020204020204" pitchFamily="34" charset="-122"/>
              </a:endParaRPr>
            </a:p>
          </p:txBody>
        </p:sp>
        <p:sp>
          <p:nvSpPr>
            <p:cNvPr id="31" name="Freeform 22"/>
            <p:cNvSpPr/>
            <p:nvPr/>
          </p:nvSpPr>
          <p:spPr bwMode="auto">
            <a:xfrm rot="18901227">
              <a:off x="1324092" y="2767428"/>
              <a:ext cx="765572" cy="766762"/>
            </a:xfrm>
            <a:custGeom>
              <a:avLst/>
              <a:gdLst>
                <a:gd name="T0" fmla="*/ 353 w 429"/>
                <a:gd name="T1" fmla="*/ 352 h 429"/>
                <a:gd name="T2" fmla="*/ 77 w 429"/>
                <a:gd name="T3" fmla="*/ 352 h 429"/>
                <a:gd name="T4" fmla="*/ 77 w 429"/>
                <a:gd name="T5" fmla="*/ 76 h 429"/>
                <a:gd name="T6" fmla="*/ 353 w 429"/>
                <a:gd name="T7" fmla="*/ 76 h 429"/>
                <a:gd name="T8" fmla="*/ 353 w 429"/>
                <a:gd name="T9" fmla="*/ 352 h 429"/>
              </a:gdLst>
              <a:ahLst/>
              <a:cxnLst>
                <a:cxn ang="0">
                  <a:pos x="T0" y="T1"/>
                </a:cxn>
                <a:cxn ang="0">
                  <a:pos x="T2" y="T3"/>
                </a:cxn>
                <a:cxn ang="0">
                  <a:pos x="T4" y="T5"/>
                </a:cxn>
                <a:cxn ang="0">
                  <a:pos x="T6" y="T7"/>
                </a:cxn>
                <a:cxn ang="0">
                  <a:pos x="T8" y="T9"/>
                </a:cxn>
              </a:cxnLst>
              <a:rect l="0" t="0" r="r" b="b"/>
              <a:pathLst>
                <a:path w="429" h="429">
                  <a:moveTo>
                    <a:pt x="353" y="352"/>
                  </a:moveTo>
                  <a:cubicBezTo>
                    <a:pt x="277" y="429"/>
                    <a:pt x="153" y="429"/>
                    <a:pt x="77" y="352"/>
                  </a:cubicBezTo>
                  <a:cubicBezTo>
                    <a:pt x="0" y="276"/>
                    <a:pt x="0" y="152"/>
                    <a:pt x="77" y="76"/>
                  </a:cubicBezTo>
                  <a:cubicBezTo>
                    <a:pt x="153" y="0"/>
                    <a:pt x="277" y="0"/>
                    <a:pt x="353" y="76"/>
                  </a:cubicBezTo>
                  <a:cubicBezTo>
                    <a:pt x="429" y="152"/>
                    <a:pt x="429" y="276"/>
                    <a:pt x="353" y="35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1" name="Oval 40"/>
            <p:cNvSpPr/>
            <p:nvPr/>
          </p:nvSpPr>
          <p:spPr>
            <a:xfrm>
              <a:off x="1442183" y="2901810"/>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1</a:t>
              </a:r>
            </a:p>
          </p:txBody>
        </p:sp>
      </p:grpSp>
      <p:grpSp>
        <p:nvGrpSpPr>
          <p:cNvPr id="3" name="组合 2"/>
          <p:cNvGrpSpPr/>
          <p:nvPr/>
        </p:nvGrpSpPr>
        <p:grpSpPr>
          <a:xfrm>
            <a:off x="2342691" y="1940009"/>
            <a:ext cx="1319668" cy="1159791"/>
            <a:chOff x="2342390" y="1940008"/>
            <a:chExt cx="1319846" cy="1159791"/>
          </a:xfrm>
        </p:grpSpPr>
        <p:sp>
          <p:nvSpPr>
            <p:cNvPr id="27" name="Freeform 27"/>
            <p:cNvSpPr/>
            <p:nvPr/>
          </p:nvSpPr>
          <p:spPr bwMode="auto">
            <a:xfrm rot="18901227">
              <a:off x="3125264" y="2480674"/>
              <a:ext cx="536972" cy="619125"/>
            </a:xfrm>
            <a:custGeom>
              <a:avLst/>
              <a:gdLst>
                <a:gd name="T0" fmla="*/ 56 w 301"/>
                <a:gd name="T1" fmla="*/ 55 h 347"/>
                <a:gd name="T2" fmla="*/ 176 w 301"/>
                <a:gd name="T3" fmla="*/ 23 h 347"/>
                <a:gd name="T4" fmla="*/ 262 w 301"/>
                <a:gd name="T5" fmla="*/ 0 h 347"/>
                <a:gd name="T6" fmla="*/ 244 w 301"/>
                <a:gd name="T7" fmla="*/ 155 h 347"/>
                <a:gd name="T8" fmla="*/ 301 w 301"/>
                <a:gd name="T9" fmla="*/ 277 h 347"/>
                <a:gd name="T10" fmla="*/ 245 w 301"/>
                <a:gd name="T11" fmla="*/ 292 h 347"/>
                <a:gd name="T12" fmla="*/ 125 w 301"/>
                <a:gd name="T13" fmla="*/ 324 h 347"/>
                <a:gd name="T14" fmla="*/ 39 w 301"/>
                <a:gd name="T15" fmla="*/ 347 h 347"/>
                <a:gd name="T16" fmla="*/ 54 w 301"/>
                <a:gd name="T17" fmla="*/ 194 h 347"/>
                <a:gd name="T18" fmla="*/ 0 w 301"/>
                <a:gd name="T19" fmla="*/ 70 h 347"/>
                <a:gd name="T20" fmla="*/ 56 w 301"/>
                <a:gd name="T21" fmla="*/ 5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347">
                  <a:moveTo>
                    <a:pt x="56" y="55"/>
                  </a:moveTo>
                  <a:cubicBezTo>
                    <a:pt x="176" y="23"/>
                    <a:pt x="176" y="23"/>
                    <a:pt x="176" y="23"/>
                  </a:cubicBezTo>
                  <a:cubicBezTo>
                    <a:pt x="262" y="0"/>
                    <a:pt x="262" y="0"/>
                    <a:pt x="262" y="0"/>
                  </a:cubicBezTo>
                  <a:cubicBezTo>
                    <a:pt x="262" y="0"/>
                    <a:pt x="216" y="26"/>
                    <a:pt x="244" y="155"/>
                  </a:cubicBezTo>
                  <a:cubicBezTo>
                    <a:pt x="272" y="285"/>
                    <a:pt x="301" y="277"/>
                    <a:pt x="301" y="277"/>
                  </a:cubicBezTo>
                  <a:cubicBezTo>
                    <a:pt x="245" y="292"/>
                    <a:pt x="245" y="292"/>
                    <a:pt x="245" y="292"/>
                  </a:cubicBezTo>
                  <a:cubicBezTo>
                    <a:pt x="125" y="324"/>
                    <a:pt x="125" y="324"/>
                    <a:pt x="125" y="324"/>
                  </a:cubicBezTo>
                  <a:cubicBezTo>
                    <a:pt x="39" y="347"/>
                    <a:pt x="39" y="347"/>
                    <a:pt x="39" y="347"/>
                  </a:cubicBezTo>
                  <a:cubicBezTo>
                    <a:pt x="39" y="347"/>
                    <a:pt x="76" y="327"/>
                    <a:pt x="54" y="194"/>
                  </a:cubicBezTo>
                  <a:cubicBezTo>
                    <a:pt x="31" y="62"/>
                    <a:pt x="0" y="70"/>
                    <a:pt x="0" y="70"/>
                  </a:cubicBezTo>
                  <a:lnTo>
                    <a:pt x="56" y="55"/>
                  </a:lnTo>
                  <a:close/>
                </a:path>
              </a:pathLst>
            </a:custGeom>
            <a:solidFill>
              <a:schemeClr val="accent2"/>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0" name="Oval 21"/>
            <p:cNvSpPr>
              <a:spLocks noChangeArrowheads="1"/>
            </p:cNvSpPr>
            <p:nvPr/>
          </p:nvSpPr>
          <p:spPr bwMode="auto">
            <a:xfrm rot="18901227">
              <a:off x="2342390" y="1940008"/>
              <a:ext cx="979885" cy="981075"/>
            </a:xfrm>
            <a:prstGeom prst="ellipse">
              <a:avLst/>
            </a:prstGeom>
            <a:solidFill>
              <a:schemeClr val="accent2"/>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2" name="Freeform 23"/>
            <p:cNvSpPr/>
            <p:nvPr/>
          </p:nvSpPr>
          <p:spPr bwMode="auto">
            <a:xfrm rot="18901227">
              <a:off x="2449546" y="2047164"/>
              <a:ext cx="765572" cy="766762"/>
            </a:xfrm>
            <a:custGeom>
              <a:avLst/>
              <a:gdLst>
                <a:gd name="T0" fmla="*/ 353 w 429"/>
                <a:gd name="T1" fmla="*/ 352 h 429"/>
                <a:gd name="T2" fmla="*/ 76 w 429"/>
                <a:gd name="T3" fmla="*/ 352 h 429"/>
                <a:gd name="T4" fmla="*/ 76 w 429"/>
                <a:gd name="T5" fmla="*/ 76 h 429"/>
                <a:gd name="T6" fmla="*/ 353 w 429"/>
                <a:gd name="T7" fmla="*/ 76 h 429"/>
                <a:gd name="T8" fmla="*/ 353 w 429"/>
                <a:gd name="T9" fmla="*/ 352 h 429"/>
              </a:gdLst>
              <a:ahLst/>
              <a:cxnLst>
                <a:cxn ang="0">
                  <a:pos x="T0" y="T1"/>
                </a:cxn>
                <a:cxn ang="0">
                  <a:pos x="T2" y="T3"/>
                </a:cxn>
                <a:cxn ang="0">
                  <a:pos x="T4" y="T5"/>
                </a:cxn>
                <a:cxn ang="0">
                  <a:pos x="T6" y="T7"/>
                </a:cxn>
                <a:cxn ang="0">
                  <a:pos x="T8" y="T9"/>
                </a:cxn>
              </a:cxnLst>
              <a:rect l="0" t="0" r="r" b="b"/>
              <a:pathLst>
                <a:path w="429" h="429">
                  <a:moveTo>
                    <a:pt x="353" y="352"/>
                  </a:moveTo>
                  <a:cubicBezTo>
                    <a:pt x="276" y="429"/>
                    <a:pt x="153" y="429"/>
                    <a:pt x="76" y="352"/>
                  </a:cubicBezTo>
                  <a:cubicBezTo>
                    <a:pt x="0" y="276"/>
                    <a:pt x="0" y="152"/>
                    <a:pt x="76" y="76"/>
                  </a:cubicBezTo>
                  <a:cubicBezTo>
                    <a:pt x="153" y="0"/>
                    <a:pt x="276" y="0"/>
                    <a:pt x="353" y="76"/>
                  </a:cubicBezTo>
                  <a:cubicBezTo>
                    <a:pt x="429" y="152"/>
                    <a:pt x="429" y="276"/>
                    <a:pt x="353" y="35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2" name="Oval 41"/>
            <p:cNvSpPr/>
            <p:nvPr/>
          </p:nvSpPr>
          <p:spPr>
            <a:xfrm>
              <a:off x="2567894" y="2151472"/>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2</a:t>
              </a:r>
            </a:p>
          </p:txBody>
        </p:sp>
      </p:grpSp>
      <p:grpSp>
        <p:nvGrpSpPr>
          <p:cNvPr id="4" name="组合 3"/>
          <p:cNvGrpSpPr/>
          <p:nvPr/>
        </p:nvGrpSpPr>
        <p:grpSpPr>
          <a:xfrm>
            <a:off x="3466218" y="2522748"/>
            <a:ext cx="1362434" cy="1117370"/>
            <a:chOff x="3466068" y="2522747"/>
            <a:chExt cx="1362618" cy="1117370"/>
          </a:xfrm>
        </p:grpSpPr>
        <p:sp>
          <p:nvSpPr>
            <p:cNvPr id="25" name="Freeform 36"/>
            <p:cNvSpPr/>
            <p:nvPr/>
          </p:nvSpPr>
          <p:spPr bwMode="auto">
            <a:xfrm rot="18901227">
              <a:off x="4208370" y="2522747"/>
              <a:ext cx="620316" cy="535781"/>
            </a:xfrm>
            <a:custGeom>
              <a:avLst/>
              <a:gdLst>
                <a:gd name="T0" fmla="*/ 292 w 348"/>
                <a:gd name="T1" fmla="*/ 245 h 300"/>
                <a:gd name="T2" fmla="*/ 324 w 348"/>
                <a:gd name="T3" fmla="*/ 124 h 300"/>
                <a:gd name="T4" fmla="*/ 348 w 348"/>
                <a:gd name="T5" fmla="*/ 38 h 300"/>
                <a:gd name="T6" fmla="*/ 192 w 348"/>
                <a:gd name="T7" fmla="*/ 57 h 300"/>
                <a:gd name="T8" fmla="*/ 71 w 348"/>
                <a:gd name="T9" fmla="*/ 0 h 300"/>
                <a:gd name="T10" fmla="*/ 56 w 348"/>
                <a:gd name="T11" fmla="*/ 55 h 300"/>
                <a:gd name="T12" fmla="*/ 24 w 348"/>
                <a:gd name="T13" fmla="*/ 176 h 300"/>
                <a:gd name="T14" fmla="*/ 0 w 348"/>
                <a:gd name="T15" fmla="*/ 262 h 300"/>
                <a:gd name="T16" fmla="*/ 153 w 348"/>
                <a:gd name="T17" fmla="*/ 247 h 300"/>
                <a:gd name="T18" fmla="*/ 277 w 348"/>
                <a:gd name="T19" fmla="*/ 300 h 300"/>
                <a:gd name="T20" fmla="*/ 292 w 348"/>
                <a:gd name="T21" fmla="*/ 24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00">
                  <a:moveTo>
                    <a:pt x="292" y="245"/>
                  </a:moveTo>
                  <a:cubicBezTo>
                    <a:pt x="324" y="124"/>
                    <a:pt x="324" y="124"/>
                    <a:pt x="324" y="124"/>
                  </a:cubicBezTo>
                  <a:cubicBezTo>
                    <a:pt x="348" y="38"/>
                    <a:pt x="348" y="38"/>
                    <a:pt x="348" y="38"/>
                  </a:cubicBezTo>
                  <a:cubicBezTo>
                    <a:pt x="348" y="38"/>
                    <a:pt x="322" y="84"/>
                    <a:pt x="192" y="57"/>
                  </a:cubicBezTo>
                  <a:cubicBezTo>
                    <a:pt x="63" y="29"/>
                    <a:pt x="71" y="0"/>
                    <a:pt x="71" y="0"/>
                  </a:cubicBezTo>
                  <a:cubicBezTo>
                    <a:pt x="56" y="55"/>
                    <a:pt x="56" y="55"/>
                    <a:pt x="56" y="55"/>
                  </a:cubicBezTo>
                  <a:cubicBezTo>
                    <a:pt x="24" y="176"/>
                    <a:pt x="24" y="176"/>
                    <a:pt x="24" y="176"/>
                  </a:cubicBezTo>
                  <a:cubicBezTo>
                    <a:pt x="0" y="262"/>
                    <a:pt x="0" y="262"/>
                    <a:pt x="0" y="262"/>
                  </a:cubicBezTo>
                  <a:cubicBezTo>
                    <a:pt x="0" y="262"/>
                    <a:pt x="21" y="224"/>
                    <a:pt x="153" y="247"/>
                  </a:cubicBezTo>
                  <a:cubicBezTo>
                    <a:pt x="286" y="270"/>
                    <a:pt x="277" y="300"/>
                    <a:pt x="277" y="300"/>
                  </a:cubicBezTo>
                  <a:lnTo>
                    <a:pt x="292" y="24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3" name="Oval 25"/>
            <p:cNvSpPr>
              <a:spLocks noChangeArrowheads="1"/>
            </p:cNvSpPr>
            <p:nvPr/>
          </p:nvSpPr>
          <p:spPr bwMode="auto">
            <a:xfrm rot="18901227">
              <a:off x="3466068" y="2661423"/>
              <a:ext cx="979885" cy="97869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4" name="Freeform 26"/>
            <p:cNvSpPr/>
            <p:nvPr/>
          </p:nvSpPr>
          <p:spPr bwMode="auto">
            <a:xfrm rot="18901227">
              <a:off x="3573224" y="2768579"/>
              <a:ext cx="765572" cy="764381"/>
            </a:xfrm>
            <a:custGeom>
              <a:avLst/>
              <a:gdLst>
                <a:gd name="T0" fmla="*/ 77 w 429"/>
                <a:gd name="T1" fmla="*/ 76 h 428"/>
                <a:gd name="T2" fmla="*/ 77 w 429"/>
                <a:gd name="T3" fmla="*/ 352 h 428"/>
                <a:gd name="T4" fmla="*/ 353 w 429"/>
                <a:gd name="T5" fmla="*/ 352 h 428"/>
                <a:gd name="T6" fmla="*/ 353 w 429"/>
                <a:gd name="T7" fmla="*/ 76 h 428"/>
                <a:gd name="T8" fmla="*/ 77 w 429"/>
                <a:gd name="T9" fmla="*/ 76 h 428"/>
              </a:gdLst>
              <a:ahLst/>
              <a:cxnLst>
                <a:cxn ang="0">
                  <a:pos x="T0" y="T1"/>
                </a:cxn>
                <a:cxn ang="0">
                  <a:pos x="T2" y="T3"/>
                </a:cxn>
                <a:cxn ang="0">
                  <a:pos x="T4" y="T5"/>
                </a:cxn>
                <a:cxn ang="0">
                  <a:pos x="T6" y="T7"/>
                </a:cxn>
                <a:cxn ang="0">
                  <a:pos x="T8" y="T9"/>
                </a:cxn>
              </a:cxnLst>
              <a:rect l="0" t="0" r="r" b="b"/>
              <a:pathLst>
                <a:path w="429" h="428">
                  <a:moveTo>
                    <a:pt x="77" y="76"/>
                  </a:moveTo>
                  <a:cubicBezTo>
                    <a:pt x="0" y="152"/>
                    <a:pt x="0" y="276"/>
                    <a:pt x="77" y="352"/>
                  </a:cubicBezTo>
                  <a:cubicBezTo>
                    <a:pt x="153" y="428"/>
                    <a:pt x="277" y="428"/>
                    <a:pt x="353" y="352"/>
                  </a:cubicBezTo>
                  <a:cubicBezTo>
                    <a:pt x="429" y="276"/>
                    <a:pt x="429" y="152"/>
                    <a:pt x="353" y="76"/>
                  </a:cubicBezTo>
                  <a:cubicBezTo>
                    <a:pt x="277" y="0"/>
                    <a:pt x="153" y="0"/>
                    <a:pt x="77" y="76"/>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solidFill>
                  <a:srgbClr val="1D3A57"/>
                </a:solidFill>
                <a:ea typeface="微软雅黑" panose="020B0503020204020204" pitchFamily="34" charset="-122"/>
              </a:endParaRPr>
            </a:p>
          </p:txBody>
        </p:sp>
        <p:sp>
          <p:nvSpPr>
            <p:cNvPr id="43" name="Oval 42"/>
            <p:cNvSpPr/>
            <p:nvPr/>
          </p:nvSpPr>
          <p:spPr>
            <a:xfrm>
              <a:off x="3679509" y="2873661"/>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3</a:t>
              </a:r>
            </a:p>
          </p:txBody>
        </p:sp>
      </p:grpSp>
      <p:grpSp>
        <p:nvGrpSpPr>
          <p:cNvPr id="5" name="组合 4"/>
          <p:cNvGrpSpPr/>
          <p:nvPr/>
        </p:nvGrpSpPr>
        <p:grpSpPr>
          <a:xfrm>
            <a:off x="4591101" y="1941158"/>
            <a:ext cx="1320931" cy="1160460"/>
            <a:chOff x="4591102" y="1941158"/>
            <a:chExt cx="1321110" cy="1160460"/>
          </a:xfrm>
        </p:grpSpPr>
        <p:sp>
          <p:nvSpPr>
            <p:cNvPr id="24" name="Freeform 32"/>
            <p:cNvSpPr/>
            <p:nvPr/>
          </p:nvSpPr>
          <p:spPr bwMode="auto">
            <a:xfrm rot="18901227">
              <a:off x="5375240" y="2481303"/>
              <a:ext cx="536972" cy="620315"/>
            </a:xfrm>
            <a:custGeom>
              <a:avLst/>
              <a:gdLst>
                <a:gd name="T0" fmla="*/ 56 w 301"/>
                <a:gd name="T1" fmla="*/ 55 h 347"/>
                <a:gd name="T2" fmla="*/ 176 w 301"/>
                <a:gd name="T3" fmla="*/ 23 h 347"/>
                <a:gd name="T4" fmla="*/ 262 w 301"/>
                <a:gd name="T5" fmla="*/ 0 h 347"/>
                <a:gd name="T6" fmla="*/ 244 w 301"/>
                <a:gd name="T7" fmla="*/ 155 h 347"/>
                <a:gd name="T8" fmla="*/ 301 w 301"/>
                <a:gd name="T9" fmla="*/ 277 h 347"/>
                <a:gd name="T10" fmla="*/ 245 w 301"/>
                <a:gd name="T11" fmla="*/ 292 h 347"/>
                <a:gd name="T12" fmla="*/ 125 w 301"/>
                <a:gd name="T13" fmla="*/ 324 h 347"/>
                <a:gd name="T14" fmla="*/ 39 w 301"/>
                <a:gd name="T15" fmla="*/ 347 h 347"/>
                <a:gd name="T16" fmla="*/ 53 w 301"/>
                <a:gd name="T17" fmla="*/ 194 h 347"/>
                <a:gd name="T18" fmla="*/ 0 w 301"/>
                <a:gd name="T19" fmla="*/ 70 h 347"/>
                <a:gd name="T20" fmla="*/ 56 w 301"/>
                <a:gd name="T21" fmla="*/ 55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347">
                  <a:moveTo>
                    <a:pt x="56" y="55"/>
                  </a:moveTo>
                  <a:cubicBezTo>
                    <a:pt x="176" y="23"/>
                    <a:pt x="176" y="23"/>
                    <a:pt x="176" y="23"/>
                  </a:cubicBezTo>
                  <a:cubicBezTo>
                    <a:pt x="262" y="0"/>
                    <a:pt x="262" y="0"/>
                    <a:pt x="262" y="0"/>
                  </a:cubicBezTo>
                  <a:cubicBezTo>
                    <a:pt x="262" y="0"/>
                    <a:pt x="216" y="25"/>
                    <a:pt x="244" y="155"/>
                  </a:cubicBezTo>
                  <a:cubicBezTo>
                    <a:pt x="271" y="285"/>
                    <a:pt x="301" y="277"/>
                    <a:pt x="301" y="277"/>
                  </a:cubicBezTo>
                  <a:cubicBezTo>
                    <a:pt x="245" y="292"/>
                    <a:pt x="245" y="292"/>
                    <a:pt x="245" y="292"/>
                  </a:cubicBezTo>
                  <a:cubicBezTo>
                    <a:pt x="125" y="324"/>
                    <a:pt x="125" y="324"/>
                    <a:pt x="125" y="324"/>
                  </a:cubicBezTo>
                  <a:cubicBezTo>
                    <a:pt x="39" y="347"/>
                    <a:pt x="39" y="347"/>
                    <a:pt x="39" y="347"/>
                  </a:cubicBezTo>
                  <a:cubicBezTo>
                    <a:pt x="39" y="347"/>
                    <a:pt x="76" y="327"/>
                    <a:pt x="53" y="194"/>
                  </a:cubicBezTo>
                  <a:cubicBezTo>
                    <a:pt x="31" y="62"/>
                    <a:pt x="0" y="70"/>
                    <a:pt x="0" y="70"/>
                  </a:cubicBezTo>
                  <a:lnTo>
                    <a:pt x="56" y="55"/>
                  </a:lnTo>
                  <a:close/>
                </a:path>
              </a:pathLst>
            </a:custGeom>
            <a:solidFill>
              <a:schemeClr val="accent4"/>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6" name="Oval 29"/>
            <p:cNvSpPr>
              <a:spLocks noChangeArrowheads="1"/>
            </p:cNvSpPr>
            <p:nvPr/>
          </p:nvSpPr>
          <p:spPr bwMode="auto">
            <a:xfrm rot="18901227">
              <a:off x="4591102" y="1941158"/>
              <a:ext cx="979885" cy="978694"/>
            </a:xfrm>
            <a:prstGeom prst="ellipse">
              <a:avLst/>
            </a:prstGeom>
            <a:solidFill>
              <a:schemeClr val="accent4"/>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38" name="Freeform 31"/>
            <p:cNvSpPr/>
            <p:nvPr/>
          </p:nvSpPr>
          <p:spPr bwMode="auto">
            <a:xfrm rot="18901227">
              <a:off x="4698259" y="2048315"/>
              <a:ext cx="765572" cy="764381"/>
            </a:xfrm>
            <a:custGeom>
              <a:avLst/>
              <a:gdLst>
                <a:gd name="T0" fmla="*/ 76 w 429"/>
                <a:gd name="T1" fmla="*/ 76 h 428"/>
                <a:gd name="T2" fmla="*/ 76 w 429"/>
                <a:gd name="T3" fmla="*/ 352 h 428"/>
                <a:gd name="T4" fmla="*/ 352 w 429"/>
                <a:gd name="T5" fmla="*/ 352 h 428"/>
                <a:gd name="T6" fmla="*/ 352 w 429"/>
                <a:gd name="T7" fmla="*/ 76 h 428"/>
                <a:gd name="T8" fmla="*/ 76 w 429"/>
                <a:gd name="T9" fmla="*/ 76 h 428"/>
              </a:gdLst>
              <a:ahLst/>
              <a:cxnLst>
                <a:cxn ang="0">
                  <a:pos x="T0" y="T1"/>
                </a:cxn>
                <a:cxn ang="0">
                  <a:pos x="T2" y="T3"/>
                </a:cxn>
                <a:cxn ang="0">
                  <a:pos x="T4" y="T5"/>
                </a:cxn>
                <a:cxn ang="0">
                  <a:pos x="T6" y="T7"/>
                </a:cxn>
                <a:cxn ang="0">
                  <a:pos x="T8" y="T9"/>
                </a:cxn>
              </a:cxnLst>
              <a:rect l="0" t="0" r="r" b="b"/>
              <a:pathLst>
                <a:path w="429" h="428">
                  <a:moveTo>
                    <a:pt x="76" y="76"/>
                  </a:moveTo>
                  <a:cubicBezTo>
                    <a:pt x="0" y="152"/>
                    <a:pt x="0" y="276"/>
                    <a:pt x="76" y="352"/>
                  </a:cubicBezTo>
                  <a:cubicBezTo>
                    <a:pt x="152" y="428"/>
                    <a:pt x="276" y="428"/>
                    <a:pt x="352" y="352"/>
                  </a:cubicBezTo>
                  <a:cubicBezTo>
                    <a:pt x="429" y="276"/>
                    <a:pt x="429" y="152"/>
                    <a:pt x="352" y="76"/>
                  </a:cubicBezTo>
                  <a:cubicBezTo>
                    <a:pt x="276" y="0"/>
                    <a:pt x="152" y="0"/>
                    <a:pt x="76" y="76"/>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4" name="Oval 43"/>
            <p:cNvSpPr/>
            <p:nvPr/>
          </p:nvSpPr>
          <p:spPr>
            <a:xfrm>
              <a:off x="4788441" y="2090018"/>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4</a:t>
              </a:r>
            </a:p>
          </p:txBody>
        </p:sp>
      </p:grpSp>
      <p:grpSp>
        <p:nvGrpSpPr>
          <p:cNvPr id="6" name="组合 8"/>
          <p:cNvGrpSpPr/>
          <p:nvPr/>
        </p:nvGrpSpPr>
        <p:grpSpPr>
          <a:xfrm>
            <a:off x="5715467" y="2524812"/>
            <a:ext cx="1362259" cy="1117298"/>
            <a:chOff x="5715622" y="2524812"/>
            <a:chExt cx="1362442" cy="1117298"/>
          </a:xfrm>
        </p:grpSpPr>
        <p:sp>
          <p:nvSpPr>
            <p:cNvPr id="23" name="Freeform 35"/>
            <p:cNvSpPr/>
            <p:nvPr/>
          </p:nvSpPr>
          <p:spPr bwMode="auto">
            <a:xfrm rot="18901227">
              <a:off x="6458939" y="2524812"/>
              <a:ext cx="619125" cy="535781"/>
            </a:xfrm>
            <a:custGeom>
              <a:avLst/>
              <a:gdLst>
                <a:gd name="T0" fmla="*/ 292 w 347"/>
                <a:gd name="T1" fmla="*/ 244 h 300"/>
                <a:gd name="T2" fmla="*/ 324 w 347"/>
                <a:gd name="T3" fmla="*/ 124 h 300"/>
                <a:gd name="T4" fmla="*/ 347 w 347"/>
                <a:gd name="T5" fmla="*/ 38 h 300"/>
                <a:gd name="T6" fmla="*/ 192 w 347"/>
                <a:gd name="T7" fmla="*/ 57 h 300"/>
                <a:gd name="T8" fmla="*/ 70 w 347"/>
                <a:gd name="T9" fmla="*/ 0 h 300"/>
                <a:gd name="T10" fmla="*/ 56 w 347"/>
                <a:gd name="T11" fmla="*/ 55 h 300"/>
                <a:gd name="T12" fmla="*/ 23 w 347"/>
                <a:gd name="T13" fmla="*/ 175 h 300"/>
                <a:gd name="T14" fmla="*/ 0 w 347"/>
                <a:gd name="T15" fmla="*/ 262 h 300"/>
                <a:gd name="T16" fmla="*/ 153 w 347"/>
                <a:gd name="T17" fmla="*/ 247 h 300"/>
                <a:gd name="T18" fmla="*/ 277 w 347"/>
                <a:gd name="T19" fmla="*/ 300 h 300"/>
                <a:gd name="T20" fmla="*/ 292 w 347"/>
                <a:gd name="T21" fmla="*/ 24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7" h="300">
                  <a:moveTo>
                    <a:pt x="292" y="244"/>
                  </a:moveTo>
                  <a:cubicBezTo>
                    <a:pt x="324" y="124"/>
                    <a:pt x="324" y="124"/>
                    <a:pt x="324" y="124"/>
                  </a:cubicBezTo>
                  <a:cubicBezTo>
                    <a:pt x="347" y="38"/>
                    <a:pt x="347" y="38"/>
                    <a:pt x="347" y="38"/>
                  </a:cubicBezTo>
                  <a:cubicBezTo>
                    <a:pt x="347" y="38"/>
                    <a:pt x="322" y="84"/>
                    <a:pt x="192" y="57"/>
                  </a:cubicBezTo>
                  <a:cubicBezTo>
                    <a:pt x="63" y="29"/>
                    <a:pt x="70" y="0"/>
                    <a:pt x="70" y="0"/>
                  </a:cubicBezTo>
                  <a:cubicBezTo>
                    <a:pt x="56" y="55"/>
                    <a:pt x="56" y="55"/>
                    <a:pt x="56" y="55"/>
                  </a:cubicBezTo>
                  <a:cubicBezTo>
                    <a:pt x="23" y="175"/>
                    <a:pt x="23" y="175"/>
                    <a:pt x="23" y="175"/>
                  </a:cubicBezTo>
                  <a:cubicBezTo>
                    <a:pt x="0" y="262"/>
                    <a:pt x="0" y="262"/>
                    <a:pt x="0" y="262"/>
                  </a:cubicBezTo>
                  <a:cubicBezTo>
                    <a:pt x="0" y="262"/>
                    <a:pt x="21" y="224"/>
                    <a:pt x="153" y="247"/>
                  </a:cubicBezTo>
                  <a:cubicBezTo>
                    <a:pt x="285" y="270"/>
                    <a:pt x="277" y="300"/>
                    <a:pt x="277" y="300"/>
                  </a:cubicBezTo>
                  <a:lnTo>
                    <a:pt x="292" y="24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5" name="Oval 28"/>
            <p:cNvSpPr>
              <a:spLocks noChangeArrowheads="1"/>
            </p:cNvSpPr>
            <p:nvPr/>
          </p:nvSpPr>
          <p:spPr bwMode="auto">
            <a:xfrm rot="18901227">
              <a:off x="5715622" y="2661035"/>
              <a:ext cx="979885" cy="981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en-US" sz="2799" dirty="0">
                <a:solidFill>
                  <a:srgbClr val="1D3A57"/>
                </a:solidFill>
                <a:latin typeface="Calibri" panose="020F0502020204030204" pitchFamily="34" charset="0"/>
                <a:ea typeface="微软雅黑" panose="020B0503020204020204" pitchFamily="34" charset="-122"/>
              </a:endParaRPr>
            </a:p>
          </p:txBody>
        </p:sp>
        <p:sp>
          <p:nvSpPr>
            <p:cNvPr id="37" name="Freeform 30"/>
            <p:cNvSpPr/>
            <p:nvPr/>
          </p:nvSpPr>
          <p:spPr bwMode="auto">
            <a:xfrm rot="18901227">
              <a:off x="5822778" y="2768191"/>
              <a:ext cx="765572" cy="766762"/>
            </a:xfrm>
            <a:custGeom>
              <a:avLst/>
              <a:gdLst>
                <a:gd name="T0" fmla="*/ 76 w 429"/>
                <a:gd name="T1" fmla="*/ 77 h 429"/>
                <a:gd name="T2" fmla="*/ 76 w 429"/>
                <a:gd name="T3" fmla="*/ 353 h 429"/>
                <a:gd name="T4" fmla="*/ 353 w 429"/>
                <a:gd name="T5" fmla="*/ 353 h 429"/>
                <a:gd name="T6" fmla="*/ 353 w 429"/>
                <a:gd name="T7" fmla="*/ 77 h 429"/>
                <a:gd name="T8" fmla="*/ 76 w 429"/>
                <a:gd name="T9" fmla="*/ 77 h 429"/>
              </a:gdLst>
              <a:ahLst/>
              <a:cxnLst>
                <a:cxn ang="0">
                  <a:pos x="T0" y="T1"/>
                </a:cxn>
                <a:cxn ang="0">
                  <a:pos x="T2" y="T3"/>
                </a:cxn>
                <a:cxn ang="0">
                  <a:pos x="T4" y="T5"/>
                </a:cxn>
                <a:cxn ang="0">
                  <a:pos x="T6" y="T7"/>
                </a:cxn>
                <a:cxn ang="0">
                  <a:pos x="T8" y="T9"/>
                </a:cxn>
              </a:cxnLst>
              <a:rect l="0" t="0" r="r" b="b"/>
              <a:pathLst>
                <a:path w="429" h="429">
                  <a:moveTo>
                    <a:pt x="76" y="77"/>
                  </a:moveTo>
                  <a:cubicBezTo>
                    <a:pt x="0" y="153"/>
                    <a:pt x="0" y="277"/>
                    <a:pt x="76" y="353"/>
                  </a:cubicBezTo>
                  <a:cubicBezTo>
                    <a:pt x="153" y="429"/>
                    <a:pt x="276" y="429"/>
                    <a:pt x="353" y="353"/>
                  </a:cubicBezTo>
                  <a:cubicBezTo>
                    <a:pt x="429" y="277"/>
                    <a:pt x="429" y="153"/>
                    <a:pt x="353" y="77"/>
                  </a:cubicBezTo>
                  <a:cubicBezTo>
                    <a:pt x="276" y="0"/>
                    <a:pt x="153" y="0"/>
                    <a:pt x="76" y="7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solidFill>
                  <a:srgbClr val="1D3A57"/>
                </a:solidFill>
                <a:ea typeface="微软雅黑" panose="020B0503020204020204" pitchFamily="34" charset="-122"/>
              </a:endParaRPr>
            </a:p>
          </p:txBody>
        </p:sp>
        <p:sp>
          <p:nvSpPr>
            <p:cNvPr id="46" name="Oval 45"/>
            <p:cNvSpPr/>
            <p:nvPr/>
          </p:nvSpPr>
          <p:spPr>
            <a:xfrm>
              <a:off x="5928587" y="2859692"/>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5</a:t>
              </a:r>
            </a:p>
          </p:txBody>
        </p:sp>
      </p:grpSp>
      <p:sp>
        <p:nvSpPr>
          <p:cNvPr id="47" name="Content Placeholder 2"/>
          <p:cNvSpPr txBox="1"/>
          <p:nvPr/>
        </p:nvSpPr>
        <p:spPr>
          <a:xfrm>
            <a:off x="4039411" y="1179567"/>
            <a:ext cx="2024484" cy="667529"/>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48" name="Content Placeholder 2"/>
          <p:cNvSpPr txBox="1"/>
          <p:nvPr/>
        </p:nvSpPr>
        <p:spPr>
          <a:xfrm>
            <a:off x="6338411" y="1179567"/>
            <a:ext cx="2024484" cy="667529"/>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49" name="Content Placeholder 2"/>
          <p:cNvSpPr txBox="1"/>
          <p:nvPr/>
        </p:nvSpPr>
        <p:spPr>
          <a:xfrm>
            <a:off x="5347687" y="3691692"/>
            <a:ext cx="2024484" cy="667529"/>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50" name="Content Placeholder 2"/>
          <p:cNvSpPr txBox="1"/>
          <p:nvPr/>
        </p:nvSpPr>
        <p:spPr>
          <a:xfrm>
            <a:off x="1707266" y="1172468"/>
            <a:ext cx="2024484" cy="677507"/>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r>
              <a:rPr lang="zh-CN" altLang="en-US" sz="1100" dirty="0">
                <a:solidFill>
                  <a:schemeClr val="tx1">
                    <a:lumMod val="75000"/>
                    <a:lumOff val="25000"/>
                  </a:schemeClr>
                </a:solidFill>
                <a:latin typeface="Calibri" panose="020F0502020204030204" pitchFamily="34" charset="0"/>
                <a:ea typeface="微软雅黑" panose="020B0503020204020204" pitchFamily="34" charset="-122"/>
              </a:rPr>
              <a:t>。</a:t>
            </a:r>
            <a:endParaRPr lang="en-US" altLang="zh-CN" sz="1100" dirty="0">
              <a:solidFill>
                <a:schemeClr val="tx1">
                  <a:lumMod val="75000"/>
                  <a:lumOff val="25000"/>
                </a:schemeClr>
              </a:solidFill>
              <a:latin typeface="Calibri" panose="020F0502020204030204" pitchFamily="34" charset="0"/>
              <a:ea typeface="微软雅黑" panose="020B0503020204020204" pitchFamily="34" charset="-122"/>
            </a:endParaRPr>
          </a:p>
        </p:txBody>
      </p:sp>
      <p:sp>
        <p:nvSpPr>
          <p:cNvPr id="51" name="Content Placeholder 2"/>
          <p:cNvSpPr txBox="1"/>
          <p:nvPr/>
        </p:nvSpPr>
        <p:spPr>
          <a:xfrm>
            <a:off x="660589" y="3685742"/>
            <a:ext cx="2024484" cy="677507"/>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latin typeface="Calibri" panose="020F0502020204030204" pitchFamily="34" charset="0"/>
              <a:ea typeface="微软雅黑" panose="020B0503020204020204" pitchFamily="34" charset="-122"/>
            </a:endParaRPr>
          </a:p>
        </p:txBody>
      </p:sp>
      <p:sp>
        <p:nvSpPr>
          <p:cNvPr id="52" name="Content Placeholder 2"/>
          <p:cNvSpPr txBox="1"/>
          <p:nvPr/>
        </p:nvSpPr>
        <p:spPr>
          <a:xfrm>
            <a:off x="2903838" y="3701901"/>
            <a:ext cx="2024484" cy="677507"/>
          </a:xfrm>
          <a:prstGeom prst="rect">
            <a:avLst/>
          </a:prstGeom>
        </p:spPr>
        <p:txBody>
          <a:bodyPr vert="horz" lIns="68573" tIns="34286" rIns="68573" bIns="34286"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14000"/>
              </a:lnSpc>
              <a:buNone/>
            </a:pPr>
            <a:r>
              <a:rPr lang="zh-CN" altLang="en-US" sz="800" dirty="0">
                <a:solidFill>
                  <a:schemeClr val="bg1">
                    <a:lumMod val="50000"/>
                  </a:schemeClr>
                </a:solidFill>
                <a:latin typeface="Calibri" panose="020F0502020204030204" pitchFamily="34" charset="0"/>
                <a:ea typeface="微软雅黑" panose="020B0503020204020204" pitchFamily="34" charset="-122"/>
              </a:rPr>
              <a:t>您的内容打在这里，或者通过复制您的文本后，在此框中选择粘贴，并选择只保留文字</a:t>
            </a:r>
            <a:r>
              <a:rPr lang="zh-CN" altLang="en-US" sz="1100" dirty="0">
                <a:solidFill>
                  <a:schemeClr val="tx1">
                    <a:lumMod val="75000"/>
                    <a:lumOff val="25000"/>
                  </a:schemeClr>
                </a:solidFill>
                <a:latin typeface="Calibri" panose="020F0502020204030204" pitchFamily="34" charset="0"/>
                <a:ea typeface="微软雅黑" panose="020B0503020204020204" pitchFamily="34" charset="-122"/>
              </a:rPr>
              <a:t>。</a:t>
            </a:r>
            <a:endParaRPr lang="en-US" altLang="zh-CN" sz="1100" dirty="0">
              <a:solidFill>
                <a:schemeClr val="tx1">
                  <a:lumMod val="75000"/>
                  <a:lumOff val="25000"/>
                </a:schemeClr>
              </a:solidFill>
              <a:latin typeface="Calibri" panose="020F0502020204030204" pitchFamily="34" charset="0"/>
              <a:ea typeface="微软雅黑" panose="020B0503020204020204" pitchFamily="34" charset="-122"/>
            </a:endParaRPr>
          </a:p>
        </p:txBody>
      </p:sp>
      <p:grpSp>
        <p:nvGrpSpPr>
          <p:cNvPr id="7" name="组合 11"/>
          <p:cNvGrpSpPr/>
          <p:nvPr/>
        </p:nvGrpSpPr>
        <p:grpSpPr>
          <a:xfrm>
            <a:off x="6841366" y="1943224"/>
            <a:ext cx="978562" cy="978694"/>
            <a:chOff x="6841672" y="1943224"/>
            <a:chExt cx="978694" cy="978694"/>
          </a:xfrm>
        </p:grpSpPr>
        <p:sp>
          <p:nvSpPr>
            <p:cNvPr id="39" name="Oval 33"/>
            <p:cNvSpPr>
              <a:spLocks noChangeArrowheads="1"/>
            </p:cNvSpPr>
            <p:nvPr/>
          </p:nvSpPr>
          <p:spPr bwMode="auto">
            <a:xfrm rot="18901227">
              <a:off x="6841672" y="1943224"/>
              <a:ext cx="978694" cy="978694"/>
            </a:xfrm>
            <a:prstGeom prst="ellipse">
              <a:avLst/>
            </a:prstGeom>
            <a:solidFill>
              <a:schemeClr val="accent2"/>
            </a:solidFill>
            <a:ln>
              <a:noFill/>
            </a:ln>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0" name="Freeform 34"/>
            <p:cNvSpPr/>
            <p:nvPr/>
          </p:nvSpPr>
          <p:spPr bwMode="auto">
            <a:xfrm rot="18901227">
              <a:off x="6947813" y="2047927"/>
              <a:ext cx="765572" cy="766762"/>
            </a:xfrm>
            <a:custGeom>
              <a:avLst/>
              <a:gdLst>
                <a:gd name="T0" fmla="*/ 352 w 429"/>
                <a:gd name="T1" fmla="*/ 353 h 429"/>
                <a:gd name="T2" fmla="*/ 76 w 429"/>
                <a:gd name="T3" fmla="*/ 353 h 429"/>
                <a:gd name="T4" fmla="*/ 76 w 429"/>
                <a:gd name="T5" fmla="*/ 77 h 429"/>
                <a:gd name="T6" fmla="*/ 352 w 429"/>
                <a:gd name="T7" fmla="*/ 77 h 429"/>
                <a:gd name="T8" fmla="*/ 352 w 429"/>
                <a:gd name="T9" fmla="*/ 353 h 429"/>
              </a:gdLst>
              <a:ahLst/>
              <a:cxnLst>
                <a:cxn ang="0">
                  <a:pos x="T0" y="T1"/>
                </a:cxn>
                <a:cxn ang="0">
                  <a:pos x="T2" y="T3"/>
                </a:cxn>
                <a:cxn ang="0">
                  <a:pos x="T4" y="T5"/>
                </a:cxn>
                <a:cxn ang="0">
                  <a:pos x="T6" y="T7"/>
                </a:cxn>
                <a:cxn ang="0">
                  <a:pos x="T8" y="T9"/>
                </a:cxn>
              </a:cxnLst>
              <a:rect l="0" t="0" r="r" b="b"/>
              <a:pathLst>
                <a:path w="429" h="429">
                  <a:moveTo>
                    <a:pt x="352" y="353"/>
                  </a:moveTo>
                  <a:cubicBezTo>
                    <a:pt x="276" y="429"/>
                    <a:pt x="152" y="429"/>
                    <a:pt x="76" y="353"/>
                  </a:cubicBezTo>
                  <a:cubicBezTo>
                    <a:pt x="0" y="277"/>
                    <a:pt x="0" y="153"/>
                    <a:pt x="76" y="77"/>
                  </a:cubicBezTo>
                  <a:cubicBezTo>
                    <a:pt x="152" y="0"/>
                    <a:pt x="276" y="0"/>
                    <a:pt x="352" y="77"/>
                  </a:cubicBezTo>
                  <a:cubicBezTo>
                    <a:pt x="429" y="153"/>
                    <a:pt x="429" y="277"/>
                    <a:pt x="352" y="35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68559" tIns="34279" rIns="68559" bIns="34279" numCol="1" anchor="t" anchorCtr="0" compatLnSpc="1"/>
            <a:lstStyle/>
            <a:p>
              <a:endParaRPr lang="en-US" sz="1100" dirty="0">
                <a:ea typeface="微软雅黑" panose="020B0503020204020204" pitchFamily="34" charset="-122"/>
              </a:endParaRPr>
            </a:p>
          </p:txBody>
        </p:sp>
        <p:sp>
          <p:nvSpPr>
            <p:cNvPr id="45" name="Oval 44"/>
            <p:cNvSpPr/>
            <p:nvPr/>
          </p:nvSpPr>
          <p:spPr>
            <a:xfrm>
              <a:off x="7054617" y="2167229"/>
              <a:ext cx="526551" cy="526552"/>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99" b="1" dirty="0">
                  <a:solidFill>
                    <a:schemeClr val="bg1">
                      <a:lumMod val="50000"/>
                    </a:schemeClr>
                  </a:solidFill>
                  <a:latin typeface="Calibri" panose="020F0502020204030204" pitchFamily="34" charset="0"/>
                  <a:ea typeface="微软雅黑" panose="020B0503020204020204" pitchFamily="34" charset="-122"/>
                </a:rPr>
                <a:t>6</a:t>
              </a:r>
            </a:p>
          </p:txBody>
        </p:sp>
      </p:grpSp>
    </p:spTree>
    <p:extLst>
      <p:ext uri="{BB962C8B-B14F-4D97-AF65-F5344CB8AC3E}">
        <p14:creationId xmlns:p14="http://schemas.microsoft.com/office/powerpoint/2010/main" val="325142207"/>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250"/>
                                        <p:tgtEl>
                                          <p:spTgt spid="51"/>
                                        </p:tgtEl>
                                      </p:cBhvr>
                                    </p:animEffect>
                                    <p:anim calcmode="lin" valueType="num">
                                      <p:cBhvr>
                                        <p:cTn id="13" dur="250" fill="hold"/>
                                        <p:tgtEl>
                                          <p:spTgt spid="51"/>
                                        </p:tgtEl>
                                        <p:attrNameLst>
                                          <p:attrName>ppt_x</p:attrName>
                                        </p:attrNameLst>
                                      </p:cBhvr>
                                      <p:tavLst>
                                        <p:tav tm="0">
                                          <p:val>
                                            <p:strVal val="#ppt_x"/>
                                          </p:val>
                                        </p:tav>
                                        <p:tav tm="100000">
                                          <p:val>
                                            <p:strVal val="#ppt_x"/>
                                          </p:val>
                                        </p:tav>
                                      </p:tavLst>
                                    </p:anim>
                                    <p:anim calcmode="lin" valueType="num">
                                      <p:cBhvr>
                                        <p:cTn id="14" dur="250" fill="hold"/>
                                        <p:tgtEl>
                                          <p:spTgt spid="5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
                                        <p:tgtEl>
                                          <p:spTgt spid="3"/>
                                        </p:tgtEl>
                                        <p:attrNameLst>
                                          <p:attrName>ppt_x</p:attrName>
                                        </p:attrNameLst>
                                      </p:cBhvr>
                                      <p:tavLst>
                                        <p:tav tm="0">
                                          <p:val>
                                            <p:strVal val="#ppt_x-#ppt_w*1.125000"/>
                                          </p:val>
                                        </p:tav>
                                        <p:tav tm="100000">
                                          <p:val>
                                            <p:strVal val="#ppt_x"/>
                                          </p:val>
                                        </p:tav>
                                      </p:tavLst>
                                    </p:anim>
                                    <p:animEffect transition="in" filter="wipe(right)">
                                      <p:cBhvr>
                                        <p:cTn id="19" dur="250"/>
                                        <p:tgtEl>
                                          <p:spTgt spid="3"/>
                                        </p:tgtEl>
                                      </p:cBhvr>
                                    </p:animEffect>
                                  </p:childTnLst>
                                </p:cTn>
                              </p:par>
                            </p:childTnLst>
                          </p:cTn>
                        </p:par>
                        <p:par>
                          <p:cTn id="20" fill="hold">
                            <p:stCondLst>
                              <p:cond delay="1500"/>
                            </p:stCondLst>
                            <p:childTnLst>
                              <p:par>
                                <p:cTn id="21" presetID="47" presetClass="entr" presetSubtype="0" fill="hold" grpId="0"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250"/>
                                        <p:tgtEl>
                                          <p:spTgt spid="50"/>
                                        </p:tgtEl>
                                      </p:cBhvr>
                                    </p:animEffect>
                                    <p:anim calcmode="lin" valueType="num">
                                      <p:cBhvr>
                                        <p:cTn id="24" dur="250" fill="hold"/>
                                        <p:tgtEl>
                                          <p:spTgt spid="50"/>
                                        </p:tgtEl>
                                        <p:attrNameLst>
                                          <p:attrName>ppt_x</p:attrName>
                                        </p:attrNameLst>
                                      </p:cBhvr>
                                      <p:tavLst>
                                        <p:tav tm="0">
                                          <p:val>
                                            <p:strVal val="#ppt_x"/>
                                          </p:val>
                                        </p:tav>
                                        <p:tav tm="100000">
                                          <p:val>
                                            <p:strVal val="#ppt_x"/>
                                          </p:val>
                                        </p:tav>
                                      </p:tavLst>
                                    </p:anim>
                                    <p:anim calcmode="lin" valueType="num">
                                      <p:cBhvr>
                                        <p:cTn id="25" dur="250" fill="hold"/>
                                        <p:tgtEl>
                                          <p:spTgt spid="5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50"/>
                                        <p:tgtEl>
                                          <p:spTgt spid="4"/>
                                        </p:tgtEl>
                                        <p:attrNameLst>
                                          <p:attrName>ppt_x</p:attrName>
                                        </p:attrNameLst>
                                      </p:cBhvr>
                                      <p:tavLst>
                                        <p:tav tm="0">
                                          <p:val>
                                            <p:strVal val="#ppt_x-#ppt_w*1.125000"/>
                                          </p:val>
                                        </p:tav>
                                        <p:tav tm="100000">
                                          <p:val>
                                            <p:strVal val="#ppt_x"/>
                                          </p:val>
                                        </p:tav>
                                      </p:tavLst>
                                    </p:anim>
                                    <p:animEffect transition="in" filter="wipe(right)">
                                      <p:cBhvr>
                                        <p:cTn id="30" dur="250"/>
                                        <p:tgtEl>
                                          <p:spTgt spid="4"/>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250"/>
                                        <p:tgtEl>
                                          <p:spTgt spid="52"/>
                                        </p:tgtEl>
                                      </p:cBhvr>
                                    </p:animEffect>
                                    <p:anim calcmode="lin" valueType="num">
                                      <p:cBhvr>
                                        <p:cTn id="35" dur="250" fill="hold"/>
                                        <p:tgtEl>
                                          <p:spTgt spid="52"/>
                                        </p:tgtEl>
                                        <p:attrNameLst>
                                          <p:attrName>ppt_x</p:attrName>
                                        </p:attrNameLst>
                                      </p:cBhvr>
                                      <p:tavLst>
                                        <p:tav tm="0">
                                          <p:val>
                                            <p:strVal val="#ppt_x"/>
                                          </p:val>
                                        </p:tav>
                                        <p:tav tm="100000">
                                          <p:val>
                                            <p:strVal val="#ppt_x"/>
                                          </p:val>
                                        </p:tav>
                                      </p:tavLst>
                                    </p:anim>
                                    <p:anim calcmode="lin" valueType="num">
                                      <p:cBhvr>
                                        <p:cTn id="36" dur="250" fill="hold"/>
                                        <p:tgtEl>
                                          <p:spTgt spid="52"/>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12" presetClass="entr" presetSubtype="8"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50"/>
                                        <p:tgtEl>
                                          <p:spTgt spid="5"/>
                                        </p:tgtEl>
                                        <p:attrNameLst>
                                          <p:attrName>ppt_x</p:attrName>
                                        </p:attrNameLst>
                                      </p:cBhvr>
                                      <p:tavLst>
                                        <p:tav tm="0">
                                          <p:val>
                                            <p:strVal val="#ppt_x-#ppt_w*1.125000"/>
                                          </p:val>
                                        </p:tav>
                                        <p:tav tm="100000">
                                          <p:val>
                                            <p:strVal val="#ppt_x"/>
                                          </p:val>
                                        </p:tav>
                                      </p:tavLst>
                                    </p:anim>
                                    <p:animEffect transition="in" filter="wipe(right)">
                                      <p:cBhvr>
                                        <p:cTn id="41" dur="250"/>
                                        <p:tgtEl>
                                          <p:spTgt spid="5"/>
                                        </p:tgtEl>
                                      </p:cBhvr>
                                    </p:animEffect>
                                  </p:childTnLst>
                                </p:cTn>
                              </p:par>
                            </p:childTnLst>
                          </p:cTn>
                        </p:par>
                        <p:par>
                          <p:cTn id="42" fill="hold">
                            <p:stCondLst>
                              <p:cond delay="3500"/>
                            </p:stCondLst>
                            <p:childTnLst>
                              <p:par>
                                <p:cTn id="43" presetID="47" presetClass="entr" presetSubtype="0" fill="hold" grpId="0" nodeType="after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250"/>
                                        <p:tgtEl>
                                          <p:spTgt spid="47"/>
                                        </p:tgtEl>
                                      </p:cBhvr>
                                    </p:animEffect>
                                    <p:anim calcmode="lin" valueType="num">
                                      <p:cBhvr>
                                        <p:cTn id="46" dur="250" fill="hold"/>
                                        <p:tgtEl>
                                          <p:spTgt spid="47"/>
                                        </p:tgtEl>
                                        <p:attrNameLst>
                                          <p:attrName>ppt_x</p:attrName>
                                        </p:attrNameLst>
                                      </p:cBhvr>
                                      <p:tavLst>
                                        <p:tav tm="0">
                                          <p:val>
                                            <p:strVal val="#ppt_x"/>
                                          </p:val>
                                        </p:tav>
                                        <p:tav tm="100000">
                                          <p:val>
                                            <p:strVal val="#ppt_x"/>
                                          </p:val>
                                        </p:tav>
                                      </p:tavLst>
                                    </p:anim>
                                    <p:anim calcmode="lin" valueType="num">
                                      <p:cBhvr>
                                        <p:cTn id="47" dur="250" fill="hold"/>
                                        <p:tgtEl>
                                          <p:spTgt spid="4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1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250"/>
                                        <p:tgtEl>
                                          <p:spTgt spid="6"/>
                                        </p:tgtEl>
                                        <p:attrNameLst>
                                          <p:attrName>ppt_x</p:attrName>
                                        </p:attrNameLst>
                                      </p:cBhvr>
                                      <p:tavLst>
                                        <p:tav tm="0">
                                          <p:val>
                                            <p:strVal val="#ppt_x-#ppt_w*1.125000"/>
                                          </p:val>
                                        </p:tav>
                                        <p:tav tm="100000">
                                          <p:val>
                                            <p:strVal val="#ppt_x"/>
                                          </p:val>
                                        </p:tav>
                                      </p:tavLst>
                                    </p:anim>
                                    <p:animEffect transition="in" filter="wipe(right)">
                                      <p:cBhvr>
                                        <p:cTn id="52" dur="250"/>
                                        <p:tgtEl>
                                          <p:spTgt spid="6"/>
                                        </p:tgtEl>
                                      </p:cBhvr>
                                    </p:animEffect>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250"/>
                                        <p:tgtEl>
                                          <p:spTgt spid="49"/>
                                        </p:tgtEl>
                                      </p:cBhvr>
                                    </p:animEffec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12" presetClass="entr" presetSubtype="8"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50"/>
                                        <p:tgtEl>
                                          <p:spTgt spid="7"/>
                                        </p:tgtEl>
                                        <p:attrNameLst>
                                          <p:attrName>ppt_x</p:attrName>
                                        </p:attrNameLst>
                                      </p:cBhvr>
                                      <p:tavLst>
                                        <p:tav tm="0">
                                          <p:val>
                                            <p:strVal val="#ppt_x-#ppt_w*1.125000"/>
                                          </p:val>
                                        </p:tav>
                                        <p:tav tm="100000">
                                          <p:val>
                                            <p:strVal val="#ppt_x"/>
                                          </p:val>
                                        </p:tav>
                                      </p:tavLst>
                                    </p:anim>
                                    <p:animEffect transition="in" filter="wipe(right)">
                                      <p:cBhvr>
                                        <p:cTn id="63" dur="250"/>
                                        <p:tgtEl>
                                          <p:spTgt spid="7"/>
                                        </p:tgtEl>
                                      </p:cBhvr>
                                    </p:animEffect>
                                  </p:childTnLst>
                                </p:cTn>
                              </p:par>
                            </p:childTnLst>
                          </p:cTn>
                        </p:par>
                        <p:par>
                          <p:cTn id="64" fill="hold">
                            <p:stCondLst>
                              <p:cond delay="5500"/>
                            </p:stCondLst>
                            <p:childTnLst>
                              <p:par>
                                <p:cTn id="65" presetID="47" presetClass="entr" presetSubtype="0" fill="hold" grpId="0"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fade">
                                      <p:cBhvr>
                                        <p:cTn id="67" dur="250"/>
                                        <p:tgtEl>
                                          <p:spTgt spid="48"/>
                                        </p:tgtEl>
                                      </p:cBhvr>
                                    </p:animEffect>
                                    <p:anim calcmode="lin" valueType="num">
                                      <p:cBhvr>
                                        <p:cTn id="68" dur="250" fill="hold"/>
                                        <p:tgtEl>
                                          <p:spTgt spid="48"/>
                                        </p:tgtEl>
                                        <p:attrNameLst>
                                          <p:attrName>ppt_x</p:attrName>
                                        </p:attrNameLst>
                                      </p:cBhvr>
                                      <p:tavLst>
                                        <p:tav tm="0">
                                          <p:val>
                                            <p:strVal val="#ppt_x"/>
                                          </p:val>
                                        </p:tav>
                                        <p:tav tm="100000">
                                          <p:val>
                                            <p:strVal val="#ppt_x"/>
                                          </p:val>
                                        </p:tav>
                                      </p:tavLst>
                                    </p:anim>
                                    <p:anim calcmode="lin" valueType="num">
                                      <p:cBhvr>
                                        <p:cTn id="69" dur="25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P spid="5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圆角矩形 71"/>
          <p:cNvSpPr/>
          <p:nvPr/>
        </p:nvSpPr>
        <p:spPr>
          <a:xfrm>
            <a:off x="1798024" y="1470122"/>
            <a:ext cx="1859671" cy="339186"/>
          </a:xfrm>
          <a:prstGeom prst="roundRect">
            <a:avLst/>
          </a:prstGeom>
          <a:solidFill>
            <a:schemeClr val="accent1"/>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sp>
        <p:nvSpPr>
          <p:cNvPr id="4" name="圆角矩形 3"/>
          <p:cNvSpPr/>
          <p:nvPr/>
        </p:nvSpPr>
        <p:spPr>
          <a:xfrm>
            <a:off x="5390064" y="1458066"/>
            <a:ext cx="1859671" cy="339186"/>
          </a:xfrm>
          <a:prstGeom prst="roundRect">
            <a:avLst/>
          </a:prstGeom>
          <a:solidFill>
            <a:schemeClr val="accent2"/>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63" tIns="29682" rIns="59363" bIns="29682" rtlCol="0" anchor="ctr"/>
          <a:lstStyle/>
          <a:p>
            <a:pPr algn="ctr"/>
            <a:endParaRPr lang="zh-CN" altLang="en-US" sz="1600" dirty="0"/>
          </a:p>
        </p:txBody>
      </p:sp>
      <p:cxnSp>
        <p:nvCxnSpPr>
          <p:cNvPr id="54" name="直接连接符 53"/>
          <p:cNvCxnSpPr/>
          <p:nvPr/>
        </p:nvCxnSpPr>
        <p:spPr bwMode="auto">
          <a:xfrm>
            <a:off x="4581223" y="1079803"/>
            <a:ext cx="0" cy="1459008"/>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直接连接符 54"/>
          <p:cNvCxnSpPr/>
          <p:nvPr/>
        </p:nvCxnSpPr>
        <p:spPr bwMode="auto">
          <a:xfrm>
            <a:off x="4581223" y="3224172"/>
            <a:ext cx="0" cy="1459008"/>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6" name="椭圆 55"/>
          <p:cNvSpPr/>
          <p:nvPr/>
        </p:nvSpPr>
        <p:spPr bwMode="auto">
          <a:xfrm>
            <a:off x="4171793" y="2404547"/>
            <a:ext cx="818861" cy="819625"/>
          </a:xfrm>
          <a:prstGeom prst="ellipse">
            <a:avLst/>
          </a:prstGeom>
          <a:solidFill>
            <a:schemeClr val="accent2"/>
          </a:solidFill>
          <a:ln w="9525" cap="flat" cmpd="sng" algn="ctr">
            <a:solidFill>
              <a:srgbClr val="F8F8F8"/>
            </a:solidFill>
            <a:prstDash val="solid"/>
            <a:round/>
            <a:headEnd type="none" w="med" len="med"/>
            <a:tailEnd type="none" w="med" len="med"/>
          </a:ln>
          <a:effectLst/>
          <a:extLst/>
        </p:spPr>
        <p:txBody>
          <a:bodyPr vert="horz" wrap="square" lIns="91433" tIns="45716" rIns="91433" bIns="45716" numCol="1" rtlCol="0" anchor="t" anchorCtr="0" compatLnSpc="1">
            <a:prstTxWarp prst="textNoShape">
              <a:avLst/>
            </a:prstTxWarp>
          </a:bodyPr>
          <a:lstStyle/>
          <a:p>
            <a:pPr defTabSz="914369"/>
            <a:endParaRPr lang="zh-CN" altLang="en-US" sz="1200" dirty="0"/>
          </a:p>
        </p:txBody>
      </p:sp>
      <p:sp>
        <p:nvSpPr>
          <p:cNvPr id="57" name="TextBox 56"/>
          <p:cNvSpPr txBox="1"/>
          <p:nvPr/>
        </p:nvSpPr>
        <p:spPr>
          <a:xfrm>
            <a:off x="2252560" y="1461380"/>
            <a:ext cx="1415758" cy="276991"/>
          </a:xfrm>
          <a:prstGeom prst="rect">
            <a:avLst/>
          </a:prstGeom>
          <a:noFill/>
        </p:spPr>
        <p:txBody>
          <a:bodyPr wrap="none" lIns="91433" tIns="45716" rIns="91433" bIns="45716" rtlCol="0">
            <a:spAutoFit/>
          </a:bodyPr>
          <a:lstStyle/>
          <a:p>
            <a:pPr algn="r"/>
            <a:r>
              <a:rPr lang="en-US" altLang="zh-CN" sz="1200" b="1" dirty="0" smtClean="0">
                <a:solidFill>
                  <a:schemeClr val="bg1"/>
                </a:solidFill>
                <a:latin typeface="+mn-ea"/>
              </a:rPr>
              <a:t>2019</a:t>
            </a:r>
            <a:r>
              <a:rPr lang="zh-CN" altLang="en-US" sz="1200" b="1" dirty="0" smtClean="0">
                <a:solidFill>
                  <a:schemeClr val="bg1"/>
                </a:solidFill>
                <a:latin typeface="+mn-ea"/>
              </a:rPr>
              <a:t>年</a:t>
            </a:r>
            <a:r>
              <a:rPr lang="zh-CN" altLang="en-US" sz="1200" b="1" dirty="0">
                <a:solidFill>
                  <a:schemeClr val="bg1"/>
                </a:solidFill>
                <a:latin typeface="+mn-ea"/>
              </a:rPr>
              <a:t>上半年情况</a:t>
            </a:r>
          </a:p>
        </p:txBody>
      </p:sp>
      <p:sp>
        <p:nvSpPr>
          <p:cNvPr id="58" name="TextBox 57"/>
          <p:cNvSpPr txBox="1"/>
          <p:nvPr/>
        </p:nvSpPr>
        <p:spPr>
          <a:xfrm>
            <a:off x="5390975" y="1461380"/>
            <a:ext cx="1415758" cy="276991"/>
          </a:xfrm>
          <a:prstGeom prst="rect">
            <a:avLst/>
          </a:prstGeom>
          <a:noFill/>
        </p:spPr>
        <p:txBody>
          <a:bodyPr wrap="none" lIns="91433" tIns="45716" rIns="91433" bIns="45716" rtlCol="0">
            <a:spAutoFit/>
          </a:bodyPr>
          <a:lstStyle/>
          <a:p>
            <a:r>
              <a:rPr lang="en-US" altLang="zh-CN" sz="1200" b="1" dirty="0" smtClean="0">
                <a:solidFill>
                  <a:schemeClr val="bg1"/>
                </a:solidFill>
                <a:latin typeface="+mn-ea"/>
              </a:rPr>
              <a:t>20XX</a:t>
            </a:r>
            <a:r>
              <a:rPr lang="zh-CN" altLang="en-US" sz="1200" b="1" dirty="0" smtClean="0">
                <a:solidFill>
                  <a:schemeClr val="bg1"/>
                </a:solidFill>
                <a:latin typeface="+mn-ea"/>
              </a:rPr>
              <a:t>年</a:t>
            </a:r>
            <a:r>
              <a:rPr lang="zh-CN" altLang="en-US" sz="1200" b="1" dirty="0">
                <a:solidFill>
                  <a:schemeClr val="bg1"/>
                </a:solidFill>
                <a:latin typeface="+mn-ea"/>
              </a:rPr>
              <a:t>上半年情况</a:t>
            </a:r>
          </a:p>
        </p:txBody>
      </p:sp>
      <p:sp>
        <p:nvSpPr>
          <p:cNvPr id="59" name="TextBox 58"/>
          <p:cNvSpPr txBox="1"/>
          <p:nvPr/>
        </p:nvSpPr>
        <p:spPr>
          <a:xfrm>
            <a:off x="1011018" y="1889463"/>
            <a:ext cx="2727617" cy="461543"/>
          </a:xfrm>
          <a:prstGeom prst="rect">
            <a:avLst/>
          </a:prstGeom>
          <a:noFill/>
        </p:spPr>
        <p:txBody>
          <a:bodyPr wrap="square" lIns="91433" tIns="45716" rIns="91433" bIns="45716" rtlCol="0">
            <a:spAutoFit/>
          </a:bodyPr>
          <a:lstStyle/>
          <a:p>
            <a:pPr algn="r"/>
            <a:r>
              <a:rPr lang="zh-CN" altLang="en-US" sz="800" dirty="0">
                <a:solidFill>
                  <a:schemeClr val="bg2"/>
                </a:solidFill>
                <a:latin typeface="微软雅黑" pitchFamily="34" charset="-122"/>
                <a:ea typeface="微软雅黑" pitchFamily="34" charset="-122"/>
              </a:rPr>
              <a:t>这里输入简要文字说明这里输入简要文字说明这里输入简要文字说明</a:t>
            </a:r>
          </a:p>
          <a:p>
            <a:pPr algn="r"/>
            <a:r>
              <a:rPr lang="zh-CN" altLang="en-US" sz="800" dirty="0">
                <a:solidFill>
                  <a:schemeClr val="bg2"/>
                </a:solidFill>
                <a:latin typeface="微软雅黑" pitchFamily="34" charset="-122"/>
                <a:ea typeface="微软雅黑" pitchFamily="34" charset="-122"/>
              </a:rPr>
              <a:t>这里输入简要文字说明</a:t>
            </a:r>
          </a:p>
        </p:txBody>
      </p:sp>
      <p:sp>
        <p:nvSpPr>
          <p:cNvPr id="60" name="TextBox 59"/>
          <p:cNvSpPr txBox="1"/>
          <p:nvPr/>
        </p:nvSpPr>
        <p:spPr>
          <a:xfrm>
            <a:off x="5293821" y="1889463"/>
            <a:ext cx="2727617" cy="461543"/>
          </a:xfrm>
          <a:prstGeom prst="rect">
            <a:avLst/>
          </a:prstGeom>
          <a:noFill/>
        </p:spPr>
        <p:txBody>
          <a:bodyPr wrap="square" lIns="91433" tIns="45716" rIns="91433" bIns="45716" rtlCol="0">
            <a:spAutoFit/>
          </a:bodyPr>
          <a:lstStyle/>
          <a:p>
            <a:r>
              <a:rPr lang="zh-CN" altLang="en-US" sz="800" dirty="0">
                <a:solidFill>
                  <a:schemeClr val="bg2"/>
                </a:solidFill>
                <a:latin typeface="微软雅黑" pitchFamily="34" charset="-122"/>
                <a:ea typeface="微软雅黑" pitchFamily="34" charset="-122"/>
              </a:rPr>
              <a:t>这里输入简要文字说明这里输入简要文字说明这里输入简要文字说明</a:t>
            </a:r>
          </a:p>
          <a:p>
            <a:r>
              <a:rPr lang="zh-CN" altLang="en-US" sz="800" dirty="0">
                <a:solidFill>
                  <a:schemeClr val="bg2"/>
                </a:solidFill>
                <a:latin typeface="微软雅黑" pitchFamily="34" charset="-122"/>
                <a:ea typeface="微软雅黑" pitchFamily="34" charset="-122"/>
              </a:rPr>
              <a:t>这里输入简要文字说明</a:t>
            </a:r>
          </a:p>
        </p:txBody>
      </p:sp>
      <p:sp>
        <p:nvSpPr>
          <p:cNvPr id="61" name="矩形 60"/>
          <p:cNvSpPr/>
          <p:nvPr/>
        </p:nvSpPr>
        <p:spPr bwMode="auto">
          <a:xfrm>
            <a:off x="2015361" y="2814360"/>
            <a:ext cx="1611797" cy="264825"/>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计划完成：</a:t>
            </a:r>
            <a:r>
              <a:rPr lang="en-US" altLang="zh-CN" sz="1300" dirty="0"/>
              <a:t>60%</a:t>
            </a:r>
            <a:endParaRPr lang="zh-CN" altLang="en-US" sz="1300" dirty="0"/>
          </a:p>
        </p:txBody>
      </p:sp>
      <p:sp>
        <p:nvSpPr>
          <p:cNvPr id="62" name="矩形 61"/>
          <p:cNvSpPr/>
          <p:nvPr/>
        </p:nvSpPr>
        <p:spPr bwMode="auto">
          <a:xfrm>
            <a:off x="1363205" y="3147929"/>
            <a:ext cx="2263952" cy="264825"/>
          </a:xfrm>
          <a:prstGeom prst="rect">
            <a:avLst/>
          </a:prstGeom>
          <a:solidFill>
            <a:schemeClr val="accent3"/>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实际完成数：</a:t>
            </a:r>
            <a:r>
              <a:rPr lang="en-US" altLang="zh-CN" sz="1300" dirty="0"/>
              <a:t>555</a:t>
            </a:r>
            <a:r>
              <a:rPr lang="zh-CN" altLang="en-US" sz="1300" dirty="0"/>
              <a:t>万</a:t>
            </a:r>
          </a:p>
        </p:txBody>
      </p:sp>
      <p:sp>
        <p:nvSpPr>
          <p:cNvPr id="63" name="矩形 62"/>
          <p:cNvSpPr/>
          <p:nvPr/>
        </p:nvSpPr>
        <p:spPr bwMode="auto">
          <a:xfrm>
            <a:off x="1687129" y="3519618"/>
            <a:ext cx="1940031" cy="264825"/>
          </a:xfrm>
          <a:prstGeom prst="rect">
            <a:avLst/>
          </a:prstGeom>
          <a:solidFill>
            <a:schemeClr val="accent4"/>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回款数：</a:t>
            </a:r>
            <a:r>
              <a:rPr lang="en-US" altLang="zh-CN" sz="1300" dirty="0"/>
              <a:t>400</a:t>
            </a:r>
            <a:r>
              <a:rPr lang="zh-CN" altLang="en-US" sz="1300" dirty="0"/>
              <a:t>万</a:t>
            </a:r>
          </a:p>
        </p:txBody>
      </p:sp>
      <p:sp>
        <p:nvSpPr>
          <p:cNvPr id="64" name="矩形 63"/>
          <p:cNvSpPr/>
          <p:nvPr/>
        </p:nvSpPr>
        <p:spPr bwMode="auto">
          <a:xfrm>
            <a:off x="2065037" y="3889746"/>
            <a:ext cx="1562122" cy="264825"/>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pPr algn="r"/>
            <a:r>
              <a:rPr lang="zh-CN" altLang="en-US" sz="1300" dirty="0"/>
              <a:t>您的文字</a:t>
            </a:r>
          </a:p>
        </p:txBody>
      </p:sp>
      <p:sp>
        <p:nvSpPr>
          <p:cNvPr id="65" name="矩形 64"/>
          <p:cNvSpPr/>
          <p:nvPr/>
        </p:nvSpPr>
        <p:spPr bwMode="auto">
          <a:xfrm>
            <a:off x="5496092" y="2814360"/>
            <a:ext cx="1751696" cy="264825"/>
          </a:xfrm>
          <a:prstGeom prst="rect">
            <a:avLst/>
          </a:prstGeom>
          <a:solidFill>
            <a:schemeClr val="accent1"/>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计划完成：</a:t>
            </a:r>
            <a:r>
              <a:rPr lang="en-US" altLang="zh-CN" sz="1300" dirty="0"/>
              <a:t>80%</a:t>
            </a:r>
            <a:endParaRPr lang="zh-CN" altLang="en-US" sz="1300" dirty="0"/>
          </a:p>
        </p:txBody>
      </p:sp>
      <p:sp>
        <p:nvSpPr>
          <p:cNvPr id="66" name="矩形 65"/>
          <p:cNvSpPr/>
          <p:nvPr/>
        </p:nvSpPr>
        <p:spPr bwMode="auto">
          <a:xfrm>
            <a:off x="5505122" y="3147929"/>
            <a:ext cx="2613469" cy="264825"/>
          </a:xfrm>
          <a:prstGeom prst="rect">
            <a:avLst/>
          </a:prstGeom>
          <a:solidFill>
            <a:schemeClr val="accent3"/>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实际完成数：</a:t>
            </a:r>
            <a:r>
              <a:rPr lang="en-US" altLang="zh-CN" sz="1300" dirty="0"/>
              <a:t>800</a:t>
            </a:r>
            <a:r>
              <a:rPr lang="zh-CN" altLang="en-US" sz="1300" dirty="0"/>
              <a:t>万</a:t>
            </a:r>
          </a:p>
        </p:txBody>
      </p:sp>
      <p:sp>
        <p:nvSpPr>
          <p:cNvPr id="67" name="矩形 66"/>
          <p:cNvSpPr/>
          <p:nvPr/>
        </p:nvSpPr>
        <p:spPr bwMode="auto">
          <a:xfrm>
            <a:off x="5505124" y="3519618"/>
            <a:ext cx="1364757" cy="264825"/>
          </a:xfrm>
          <a:prstGeom prst="rect">
            <a:avLst/>
          </a:prstGeom>
          <a:solidFill>
            <a:schemeClr val="accent4"/>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回款数：</a:t>
            </a:r>
            <a:r>
              <a:rPr lang="en-US" altLang="zh-CN" sz="1300" dirty="0"/>
              <a:t>500</a:t>
            </a:r>
            <a:r>
              <a:rPr lang="zh-CN" altLang="en-US" sz="1300" dirty="0"/>
              <a:t>万</a:t>
            </a:r>
          </a:p>
        </p:txBody>
      </p:sp>
      <p:sp>
        <p:nvSpPr>
          <p:cNvPr id="68" name="矩形 67"/>
          <p:cNvSpPr/>
          <p:nvPr/>
        </p:nvSpPr>
        <p:spPr bwMode="auto">
          <a:xfrm>
            <a:off x="5496091" y="3889746"/>
            <a:ext cx="1859671" cy="264825"/>
          </a:xfrm>
          <a:prstGeom prst="rect">
            <a:avLst/>
          </a:prstGeom>
          <a:solidFill>
            <a:schemeClr val="accent2"/>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48" tIns="46174" rIns="92348" bIns="46174" spcCol="0" rtlCol="0" anchor="ctr"/>
          <a:lstStyle/>
          <a:p>
            <a:r>
              <a:rPr lang="zh-CN" altLang="en-US" sz="1300" dirty="0"/>
              <a:t>您的文字</a:t>
            </a:r>
          </a:p>
        </p:txBody>
      </p:sp>
      <p:sp>
        <p:nvSpPr>
          <p:cNvPr id="69" name="TextBox 68"/>
          <p:cNvSpPr txBox="1"/>
          <p:nvPr/>
        </p:nvSpPr>
        <p:spPr>
          <a:xfrm>
            <a:off x="4331393" y="2590414"/>
            <a:ext cx="508475" cy="473495"/>
          </a:xfrm>
          <a:prstGeom prst="rect">
            <a:avLst/>
          </a:prstGeom>
          <a:noFill/>
        </p:spPr>
        <p:txBody>
          <a:bodyPr wrap="none" lIns="91433" tIns="45716" rIns="91433" bIns="45716" rtlCol="0">
            <a:spAutoFit/>
          </a:bodyPr>
          <a:lstStyle/>
          <a:p>
            <a:r>
              <a:rPr lang="en-US" altLang="zh-CN" sz="2399" dirty="0">
                <a:solidFill>
                  <a:srgbClr val="F8F8F8"/>
                </a:solidFill>
              </a:rPr>
              <a:t>VS</a:t>
            </a:r>
            <a:endParaRPr lang="zh-CN" altLang="en-US" sz="2399" dirty="0">
              <a:solidFill>
                <a:srgbClr val="F8F8F8"/>
              </a:solidFill>
            </a:endParaRPr>
          </a:p>
        </p:txBody>
      </p:sp>
    </p:spTree>
    <p:extLst>
      <p:ext uri="{BB962C8B-B14F-4D97-AF65-F5344CB8AC3E}">
        <p14:creationId xmlns:p14="http://schemas.microsoft.com/office/powerpoint/2010/main" val="14659126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up)">
                                      <p:cBhvr>
                                        <p:cTn id="7" dur="500"/>
                                        <p:tgtEl>
                                          <p:spTgt spid="54"/>
                                        </p:tgtEl>
                                      </p:cBhvr>
                                    </p:animEffect>
                                  </p:childTnLst>
                                </p:cTn>
                              </p:par>
                              <p:par>
                                <p:cTn id="8" presetID="22" presetClass="entr" presetSubtype="4"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wipe(down)">
                                      <p:cBhvr>
                                        <p:cTn id="10" dur="500"/>
                                        <p:tgtEl>
                                          <p:spTgt spid="55"/>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6"/>
                                        </p:tgtEl>
                                        <p:attrNameLst>
                                          <p:attrName>style.visibility</p:attrName>
                                        </p:attrNameLst>
                                      </p:cBhvr>
                                      <p:to>
                                        <p:strVal val="visible"/>
                                      </p:to>
                                    </p:set>
                                    <p:anim calcmode="lin" valueType="num">
                                      <p:cBhvr>
                                        <p:cTn id="14" dur="500" fill="hold"/>
                                        <p:tgtEl>
                                          <p:spTgt spid="56"/>
                                        </p:tgtEl>
                                        <p:attrNameLst>
                                          <p:attrName>ppt_w</p:attrName>
                                        </p:attrNameLst>
                                      </p:cBhvr>
                                      <p:tavLst>
                                        <p:tav tm="0">
                                          <p:val>
                                            <p:fltVal val="0"/>
                                          </p:val>
                                        </p:tav>
                                        <p:tav tm="100000">
                                          <p:val>
                                            <p:strVal val="#ppt_w"/>
                                          </p:val>
                                        </p:tav>
                                      </p:tavLst>
                                    </p:anim>
                                    <p:anim calcmode="lin" valueType="num">
                                      <p:cBhvr>
                                        <p:cTn id="15" dur="500" fill="hold"/>
                                        <p:tgtEl>
                                          <p:spTgt spid="56"/>
                                        </p:tgtEl>
                                        <p:attrNameLst>
                                          <p:attrName>ppt_h</p:attrName>
                                        </p:attrNameLst>
                                      </p:cBhvr>
                                      <p:tavLst>
                                        <p:tav tm="0">
                                          <p:val>
                                            <p:fltVal val="0"/>
                                          </p:val>
                                        </p:tav>
                                        <p:tav tm="100000">
                                          <p:val>
                                            <p:strVal val="#ppt_h"/>
                                          </p:val>
                                        </p:tav>
                                      </p:tavLst>
                                    </p:anim>
                                    <p:animEffect transition="in" filter="fade">
                                      <p:cBhvr>
                                        <p:cTn id="16" dur="500"/>
                                        <p:tgtEl>
                                          <p:spTgt spid="5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69"/>
                                        </p:tgtEl>
                                        <p:attrNameLst>
                                          <p:attrName>style.visibility</p:attrName>
                                        </p:attrNameLst>
                                      </p:cBhvr>
                                      <p:to>
                                        <p:strVal val="visible"/>
                                      </p:to>
                                    </p:set>
                                    <p:anim calcmode="lin" valueType="num">
                                      <p:cBhvr>
                                        <p:cTn id="19" dur="500" fill="hold"/>
                                        <p:tgtEl>
                                          <p:spTgt spid="69"/>
                                        </p:tgtEl>
                                        <p:attrNameLst>
                                          <p:attrName>ppt_w</p:attrName>
                                        </p:attrNameLst>
                                      </p:cBhvr>
                                      <p:tavLst>
                                        <p:tav tm="0">
                                          <p:val>
                                            <p:fltVal val="0"/>
                                          </p:val>
                                        </p:tav>
                                        <p:tav tm="100000">
                                          <p:val>
                                            <p:strVal val="#ppt_w"/>
                                          </p:val>
                                        </p:tav>
                                      </p:tavLst>
                                    </p:anim>
                                    <p:anim calcmode="lin" valueType="num">
                                      <p:cBhvr>
                                        <p:cTn id="20" dur="500" fill="hold"/>
                                        <p:tgtEl>
                                          <p:spTgt spid="69"/>
                                        </p:tgtEl>
                                        <p:attrNameLst>
                                          <p:attrName>ppt_h</p:attrName>
                                        </p:attrNameLst>
                                      </p:cBhvr>
                                      <p:tavLst>
                                        <p:tav tm="0">
                                          <p:val>
                                            <p:fltVal val="0"/>
                                          </p:val>
                                        </p:tav>
                                        <p:tav tm="100000">
                                          <p:val>
                                            <p:strVal val="#ppt_h"/>
                                          </p:val>
                                        </p:tav>
                                      </p:tavLst>
                                    </p:anim>
                                    <p:animEffect transition="in" filter="fade">
                                      <p:cBhvr>
                                        <p:cTn id="21" dur="500"/>
                                        <p:tgtEl>
                                          <p:spTgt spid="69"/>
                                        </p:tgtEl>
                                      </p:cBhvr>
                                    </p:animEffect>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1000"/>
                                        <p:tgtEl>
                                          <p:spTgt spid="72"/>
                                        </p:tgtEl>
                                      </p:cBhvr>
                                    </p:animEffect>
                                    <p:anim calcmode="lin" valueType="num">
                                      <p:cBhvr>
                                        <p:cTn id="26" dur="1000" fill="hold"/>
                                        <p:tgtEl>
                                          <p:spTgt spid="72"/>
                                        </p:tgtEl>
                                        <p:attrNameLst>
                                          <p:attrName>ppt_x</p:attrName>
                                        </p:attrNameLst>
                                      </p:cBhvr>
                                      <p:tavLst>
                                        <p:tav tm="0">
                                          <p:val>
                                            <p:strVal val="#ppt_x"/>
                                          </p:val>
                                        </p:tav>
                                        <p:tav tm="100000">
                                          <p:val>
                                            <p:strVal val="#ppt_x"/>
                                          </p:val>
                                        </p:tav>
                                      </p:tavLst>
                                    </p:anim>
                                    <p:anim calcmode="lin" valueType="num">
                                      <p:cBhvr>
                                        <p:cTn id="27" dur="1000" fill="hold"/>
                                        <p:tgtEl>
                                          <p:spTgt spid="72"/>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1" accel="68000" fill="hold" grpId="0" nodeType="afterEffect">
                                  <p:stCondLst>
                                    <p:cond delay="0"/>
                                  </p:stCondLst>
                                  <p:iterate type="lt">
                                    <p:tmPct val="10000"/>
                                  </p:iterate>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ppt_x"/>
                                          </p:val>
                                        </p:tav>
                                        <p:tav tm="100000">
                                          <p:val>
                                            <p:strVal val="#ppt_x"/>
                                          </p:val>
                                        </p:tav>
                                      </p:tavLst>
                                    </p:anim>
                                    <p:anim calcmode="lin" valueType="num">
                                      <p:cBhvr additive="base">
                                        <p:cTn id="38" dur="500" fill="hold"/>
                                        <p:tgtEl>
                                          <p:spTgt spid="57"/>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stCondLst>
                                    <p:cond delay="0"/>
                                  </p:stCondLst>
                                  <p:iterate type="lt">
                                    <p:tmPct val="10000"/>
                                  </p:iterate>
                                  <p:childTnLst>
                                    <p:set>
                                      <p:cBhvr>
                                        <p:cTn id="40" dur="1" fill="hold">
                                          <p:stCondLst>
                                            <p:cond delay="0"/>
                                          </p:stCondLst>
                                        </p:cTn>
                                        <p:tgtEl>
                                          <p:spTgt spid="58"/>
                                        </p:tgtEl>
                                        <p:attrNameLst>
                                          <p:attrName>style.visibility</p:attrName>
                                        </p:attrNameLst>
                                      </p:cBhvr>
                                      <p:to>
                                        <p:strVal val="visible"/>
                                      </p:to>
                                    </p:set>
                                    <p:anim calcmode="lin" valueType="num">
                                      <p:cBhvr additive="base">
                                        <p:cTn id="41" dur="500" fill="hold"/>
                                        <p:tgtEl>
                                          <p:spTgt spid="58"/>
                                        </p:tgtEl>
                                        <p:attrNameLst>
                                          <p:attrName>ppt_x</p:attrName>
                                        </p:attrNameLst>
                                      </p:cBhvr>
                                      <p:tavLst>
                                        <p:tav tm="0">
                                          <p:val>
                                            <p:strVal val="#ppt_x"/>
                                          </p:val>
                                        </p:tav>
                                        <p:tav tm="100000">
                                          <p:val>
                                            <p:strVal val="#ppt_x"/>
                                          </p:val>
                                        </p:tav>
                                      </p:tavLst>
                                    </p:anim>
                                    <p:anim calcmode="lin" valueType="num">
                                      <p:cBhvr additive="base">
                                        <p:cTn id="42" dur="500" fill="hold"/>
                                        <p:tgtEl>
                                          <p:spTgt spid="58"/>
                                        </p:tgtEl>
                                        <p:attrNameLst>
                                          <p:attrName>ppt_y</p:attrName>
                                        </p:attrNameLst>
                                      </p:cBhvr>
                                      <p:tavLst>
                                        <p:tav tm="0">
                                          <p:val>
                                            <p:strVal val="0-#ppt_h/2"/>
                                          </p:val>
                                        </p:tav>
                                        <p:tav tm="100000">
                                          <p:val>
                                            <p:strVal val="#ppt_y"/>
                                          </p:val>
                                        </p:tav>
                                      </p:tavLst>
                                    </p:anim>
                                  </p:childTnLst>
                                </p:cTn>
                              </p:par>
                            </p:childTnLst>
                          </p:cTn>
                        </p:par>
                        <p:par>
                          <p:cTn id="43" fill="hold">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wipe(up)">
                                      <p:cBhvr>
                                        <p:cTn id="46" dur="500"/>
                                        <p:tgtEl>
                                          <p:spTgt spid="59"/>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up)">
                                      <p:cBhvr>
                                        <p:cTn id="49" dur="500"/>
                                        <p:tgtEl>
                                          <p:spTgt spid="60"/>
                                        </p:tgtEl>
                                      </p:cBhvr>
                                    </p:animEffect>
                                  </p:childTnLst>
                                </p:cTn>
                              </p:par>
                            </p:childTnLst>
                          </p:cTn>
                        </p:par>
                        <p:par>
                          <p:cTn id="50" fill="hold">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wipe(right)">
                                      <p:cBhvr>
                                        <p:cTn id="53" dur="500"/>
                                        <p:tgtEl>
                                          <p:spTgt spid="61"/>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wipe(left)">
                                      <p:cBhvr>
                                        <p:cTn id="56" dur="500"/>
                                        <p:tgtEl>
                                          <p:spTgt spid="65"/>
                                        </p:tgtEl>
                                      </p:cBhvr>
                                    </p:animEffect>
                                  </p:childTnLst>
                                </p:cTn>
                              </p:par>
                            </p:childTnLst>
                          </p:cTn>
                        </p:par>
                        <p:par>
                          <p:cTn id="57" fill="hold">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wipe(right)">
                                      <p:cBhvr>
                                        <p:cTn id="60" dur="500"/>
                                        <p:tgtEl>
                                          <p:spTgt spid="6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66"/>
                                        </p:tgtEl>
                                        <p:attrNameLst>
                                          <p:attrName>style.visibility</p:attrName>
                                        </p:attrNameLst>
                                      </p:cBhvr>
                                      <p:to>
                                        <p:strVal val="visible"/>
                                      </p:to>
                                    </p:set>
                                    <p:animEffect transition="in" filter="wipe(left)">
                                      <p:cBhvr>
                                        <p:cTn id="63" dur="500"/>
                                        <p:tgtEl>
                                          <p:spTgt spid="66"/>
                                        </p:tgtEl>
                                      </p:cBhvr>
                                    </p:animEffect>
                                  </p:childTnLst>
                                </p:cTn>
                              </p:par>
                            </p:childTnLst>
                          </p:cTn>
                        </p:par>
                        <p:par>
                          <p:cTn id="64" fill="hold">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wipe(right)">
                                      <p:cBhvr>
                                        <p:cTn id="67" dur="500"/>
                                        <p:tgtEl>
                                          <p:spTgt spid="63"/>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wipe(left)">
                                      <p:cBhvr>
                                        <p:cTn id="70" dur="500"/>
                                        <p:tgtEl>
                                          <p:spTgt spid="67"/>
                                        </p:tgtEl>
                                      </p:cBhvr>
                                    </p:animEffect>
                                  </p:childTnLst>
                                </p:cTn>
                              </p:par>
                            </p:childTnLst>
                          </p:cTn>
                        </p:par>
                        <p:par>
                          <p:cTn id="71" fill="hold">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wipe(right)">
                                      <p:cBhvr>
                                        <p:cTn id="74" dur="500"/>
                                        <p:tgtEl>
                                          <p:spTgt spid="64"/>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wipe(left)">
                                      <p:cBhvr>
                                        <p:cTn id="7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4" grpId="0" animBg="1"/>
      <p:bldP spid="56" grpId="0" animBg="1"/>
      <p:bldP spid="57" grpId="0"/>
      <p:bldP spid="58" grpId="0"/>
      <p:bldP spid="59" grpId="0"/>
      <p:bldP spid="60" grpId="0"/>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4879714" y="1085480"/>
            <a:ext cx="3745317" cy="1694524"/>
            <a:chOff x="6506308" y="1672786"/>
            <a:chExt cx="4994030" cy="2153626"/>
          </a:xfrm>
        </p:grpSpPr>
        <p:sp>
          <p:nvSpPr>
            <p:cNvPr id="6" name="Rectangle 5"/>
            <p:cNvSpPr/>
            <p:nvPr/>
          </p:nvSpPr>
          <p:spPr>
            <a:xfrm>
              <a:off x="6506308" y="1672786"/>
              <a:ext cx="4994030" cy="215362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6795474" y="2292399"/>
              <a:ext cx="914400" cy="9144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6"/>
            <p:cNvSpPr>
              <a:spLocks noEditPoints="1"/>
            </p:cNvSpPr>
            <p:nvPr/>
          </p:nvSpPr>
          <p:spPr bwMode="auto">
            <a:xfrm>
              <a:off x="7028449" y="25649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tx1">
                <a:lumMod val="75000"/>
                <a:lumOff val="25000"/>
              </a:schemeClr>
            </a:solidFill>
            <a:ln>
              <a:noFill/>
            </a:ln>
          </p:spPr>
          <p:txBody>
            <a:bodyPr vert="horz" wrap="square" lIns="96435" tIns="48218" rIns="96435" bIns="48218"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00"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8"/>
            <p:cNvGrpSpPr/>
            <p:nvPr/>
          </p:nvGrpSpPr>
          <p:grpSpPr>
            <a:xfrm>
              <a:off x="7909753" y="2258261"/>
              <a:ext cx="3286062" cy="1385727"/>
              <a:chOff x="7999040" y="2380266"/>
              <a:chExt cx="3286062" cy="1385727"/>
            </a:xfrm>
          </p:grpSpPr>
          <p:sp>
            <p:nvSpPr>
              <p:cNvPr id="16" name="TextBox 15"/>
              <p:cNvSpPr txBox="1"/>
              <p:nvPr/>
            </p:nvSpPr>
            <p:spPr>
              <a:xfrm>
                <a:off x="7999040" y="2380266"/>
                <a:ext cx="1361892" cy="222540"/>
              </a:xfrm>
              <a:prstGeom prst="rect">
                <a:avLst/>
              </a:prstGeom>
              <a:noFill/>
            </p:spPr>
            <p:txBody>
              <a:bodyPr wrap="none" lIns="0" tIns="0" rIns="0" bIns="0" rtlCol="0">
                <a:spAutoFit/>
              </a:bodyPr>
              <a:lstStyle/>
              <a:p>
                <a:r>
                  <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7999040" y="2709852"/>
                <a:ext cx="3286062" cy="1056141"/>
              </a:xfrm>
              <a:prstGeom prst="rect">
                <a:avLst/>
              </a:prstGeom>
            </p:spPr>
            <p:txBody>
              <a:bodyPr wrap="square" lIns="0" tIns="0" rIns="0" bIns="0">
                <a:spAutoFit/>
              </a:bodyPr>
              <a:lstStyle/>
              <a:p>
                <a:pPr algn="just">
                  <a:lnSpc>
                    <a:spcPct val="150000"/>
                  </a:lnSpc>
                  <a:defRPr/>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r>
                  <a:rPr lang="en-GB"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a:t>
                </a:r>
                <a:r>
                  <a:rPr lang="en-GB"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en-GB"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 name="Group 9"/>
          <p:cNvGrpSpPr/>
          <p:nvPr/>
        </p:nvGrpSpPr>
        <p:grpSpPr>
          <a:xfrm>
            <a:off x="4879715" y="2869778"/>
            <a:ext cx="1805249" cy="1804213"/>
            <a:chOff x="6506309" y="3938954"/>
            <a:chExt cx="2407131" cy="2293034"/>
          </a:xfrm>
        </p:grpSpPr>
        <p:sp>
          <p:nvSpPr>
            <p:cNvPr id="7" name="Rectangle 6"/>
            <p:cNvSpPr/>
            <p:nvPr/>
          </p:nvSpPr>
          <p:spPr>
            <a:xfrm>
              <a:off x="6506309" y="3938954"/>
              <a:ext cx="2407131" cy="22930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Group 21"/>
            <p:cNvGrpSpPr/>
            <p:nvPr/>
          </p:nvGrpSpPr>
          <p:grpSpPr>
            <a:xfrm>
              <a:off x="6632598" y="4509710"/>
              <a:ext cx="2154554" cy="1010517"/>
              <a:chOff x="6632598" y="4543399"/>
              <a:chExt cx="2154554" cy="1010517"/>
            </a:xfrm>
          </p:grpSpPr>
          <p:sp>
            <p:nvSpPr>
              <p:cNvPr id="20" name="TextBox 19"/>
              <p:cNvSpPr txBox="1"/>
              <p:nvPr/>
            </p:nvSpPr>
            <p:spPr>
              <a:xfrm>
                <a:off x="6632598" y="4543399"/>
                <a:ext cx="2154554" cy="352047"/>
              </a:xfrm>
              <a:prstGeom prst="rect">
                <a:avLst/>
              </a:prstGeom>
              <a:noFill/>
            </p:spPr>
            <p:txBody>
              <a:bodyPr wrap="none" lIns="0" tIns="0" rIns="0" bIns="0" rtlCol="0">
                <a:spAutoFit/>
              </a:bodyPr>
              <a:lstStyle/>
              <a:p>
                <a:pPr algn="ct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20"/>
              <p:cNvSpPr txBox="1"/>
              <p:nvPr/>
            </p:nvSpPr>
            <p:spPr>
              <a:xfrm>
                <a:off x="6874127" y="4771590"/>
                <a:ext cx="1671490" cy="782326"/>
              </a:xfrm>
              <a:prstGeom prst="rect">
                <a:avLst/>
              </a:prstGeom>
              <a:noFill/>
            </p:spPr>
            <p:txBody>
              <a:bodyPr wrap="none" lIns="0" tIns="0" rIns="0" bIns="0" rtlCol="0">
                <a:spAutoFit/>
              </a:bodyPr>
              <a:lstStyle/>
              <a:p>
                <a:pPr algn="ctr"/>
                <a:r>
                  <a:rPr lang="en-US" sz="40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a:t>
                </a:r>
                <a:r>
                  <a:rPr lang="en-US" altLang="zh-CN" sz="40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XX</a:t>
                </a:r>
                <a:endParaRPr lang="en-US" sz="4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9" name="Group 11"/>
          <p:cNvGrpSpPr/>
          <p:nvPr/>
        </p:nvGrpSpPr>
        <p:grpSpPr>
          <a:xfrm>
            <a:off x="6776401" y="2869778"/>
            <a:ext cx="1848632" cy="1804213"/>
            <a:chOff x="9035362" y="3938954"/>
            <a:chExt cx="2464978" cy="2293034"/>
          </a:xfrm>
        </p:grpSpPr>
        <p:sp>
          <p:nvSpPr>
            <p:cNvPr id="8" name="Rectangle 7"/>
            <p:cNvSpPr/>
            <p:nvPr/>
          </p:nvSpPr>
          <p:spPr>
            <a:xfrm>
              <a:off x="9035362" y="3938954"/>
              <a:ext cx="2464978" cy="229303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0" name="Group 25"/>
            <p:cNvGrpSpPr/>
            <p:nvPr/>
          </p:nvGrpSpPr>
          <p:grpSpPr>
            <a:xfrm>
              <a:off x="9190575" y="4509710"/>
              <a:ext cx="2154555" cy="1020297"/>
              <a:chOff x="6632599" y="4543399"/>
              <a:chExt cx="2154555" cy="1020297"/>
            </a:xfrm>
          </p:grpSpPr>
          <p:sp>
            <p:nvSpPr>
              <p:cNvPr id="27" name="TextBox 26"/>
              <p:cNvSpPr txBox="1"/>
              <p:nvPr/>
            </p:nvSpPr>
            <p:spPr>
              <a:xfrm>
                <a:off x="6632599" y="4543399"/>
                <a:ext cx="2154555" cy="352047"/>
              </a:xfrm>
              <a:prstGeom prst="rect">
                <a:avLst/>
              </a:prstGeom>
              <a:noFill/>
            </p:spPr>
            <p:txBody>
              <a:bodyPr wrap="none" lIns="0" tIns="0" rIns="0" bIns="0" rtlCol="0">
                <a:spAutoFit/>
              </a:bodyPr>
              <a:lstStyle/>
              <a:p>
                <a:pPr algn="ct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7017529" y="4771590"/>
                <a:ext cx="1384690" cy="792106"/>
              </a:xfrm>
              <a:prstGeom prst="rect">
                <a:avLst/>
              </a:prstGeom>
              <a:noFill/>
            </p:spPr>
            <p:txBody>
              <a:bodyPr wrap="none" lIns="0" tIns="0" rIns="0" bIns="0" rtlCol="0">
                <a:spAutoFit/>
              </a:bodyPr>
              <a:lstStyle/>
              <a:p>
                <a:pPr algn="ctr"/>
                <a:r>
                  <a:rPr lang="en-US" sz="4000" b="1" dirty="0">
                    <a:solidFill>
                      <a:schemeClr val="bg1"/>
                    </a:solidFill>
                    <a:latin typeface="Arial" panose="020B0604020202020204" pitchFamily="34" charset="0"/>
                    <a:ea typeface="微软雅黑" panose="020B0503020204020204" pitchFamily="34" charset="-122"/>
                    <a:sym typeface="Arial" panose="020B0604020202020204" pitchFamily="34" charset="0"/>
                  </a:rPr>
                  <a:t>65%</a:t>
                </a:r>
              </a:p>
            </p:txBody>
          </p:sp>
        </p:grpSp>
      </p:grpSp>
      <p:sp>
        <p:nvSpPr>
          <p:cNvPr id="23" name="Rectangle 22"/>
          <p:cNvSpPr/>
          <p:nvPr/>
        </p:nvSpPr>
        <p:spPr>
          <a:xfrm>
            <a:off x="494352" y="1086704"/>
            <a:ext cx="4293929" cy="358728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972361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0-#ppt_w/2"/>
                                          </p:val>
                                        </p:tav>
                                        <p:tav tm="100000">
                                          <p:val>
                                            <p:strVal val="#ppt_x"/>
                                          </p:val>
                                        </p:tav>
                                      </p:tavLst>
                                    </p:anim>
                                    <p:anim calcmode="lin" valueType="num">
                                      <p:cBhvr additive="base">
                                        <p:cTn id="8" dur="125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3"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childTnLst>
                          </p:cTn>
                        </p:par>
                        <p:par>
                          <p:cTn id="14" fill="hold">
                            <p:stCondLst>
                              <p:cond delay="175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9F2200FE-B20F-4D67-A588-1EAFA91668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9" name="TextBox 11"/>
          <p:cNvSpPr txBox="1"/>
          <p:nvPr/>
        </p:nvSpPr>
        <p:spPr>
          <a:xfrm>
            <a:off x="4451811" y="1803344"/>
            <a:ext cx="2431754" cy="927431"/>
          </a:xfrm>
          <a:prstGeom prst="rect">
            <a:avLst/>
          </a:prstGeom>
          <a:noFill/>
        </p:spPr>
        <p:txBody>
          <a:bodyPr wrap="none" lIns="65023" tIns="32511" rIns="65023" bIns="32511" rtlCol="0">
            <a:spAutoFit/>
          </a:bodyPr>
          <a:lstStyle/>
          <a:p>
            <a:pPr marL="0" lvl="1"/>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第四部分</a:t>
            </a:r>
            <a:endParaRPr lang="en-US" altLang="zh-CN" sz="20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3600" dirty="0">
                <a:solidFill>
                  <a:schemeClr val="bg1"/>
                </a:solidFill>
                <a:latin typeface="微软雅黑" panose="020B0503020204020204" pitchFamily="34" charset="-122"/>
                <a:ea typeface="微软雅黑" panose="020B0503020204020204" pitchFamily="34" charset="-122"/>
              </a:rPr>
              <a:t>   </a:t>
            </a:r>
            <a:r>
              <a:rPr lang="zh-CN" altLang="en-US" sz="2300" dirty="0">
                <a:solidFill>
                  <a:schemeClr val="bg1"/>
                </a:solidFill>
                <a:latin typeface="微软雅黑" panose="020B0503020204020204" pitchFamily="34" charset="-122"/>
                <a:ea typeface="微软雅黑" panose="020B0503020204020204" pitchFamily="34" charset="-122"/>
              </a:rPr>
              <a:t>标题文字内容</a:t>
            </a:r>
            <a:endParaRPr lang="en-US" altLang="zh-CN" sz="3600" dirty="0">
              <a:solidFill>
                <a:schemeClr val="bg1"/>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flipV="1">
            <a:off x="4317085" y="1705229"/>
            <a:ext cx="0" cy="1420419"/>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1" name="TextBox 13"/>
          <p:cNvSpPr txBox="1"/>
          <p:nvPr/>
        </p:nvSpPr>
        <p:spPr>
          <a:xfrm>
            <a:off x="3063301" y="2879475"/>
            <a:ext cx="902574" cy="246174"/>
          </a:xfrm>
          <a:prstGeom prst="rect">
            <a:avLst/>
          </a:prstGeom>
          <a:noFill/>
        </p:spPr>
        <p:txBody>
          <a:bodyPr wrap="square" lIns="0" tIns="0" rIns="0" bIns="0" rtlCol="0">
            <a:spAutoFit/>
          </a:bodyPr>
          <a:lstStyle/>
          <a:p>
            <a:r>
              <a:rPr lang="en-US" altLang="zh-CN" sz="1600" dirty="0">
                <a:solidFill>
                  <a:schemeClr val="bg1"/>
                </a:solidFill>
                <a:latin typeface="Arial" panose="020B0604020202020204" pitchFamily="34" charset="0"/>
                <a:ea typeface="+mj-ea"/>
                <a:cs typeface="Arial" panose="020B0604020202020204" pitchFamily="34" charset="0"/>
              </a:rPr>
              <a:t>PART 04</a:t>
            </a:r>
            <a:endParaRPr lang="zh-CN" altLang="en-US" sz="1600" dirty="0">
              <a:solidFill>
                <a:schemeClr val="bg1"/>
              </a:solidFill>
              <a:latin typeface="Arial" panose="020B0604020202020204" pitchFamily="34" charset="0"/>
              <a:ea typeface="+mj-ea"/>
              <a:cs typeface="Arial" panose="020B0604020202020204" pitchFamily="34" charset="0"/>
            </a:endParaRPr>
          </a:p>
        </p:txBody>
      </p:sp>
      <p:grpSp>
        <p:nvGrpSpPr>
          <p:cNvPr id="12" name="组合 25"/>
          <p:cNvGrpSpPr/>
          <p:nvPr/>
        </p:nvGrpSpPr>
        <p:grpSpPr>
          <a:xfrm>
            <a:off x="2915816" y="1679070"/>
            <a:ext cx="1050058" cy="1050116"/>
            <a:chOff x="304800" y="673100"/>
            <a:chExt cx="4000500" cy="4000500"/>
          </a:xfrm>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4" name="椭圆 13"/>
            <p:cNvSpPr/>
            <p:nvPr/>
          </p:nvSpPr>
          <p:spPr>
            <a:xfrm>
              <a:off x="392112" y="760412"/>
              <a:ext cx="3825874" cy="38258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mj-ea"/>
                <a:ea typeface="+mj-ea"/>
              </a:endParaRPr>
            </a:p>
          </p:txBody>
        </p:sp>
      </p:grpSp>
      <p:sp>
        <p:nvSpPr>
          <p:cNvPr id="15" name="TextBox 24"/>
          <p:cNvSpPr txBox="1"/>
          <p:nvPr/>
        </p:nvSpPr>
        <p:spPr>
          <a:xfrm>
            <a:off x="4629687" y="2788462"/>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TextBox 25"/>
          <p:cNvSpPr txBox="1"/>
          <p:nvPr/>
        </p:nvSpPr>
        <p:spPr>
          <a:xfrm>
            <a:off x="5682041" y="2788462"/>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7" name="TextBox 13"/>
          <p:cNvSpPr txBox="1"/>
          <p:nvPr/>
        </p:nvSpPr>
        <p:spPr>
          <a:xfrm>
            <a:off x="3045068" y="1843980"/>
            <a:ext cx="902574" cy="769248"/>
          </a:xfrm>
          <a:prstGeom prst="rect">
            <a:avLst/>
          </a:prstGeom>
          <a:noFill/>
        </p:spPr>
        <p:txBody>
          <a:bodyPr wrap="square" lIns="0" tIns="0" rIns="0" bIns="0" rtlCol="0">
            <a:spAutoFit/>
          </a:bodyPr>
          <a:lstStyle/>
          <a:p>
            <a:r>
              <a:rPr lang="en-US" altLang="zh-CN" sz="5000" b="1" dirty="0">
                <a:solidFill>
                  <a:schemeClr val="accent1"/>
                </a:solidFill>
                <a:latin typeface="Arial" panose="020B0604020202020204" pitchFamily="34" charset="0"/>
                <a:ea typeface="+mj-ea"/>
                <a:cs typeface="Arial" panose="020B0604020202020204" pitchFamily="34" charset="0"/>
              </a:rPr>
              <a:t>04</a:t>
            </a:r>
            <a:endParaRPr lang="zh-CN" altLang="en-US" sz="5000" b="1" dirty="0">
              <a:solidFill>
                <a:schemeClr val="accent1"/>
              </a:solidFill>
              <a:latin typeface="Arial" panose="020B0604020202020204" pitchFamily="34" charset="0"/>
              <a:ea typeface="+mj-ea"/>
              <a:cs typeface="Arial" panose="020B0604020202020204" pitchFamily="34" charset="0"/>
            </a:endParaRPr>
          </a:p>
        </p:txBody>
      </p:sp>
      <p:sp>
        <p:nvSpPr>
          <p:cNvPr id="18" name="TextBox 24"/>
          <p:cNvSpPr txBox="1"/>
          <p:nvPr/>
        </p:nvSpPr>
        <p:spPr>
          <a:xfrm>
            <a:off x="4629687" y="2994439"/>
            <a:ext cx="1064411"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9" name="TextBox 25"/>
          <p:cNvSpPr txBox="1"/>
          <p:nvPr/>
        </p:nvSpPr>
        <p:spPr>
          <a:xfrm>
            <a:off x="5682041" y="2994439"/>
            <a:ext cx="1111942" cy="153375"/>
          </a:xfrm>
          <a:prstGeom prst="rect">
            <a:avLst/>
          </a:prstGeom>
          <a:noFill/>
        </p:spPr>
        <p:txBody>
          <a:bodyPr wrap="square" lIns="60451" tIns="30226" rIns="60451" bIns="30226" rtlCol="0">
            <a:spAutoFit/>
          </a:bodyPr>
          <a:lstStyle/>
          <a:p>
            <a:r>
              <a:rPr lang="en-US" altLang="zh-CN" sz="600" dirty="0">
                <a:solidFill>
                  <a:schemeClr val="bg1"/>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81263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2000"/>
                            </p:stCondLst>
                            <p:childTnLst>
                              <p:par>
                                <p:cTn id="19" presetID="47"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4200"/>
                            </p:stCondLst>
                            <p:childTnLst>
                              <p:par>
                                <p:cTn id="45" presetID="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P spid="16" grpId="0"/>
      <p:bldP spid="17" grpId="0"/>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159121" y="1763308"/>
            <a:ext cx="1807026"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1" tIns="35234" rIns="67611"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799">
              <a:solidFill>
                <a:srgbClr val="FFFFFF"/>
              </a:solidFill>
              <a:latin typeface="微软雅黑" panose="020B0503020204020204" pitchFamily="34" charset="-122"/>
              <a:ea typeface="微软雅黑" panose="020B0503020204020204" pitchFamily="34" charset="-122"/>
            </a:endParaRPr>
          </a:p>
        </p:txBody>
      </p:sp>
      <p:sp>
        <p:nvSpPr>
          <p:cNvPr id="32771" name="MH_Title_1"/>
          <p:cNvSpPr>
            <a:spLocks noChangeArrowheads="1"/>
          </p:cNvSpPr>
          <p:nvPr/>
        </p:nvSpPr>
        <p:spPr bwMode="auto">
          <a:xfrm>
            <a:off x="3544745" y="2322902"/>
            <a:ext cx="774951"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2" name="MH_SubTitle_3"/>
          <p:cNvSpPr>
            <a:spLocks noChangeArrowheads="1"/>
          </p:cNvSpPr>
          <p:nvPr/>
        </p:nvSpPr>
        <p:spPr bwMode="auto">
          <a:xfrm>
            <a:off x="1917471" y="2514593"/>
            <a:ext cx="505919"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3" name="MH_SubTitle_1"/>
          <p:cNvSpPr>
            <a:spLocks noChangeArrowheads="1"/>
          </p:cNvSpPr>
          <p:nvPr/>
        </p:nvSpPr>
        <p:spPr bwMode="auto">
          <a:xfrm>
            <a:off x="2810269" y="1510896"/>
            <a:ext cx="504729"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4" name="MH_SubTitle_5"/>
          <p:cNvSpPr>
            <a:spLocks noChangeArrowheads="1"/>
          </p:cNvSpPr>
          <p:nvPr/>
        </p:nvSpPr>
        <p:spPr bwMode="auto">
          <a:xfrm>
            <a:off x="2731703" y="3240873"/>
            <a:ext cx="505919"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5" name="MH_Other_2"/>
          <p:cNvSpPr>
            <a:spLocks noChangeArrowheads="1"/>
          </p:cNvSpPr>
          <p:nvPr/>
        </p:nvSpPr>
        <p:spPr bwMode="auto">
          <a:xfrm flipH="1">
            <a:off x="5180354" y="1763308"/>
            <a:ext cx="1808217"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1" tIns="35234" rIns="67611"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799">
              <a:solidFill>
                <a:srgbClr val="FFFFFF"/>
              </a:solidFill>
              <a:latin typeface="微软雅黑" panose="020B0503020204020204" pitchFamily="34" charset="-122"/>
              <a:ea typeface="微软雅黑" panose="020B0503020204020204" pitchFamily="34" charset="-122"/>
            </a:endParaRPr>
          </a:p>
        </p:txBody>
      </p:sp>
      <p:sp>
        <p:nvSpPr>
          <p:cNvPr id="32776" name="MH_Title_2"/>
          <p:cNvSpPr>
            <a:spLocks noChangeArrowheads="1"/>
          </p:cNvSpPr>
          <p:nvPr/>
        </p:nvSpPr>
        <p:spPr bwMode="auto">
          <a:xfrm flipH="1">
            <a:off x="4827995" y="2322902"/>
            <a:ext cx="773759"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7" name="MH_SubTitle_4"/>
          <p:cNvSpPr>
            <a:spLocks noChangeArrowheads="1"/>
          </p:cNvSpPr>
          <p:nvPr/>
        </p:nvSpPr>
        <p:spPr bwMode="auto">
          <a:xfrm flipH="1">
            <a:off x="6724301" y="2514593"/>
            <a:ext cx="504729"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8" name="MH_SubTitle_2"/>
          <p:cNvSpPr>
            <a:spLocks noChangeArrowheads="1"/>
          </p:cNvSpPr>
          <p:nvPr/>
        </p:nvSpPr>
        <p:spPr bwMode="auto">
          <a:xfrm flipH="1">
            <a:off x="5831503" y="1510896"/>
            <a:ext cx="505919"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9" name="MH_SubTitle_6"/>
          <p:cNvSpPr>
            <a:spLocks noChangeArrowheads="1"/>
          </p:cNvSpPr>
          <p:nvPr/>
        </p:nvSpPr>
        <p:spPr bwMode="auto">
          <a:xfrm flipH="1">
            <a:off x="5910069" y="3240873"/>
            <a:ext cx="504729"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82" name="MH_Other_3"/>
          <p:cNvSpPr>
            <a:spLocks/>
          </p:cNvSpPr>
          <p:nvPr/>
        </p:nvSpPr>
        <p:spPr bwMode="auto">
          <a:xfrm rot="-2644669">
            <a:off x="3748303" y="2033580"/>
            <a:ext cx="1662987" cy="166330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sz="1799"/>
          </a:p>
        </p:txBody>
      </p:sp>
      <p:sp>
        <p:nvSpPr>
          <p:cNvPr id="32783" name="MH_Other_4"/>
          <p:cNvSpPr>
            <a:spLocks/>
          </p:cNvSpPr>
          <p:nvPr/>
        </p:nvSpPr>
        <p:spPr bwMode="auto">
          <a:xfrm rot="-2644669" flipH="1" flipV="1">
            <a:off x="3736399" y="1721637"/>
            <a:ext cx="1664178" cy="166330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sz="1799"/>
          </a:p>
        </p:txBody>
      </p:sp>
      <p:sp>
        <p:nvSpPr>
          <p:cNvPr id="16" name="TextBox 23"/>
          <p:cNvSpPr txBox="1"/>
          <p:nvPr/>
        </p:nvSpPr>
        <p:spPr>
          <a:xfrm>
            <a:off x="3352650" y="3765067"/>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7" name="TextBox 24"/>
          <p:cNvSpPr txBox="1"/>
          <p:nvPr/>
        </p:nvSpPr>
        <p:spPr>
          <a:xfrm>
            <a:off x="3352651" y="3592604"/>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18" name="TextBox 23"/>
          <p:cNvSpPr txBox="1"/>
          <p:nvPr/>
        </p:nvSpPr>
        <p:spPr>
          <a:xfrm>
            <a:off x="6448614" y="3765067"/>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9" name="TextBox 24"/>
          <p:cNvSpPr txBox="1"/>
          <p:nvPr/>
        </p:nvSpPr>
        <p:spPr>
          <a:xfrm>
            <a:off x="6448613" y="3592604"/>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838090" y="1374346"/>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838091" y="1201884"/>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3934054" y="1374346"/>
            <a:ext cx="1678208"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7" name="TextBox 24"/>
          <p:cNvSpPr txBox="1"/>
          <p:nvPr/>
        </p:nvSpPr>
        <p:spPr>
          <a:xfrm>
            <a:off x="3934053" y="1201884"/>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3085694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p:tgtEl>
                                          <p:spTgt spid="23"/>
                                        </p:tgtEl>
                                        <p:attrNameLst>
                                          <p:attrName>ppt_y</p:attrName>
                                        </p:attrNameLst>
                                      </p:cBhvr>
                                      <p:tavLst>
                                        <p:tav tm="0">
                                          <p:val>
                                            <p:strVal val="#ppt_y+#ppt_h*1.125000"/>
                                          </p:val>
                                        </p:tav>
                                        <p:tav tm="100000">
                                          <p:val>
                                            <p:strVal val="#ppt_y"/>
                                          </p:val>
                                        </p:tav>
                                      </p:tavLst>
                                    </p:anim>
                                    <p:animEffect transition="in" filter="wipe(up)">
                                      <p:cBhvr>
                                        <p:cTn id="95" dur="500"/>
                                        <p:tgtEl>
                                          <p:spTgt spid="23"/>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p:tgtEl>
                                          <p:spTgt spid="24"/>
                                        </p:tgtEl>
                                        <p:attrNameLst>
                                          <p:attrName>ppt_y</p:attrName>
                                        </p:attrNameLst>
                                      </p:cBhvr>
                                      <p:tavLst>
                                        <p:tav tm="0">
                                          <p:val>
                                            <p:strVal val="#ppt_y-#ppt_h*1.125000"/>
                                          </p:val>
                                        </p:tav>
                                        <p:tav tm="100000">
                                          <p:val>
                                            <p:strVal val="#ppt_y"/>
                                          </p:val>
                                        </p:tav>
                                      </p:tavLst>
                                    </p:anim>
                                    <p:animEffect transition="in" filter="wipe(down)">
                                      <p:cBhvr>
                                        <p:cTn id="99" dur="500"/>
                                        <p:tgtEl>
                                          <p:spTgt spid="24"/>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p:tgtEl>
                                          <p:spTgt spid="25"/>
                                        </p:tgtEl>
                                        <p:attrNameLst>
                                          <p:attrName>ppt_y</p:attrName>
                                        </p:attrNameLst>
                                      </p:cBhvr>
                                      <p:tavLst>
                                        <p:tav tm="0">
                                          <p:val>
                                            <p:strVal val="#ppt_y+#ppt_h*1.125000"/>
                                          </p:val>
                                        </p:tav>
                                        <p:tav tm="100000">
                                          <p:val>
                                            <p:strVal val="#ppt_y"/>
                                          </p:val>
                                        </p:tav>
                                      </p:tavLst>
                                    </p:anim>
                                    <p:animEffect transition="in" filter="wipe(up)">
                                      <p:cBhvr>
                                        <p:cTn id="104" dur="500"/>
                                        <p:tgtEl>
                                          <p:spTgt spid="25"/>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p:tgtEl>
                                          <p:spTgt spid="27"/>
                                        </p:tgtEl>
                                        <p:attrNameLst>
                                          <p:attrName>ppt_y</p:attrName>
                                        </p:attrNameLst>
                                      </p:cBhvr>
                                      <p:tavLst>
                                        <p:tav tm="0">
                                          <p:val>
                                            <p:strVal val="#ppt_y-#ppt_h*1.125000"/>
                                          </p:val>
                                        </p:tav>
                                        <p:tav tm="100000">
                                          <p:val>
                                            <p:strVal val="#ppt_y"/>
                                          </p:val>
                                        </p:tav>
                                      </p:tavLst>
                                    </p:anim>
                                    <p:animEffect transition="in" filter="wipe(down)">
                                      <p:cBhvr>
                                        <p:cTn id="10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3" grpId="0"/>
      <p:bldP spid="24" grpId="0"/>
      <p:bldP spid="25" grpId="0"/>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
          <p:cNvSpPr/>
          <p:nvPr/>
        </p:nvSpPr>
        <p:spPr>
          <a:xfrm>
            <a:off x="4496240" y="842963"/>
            <a:ext cx="4108411" cy="374451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Folded Corner 1"/>
          <p:cNvSpPr/>
          <p:nvPr/>
        </p:nvSpPr>
        <p:spPr>
          <a:xfrm>
            <a:off x="4209169" y="842968"/>
            <a:ext cx="725672" cy="867218"/>
          </a:xfrm>
          <a:prstGeom prst="foldedCorner">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r>
              <a:rPr lang="zh-CN" altLang="en-US" sz="1200" b="1" dirty="0">
                <a:solidFill>
                  <a:schemeClr val="bg1"/>
                </a:solidFill>
                <a:latin typeface="微软雅黑" panose="020B0503020204020204" pitchFamily="34" charset="-122"/>
                <a:ea typeface="微软雅黑" panose="020B0503020204020204" pitchFamily="34" charset="-122"/>
              </a:rPr>
              <a:t>标题文本</a:t>
            </a:r>
          </a:p>
        </p:txBody>
      </p:sp>
      <p:grpSp>
        <p:nvGrpSpPr>
          <p:cNvPr id="14" name="Group 13"/>
          <p:cNvGrpSpPr/>
          <p:nvPr/>
        </p:nvGrpSpPr>
        <p:grpSpPr>
          <a:xfrm>
            <a:off x="539359" y="1240268"/>
            <a:ext cx="2616521" cy="677685"/>
            <a:chOff x="6487915" y="1484784"/>
            <a:chExt cx="4953305" cy="903580"/>
          </a:xfrm>
        </p:grpSpPr>
        <p:sp>
          <p:nvSpPr>
            <p:cNvPr id="24" name="TextBox 16"/>
            <p:cNvSpPr txBox="1"/>
            <p:nvPr/>
          </p:nvSpPr>
          <p:spPr>
            <a:xfrm>
              <a:off x="6487915" y="1484784"/>
              <a:ext cx="4953305" cy="377026"/>
            </a:xfrm>
            <a:prstGeom prst="rect">
              <a:avLst/>
            </a:prstGeom>
            <a:noFill/>
            <a:extLst>
              <a:ext uri="{909E8E84-426E-40DD-AFC4-6F175D3DCCD1}">
                <a14:hiddenFill xmlns:a14="http://schemas.microsoft.com/office/drawing/2010/main">
                  <a:solidFill>
                    <a:schemeClr val="accent1">
                      <a:lumMod val="100000"/>
                    </a:schemeClr>
                  </a:solidFill>
                </a14:hiddenFill>
              </a:ext>
            </a:extLst>
          </p:spPr>
          <p:txBody>
            <a:bodyPr wrap="none" lIns="0" tIns="0" rIns="0" bIns="0" anchor="b" anchorCtr="0">
              <a:normAutofit fontScale="92500" lnSpcReduction="10000"/>
            </a:bodyPr>
            <a:lstStyle/>
            <a:p>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21"/>
            <p:cNvSpPr txBox="1"/>
            <p:nvPr/>
          </p:nvSpPr>
          <p:spPr>
            <a:xfrm>
              <a:off x="6487915" y="1861810"/>
              <a:ext cx="4953305" cy="526554"/>
            </a:xfrm>
            <a:prstGeom prst="rect">
              <a:avLst/>
            </a:prstGeom>
            <a:noFill/>
          </p:spPr>
          <p:txBody>
            <a:bodyPr wrap="square" lIns="0" tIns="0" rIns="0" bIns="0" anchor="t" anchorCtr="0">
              <a:normAutofit/>
            </a:bodyPr>
            <a:lstStyle/>
            <a:p>
              <a:pPr lvl="0">
                <a:lnSpc>
                  <a:spcPct val="120000"/>
                </a:lnSpc>
              </a:pPr>
              <a:r>
                <a:rPr lang="zh-CN" altLang="en-US" sz="7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br>
                <a:rPr lang="zh-CN" altLang="en-US" sz="700" dirty="0">
                  <a:solidFill>
                    <a:schemeClr val="bg1">
                      <a:lumMod val="50000"/>
                    </a:schemeClr>
                  </a:solidFill>
                  <a:latin typeface="微软雅黑" panose="020B0503020204020204" pitchFamily="34" charset="-122"/>
                  <a:ea typeface="微软雅黑" panose="020B0503020204020204" pitchFamily="34" charset="-122"/>
                </a:rPr>
              </a:br>
              <a:r>
                <a:rPr lang="zh-CN" altLang="en-US" sz="700" dirty="0">
                  <a:solidFill>
                    <a:schemeClr val="bg1">
                      <a:lumMod val="50000"/>
                    </a:schemeClr>
                  </a:solidFill>
                  <a:latin typeface="微软雅黑" panose="020B0503020204020204" pitchFamily="34" charset="-122"/>
                  <a:ea typeface="微软雅黑" panose="020B0503020204020204" pitchFamily="34" charset="-122"/>
                </a:rPr>
                <a:t>如需更改请在（设置形状格式）菜单下（文本选项）中调整</a:t>
              </a:r>
            </a:p>
          </p:txBody>
        </p:sp>
      </p:grpSp>
      <p:grpSp>
        <p:nvGrpSpPr>
          <p:cNvPr id="28" name="组合 27"/>
          <p:cNvGrpSpPr/>
          <p:nvPr/>
        </p:nvGrpSpPr>
        <p:grpSpPr>
          <a:xfrm>
            <a:off x="539359" y="2125721"/>
            <a:ext cx="1360751" cy="1464486"/>
            <a:chOff x="539359" y="2125721"/>
            <a:chExt cx="1360751" cy="1464486"/>
          </a:xfrm>
        </p:grpSpPr>
        <p:sp>
          <p:nvSpPr>
            <p:cNvPr id="4" name="Rectangle: Rounded Corners 17"/>
            <p:cNvSpPr/>
            <p:nvPr/>
          </p:nvSpPr>
          <p:spPr>
            <a:xfrm>
              <a:off x="539359" y="2125723"/>
              <a:ext cx="1186577" cy="1464482"/>
            </a:xfrm>
            <a:prstGeom prst="roundRect">
              <a:avLst>
                <a:gd name="adj" fmla="val 462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endParaRPr lang="zh-CN" altLang="en-US" sz="1400">
                <a:latin typeface="微软雅黑" panose="020B0503020204020204" pitchFamily="34" charset="-122"/>
                <a:ea typeface="微软雅黑" panose="020B0503020204020204" pitchFamily="34" charset="-122"/>
              </a:endParaRPr>
            </a:p>
          </p:txBody>
        </p:sp>
        <p:sp>
          <p:nvSpPr>
            <p:cNvPr id="7" name="Freeform: Shape 3"/>
            <p:cNvSpPr/>
            <p:nvPr/>
          </p:nvSpPr>
          <p:spPr>
            <a:xfrm>
              <a:off x="783434" y="2125721"/>
              <a:ext cx="909198" cy="1464480"/>
            </a:xfrm>
            <a:custGeom>
              <a:avLst/>
              <a:gdLst>
                <a:gd name="connsiteX0" fmla="*/ 0 w 1972131"/>
                <a:gd name="connsiteY0" fmla="*/ 0 h 3176587"/>
                <a:gd name="connsiteX1" fmla="*/ 1972131 w 1972131"/>
                <a:gd name="connsiteY1" fmla="*/ 0 h 3176587"/>
                <a:gd name="connsiteX2" fmla="*/ 1972131 w 1972131"/>
                <a:gd name="connsiteY2" fmla="*/ 3176587 h 3176587"/>
                <a:gd name="connsiteX3" fmla="*/ 0 w 1972131"/>
                <a:gd name="connsiteY3" fmla="*/ 3176587 h 3176587"/>
                <a:gd name="connsiteX4" fmla="*/ 0 w 1972131"/>
                <a:gd name="connsiteY4" fmla="*/ 0 h 3176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131" h="3176587">
                  <a:moveTo>
                    <a:pt x="0" y="0"/>
                  </a:moveTo>
                  <a:lnTo>
                    <a:pt x="1972131" y="0"/>
                  </a:lnTo>
                  <a:lnTo>
                    <a:pt x="1972131" y="3176587"/>
                  </a:lnTo>
                  <a:lnTo>
                    <a:pt x="0" y="3176587"/>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8" name="Flowchart: Extract 5"/>
            <p:cNvSpPr/>
            <p:nvPr/>
          </p:nvSpPr>
          <p:spPr>
            <a:xfrm rot="5400000">
              <a:off x="1700996" y="3289330"/>
              <a:ext cx="215167" cy="183060"/>
            </a:xfrm>
            <a:prstGeom prst="flowChartExtract">
              <a:avLst/>
            </a:prstGeom>
            <a:solidFill>
              <a:schemeClr val="accent1"/>
            </a:solidFill>
            <a:ln>
              <a:no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5" name="Group 15"/>
            <p:cNvGrpSpPr/>
            <p:nvPr/>
          </p:nvGrpSpPr>
          <p:grpSpPr>
            <a:xfrm>
              <a:off x="539359" y="2125724"/>
              <a:ext cx="1186577" cy="1464483"/>
              <a:chOff x="4886324" y="2414406"/>
              <a:chExt cx="7305675" cy="1360668"/>
            </a:xfrm>
          </p:grpSpPr>
          <p:sp>
            <p:nvSpPr>
              <p:cNvPr id="22" name="Rectangle 20"/>
              <p:cNvSpPr/>
              <p:nvPr/>
            </p:nvSpPr>
            <p:spPr>
              <a:xfrm>
                <a:off x="4886324" y="2414406"/>
                <a:ext cx="7305675" cy="506244"/>
              </a:xfrm>
              <a:prstGeom prst="rect">
                <a:avLst/>
              </a:prstGeom>
            </p:spPr>
            <p:txBody>
              <a:bodyPr wrap="none" anchor="b" anchorCtr="0">
                <a:normAutofit/>
              </a:bodyPr>
              <a:lstStyle/>
              <a:p>
                <a:pPr algn="ctr"/>
                <a:r>
                  <a:rPr lang="zh-CN" altLang="en-US" sz="1200" b="1">
                    <a:solidFill>
                      <a:schemeClr val="bg1">
                        <a:lumMod val="100000"/>
                      </a:schemeClr>
                    </a:solidFill>
                    <a:latin typeface="微软雅黑" panose="020B0503020204020204" pitchFamily="34" charset="-122"/>
                    <a:ea typeface="微软雅黑" panose="020B0503020204020204" pitchFamily="34" charset="-122"/>
                  </a:rPr>
                  <a:t>标题文本预设</a:t>
                </a:r>
              </a:p>
            </p:txBody>
          </p:sp>
          <p:sp>
            <p:nvSpPr>
              <p:cNvPr id="23" name="Rectangle 22"/>
              <p:cNvSpPr/>
              <p:nvPr/>
            </p:nvSpPr>
            <p:spPr>
              <a:xfrm>
                <a:off x="4886324" y="2897959"/>
                <a:ext cx="7305675" cy="877115"/>
              </a:xfrm>
              <a:prstGeom prst="rect">
                <a:avLst/>
              </a:prstGeom>
            </p:spPr>
            <p:txBody>
              <a:bodyPr wrap="square" anchor="t" anchorCtr="0">
                <a:noAutofit/>
              </a:bodyPr>
              <a:lstStyle/>
              <a:p>
                <a:pPr algn="ctr">
                  <a:lnSpc>
                    <a:spcPct val="120000"/>
                  </a:lnSpc>
                </a:pPr>
                <a:r>
                  <a:rPr lang="zh-CN" altLang="en-US" sz="105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29" name="组合 28"/>
          <p:cNvGrpSpPr/>
          <p:nvPr/>
        </p:nvGrpSpPr>
        <p:grpSpPr>
          <a:xfrm>
            <a:off x="1819480" y="2125721"/>
            <a:ext cx="1343744" cy="1464486"/>
            <a:chOff x="1819480" y="2125721"/>
            <a:chExt cx="1343744" cy="1464486"/>
          </a:xfrm>
        </p:grpSpPr>
        <p:sp>
          <p:nvSpPr>
            <p:cNvPr id="5" name="Rectangle: Rounded Corners 18"/>
            <p:cNvSpPr/>
            <p:nvPr/>
          </p:nvSpPr>
          <p:spPr>
            <a:xfrm>
              <a:off x="1819480" y="2125723"/>
              <a:ext cx="1186577" cy="1464482"/>
            </a:xfrm>
            <a:prstGeom prst="roundRect">
              <a:avLst>
                <a:gd name="adj" fmla="val 46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endParaRPr lang="zh-CN" altLang="en-US">
                <a:latin typeface="微软雅黑" panose="020B0503020204020204" pitchFamily="34" charset="-122"/>
                <a:ea typeface="微软雅黑" panose="020B0503020204020204" pitchFamily="34" charset="-122"/>
              </a:endParaRPr>
            </a:p>
          </p:txBody>
        </p:sp>
        <p:sp>
          <p:nvSpPr>
            <p:cNvPr id="9" name="Freeform: Shape 6"/>
            <p:cNvSpPr/>
            <p:nvPr/>
          </p:nvSpPr>
          <p:spPr>
            <a:xfrm>
              <a:off x="2046549" y="2125721"/>
              <a:ext cx="909198" cy="1464480"/>
            </a:xfrm>
            <a:custGeom>
              <a:avLst/>
              <a:gdLst>
                <a:gd name="connsiteX0" fmla="*/ 0 w 1972131"/>
                <a:gd name="connsiteY0" fmla="*/ 0 h 3176587"/>
                <a:gd name="connsiteX1" fmla="*/ 1972131 w 1972131"/>
                <a:gd name="connsiteY1" fmla="*/ 0 h 3176587"/>
                <a:gd name="connsiteX2" fmla="*/ 1972131 w 1972131"/>
                <a:gd name="connsiteY2" fmla="*/ 3176587 h 3176587"/>
                <a:gd name="connsiteX3" fmla="*/ 0 w 1972131"/>
                <a:gd name="connsiteY3" fmla="*/ 3176587 h 3176587"/>
                <a:gd name="connsiteX4" fmla="*/ 0 w 1972131"/>
                <a:gd name="connsiteY4" fmla="*/ 0 h 3176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131" h="3176587">
                  <a:moveTo>
                    <a:pt x="0" y="0"/>
                  </a:moveTo>
                  <a:lnTo>
                    <a:pt x="1972131" y="0"/>
                  </a:lnTo>
                  <a:lnTo>
                    <a:pt x="1972131" y="3176587"/>
                  </a:lnTo>
                  <a:lnTo>
                    <a:pt x="0" y="3176587"/>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0" name="Flowchart: Extract 8"/>
            <p:cNvSpPr/>
            <p:nvPr/>
          </p:nvSpPr>
          <p:spPr>
            <a:xfrm rot="5400000">
              <a:off x="2964110" y="3289330"/>
              <a:ext cx="215167" cy="183060"/>
            </a:xfrm>
            <a:prstGeom prst="flowChartExtract">
              <a:avLst/>
            </a:prstGeom>
            <a:solidFill>
              <a:schemeClr val="accent2"/>
            </a:solidFill>
            <a:ln>
              <a:no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6" name="Group 23"/>
            <p:cNvGrpSpPr/>
            <p:nvPr/>
          </p:nvGrpSpPr>
          <p:grpSpPr>
            <a:xfrm>
              <a:off x="1819480" y="2125724"/>
              <a:ext cx="1186577" cy="1464483"/>
              <a:chOff x="4886324" y="2414406"/>
              <a:chExt cx="7305675" cy="1360668"/>
            </a:xfrm>
          </p:grpSpPr>
          <p:sp>
            <p:nvSpPr>
              <p:cNvPr id="20" name="Rectangle 24"/>
              <p:cNvSpPr/>
              <p:nvPr/>
            </p:nvSpPr>
            <p:spPr>
              <a:xfrm>
                <a:off x="4886324" y="2414406"/>
                <a:ext cx="7305675" cy="506244"/>
              </a:xfrm>
              <a:prstGeom prst="rect">
                <a:avLst/>
              </a:prstGeom>
            </p:spPr>
            <p:txBody>
              <a:bodyPr wrap="none" anchor="b" anchorCtr="0">
                <a:normAutofit/>
              </a:bodyPr>
              <a:lstStyle/>
              <a:p>
                <a:pPr algn="ctr"/>
                <a:r>
                  <a:rPr lang="zh-CN" altLang="en-US" sz="1200" b="1">
                    <a:solidFill>
                      <a:schemeClr val="bg1">
                        <a:lumMod val="100000"/>
                      </a:schemeClr>
                    </a:solidFill>
                    <a:latin typeface="微软雅黑" panose="020B0503020204020204" pitchFamily="34" charset="-122"/>
                    <a:ea typeface="微软雅黑" panose="020B0503020204020204" pitchFamily="34" charset="-122"/>
                  </a:rPr>
                  <a:t>标题文本预设</a:t>
                </a:r>
              </a:p>
            </p:txBody>
          </p:sp>
          <p:sp>
            <p:nvSpPr>
              <p:cNvPr id="21" name="Rectangle 25"/>
              <p:cNvSpPr/>
              <p:nvPr/>
            </p:nvSpPr>
            <p:spPr>
              <a:xfrm>
                <a:off x="4886324" y="2897959"/>
                <a:ext cx="7305675" cy="877115"/>
              </a:xfrm>
              <a:prstGeom prst="rect">
                <a:avLst/>
              </a:prstGeom>
            </p:spPr>
            <p:txBody>
              <a:bodyPr wrap="square" anchor="t" anchorCtr="0">
                <a:noAutofit/>
              </a:bodyPr>
              <a:lstStyle/>
              <a:p>
                <a:pPr algn="ctr">
                  <a:lnSpc>
                    <a:spcPct val="120000"/>
                  </a:lnSpc>
                </a:pPr>
                <a:r>
                  <a:rPr lang="zh-CN" altLang="en-US" sz="1050" dirty="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30" name="组合 29"/>
          <p:cNvGrpSpPr/>
          <p:nvPr/>
        </p:nvGrpSpPr>
        <p:grpSpPr>
          <a:xfrm>
            <a:off x="3099415" y="2125721"/>
            <a:ext cx="1186577" cy="1464486"/>
            <a:chOff x="3099415" y="2125721"/>
            <a:chExt cx="1186577" cy="1464486"/>
          </a:xfrm>
        </p:grpSpPr>
        <p:sp>
          <p:nvSpPr>
            <p:cNvPr id="6" name="Rectangle: Rounded Corners 19"/>
            <p:cNvSpPr/>
            <p:nvPr/>
          </p:nvSpPr>
          <p:spPr>
            <a:xfrm>
              <a:off x="3099415" y="2125723"/>
              <a:ext cx="1186577" cy="1464482"/>
            </a:xfrm>
            <a:prstGeom prst="roundRect">
              <a:avLst>
                <a:gd name="adj" fmla="val 46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lvl="0" algn="ctr"/>
              <a:endParaRPr lang="zh-CN" altLang="en-US">
                <a:latin typeface="微软雅黑" panose="020B0503020204020204" pitchFamily="34" charset="-122"/>
                <a:ea typeface="微软雅黑" panose="020B0503020204020204" pitchFamily="34" charset="-122"/>
              </a:endParaRPr>
            </a:p>
          </p:txBody>
        </p:sp>
        <p:sp>
          <p:nvSpPr>
            <p:cNvPr id="11" name="Freeform: Shape 9"/>
            <p:cNvSpPr/>
            <p:nvPr/>
          </p:nvSpPr>
          <p:spPr>
            <a:xfrm>
              <a:off x="3309663" y="2125721"/>
              <a:ext cx="909198" cy="1464480"/>
            </a:xfrm>
            <a:custGeom>
              <a:avLst/>
              <a:gdLst>
                <a:gd name="connsiteX0" fmla="*/ 0 w 1972131"/>
                <a:gd name="connsiteY0" fmla="*/ 0 h 3176587"/>
                <a:gd name="connsiteX1" fmla="*/ 1972131 w 1972131"/>
                <a:gd name="connsiteY1" fmla="*/ 0 h 3176587"/>
                <a:gd name="connsiteX2" fmla="*/ 1972131 w 1972131"/>
                <a:gd name="connsiteY2" fmla="*/ 3176587 h 3176587"/>
                <a:gd name="connsiteX3" fmla="*/ 0 w 1972131"/>
                <a:gd name="connsiteY3" fmla="*/ 3176587 h 3176587"/>
                <a:gd name="connsiteX4" fmla="*/ 0 w 1972131"/>
                <a:gd name="connsiteY4" fmla="*/ 0 h 3176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2131" h="3176587">
                  <a:moveTo>
                    <a:pt x="0" y="0"/>
                  </a:moveTo>
                  <a:lnTo>
                    <a:pt x="1972131" y="0"/>
                  </a:lnTo>
                  <a:lnTo>
                    <a:pt x="1972131" y="3176587"/>
                  </a:lnTo>
                  <a:lnTo>
                    <a:pt x="0" y="3176587"/>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7" name="Group 26"/>
            <p:cNvGrpSpPr/>
            <p:nvPr/>
          </p:nvGrpSpPr>
          <p:grpSpPr>
            <a:xfrm>
              <a:off x="3099415" y="2125724"/>
              <a:ext cx="1186577" cy="1464483"/>
              <a:chOff x="4886324" y="2414406"/>
              <a:chExt cx="7305675" cy="1360668"/>
            </a:xfrm>
          </p:grpSpPr>
          <p:sp>
            <p:nvSpPr>
              <p:cNvPr id="18" name="Rectangle 27"/>
              <p:cNvSpPr/>
              <p:nvPr/>
            </p:nvSpPr>
            <p:spPr>
              <a:xfrm>
                <a:off x="4886324" y="2414406"/>
                <a:ext cx="7305675" cy="506244"/>
              </a:xfrm>
              <a:prstGeom prst="rect">
                <a:avLst/>
              </a:prstGeom>
            </p:spPr>
            <p:txBody>
              <a:bodyPr wrap="none" anchor="b" anchorCtr="0">
                <a:normAutofit/>
              </a:bodyPr>
              <a:lstStyle/>
              <a:p>
                <a:pPr algn="ctr"/>
                <a:r>
                  <a:rPr lang="zh-CN" altLang="en-US" sz="1200" b="1">
                    <a:solidFill>
                      <a:schemeClr val="bg1">
                        <a:lumMod val="100000"/>
                      </a:schemeClr>
                    </a:solidFill>
                    <a:latin typeface="微软雅黑" panose="020B0503020204020204" pitchFamily="34" charset="-122"/>
                    <a:ea typeface="微软雅黑" panose="020B0503020204020204" pitchFamily="34" charset="-122"/>
                  </a:rPr>
                  <a:t>标题文本预设</a:t>
                </a:r>
              </a:p>
            </p:txBody>
          </p:sp>
          <p:sp>
            <p:nvSpPr>
              <p:cNvPr id="19" name="Rectangle 28"/>
              <p:cNvSpPr/>
              <p:nvPr/>
            </p:nvSpPr>
            <p:spPr>
              <a:xfrm>
                <a:off x="4886324" y="2897959"/>
                <a:ext cx="7305675" cy="877115"/>
              </a:xfrm>
              <a:prstGeom prst="rect">
                <a:avLst/>
              </a:prstGeom>
            </p:spPr>
            <p:txBody>
              <a:bodyPr wrap="square" anchor="t" anchorCtr="0">
                <a:noAutofit/>
              </a:bodyPr>
              <a:lstStyle/>
              <a:p>
                <a:pPr algn="ctr">
                  <a:lnSpc>
                    <a:spcPct val="120000"/>
                  </a:lnSpc>
                </a:pPr>
                <a:r>
                  <a:rPr lang="zh-CN" altLang="en-US" sz="1050" dirty="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spTree>
    <p:extLst>
      <p:ext uri="{BB962C8B-B14F-4D97-AF65-F5344CB8AC3E}">
        <p14:creationId xmlns:p14="http://schemas.microsoft.com/office/powerpoint/2010/main" val="35637915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0-#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0-#ppt_w/2"/>
                                          </p:val>
                                        </p:tav>
                                        <p:tav tm="100000">
                                          <p:val>
                                            <p:strVal val="#ppt_x"/>
                                          </p:val>
                                        </p:tav>
                                      </p:tavLst>
                                    </p:anim>
                                    <p:anim calcmode="lin" valueType="num">
                                      <p:cBhvr additive="base">
                                        <p:cTn id="27" dur="500" fill="hold"/>
                                        <p:tgtEl>
                                          <p:spTgt spid="29"/>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0-#ppt_w/2"/>
                                          </p:val>
                                        </p:tav>
                                        <p:tav tm="100000">
                                          <p:val>
                                            <p:strVal val="#ppt_x"/>
                                          </p:val>
                                        </p:tav>
                                      </p:tavLst>
                                    </p:anim>
                                    <p:anim calcmode="lin" valueType="num">
                                      <p:cBhvr additive="base">
                                        <p:cTn id="32"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Line 6"/>
          <p:cNvSpPr>
            <a:spLocks noChangeShapeType="1"/>
          </p:cNvSpPr>
          <p:nvPr/>
        </p:nvSpPr>
        <p:spPr bwMode="auto">
          <a:xfrm>
            <a:off x="1557838" y="1525121"/>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48" name="Line 7"/>
          <p:cNvSpPr>
            <a:spLocks noChangeShapeType="1"/>
          </p:cNvSpPr>
          <p:nvPr/>
        </p:nvSpPr>
        <p:spPr bwMode="auto">
          <a:xfrm>
            <a:off x="1557838" y="1875537"/>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49" name="Line 8"/>
          <p:cNvSpPr>
            <a:spLocks noChangeShapeType="1"/>
          </p:cNvSpPr>
          <p:nvPr/>
        </p:nvSpPr>
        <p:spPr bwMode="auto">
          <a:xfrm>
            <a:off x="1557838" y="2217711"/>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0" name="Line 9"/>
          <p:cNvSpPr>
            <a:spLocks noChangeShapeType="1"/>
          </p:cNvSpPr>
          <p:nvPr/>
        </p:nvSpPr>
        <p:spPr bwMode="auto">
          <a:xfrm>
            <a:off x="1557838" y="2568129"/>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1" name="Line 10"/>
          <p:cNvSpPr>
            <a:spLocks noChangeShapeType="1"/>
          </p:cNvSpPr>
          <p:nvPr/>
        </p:nvSpPr>
        <p:spPr bwMode="auto">
          <a:xfrm>
            <a:off x="1557838" y="2918546"/>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2" name="Line 11"/>
          <p:cNvSpPr>
            <a:spLocks noChangeShapeType="1"/>
          </p:cNvSpPr>
          <p:nvPr/>
        </p:nvSpPr>
        <p:spPr bwMode="auto">
          <a:xfrm>
            <a:off x="1557838" y="3268965"/>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3" name="Line 12"/>
          <p:cNvSpPr>
            <a:spLocks noChangeShapeType="1"/>
          </p:cNvSpPr>
          <p:nvPr/>
        </p:nvSpPr>
        <p:spPr bwMode="auto">
          <a:xfrm>
            <a:off x="1557838" y="3578825"/>
            <a:ext cx="3672499" cy="0"/>
          </a:xfrm>
          <a:prstGeom prst="line">
            <a:avLst/>
          </a:prstGeom>
          <a:noFill/>
          <a:ln w="5" cap="flat">
            <a:solidFill>
              <a:schemeClr val="bg1">
                <a:lumMod val="8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4" name="Line 13"/>
          <p:cNvSpPr>
            <a:spLocks noChangeShapeType="1"/>
          </p:cNvSpPr>
          <p:nvPr/>
        </p:nvSpPr>
        <p:spPr bwMode="auto">
          <a:xfrm>
            <a:off x="1557838" y="3929243"/>
            <a:ext cx="3672499" cy="0"/>
          </a:xfrm>
          <a:prstGeom prst="line">
            <a:avLst/>
          </a:prstGeom>
          <a:noFill/>
          <a:ln w="5" cap="flat">
            <a:solidFill>
              <a:schemeClr val="tx1">
                <a:lumMod val="65000"/>
                <a:lumOff val="35000"/>
                <a:alpha val="4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52913" tIns="26456" rIns="52913" bIns="26456" numCol="1" anchor="t" anchorCtr="0" compatLnSpc="1">
            <a:prstTxWarp prst="textNoShape">
              <a:avLst/>
            </a:prstTxWarp>
          </a:bodyPr>
          <a:lstStyle/>
          <a:p>
            <a:endParaRPr lang="zh-CN" altLang="en-US" sz="1799"/>
          </a:p>
        </p:txBody>
      </p:sp>
      <p:sp>
        <p:nvSpPr>
          <p:cNvPr id="55" name="TextBox 54"/>
          <p:cNvSpPr txBox="1"/>
          <p:nvPr/>
        </p:nvSpPr>
        <p:spPr>
          <a:xfrm>
            <a:off x="1353184" y="3784427"/>
            <a:ext cx="159748"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0</a:t>
            </a:r>
            <a:endParaRPr lang="zh-CN" altLang="en-US" sz="800" dirty="0">
              <a:solidFill>
                <a:schemeClr val="bg1">
                  <a:lumMod val="65000"/>
                </a:schemeClr>
              </a:solidFill>
            </a:endParaRPr>
          </a:p>
        </p:txBody>
      </p:sp>
      <p:sp>
        <p:nvSpPr>
          <p:cNvPr id="56" name="TextBox 55"/>
          <p:cNvSpPr txBox="1"/>
          <p:nvPr/>
        </p:nvSpPr>
        <p:spPr>
          <a:xfrm>
            <a:off x="1169685" y="3436368"/>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100</a:t>
            </a:r>
            <a:endParaRPr lang="zh-CN" altLang="en-US" sz="800" dirty="0">
              <a:solidFill>
                <a:schemeClr val="bg1">
                  <a:lumMod val="65000"/>
                </a:schemeClr>
              </a:solidFill>
            </a:endParaRPr>
          </a:p>
        </p:txBody>
      </p:sp>
      <p:sp>
        <p:nvSpPr>
          <p:cNvPr id="57" name="TextBox 56"/>
          <p:cNvSpPr txBox="1"/>
          <p:nvPr/>
        </p:nvSpPr>
        <p:spPr>
          <a:xfrm>
            <a:off x="1169685" y="3088304"/>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200</a:t>
            </a:r>
            <a:endParaRPr lang="zh-CN" altLang="en-US" sz="800" dirty="0">
              <a:solidFill>
                <a:schemeClr val="bg1">
                  <a:lumMod val="65000"/>
                </a:schemeClr>
              </a:solidFill>
            </a:endParaRPr>
          </a:p>
        </p:txBody>
      </p:sp>
      <p:sp>
        <p:nvSpPr>
          <p:cNvPr id="58" name="TextBox 57"/>
          <p:cNvSpPr txBox="1"/>
          <p:nvPr/>
        </p:nvSpPr>
        <p:spPr>
          <a:xfrm>
            <a:off x="1169685" y="2740242"/>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300</a:t>
            </a:r>
            <a:endParaRPr lang="zh-CN" altLang="en-US" sz="800" dirty="0">
              <a:solidFill>
                <a:schemeClr val="bg1">
                  <a:lumMod val="65000"/>
                </a:schemeClr>
              </a:solidFill>
            </a:endParaRPr>
          </a:p>
        </p:txBody>
      </p:sp>
      <p:sp>
        <p:nvSpPr>
          <p:cNvPr id="59" name="TextBox 58"/>
          <p:cNvSpPr txBox="1"/>
          <p:nvPr/>
        </p:nvSpPr>
        <p:spPr>
          <a:xfrm>
            <a:off x="1169685" y="2392178"/>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400</a:t>
            </a:r>
            <a:endParaRPr lang="zh-CN" altLang="en-US" sz="800" dirty="0">
              <a:solidFill>
                <a:schemeClr val="bg1">
                  <a:lumMod val="65000"/>
                </a:schemeClr>
              </a:solidFill>
            </a:endParaRPr>
          </a:p>
        </p:txBody>
      </p:sp>
      <p:sp>
        <p:nvSpPr>
          <p:cNvPr id="60" name="TextBox 59"/>
          <p:cNvSpPr txBox="1"/>
          <p:nvPr/>
        </p:nvSpPr>
        <p:spPr>
          <a:xfrm>
            <a:off x="1169685" y="2044117"/>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500</a:t>
            </a:r>
            <a:endParaRPr lang="zh-CN" altLang="en-US" sz="800" dirty="0">
              <a:solidFill>
                <a:schemeClr val="bg1">
                  <a:lumMod val="65000"/>
                </a:schemeClr>
              </a:solidFill>
            </a:endParaRPr>
          </a:p>
        </p:txBody>
      </p:sp>
      <p:sp>
        <p:nvSpPr>
          <p:cNvPr id="61" name="TextBox 60"/>
          <p:cNvSpPr txBox="1"/>
          <p:nvPr/>
        </p:nvSpPr>
        <p:spPr>
          <a:xfrm>
            <a:off x="1169685" y="1696054"/>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600</a:t>
            </a:r>
            <a:endParaRPr lang="zh-CN" altLang="en-US" sz="800" dirty="0">
              <a:solidFill>
                <a:schemeClr val="bg1">
                  <a:lumMod val="65000"/>
                </a:schemeClr>
              </a:solidFill>
            </a:endParaRPr>
          </a:p>
        </p:txBody>
      </p:sp>
      <p:sp>
        <p:nvSpPr>
          <p:cNvPr id="62" name="TextBox 61"/>
          <p:cNvSpPr txBox="1"/>
          <p:nvPr/>
        </p:nvSpPr>
        <p:spPr>
          <a:xfrm>
            <a:off x="1169685" y="1347992"/>
            <a:ext cx="265531" cy="180393"/>
          </a:xfrm>
          <a:prstGeom prst="rect">
            <a:avLst/>
          </a:prstGeom>
          <a:noFill/>
        </p:spPr>
        <p:txBody>
          <a:bodyPr wrap="none" lIns="52913" tIns="26456" rIns="52913" bIns="26456" rtlCol="0">
            <a:spAutoFit/>
          </a:bodyPr>
          <a:lstStyle/>
          <a:p>
            <a:r>
              <a:rPr lang="en-US" altLang="zh-CN" sz="800" dirty="0">
                <a:solidFill>
                  <a:schemeClr val="bg1">
                    <a:lumMod val="65000"/>
                  </a:schemeClr>
                </a:solidFill>
              </a:rPr>
              <a:t>700</a:t>
            </a:r>
            <a:endParaRPr lang="zh-CN" altLang="en-US" sz="800" dirty="0">
              <a:solidFill>
                <a:schemeClr val="bg1">
                  <a:lumMod val="65000"/>
                </a:schemeClr>
              </a:solidFill>
            </a:endParaRPr>
          </a:p>
        </p:txBody>
      </p:sp>
      <p:sp>
        <p:nvSpPr>
          <p:cNvPr id="63" name="TextBox 62"/>
          <p:cNvSpPr txBox="1"/>
          <p:nvPr/>
        </p:nvSpPr>
        <p:spPr>
          <a:xfrm>
            <a:off x="1818683"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4" name="TextBox 63"/>
          <p:cNvSpPr txBox="1"/>
          <p:nvPr/>
        </p:nvSpPr>
        <p:spPr>
          <a:xfrm>
            <a:off x="2727533"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5" name="TextBox 64"/>
          <p:cNvSpPr txBox="1"/>
          <p:nvPr/>
        </p:nvSpPr>
        <p:spPr>
          <a:xfrm>
            <a:off x="3669356"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6" name="TextBox 65"/>
          <p:cNvSpPr txBox="1"/>
          <p:nvPr/>
        </p:nvSpPr>
        <p:spPr>
          <a:xfrm>
            <a:off x="4574088" y="3970524"/>
            <a:ext cx="318423" cy="180393"/>
          </a:xfrm>
          <a:prstGeom prst="rect">
            <a:avLst/>
          </a:prstGeom>
          <a:noFill/>
        </p:spPr>
        <p:txBody>
          <a:bodyPr wrap="none" lIns="52913" tIns="26456" rIns="52913" bIns="26456" rtlCol="0">
            <a:spAutoFit/>
          </a:bodyPr>
          <a:lstStyle/>
          <a:p>
            <a:r>
              <a:rPr lang="zh-CN" altLang="en-US" sz="800" dirty="0">
                <a:solidFill>
                  <a:schemeClr val="bg1">
                    <a:lumMod val="65000"/>
                  </a:schemeClr>
                </a:solidFill>
                <a:latin typeface="微软雅黑" pitchFamily="34" charset="-122"/>
                <a:ea typeface="微软雅黑" pitchFamily="34" charset="-122"/>
              </a:rPr>
              <a:t>标题</a:t>
            </a:r>
          </a:p>
        </p:txBody>
      </p:sp>
      <p:sp>
        <p:nvSpPr>
          <p:cNvPr id="67" name="TextBox 66"/>
          <p:cNvSpPr txBox="1"/>
          <p:nvPr/>
        </p:nvSpPr>
        <p:spPr>
          <a:xfrm>
            <a:off x="6187971" y="2269310"/>
            <a:ext cx="2363677" cy="533411"/>
          </a:xfrm>
          <a:prstGeom prst="rect">
            <a:avLst/>
          </a:prstGeom>
          <a:noFill/>
        </p:spPr>
        <p:txBody>
          <a:bodyPr wrap="square" lIns="52913" tIns="26456" rIns="52913" bIns="26456" rtlCol="0">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68" name="TextBox 67"/>
          <p:cNvSpPr txBox="1"/>
          <p:nvPr/>
        </p:nvSpPr>
        <p:spPr>
          <a:xfrm>
            <a:off x="6187973" y="2002093"/>
            <a:ext cx="1026787" cy="276914"/>
          </a:xfrm>
          <a:prstGeom prst="rect">
            <a:avLst/>
          </a:prstGeom>
          <a:noFill/>
        </p:spPr>
        <p:txBody>
          <a:bodyPr wrap="square" lIns="52913" tIns="0" rIns="52913"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69" name="TextBox 68"/>
          <p:cNvSpPr txBox="1"/>
          <p:nvPr/>
        </p:nvSpPr>
        <p:spPr>
          <a:xfrm>
            <a:off x="6183351" y="2840155"/>
            <a:ext cx="1049293" cy="376600"/>
          </a:xfrm>
          <a:prstGeom prst="rect">
            <a:avLst/>
          </a:prstGeom>
          <a:noFill/>
        </p:spPr>
        <p:txBody>
          <a:bodyPr wrap="none" lIns="52913" tIns="26456" rIns="52913" bIns="26456" rtlCol="0">
            <a:spAutoFit/>
          </a:bodyPr>
          <a:lstStyle/>
          <a:p>
            <a:r>
              <a:rPr lang="en-US" altLang="zh-CN" sz="2099" dirty="0">
                <a:solidFill>
                  <a:schemeClr val="bg1">
                    <a:lumMod val="50000"/>
                  </a:schemeClr>
                </a:solidFill>
                <a:latin typeface="Bebas" pitchFamily="2" charset="0"/>
              </a:rPr>
              <a:t>123,4567873</a:t>
            </a:r>
            <a:endParaRPr lang="zh-CN" altLang="en-US" sz="2099" dirty="0">
              <a:solidFill>
                <a:schemeClr val="bg1">
                  <a:lumMod val="50000"/>
                </a:schemeClr>
              </a:solidFill>
              <a:latin typeface="Bebas" pitchFamily="2" charset="0"/>
            </a:endParaRPr>
          </a:p>
        </p:txBody>
      </p:sp>
      <p:sp>
        <p:nvSpPr>
          <p:cNvPr id="70" name="TextBox 69"/>
          <p:cNvSpPr txBox="1"/>
          <p:nvPr/>
        </p:nvSpPr>
        <p:spPr>
          <a:xfrm>
            <a:off x="6509738" y="3501116"/>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72" name="Freeform 35"/>
          <p:cNvSpPr>
            <a:spLocks noEditPoints="1"/>
          </p:cNvSpPr>
          <p:nvPr/>
        </p:nvSpPr>
        <p:spPr bwMode="auto">
          <a:xfrm>
            <a:off x="7896776" y="2865348"/>
            <a:ext cx="136334" cy="287450"/>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accent2"/>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3" name="Freeform 36"/>
          <p:cNvSpPr>
            <a:spLocks noEditPoints="1"/>
          </p:cNvSpPr>
          <p:nvPr/>
        </p:nvSpPr>
        <p:spPr bwMode="auto">
          <a:xfrm>
            <a:off x="7706038" y="2865348"/>
            <a:ext cx="113297" cy="286317"/>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accent1"/>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4" name="Freeform 38"/>
          <p:cNvSpPr>
            <a:spLocks noEditPoints="1"/>
          </p:cNvSpPr>
          <p:nvPr/>
        </p:nvSpPr>
        <p:spPr bwMode="auto">
          <a:xfrm>
            <a:off x="6272259" y="3501113"/>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2"/>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6" name="Freeform 7"/>
          <p:cNvSpPr>
            <a:spLocks/>
          </p:cNvSpPr>
          <p:nvPr/>
        </p:nvSpPr>
        <p:spPr bwMode="auto">
          <a:xfrm>
            <a:off x="1703576" y="2639110"/>
            <a:ext cx="694041" cy="1287066"/>
          </a:xfrm>
          <a:custGeom>
            <a:avLst/>
            <a:gdLst>
              <a:gd name="T0" fmla="*/ 0 w 2566"/>
              <a:gd name="T1" fmla="*/ 4761 h 4761"/>
              <a:gd name="T2" fmla="*/ 1296 w 2566"/>
              <a:gd name="T3" fmla="*/ 0 h 4761"/>
              <a:gd name="T4" fmla="*/ 2566 w 2566"/>
              <a:gd name="T5" fmla="*/ 4761 h 4761"/>
              <a:gd name="T6" fmla="*/ 0 w 2566"/>
              <a:gd name="T7" fmla="*/ 4761 h 4761"/>
            </a:gdLst>
            <a:ahLst/>
            <a:cxnLst>
              <a:cxn ang="0">
                <a:pos x="T0" y="T1"/>
              </a:cxn>
              <a:cxn ang="0">
                <a:pos x="T2" y="T3"/>
              </a:cxn>
              <a:cxn ang="0">
                <a:pos x="T4" y="T5"/>
              </a:cxn>
              <a:cxn ang="0">
                <a:pos x="T6" y="T7"/>
              </a:cxn>
            </a:cxnLst>
            <a:rect l="0" t="0" r="r" b="b"/>
            <a:pathLst>
              <a:path w="2566" h="4761">
                <a:moveTo>
                  <a:pt x="0" y="4761"/>
                </a:moveTo>
                <a:lnTo>
                  <a:pt x="1296" y="0"/>
                </a:lnTo>
                <a:lnTo>
                  <a:pt x="2566" y="4761"/>
                </a:lnTo>
                <a:lnTo>
                  <a:pt x="0" y="4761"/>
                </a:lnTo>
                <a:close/>
              </a:path>
            </a:pathLst>
          </a:custGeom>
          <a:solidFill>
            <a:schemeClr val="accent1"/>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77" name="Freeform 10"/>
          <p:cNvSpPr>
            <a:spLocks/>
          </p:cNvSpPr>
          <p:nvPr/>
        </p:nvSpPr>
        <p:spPr bwMode="auto">
          <a:xfrm>
            <a:off x="2590470" y="2173575"/>
            <a:ext cx="794040" cy="1752600"/>
          </a:xfrm>
          <a:custGeom>
            <a:avLst/>
            <a:gdLst>
              <a:gd name="T0" fmla="*/ 0 w 2937"/>
              <a:gd name="T1" fmla="*/ 6482 h 6482"/>
              <a:gd name="T2" fmla="*/ 1455 w 2937"/>
              <a:gd name="T3" fmla="*/ 0 h 6482"/>
              <a:gd name="T4" fmla="*/ 2937 w 2937"/>
              <a:gd name="T5" fmla="*/ 6482 h 6482"/>
              <a:gd name="T6" fmla="*/ 0 w 2937"/>
              <a:gd name="T7" fmla="*/ 6482 h 6482"/>
            </a:gdLst>
            <a:ahLst/>
            <a:cxnLst>
              <a:cxn ang="0">
                <a:pos x="T0" y="T1"/>
              </a:cxn>
              <a:cxn ang="0">
                <a:pos x="T2" y="T3"/>
              </a:cxn>
              <a:cxn ang="0">
                <a:pos x="T4" y="T5"/>
              </a:cxn>
              <a:cxn ang="0">
                <a:pos x="T6" y="T7"/>
              </a:cxn>
            </a:cxnLst>
            <a:rect l="0" t="0" r="r" b="b"/>
            <a:pathLst>
              <a:path w="2937" h="6482">
                <a:moveTo>
                  <a:pt x="0" y="6482"/>
                </a:moveTo>
                <a:lnTo>
                  <a:pt x="1455" y="0"/>
                </a:lnTo>
                <a:lnTo>
                  <a:pt x="2937" y="6482"/>
                </a:lnTo>
                <a:lnTo>
                  <a:pt x="0" y="6482"/>
                </a:lnTo>
                <a:close/>
              </a:path>
            </a:pathLst>
          </a:custGeom>
          <a:solidFill>
            <a:schemeClr val="accent2"/>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82" name="Freeform 14"/>
          <p:cNvSpPr>
            <a:spLocks/>
          </p:cNvSpPr>
          <p:nvPr/>
        </p:nvSpPr>
        <p:spPr bwMode="auto">
          <a:xfrm>
            <a:off x="3470225" y="2878431"/>
            <a:ext cx="708326" cy="1051323"/>
          </a:xfrm>
          <a:custGeom>
            <a:avLst/>
            <a:gdLst>
              <a:gd name="T0" fmla="*/ 0 w 2619"/>
              <a:gd name="T1" fmla="*/ 3889 h 3889"/>
              <a:gd name="T2" fmla="*/ 1297 w 2619"/>
              <a:gd name="T3" fmla="*/ 0 h 3889"/>
              <a:gd name="T4" fmla="*/ 2619 w 2619"/>
              <a:gd name="T5" fmla="*/ 3889 h 3889"/>
              <a:gd name="T6" fmla="*/ 0 w 2619"/>
              <a:gd name="T7" fmla="*/ 3889 h 3889"/>
            </a:gdLst>
            <a:ahLst/>
            <a:cxnLst>
              <a:cxn ang="0">
                <a:pos x="T0" y="T1"/>
              </a:cxn>
              <a:cxn ang="0">
                <a:pos x="T2" y="T3"/>
              </a:cxn>
              <a:cxn ang="0">
                <a:pos x="T4" y="T5"/>
              </a:cxn>
              <a:cxn ang="0">
                <a:pos x="T6" y="T7"/>
              </a:cxn>
            </a:cxnLst>
            <a:rect l="0" t="0" r="r" b="b"/>
            <a:pathLst>
              <a:path w="2619" h="3889">
                <a:moveTo>
                  <a:pt x="0" y="3889"/>
                </a:moveTo>
                <a:lnTo>
                  <a:pt x="1297" y="0"/>
                </a:lnTo>
                <a:lnTo>
                  <a:pt x="2619" y="3889"/>
                </a:lnTo>
                <a:lnTo>
                  <a:pt x="0" y="3889"/>
                </a:lnTo>
                <a:close/>
              </a:path>
            </a:pathLst>
          </a:custGeom>
          <a:solidFill>
            <a:schemeClr val="accent3"/>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83" name="Freeform 17"/>
          <p:cNvSpPr>
            <a:spLocks/>
          </p:cNvSpPr>
          <p:nvPr/>
        </p:nvSpPr>
        <p:spPr bwMode="auto">
          <a:xfrm>
            <a:off x="4314267" y="1687802"/>
            <a:ext cx="844039" cy="2238375"/>
          </a:xfrm>
          <a:custGeom>
            <a:avLst/>
            <a:gdLst>
              <a:gd name="T0" fmla="*/ 0 w 3122"/>
              <a:gd name="T1" fmla="*/ 8280 h 8280"/>
              <a:gd name="T2" fmla="*/ 1561 w 3122"/>
              <a:gd name="T3" fmla="*/ 0 h 8280"/>
              <a:gd name="T4" fmla="*/ 3122 w 3122"/>
              <a:gd name="T5" fmla="*/ 8280 h 8280"/>
              <a:gd name="T6" fmla="*/ 0 w 3122"/>
              <a:gd name="T7" fmla="*/ 8280 h 8280"/>
            </a:gdLst>
            <a:ahLst/>
            <a:cxnLst>
              <a:cxn ang="0">
                <a:pos x="T0" y="T1"/>
              </a:cxn>
              <a:cxn ang="0">
                <a:pos x="T2" y="T3"/>
              </a:cxn>
              <a:cxn ang="0">
                <a:pos x="T4" y="T5"/>
              </a:cxn>
              <a:cxn ang="0">
                <a:pos x="T6" y="T7"/>
              </a:cxn>
            </a:cxnLst>
            <a:rect l="0" t="0" r="r" b="b"/>
            <a:pathLst>
              <a:path w="3122" h="8280">
                <a:moveTo>
                  <a:pt x="0" y="8280"/>
                </a:moveTo>
                <a:lnTo>
                  <a:pt x="1561" y="0"/>
                </a:lnTo>
                <a:lnTo>
                  <a:pt x="3122" y="8280"/>
                </a:lnTo>
                <a:lnTo>
                  <a:pt x="0" y="8280"/>
                </a:lnTo>
                <a:close/>
              </a:path>
            </a:pathLst>
          </a:custGeom>
          <a:solidFill>
            <a:schemeClr val="accent4"/>
          </a:solidFill>
          <a:ln>
            <a:noFill/>
          </a:ln>
        </p:spPr>
        <p:txBody>
          <a:bodyPr vert="horz" wrap="square" lIns="68566" tIns="34282" rIns="68566" bIns="34282" numCol="1" anchor="t" anchorCtr="0" compatLnSpc="1">
            <a:prstTxWarp prst="textNoShape">
              <a:avLst/>
            </a:prstTxWarp>
          </a:bodyPr>
          <a:lstStyle/>
          <a:p>
            <a:endParaRPr lang="zh-CN" altLang="en-US" sz="1799"/>
          </a:p>
        </p:txBody>
      </p:sp>
      <p:sp>
        <p:nvSpPr>
          <p:cNvPr id="102" name="TextBox 101"/>
          <p:cNvSpPr txBox="1"/>
          <p:nvPr/>
        </p:nvSpPr>
        <p:spPr>
          <a:xfrm>
            <a:off x="6509738" y="3214174"/>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109" name="Freeform 38"/>
          <p:cNvSpPr>
            <a:spLocks noEditPoints="1"/>
          </p:cNvSpPr>
          <p:nvPr/>
        </p:nvSpPr>
        <p:spPr bwMode="auto">
          <a:xfrm>
            <a:off x="6272259" y="3214171"/>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1"/>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grpSp>
        <p:nvGrpSpPr>
          <p:cNvPr id="2" name="组合 3"/>
          <p:cNvGrpSpPr/>
          <p:nvPr/>
        </p:nvGrpSpPr>
        <p:grpSpPr>
          <a:xfrm>
            <a:off x="1685938" y="1570905"/>
            <a:ext cx="2960394" cy="1349735"/>
            <a:chOff x="2246603" y="2389748"/>
            <a:chExt cx="3947725" cy="1799647"/>
          </a:xfrm>
          <a:solidFill>
            <a:schemeClr val="accent4"/>
          </a:solidFill>
        </p:grpSpPr>
        <p:cxnSp>
          <p:nvCxnSpPr>
            <p:cNvPr id="117" name="直接连接符 116"/>
            <p:cNvCxnSpPr/>
            <p:nvPr/>
          </p:nvCxnSpPr>
          <p:spPr>
            <a:xfrm flipH="1" flipV="1">
              <a:off x="2848256" y="3020698"/>
              <a:ext cx="1086710" cy="43152"/>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2246603" y="2389748"/>
              <a:ext cx="3947725" cy="1799647"/>
              <a:chOff x="2246603" y="2389748"/>
              <a:chExt cx="3947725" cy="1799647"/>
            </a:xfrm>
            <a:grpFill/>
          </p:grpSpPr>
          <p:cxnSp>
            <p:nvCxnSpPr>
              <p:cNvPr id="3" name="直接连接符 2"/>
              <p:cNvCxnSpPr/>
              <p:nvPr/>
            </p:nvCxnSpPr>
            <p:spPr>
              <a:xfrm flipV="1">
                <a:off x="2270123" y="3020697"/>
                <a:ext cx="578132" cy="1168698"/>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flipH="1">
                <a:off x="3934966" y="2545612"/>
                <a:ext cx="560320" cy="518238"/>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flipH="1" flipV="1">
                <a:off x="4495286" y="2545612"/>
                <a:ext cx="717903" cy="736402"/>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H="1">
                <a:off x="5213187" y="2420888"/>
                <a:ext cx="947901" cy="858229"/>
              </a:xfrm>
              <a:prstGeom prst="line">
                <a:avLst/>
              </a:prstGeom>
              <a:grp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4472911" y="2502614"/>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1" name="椭圆 130"/>
              <p:cNvSpPr/>
              <p:nvPr/>
            </p:nvSpPr>
            <p:spPr>
              <a:xfrm>
                <a:off x="5182047" y="3220575"/>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2" name="椭圆 131"/>
              <p:cNvSpPr/>
              <p:nvPr/>
            </p:nvSpPr>
            <p:spPr>
              <a:xfrm>
                <a:off x="6122328" y="2389748"/>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3" name="椭圆 132"/>
              <p:cNvSpPr/>
              <p:nvPr/>
            </p:nvSpPr>
            <p:spPr>
              <a:xfrm>
                <a:off x="3897100" y="3013040"/>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4" name="椭圆 133"/>
              <p:cNvSpPr/>
              <p:nvPr/>
            </p:nvSpPr>
            <p:spPr>
              <a:xfrm>
                <a:off x="2817116" y="2978710"/>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5" name="椭圆 134"/>
              <p:cNvSpPr/>
              <p:nvPr/>
            </p:nvSpPr>
            <p:spPr>
              <a:xfrm>
                <a:off x="2246603" y="4115672"/>
                <a:ext cx="72000" cy="72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sp>
        <p:nvSpPr>
          <p:cNvPr id="71" name="TextBox 70"/>
          <p:cNvSpPr txBox="1"/>
          <p:nvPr/>
        </p:nvSpPr>
        <p:spPr>
          <a:xfrm>
            <a:off x="6523045" y="4061316"/>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75" name="Freeform 38"/>
          <p:cNvSpPr>
            <a:spLocks noEditPoints="1"/>
          </p:cNvSpPr>
          <p:nvPr/>
        </p:nvSpPr>
        <p:spPr bwMode="auto">
          <a:xfrm>
            <a:off x="6285565" y="4061313"/>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4"/>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78" name="TextBox 77"/>
          <p:cNvSpPr txBox="1"/>
          <p:nvPr/>
        </p:nvSpPr>
        <p:spPr>
          <a:xfrm>
            <a:off x="6523045" y="3774374"/>
            <a:ext cx="568458" cy="191934"/>
          </a:xfrm>
          <a:prstGeom prst="rect">
            <a:avLst/>
          </a:prstGeom>
          <a:noFill/>
        </p:spPr>
        <p:txBody>
          <a:bodyPr wrap="none" lIns="52913" tIns="26456" rIns="52913" bIns="26456" rtlCol="0">
            <a:spAutoFit/>
          </a:bodyPr>
          <a:lstStyle/>
          <a:p>
            <a:r>
              <a:rPr lang="zh-CN" altLang="en-US" sz="900" dirty="0">
                <a:solidFill>
                  <a:schemeClr val="bg1">
                    <a:lumMod val="50000"/>
                  </a:schemeClr>
                </a:solidFill>
                <a:latin typeface="微软雅黑" pitchFamily="34" charset="-122"/>
                <a:ea typeface="微软雅黑" pitchFamily="34" charset="-122"/>
              </a:rPr>
              <a:t>添加标题</a:t>
            </a:r>
          </a:p>
        </p:txBody>
      </p:sp>
      <p:sp>
        <p:nvSpPr>
          <p:cNvPr id="79" name="Freeform 38"/>
          <p:cNvSpPr>
            <a:spLocks noEditPoints="1"/>
          </p:cNvSpPr>
          <p:nvPr/>
        </p:nvSpPr>
        <p:spPr bwMode="auto">
          <a:xfrm>
            <a:off x="6285565" y="3774372"/>
            <a:ext cx="195809" cy="195846"/>
          </a:xfrm>
          <a:custGeom>
            <a:avLst/>
            <a:gdLst>
              <a:gd name="T0" fmla="*/ 91 w 181"/>
              <a:gd name="T1" fmla="*/ 0 h 181"/>
              <a:gd name="T2" fmla="*/ 154 w 181"/>
              <a:gd name="T3" fmla="*/ 26 h 181"/>
              <a:gd name="T4" fmla="*/ 154 w 181"/>
              <a:gd name="T5" fmla="*/ 26 h 181"/>
              <a:gd name="T6" fmla="*/ 181 w 181"/>
              <a:gd name="T7" fmla="*/ 90 h 181"/>
              <a:gd name="T8" fmla="*/ 154 w 181"/>
              <a:gd name="T9" fmla="*/ 154 h 181"/>
              <a:gd name="T10" fmla="*/ 91 w 181"/>
              <a:gd name="T11" fmla="*/ 181 h 181"/>
              <a:gd name="T12" fmla="*/ 27 w 181"/>
              <a:gd name="T13" fmla="*/ 154 h 181"/>
              <a:gd name="T14" fmla="*/ 27 w 181"/>
              <a:gd name="T15" fmla="*/ 154 h 181"/>
              <a:gd name="T16" fmla="*/ 0 w 181"/>
              <a:gd name="T17" fmla="*/ 90 h 181"/>
              <a:gd name="T18" fmla="*/ 27 w 181"/>
              <a:gd name="T19" fmla="*/ 26 h 181"/>
              <a:gd name="T20" fmla="*/ 27 w 181"/>
              <a:gd name="T21" fmla="*/ 26 h 181"/>
              <a:gd name="T22" fmla="*/ 91 w 181"/>
              <a:gd name="T23" fmla="*/ 0 h 181"/>
              <a:gd name="T24" fmla="*/ 129 w 181"/>
              <a:gd name="T25" fmla="*/ 52 h 181"/>
              <a:gd name="T26" fmla="*/ 91 w 181"/>
              <a:gd name="T27" fmla="*/ 36 h 181"/>
              <a:gd name="T28" fmla="*/ 52 w 181"/>
              <a:gd name="T29" fmla="*/ 52 h 181"/>
              <a:gd name="T30" fmla="*/ 52 w 181"/>
              <a:gd name="T31" fmla="*/ 52 h 181"/>
              <a:gd name="T32" fmla="*/ 37 w 181"/>
              <a:gd name="T33" fmla="*/ 90 h 181"/>
              <a:gd name="T34" fmla="*/ 52 w 181"/>
              <a:gd name="T35" fmla="*/ 128 h 181"/>
              <a:gd name="T36" fmla="*/ 52 w 181"/>
              <a:gd name="T37" fmla="*/ 128 h 181"/>
              <a:gd name="T38" fmla="*/ 91 w 181"/>
              <a:gd name="T39" fmla="*/ 144 h 181"/>
              <a:gd name="T40" fmla="*/ 129 w 181"/>
              <a:gd name="T41" fmla="*/ 128 h 181"/>
              <a:gd name="T42" fmla="*/ 145 w 181"/>
              <a:gd name="T43" fmla="*/ 90 h 181"/>
              <a:gd name="T44" fmla="*/ 129 w 181"/>
              <a:gd name="T45" fmla="*/ 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1" h="181">
                <a:moveTo>
                  <a:pt x="91" y="0"/>
                </a:moveTo>
                <a:cubicBezTo>
                  <a:pt x="116" y="0"/>
                  <a:pt x="138" y="10"/>
                  <a:pt x="154" y="26"/>
                </a:cubicBezTo>
                <a:cubicBezTo>
                  <a:pt x="154" y="26"/>
                  <a:pt x="154" y="26"/>
                  <a:pt x="154" y="26"/>
                </a:cubicBezTo>
                <a:cubicBezTo>
                  <a:pt x="171" y="43"/>
                  <a:pt x="181" y="65"/>
                  <a:pt x="181" y="90"/>
                </a:cubicBezTo>
                <a:cubicBezTo>
                  <a:pt x="181" y="115"/>
                  <a:pt x="171" y="138"/>
                  <a:pt x="154" y="154"/>
                </a:cubicBezTo>
                <a:cubicBezTo>
                  <a:pt x="138" y="170"/>
                  <a:pt x="116" y="181"/>
                  <a:pt x="91" y="181"/>
                </a:cubicBezTo>
                <a:cubicBezTo>
                  <a:pt x="66" y="181"/>
                  <a:pt x="43" y="170"/>
                  <a:pt x="27" y="154"/>
                </a:cubicBezTo>
                <a:cubicBezTo>
                  <a:pt x="27" y="154"/>
                  <a:pt x="27" y="154"/>
                  <a:pt x="27" y="154"/>
                </a:cubicBezTo>
                <a:cubicBezTo>
                  <a:pt x="10" y="138"/>
                  <a:pt x="0" y="115"/>
                  <a:pt x="0" y="90"/>
                </a:cubicBezTo>
                <a:cubicBezTo>
                  <a:pt x="0" y="65"/>
                  <a:pt x="10" y="43"/>
                  <a:pt x="27" y="26"/>
                </a:cubicBezTo>
                <a:cubicBezTo>
                  <a:pt x="27" y="26"/>
                  <a:pt x="27" y="26"/>
                  <a:pt x="27" y="26"/>
                </a:cubicBezTo>
                <a:cubicBezTo>
                  <a:pt x="43" y="10"/>
                  <a:pt x="66" y="0"/>
                  <a:pt x="91" y="0"/>
                </a:cubicBezTo>
                <a:close/>
                <a:moveTo>
                  <a:pt x="129" y="52"/>
                </a:moveTo>
                <a:cubicBezTo>
                  <a:pt x="119" y="42"/>
                  <a:pt x="105" y="36"/>
                  <a:pt x="91" y="36"/>
                </a:cubicBezTo>
                <a:cubicBezTo>
                  <a:pt x="76" y="36"/>
                  <a:pt x="62" y="42"/>
                  <a:pt x="52" y="52"/>
                </a:cubicBezTo>
                <a:cubicBezTo>
                  <a:pt x="52" y="52"/>
                  <a:pt x="52" y="52"/>
                  <a:pt x="52" y="52"/>
                </a:cubicBezTo>
                <a:cubicBezTo>
                  <a:pt x="43" y="62"/>
                  <a:pt x="37" y="75"/>
                  <a:pt x="37" y="90"/>
                </a:cubicBezTo>
                <a:cubicBezTo>
                  <a:pt x="37" y="105"/>
                  <a:pt x="43" y="119"/>
                  <a:pt x="52" y="128"/>
                </a:cubicBezTo>
                <a:cubicBezTo>
                  <a:pt x="52" y="128"/>
                  <a:pt x="52" y="128"/>
                  <a:pt x="52" y="128"/>
                </a:cubicBezTo>
                <a:cubicBezTo>
                  <a:pt x="62" y="138"/>
                  <a:pt x="76" y="144"/>
                  <a:pt x="91" y="144"/>
                </a:cubicBezTo>
                <a:cubicBezTo>
                  <a:pt x="105" y="144"/>
                  <a:pt x="119" y="138"/>
                  <a:pt x="129" y="128"/>
                </a:cubicBezTo>
                <a:cubicBezTo>
                  <a:pt x="138" y="119"/>
                  <a:pt x="145" y="105"/>
                  <a:pt x="145" y="90"/>
                </a:cubicBezTo>
                <a:cubicBezTo>
                  <a:pt x="145" y="75"/>
                  <a:pt x="139" y="62"/>
                  <a:pt x="129" y="52"/>
                </a:cubicBezTo>
                <a:close/>
              </a:path>
            </a:pathLst>
          </a:custGeom>
          <a:solidFill>
            <a:schemeClr val="accent3"/>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80" name="Freeform 35"/>
          <p:cNvSpPr>
            <a:spLocks noEditPoints="1"/>
          </p:cNvSpPr>
          <p:nvPr/>
        </p:nvSpPr>
        <p:spPr bwMode="auto">
          <a:xfrm>
            <a:off x="8315261" y="2854243"/>
            <a:ext cx="136334" cy="287450"/>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accent4"/>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
        <p:nvSpPr>
          <p:cNvPr id="81" name="Freeform 36"/>
          <p:cNvSpPr>
            <a:spLocks noEditPoints="1"/>
          </p:cNvSpPr>
          <p:nvPr/>
        </p:nvSpPr>
        <p:spPr bwMode="auto">
          <a:xfrm>
            <a:off x="8124523" y="2854243"/>
            <a:ext cx="113297" cy="286317"/>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accent3"/>
          </a:solidFill>
          <a:ln>
            <a:noFill/>
          </a:ln>
          <a:extLst/>
        </p:spPr>
        <p:txBody>
          <a:bodyPr vert="horz" wrap="square" lIns="52913" tIns="26456" rIns="52913" bIns="26456" numCol="1" anchor="t" anchorCtr="0" compatLnSpc="1">
            <a:prstTxWarp prst="textNoShape">
              <a:avLst/>
            </a:prstTxWarp>
          </a:bodyPr>
          <a:lstStyle/>
          <a:p>
            <a:endParaRPr lang="zh-CN" altLang="en-US" sz="1799"/>
          </a:p>
        </p:txBody>
      </p:sp>
    </p:spTree>
    <p:extLst>
      <p:ext uri="{BB962C8B-B14F-4D97-AF65-F5344CB8AC3E}">
        <p14:creationId xmlns:p14="http://schemas.microsoft.com/office/powerpoint/2010/main" val="63241921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randombar(horizontal)">
                                      <p:cBhvr>
                                        <p:cTn id="7" dur="500"/>
                                        <p:tgtEl>
                                          <p:spTgt spid="5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randombar(horizontal)">
                                      <p:cBhvr>
                                        <p:cTn id="10" dur="500"/>
                                        <p:tgtEl>
                                          <p:spTgt spid="5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randombar(horizontal)">
                                      <p:cBhvr>
                                        <p:cTn id="13" dur="500"/>
                                        <p:tgtEl>
                                          <p:spTgt spid="5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randombar(horizontal)">
                                      <p:cBhvr>
                                        <p:cTn id="16" dur="500"/>
                                        <p:tgtEl>
                                          <p:spTgt spid="59"/>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randombar(horizontal)">
                                      <p:cBhvr>
                                        <p:cTn id="19" dur="500"/>
                                        <p:tgtEl>
                                          <p:spTgt spid="60"/>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61"/>
                                        </p:tgtEl>
                                        <p:attrNameLst>
                                          <p:attrName>style.visibility</p:attrName>
                                        </p:attrNameLst>
                                      </p:cBhvr>
                                      <p:to>
                                        <p:strVal val="visible"/>
                                      </p:to>
                                    </p:set>
                                    <p:animEffect transition="in" filter="randombar(horizontal)">
                                      <p:cBhvr>
                                        <p:cTn id="22" dur="500"/>
                                        <p:tgtEl>
                                          <p:spTgt spid="61"/>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randombar(horizontal)">
                                      <p:cBhvr>
                                        <p:cTn id="25" dur="500"/>
                                        <p:tgtEl>
                                          <p:spTgt spid="6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randombar(horizontal)">
                                      <p:cBhvr>
                                        <p:cTn id="28" dur="500"/>
                                        <p:tgtEl>
                                          <p:spTgt spid="55"/>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500"/>
                                        <p:tgtEl>
                                          <p:spTgt spid="4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left)">
                                      <p:cBhvr>
                                        <p:cTn id="38" dur="500"/>
                                        <p:tgtEl>
                                          <p:spTgt spid="4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500"/>
                                        <p:tgtEl>
                                          <p:spTgt spid="5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wipe(left)">
                                      <p:cBhvr>
                                        <p:cTn id="44" dur="500"/>
                                        <p:tgtEl>
                                          <p:spTgt spid="5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wipe(left)">
                                      <p:cBhvr>
                                        <p:cTn id="47" dur="500"/>
                                        <p:tgtEl>
                                          <p:spTgt spid="5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wipe(left)">
                                      <p:cBhvr>
                                        <p:cTn id="50" dur="500"/>
                                        <p:tgtEl>
                                          <p:spTgt spid="53"/>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wipe(left)">
                                      <p:cBhvr>
                                        <p:cTn id="53" dur="500"/>
                                        <p:tgtEl>
                                          <p:spTgt spid="54"/>
                                        </p:tgtEl>
                                      </p:cBhvr>
                                    </p:animEffect>
                                  </p:childTnLst>
                                </p:cTn>
                              </p:par>
                              <p:par>
                                <p:cTn id="54" presetID="42" presetClass="entr" presetSubtype="0" fill="hold" grpId="0" nodeType="withEffect">
                                  <p:stCondLst>
                                    <p:cond delay="0"/>
                                  </p:stCondLst>
                                  <p:childTnLst>
                                    <p:set>
                                      <p:cBhvr>
                                        <p:cTn id="55" dur="1" fill="hold">
                                          <p:stCondLst>
                                            <p:cond delay="0"/>
                                          </p:stCondLst>
                                        </p:cTn>
                                        <p:tgtEl>
                                          <p:spTgt spid="63"/>
                                        </p:tgtEl>
                                        <p:attrNameLst>
                                          <p:attrName>style.visibility</p:attrName>
                                        </p:attrNameLst>
                                      </p:cBhvr>
                                      <p:to>
                                        <p:strVal val="visible"/>
                                      </p:to>
                                    </p:set>
                                    <p:animEffect transition="in" filter="fade">
                                      <p:cBhvr>
                                        <p:cTn id="56" dur="1000"/>
                                        <p:tgtEl>
                                          <p:spTgt spid="63"/>
                                        </p:tgtEl>
                                      </p:cBhvr>
                                    </p:animEffect>
                                    <p:anim calcmode="lin" valueType="num">
                                      <p:cBhvr>
                                        <p:cTn id="57" dur="1000" fill="hold"/>
                                        <p:tgtEl>
                                          <p:spTgt spid="63"/>
                                        </p:tgtEl>
                                        <p:attrNameLst>
                                          <p:attrName>ppt_x</p:attrName>
                                        </p:attrNameLst>
                                      </p:cBhvr>
                                      <p:tavLst>
                                        <p:tav tm="0">
                                          <p:val>
                                            <p:strVal val="#ppt_x"/>
                                          </p:val>
                                        </p:tav>
                                        <p:tav tm="100000">
                                          <p:val>
                                            <p:strVal val="#ppt_x"/>
                                          </p:val>
                                        </p:tav>
                                      </p:tavLst>
                                    </p:anim>
                                    <p:anim calcmode="lin" valueType="num">
                                      <p:cBhvr>
                                        <p:cTn id="58" dur="1000" fill="hold"/>
                                        <p:tgtEl>
                                          <p:spTgt spid="6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1000"/>
                                        <p:tgtEl>
                                          <p:spTgt spid="64"/>
                                        </p:tgtEl>
                                      </p:cBhvr>
                                    </p:animEffect>
                                    <p:anim calcmode="lin" valueType="num">
                                      <p:cBhvr>
                                        <p:cTn id="62" dur="1000" fill="hold"/>
                                        <p:tgtEl>
                                          <p:spTgt spid="64"/>
                                        </p:tgtEl>
                                        <p:attrNameLst>
                                          <p:attrName>ppt_x</p:attrName>
                                        </p:attrNameLst>
                                      </p:cBhvr>
                                      <p:tavLst>
                                        <p:tav tm="0">
                                          <p:val>
                                            <p:strVal val="#ppt_x"/>
                                          </p:val>
                                        </p:tav>
                                        <p:tav tm="100000">
                                          <p:val>
                                            <p:strVal val="#ppt_x"/>
                                          </p:val>
                                        </p:tav>
                                      </p:tavLst>
                                    </p:anim>
                                    <p:anim calcmode="lin" valueType="num">
                                      <p:cBhvr>
                                        <p:cTn id="63" dur="1000" fill="hold"/>
                                        <p:tgtEl>
                                          <p:spTgt spid="6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65"/>
                                        </p:tgtEl>
                                        <p:attrNameLst>
                                          <p:attrName>style.visibility</p:attrName>
                                        </p:attrNameLst>
                                      </p:cBhvr>
                                      <p:to>
                                        <p:strVal val="visible"/>
                                      </p:to>
                                    </p:set>
                                    <p:animEffect transition="in" filter="fade">
                                      <p:cBhvr>
                                        <p:cTn id="66" dur="1000"/>
                                        <p:tgtEl>
                                          <p:spTgt spid="65"/>
                                        </p:tgtEl>
                                      </p:cBhvr>
                                    </p:animEffect>
                                    <p:anim calcmode="lin" valueType="num">
                                      <p:cBhvr>
                                        <p:cTn id="67" dur="1000" fill="hold"/>
                                        <p:tgtEl>
                                          <p:spTgt spid="65"/>
                                        </p:tgtEl>
                                        <p:attrNameLst>
                                          <p:attrName>ppt_x</p:attrName>
                                        </p:attrNameLst>
                                      </p:cBhvr>
                                      <p:tavLst>
                                        <p:tav tm="0">
                                          <p:val>
                                            <p:strVal val="#ppt_x"/>
                                          </p:val>
                                        </p:tav>
                                        <p:tav tm="100000">
                                          <p:val>
                                            <p:strVal val="#ppt_x"/>
                                          </p:val>
                                        </p:tav>
                                      </p:tavLst>
                                    </p:anim>
                                    <p:anim calcmode="lin" valueType="num">
                                      <p:cBhvr>
                                        <p:cTn id="68" dur="1000" fill="hold"/>
                                        <p:tgtEl>
                                          <p:spTgt spid="65"/>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6"/>
                                        </p:tgtEl>
                                        <p:attrNameLst>
                                          <p:attrName>style.visibility</p:attrName>
                                        </p:attrNameLst>
                                      </p:cBhvr>
                                      <p:to>
                                        <p:strVal val="visible"/>
                                      </p:to>
                                    </p:set>
                                    <p:animEffect transition="in" filter="fade">
                                      <p:cBhvr>
                                        <p:cTn id="71" dur="1000"/>
                                        <p:tgtEl>
                                          <p:spTgt spid="66"/>
                                        </p:tgtEl>
                                      </p:cBhvr>
                                    </p:animEffect>
                                    <p:anim calcmode="lin" valueType="num">
                                      <p:cBhvr>
                                        <p:cTn id="72" dur="1000" fill="hold"/>
                                        <p:tgtEl>
                                          <p:spTgt spid="66"/>
                                        </p:tgtEl>
                                        <p:attrNameLst>
                                          <p:attrName>ppt_x</p:attrName>
                                        </p:attrNameLst>
                                      </p:cBhvr>
                                      <p:tavLst>
                                        <p:tav tm="0">
                                          <p:val>
                                            <p:strVal val="#ppt_x"/>
                                          </p:val>
                                        </p:tav>
                                        <p:tav tm="100000">
                                          <p:val>
                                            <p:strVal val="#ppt_x"/>
                                          </p:val>
                                        </p:tav>
                                      </p:tavLst>
                                    </p:anim>
                                    <p:anim calcmode="lin" valueType="num">
                                      <p:cBhvr>
                                        <p:cTn id="73" dur="1000" fill="hold"/>
                                        <p:tgtEl>
                                          <p:spTgt spid="66"/>
                                        </p:tgtEl>
                                        <p:attrNameLst>
                                          <p:attrName>ppt_y</p:attrName>
                                        </p:attrNameLst>
                                      </p:cBhvr>
                                      <p:tavLst>
                                        <p:tav tm="0">
                                          <p:val>
                                            <p:strVal val="#ppt_y+.1"/>
                                          </p:val>
                                        </p:tav>
                                        <p:tav tm="100000">
                                          <p:val>
                                            <p:strVal val="#ppt_y"/>
                                          </p:val>
                                        </p:tav>
                                      </p:tavLst>
                                    </p:anim>
                                  </p:childTnLst>
                                </p:cTn>
                              </p:par>
                            </p:childTnLst>
                          </p:cTn>
                        </p:par>
                        <p:par>
                          <p:cTn id="74" fill="hold">
                            <p:stCondLst>
                              <p:cond delay="1500"/>
                            </p:stCondLst>
                            <p:childTnLst>
                              <p:par>
                                <p:cTn id="75" presetID="22" presetClass="entr" presetSubtype="4" fill="hold" grpId="0" nodeType="after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wipe(down)">
                                      <p:cBhvr>
                                        <p:cTn id="77" dur="500"/>
                                        <p:tgtEl>
                                          <p:spTgt spid="76"/>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wipe(down)">
                                      <p:cBhvr>
                                        <p:cTn id="80" dur="500"/>
                                        <p:tgtEl>
                                          <p:spTgt spid="77"/>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82"/>
                                        </p:tgtEl>
                                        <p:attrNameLst>
                                          <p:attrName>style.visibility</p:attrName>
                                        </p:attrNameLst>
                                      </p:cBhvr>
                                      <p:to>
                                        <p:strVal val="visible"/>
                                      </p:to>
                                    </p:set>
                                    <p:animEffect transition="in" filter="wipe(down)">
                                      <p:cBhvr>
                                        <p:cTn id="83" dur="500"/>
                                        <p:tgtEl>
                                          <p:spTgt spid="8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83"/>
                                        </p:tgtEl>
                                        <p:attrNameLst>
                                          <p:attrName>style.visibility</p:attrName>
                                        </p:attrNameLst>
                                      </p:cBhvr>
                                      <p:to>
                                        <p:strVal val="visible"/>
                                      </p:to>
                                    </p:set>
                                    <p:animEffect transition="in" filter="wipe(down)">
                                      <p:cBhvr>
                                        <p:cTn id="86" dur="500"/>
                                        <p:tgtEl>
                                          <p:spTgt spid="83"/>
                                        </p:tgtEl>
                                      </p:cBhvr>
                                    </p:animEffect>
                                  </p:childTnLst>
                                </p:cTn>
                              </p:par>
                            </p:childTnLst>
                          </p:cTn>
                        </p:par>
                        <p:par>
                          <p:cTn id="87" fill="hold">
                            <p:stCondLst>
                              <p:cond delay="2000"/>
                            </p:stCondLst>
                            <p:childTnLst>
                              <p:par>
                                <p:cTn id="88" presetID="22" presetClass="entr" presetSubtype="8" fill="hold" nodeType="afterEffect">
                                  <p:stCondLst>
                                    <p:cond delay="0"/>
                                  </p:stCondLst>
                                  <p:childTnLst>
                                    <p:set>
                                      <p:cBhvr>
                                        <p:cTn id="89" dur="1" fill="hold">
                                          <p:stCondLst>
                                            <p:cond delay="0"/>
                                          </p:stCondLst>
                                        </p:cTn>
                                        <p:tgtEl>
                                          <p:spTgt spid="2"/>
                                        </p:tgtEl>
                                        <p:attrNameLst>
                                          <p:attrName>style.visibility</p:attrName>
                                        </p:attrNameLst>
                                      </p:cBhvr>
                                      <p:to>
                                        <p:strVal val="visible"/>
                                      </p:to>
                                    </p:set>
                                    <p:animEffect transition="in" filter="wipe(left)">
                                      <p:cBhvr>
                                        <p:cTn id="90" dur="500"/>
                                        <p:tgtEl>
                                          <p:spTgt spid="2"/>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09"/>
                                        </p:tgtEl>
                                        <p:attrNameLst>
                                          <p:attrName>style.visibility</p:attrName>
                                        </p:attrNameLst>
                                      </p:cBhvr>
                                      <p:to>
                                        <p:strVal val="visible"/>
                                      </p:to>
                                    </p:set>
                                    <p:animEffect transition="in" filter="fade">
                                      <p:cBhvr>
                                        <p:cTn id="93" dur="500"/>
                                        <p:tgtEl>
                                          <p:spTgt spid="109"/>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fade">
                                      <p:cBhvr>
                                        <p:cTn id="96" dur="500"/>
                                        <p:tgtEl>
                                          <p:spTgt spid="74"/>
                                        </p:tgtEl>
                                      </p:cBhvr>
                                    </p:animEffect>
                                  </p:childTnLst>
                                </p:cTn>
                              </p:par>
                              <p:par>
                                <p:cTn id="97" presetID="12" presetClass="entr" presetSubtype="8" fill="hold" grpId="0" nodeType="withEffect">
                                  <p:stCondLst>
                                    <p:cond delay="0"/>
                                  </p:stCondLst>
                                  <p:childTnLst>
                                    <p:set>
                                      <p:cBhvr>
                                        <p:cTn id="98" dur="1" fill="hold">
                                          <p:stCondLst>
                                            <p:cond delay="0"/>
                                          </p:stCondLst>
                                        </p:cTn>
                                        <p:tgtEl>
                                          <p:spTgt spid="102"/>
                                        </p:tgtEl>
                                        <p:attrNameLst>
                                          <p:attrName>style.visibility</p:attrName>
                                        </p:attrNameLst>
                                      </p:cBhvr>
                                      <p:to>
                                        <p:strVal val="visible"/>
                                      </p:to>
                                    </p:set>
                                    <p:anim calcmode="lin" valueType="num">
                                      <p:cBhvr additive="base">
                                        <p:cTn id="99" dur="500"/>
                                        <p:tgtEl>
                                          <p:spTgt spid="102"/>
                                        </p:tgtEl>
                                        <p:attrNameLst>
                                          <p:attrName>ppt_x</p:attrName>
                                        </p:attrNameLst>
                                      </p:cBhvr>
                                      <p:tavLst>
                                        <p:tav tm="0">
                                          <p:val>
                                            <p:strVal val="#ppt_x-#ppt_w*1.125000"/>
                                          </p:val>
                                        </p:tav>
                                        <p:tav tm="100000">
                                          <p:val>
                                            <p:strVal val="#ppt_x"/>
                                          </p:val>
                                        </p:tav>
                                      </p:tavLst>
                                    </p:anim>
                                    <p:animEffect transition="in" filter="wipe(right)">
                                      <p:cBhvr>
                                        <p:cTn id="100" dur="500"/>
                                        <p:tgtEl>
                                          <p:spTgt spid="102"/>
                                        </p:tgtEl>
                                      </p:cBhvr>
                                    </p:animEffect>
                                  </p:childTnLst>
                                </p:cTn>
                              </p:par>
                              <p:par>
                                <p:cTn id="101" presetID="12" presetClass="entr" presetSubtype="8" fill="hold" grpId="0" nodeType="withEffect">
                                  <p:stCondLst>
                                    <p:cond delay="0"/>
                                  </p:stCondLst>
                                  <p:childTnLst>
                                    <p:set>
                                      <p:cBhvr>
                                        <p:cTn id="102" dur="1" fill="hold">
                                          <p:stCondLst>
                                            <p:cond delay="0"/>
                                          </p:stCondLst>
                                        </p:cTn>
                                        <p:tgtEl>
                                          <p:spTgt spid="70"/>
                                        </p:tgtEl>
                                        <p:attrNameLst>
                                          <p:attrName>style.visibility</p:attrName>
                                        </p:attrNameLst>
                                      </p:cBhvr>
                                      <p:to>
                                        <p:strVal val="visible"/>
                                      </p:to>
                                    </p:set>
                                    <p:anim calcmode="lin" valueType="num">
                                      <p:cBhvr additive="base">
                                        <p:cTn id="103" dur="500"/>
                                        <p:tgtEl>
                                          <p:spTgt spid="70"/>
                                        </p:tgtEl>
                                        <p:attrNameLst>
                                          <p:attrName>ppt_x</p:attrName>
                                        </p:attrNameLst>
                                      </p:cBhvr>
                                      <p:tavLst>
                                        <p:tav tm="0">
                                          <p:val>
                                            <p:strVal val="#ppt_x-#ppt_w*1.125000"/>
                                          </p:val>
                                        </p:tav>
                                        <p:tav tm="100000">
                                          <p:val>
                                            <p:strVal val="#ppt_x"/>
                                          </p:val>
                                        </p:tav>
                                      </p:tavLst>
                                    </p:anim>
                                    <p:animEffect transition="in" filter="wipe(right)">
                                      <p:cBhvr>
                                        <p:cTn id="104" dur="500"/>
                                        <p:tgtEl>
                                          <p:spTgt spid="7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500"/>
                                        <p:tgtEl>
                                          <p:spTgt spid="79"/>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75"/>
                                        </p:tgtEl>
                                        <p:attrNameLst>
                                          <p:attrName>style.visibility</p:attrName>
                                        </p:attrNameLst>
                                      </p:cBhvr>
                                      <p:to>
                                        <p:strVal val="visible"/>
                                      </p:to>
                                    </p:set>
                                    <p:animEffect transition="in" filter="fade">
                                      <p:cBhvr>
                                        <p:cTn id="110" dur="500"/>
                                        <p:tgtEl>
                                          <p:spTgt spid="75"/>
                                        </p:tgtEl>
                                      </p:cBhvr>
                                    </p:animEffect>
                                  </p:childTnLst>
                                </p:cTn>
                              </p:par>
                              <p:par>
                                <p:cTn id="111" presetID="12" presetClass="entr" presetSubtype="8" fill="hold" grpId="0" nodeType="withEffect">
                                  <p:stCondLst>
                                    <p:cond delay="0"/>
                                  </p:stCondLst>
                                  <p:childTnLst>
                                    <p:set>
                                      <p:cBhvr>
                                        <p:cTn id="112" dur="1" fill="hold">
                                          <p:stCondLst>
                                            <p:cond delay="0"/>
                                          </p:stCondLst>
                                        </p:cTn>
                                        <p:tgtEl>
                                          <p:spTgt spid="78"/>
                                        </p:tgtEl>
                                        <p:attrNameLst>
                                          <p:attrName>style.visibility</p:attrName>
                                        </p:attrNameLst>
                                      </p:cBhvr>
                                      <p:to>
                                        <p:strVal val="visible"/>
                                      </p:to>
                                    </p:set>
                                    <p:anim calcmode="lin" valueType="num">
                                      <p:cBhvr additive="base">
                                        <p:cTn id="113" dur="500"/>
                                        <p:tgtEl>
                                          <p:spTgt spid="78"/>
                                        </p:tgtEl>
                                        <p:attrNameLst>
                                          <p:attrName>ppt_x</p:attrName>
                                        </p:attrNameLst>
                                      </p:cBhvr>
                                      <p:tavLst>
                                        <p:tav tm="0">
                                          <p:val>
                                            <p:strVal val="#ppt_x-#ppt_w*1.125000"/>
                                          </p:val>
                                        </p:tav>
                                        <p:tav tm="100000">
                                          <p:val>
                                            <p:strVal val="#ppt_x"/>
                                          </p:val>
                                        </p:tav>
                                      </p:tavLst>
                                    </p:anim>
                                    <p:animEffect transition="in" filter="wipe(right)">
                                      <p:cBhvr>
                                        <p:cTn id="114" dur="500"/>
                                        <p:tgtEl>
                                          <p:spTgt spid="78"/>
                                        </p:tgtEl>
                                      </p:cBhvr>
                                    </p:animEffect>
                                  </p:childTnLst>
                                </p:cTn>
                              </p:par>
                              <p:par>
                                <p:cTn id="115" presetID="12" presetClass="entr" presetSubtype="8" fill="hold" grpId="0" nodeType="withEffect">
                                  <p:stCondLst>
                                    <p:cond delay="0"/>
                                  </p:stCondLst>
                                  <p:childTnLst>
                                    <p:set>
                                      <p:cBhvr>
                                        <p:cTn id="116" dur="1" fill="hold">
                                          <p:stCondLst>
                                            <p:cond delay="0"/>
                                          </p:stCondLst>
                                        </p:cTn>
                                        <p:tgtEl>
                                          <p:spTgt spid="71"/>
                                        </p:tgtEl>
                                        <p:attrNameLst>
                                          <p:attrName>style.visibility</p:attrName>
                                        </p:attrNameLst>
                                      </p:cBhvr>
                                      <p:to>
                                        <p:strVal val="visible"/>
                                      </p:to>
                                    </p:set>
                                    <p:anim calcmode="lin" valueType="num">
                                      <p:cBhvr additive="base">
                                        <p:cTn id="117" dur="500"/>
                                        <p:tgtEl>
                                          <p:spTgt spid="71"/>
                                        </p:tgtEl>
                                        <p:attrNameLst>
                                          <p:attrName>ppt_x</p:attrName>
                                        </p:attrNameLst>
                                      </p:cBhvr>
                                      <p:tavLst>
                                        <p:tav tm="0">
                                          <p:val>
                                            <p:strVal val="#ppt_x-#ppt_w*1.125000"/>
                                          </p:val>
                                        </p:tav>
                                        <p:tav tm="100000">
                                          <p:val>
                                            <p:strVal val="#ppt_x"/>
                                          </p:val>
                                        </p:tav>
                                      </p:tavLst>
                                    </p:anim>
                                    <p:animEffect transition="in" filter="wipe(right)">
                                      <p:cBhvr>
                                        <p:cTn id="118" dur="500"/>
                                        <p:tgtEl>
                                          <p:spTgt spid="71"/>
                                        </p:tgtEl>
                                      </p:cBhvr>
                                    </p:animEffect>
                                  </p:childTnLst>
                                </p:cTn>
                              </p:par>
                            </p:childTnLst>
                          </p:cTn>
                        </p:par>
                        <p:par>
                          <p:cTn id="119" fill="hold">
                            <p:stCondLst>
                              <p:cond delay="2500"/>
                            </p:stCondLst>
                            <p:childTnLst>
                              <p:par>
                                <p:cTn id="120" presetID="12" presetClass="entr" presetSubtype="8" fill="hold" grpId="0" nodeType="after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additive="base">
                                        <p:cTn id="122" dur="500"/>
                                        <p:tgtEl>
                                          <p:spTgt spid="68"/>
                                        </p:tgtEl>
                                        <p:attrNameLst>
                                          <p:attrName>ppt_x</p:attrName>
                                        </p:attrNameLst>
                                      </p:cBhvr>
                                      <p:tavLst>
                                        <p:tav tm="0">
                                          <p:val>
                                            <p:strVal val="#ppt_x-#ppt_w*1.125000"/>
                                          </p:val>
                                        </p:tav>
                                        <p:tav tm="100000">
                                          <p:val>
                                            <p:strVal val="#ppt_x"/>
                                          </p:val>
                                        </p:tav>
                                      </p:tavLst>
                                    </p:anim>
                                    <p:animEffect transition="in" filter="wipe(right)">
                                      <p:cBhvr>
                                        <p:cTn id="123" dur="500"/>
                                        <p:tgtEl>
                                          <p:spTgt spid="68"/>
                                        </p:tgtEl>
                                      </p:cBhvr>
                                    </p:animEffect>
                                  </p:childTnLst>
                                </p:cTn>
                              </p:par>
                              <p:par>
                                <p:cTn id="124" presetID="12" presetClass="entr" presetSubtype="8" fill="hold" grpId="0" nodeType="withEffect">
                                  <p:stCondLst>
                                    <p:cond delay="0"/>
                                  </p:stCondLst>
                                  <p:childTnLst>
                                    <p:set>
                                      <p:cBhvr>
                                        <p:cTn id="125" dur="1" fill="hold">
                                          <p:stCondLst>
                                            <p:cond delay="0"/>
                                          </p:stCondLst>
                                        </p:cTn>
                                        <p:tgtEl>
                                          <p:spTgt spid="67"/>
                                        </p:tgtEl>
                                        <p:attrNameLst>
                                          <p:attrName>style.visibility</p:attrName>
                                        </p:attrNameLst>
                                      </p:cBhvr>
                                      <p:to>
                                        <p:strVal val="visible"/>
                                      </p:to>
                                    </p:set>
                                    <p:anim calcmode="lin" valueType="num">
                                      <p:cBhvr additive="base">
                                        <p:cTn id="126" dur="500"/>
                                        <p:tgtEl>
                                          <p:spTgt spid="67"/>
                                        </p:tgtEl>
                                        <p:attrNameLst>
                                          <p:attrName>ppt_x</p:attrName>
                                        </p:attrNameLst>
                                      </p:cBhvr>
                                      <p:tavLst>
                                        <p:tav tm="0">
                                          <p:val>
                                            <p:strVal val="#ppt_x-#ppt_w*1.125000"/>
                                          </p:val>
                                        </p:tav>
                                        <p:tav tm="100000">
                                          <p:val>
                                            <p:strVal val="#ppt_x"/>
                                          </p:val>
                                        </p:tav>
                                      </p:tavLst>
                                    </p:anim>
                                    <p:animEffect transition="in" filter="wipe(right)">
                                      <p:cBhvr>
                                        <p:cTn id="127" dur="500"/>
                                        <p:tgtEl>
                                          <p:spTgt spid="67"/>
                                        </p:tgtEl>
                                      </p:cBhvr>
                                    </p:animEffect>
                                  </p:childTnLst>
                                </p:cTn>
                              </p:par>
                            </p:childTnLst>
                          </p:cTn>
                        </p:par>
                        <p:par>
                          <p:cTn id="128" fill="hold">
                            <p:stCondLst>
                              <p:cond delay="3000"/>
                            </p:stCondLst>
                            <p:childTnLst>
                              <p:par>
                                <p:cTn id="129" presetID="12" presetClass="entr" presetSubtype="4" fill="hold" grpId="0" nodeType="afterEffect">
                                  <p:stCondLst>
                                    <p:cond delay="0"/>
                                  </p:stCondLst>
                                  <p:iterate type="lt">
                                    <p:tmPct val="50000"/>
                                  </p:iterate>
                                  <p:childTnLst>
                                    <p:set>
                                      <p:cBhvr>
                                        <p:cTn id="130" dur="1" fill="hold">
                                          <p:stCondLst>
                                            <p:cond delay="0"/>
                                          </p:stCondLst>
                                        </p:cTn>
                                        <p:tgtEl>
                                          <p:spTgt spid="69"/>
                                        </p:tgtEl>
                                        <p:attrNameLst>
                                          <p:attrName>style.visibility</p:attrName>
                                        </p:attrNameLst>
                                      </p:cBhvr>
                                      <p:to>
                                        <p:strVal val="visible"/>
                                      </p:to>
                                    </p:set>
                                    <p:anim calcmode="lin" valueType="num">
                                      <p:cBhvr additive="base">
                                        <p:cTn id="131" dur="200"/>
                                        <p:tgtEl>
                                          <p:spTgt spid="69"/>
                                        </p:tgtEl>
                                        <p:attrNameLst>
                                          <p:attrName>ppt_y</p:attrName>
                                        </p:attrNameLst>
                                      </p:cBhvr>
                                      <p:tavLst>
                                        <p:tav tm="0">
                                          <p:val>
                                            <p:strVal val="#ppt_y+#ppt_h*1.125000"/>
                                          </p:val>
                                        </p:tav>
                                        <p:tav tm="100000">
                                          <p:val>
                                            <p:strVal val="#ppt_y"/>
                                          </p:val>
                                        </p:tav>
                                      </p:tavLst>
                                    </p:anim>
                                    <p:animEffect transition="in" filter="wipe(up)">
                                      <p:cBhvr>
                                        <p:cTn id="132" dur="200"/>
                                        <p:tgtEl>
                                          <p:spTgt spid="69"/>
                                        </p:tgtEl>
                                      </p:cBhvr>
                                    </p:animEffect>
                                  </p:childTnLst>
                                </p:cTn>
                              </p:par>
                            </p:childTnLst>
                          </p:cTn>
                        </p:par>
                        <p:par>
                          <p:cTn id="133" fill="hold">
                            <p:stCondLst>
                              <p:cond delay="4200"/>
                            </p:stCondLst>
                            <p:childTnLst>
                              <p:par>
                                <p:cTn id="134" presetID="14" presetClass="entr" presetSubtype="10" fill="hold" grpId="0" nodeType="afterEffect">
                                  <p:stCondLst>
                                    <p:cond delay="0"/>
                                  </p:stCondLst>
                                  <p:childTnLst>
                                    <p:set>
                                      <p:cBhvr>
                                        <p:cTn id="135" dur="1" fill="hold">
                                          <p:stCondLst>
                                            <p:cond delay="0"/>
                                          </p:stCondLst>
                                        </p:cTn>
                                        <p:tgtEl>
                                          <p:spTgt spid="73"/>
                                        </p:tgtEl>
                                        <p:attrNameLst>
                                          <p:attrName>style.visibility</p:attrName>
                                        </p:attrNameLst>
                                      </p:cBhvr>
                                      <p:to>
                                        <p:strVal val="visible"/>
                                      </p:to>
                                    </p:set>
                                    <p:animEffect transition="in" filter="randombar(horizontal)">
                                      <p:cBhvr>
                                        <p:cTn id="136" dur="500"/>
                                        <p:tgtEl>
                                          <p:spTgt spid="73"/>
                                        </p:tgtEl>
                                      </p:cBhvr>
                                    </p:animEffect>
                                  </p:childTnLst>
                                </p:cTn>
                              </p:par>
                              <p:par>
                                <p:cTn id="137" presetID="14" presetClass="entr" presetSubtype="10" fill="hold" grpId="0" nodeType="withEffect">
                                  <p:stCondLst>
                                    <p:cond delay="0"/>
                                  </p:stCondLst>
                                  <p:childTnLst>
                                    <p:set>
                                      <p:cBhvr>
                                        <p:cTn id="138" dur="1" fill="hold">
                                          <p:stCondLst>
                                            <p:cond delay="0"/>
                                          </p:stCondLst>
                                        </p:cTn>
                                        <p:tgtEl>
                                          <p:spTgt spid="72"/>
                                        </p:tgtEl>
                                        <p:attrNameLst>
                                          <p:attrName>style.visibility</p:attrName>
                                        </p:attrNameLst>
                                      </p:cBhvr>
                                      <p:to>
                                        <p:strVal val="visible"/>
                                      </p:to>
                                    </p:set>
                                    <p:animEffect transition="in" filter="randombar(horizontal)">
                                      <p:cBhvr>
                                        <p:cTn id="139" dur="500"/>
                                        <p:tgtEl>
                                          <p:spTgt spid="72"/>
                                        </p:tgtEl>
                                      </p:cBhvr>
                                    </p:animEffect>
                                  </p:childTnLst>
                                </p:cTn>
                              </p:par>
                            </p:childTnLst>
                          </p:cTn>
                        </p:par>
                        <p:par>
                          <p:cTn id="140" fill="hold">
                            <p:stCondLst>
                              <p:cond delay="4700"/>
                            </p:stCondLst>
                            <p:childTnLst>
                              <p:par>
                                <p:cTn id="141" presetID="14" presetClass="entr" presetSubtype="10" fill="hold" grpId="0" nodeType="afterEffect">
                                  <p:stCondLst>
                                    <p:cond delay="0"/>
                                  </p:stCondLst>
                                  <p:childTnLst>
                                    <p:set>
                                      <p:cBhvr>
                                        <p:cTn id="142" dur="1" fill="hold">
                                          <p:stCondLst>
                                            <p:cond delay="0"/>
                                          </p:stCondLst>
                                        </p:cTn>
                                        <p:tgtEl>
                                          <p:spTgt spid="81"/>
                                        </p:tgtEl>
                                        <p:attrNameLst>
                                          <p:attrName>style.visibility</p:attrName>
                                        </p:attrNameLst>
                                      </p:cBhvr>
                                      <p:to>
                                        <p:strVal val="visible"/>
                                      </p:to>
                                    </p:set>
                                    <p:animEffect transition="in" filter="randombar(horizontal)">
                                      <p:cBhvr>
                                        <p:cTn id="143" dur="500"/>
                                        <p:tgtEl>
                                          <p:spTgt spid="81"/>
                                        </p:tgtEl>
                                      </p:cBhvr>
                                    </p:animEffect>
                                  </p:childTnLst>
                                </p:cTn>
                              </p:par>
                              <p:par>
                                <p:cTn id="144" presetID="14" presetClass="entr" presetSubtype="10" fill="hold" grpId="0" nodeType="withEffect">
                                  <p:stCondLst>
                                    <p:cond delay="0"/>
                                  </p:stCondLst>
                                  <p:childTnLst>
                                    <p:set>
                                      <p:cBhvr>
                                        <p:cTn id="145" dur="1" fill="hold">
                                          <p:stCondLst>
                                            <p:cond delay="0"/>
                                          </p:stCondLst>
                                        </p:cTn>
                                        <p:tgtEl>
                                          <p:spTgt spid="80"/>
                                        </p:tgtEl>
                                        <p:attrNameLst>
                                          <p:attrName>style.visibility</p:attrName>
                                        </p:attrNameLst>
                                      </p:cBhvr>
                                      <p:to>
                                        <p:strVal val="visible"/>
                                      </p:to>
                                    </p:set>
                                    <p:animEffect transition="in" filter="randombar(horizontal)">
                                      <p:cBhvr>
                                        <p:cTn id="14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2" grpId="0" animBg="1"/>
      <p:bldP spid="73" grpId="0" animBg="1"/>
      <p:bldP spid="74" grpId="0" animBg="1"/>
      <p:bldP spid="76" grpId="0" animBg="1"/>
      <p:bldP spid="77" grpId="0" animBg="1"/>
      <p:bldP spid="82" grpId="0" animBg="1"/>
      <p:bldP spid="83" grpId="0" animBg="1"/>
      <p:bldP spid="102" grpId="0"/>
      <p:bldP spid="109" grpId="0" animBg="1"/>
      <p:bldP spid="71" grpId="0"/>
      <p:bldP spid="75" grpId="0" animBg="1"/>
      <p:bldP spid="78" grpId="0"/>
      <p:bldP spid="79" grpId="0" animBg="1"/>
      <p:bldP spid="80" grpId="0" animBg="1"/>
      <p:bldP spid="8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6"/>
          <p:cNvGrpSpPr/>
          <p:nvPr/>
        </p:nvGrpSpPr>
        <p:grpSpPr>
          <a:xfrm>
            <a:off x="2957731" y="1706994"/>
            <a:ext cx="1350781" cy="1917700"/>
            <a:chOff x="2957513" y="1706994"/>
            <a:chExt cx="1350963" cy="1917700"/>
          </a:xfrm>
        </p:grpSpPr>
        <p:sp>
          <p:nvSpPr>
            <p:cNvPr id="5" name="Freeform 19"/>
            <p:cNvSpPr>
              <a:spLocks/>
            </p:cNvSpPr>
            <p:nvPr/>
          </p:nvSpPr>
          <p:spPr bwMode="auto">
            <a:xfrm>
              <a:off x="2957513" y="1706994"/>
              <a:ext cx="428625" cy="1917700"/>
            </a:xfrm>
            <a:custGeom>
              <a:avLst/>
              <a:gdLst/>
              <a:ahLst/>
              <a:cxnLst>
                <a:cxn ang="0">
                  <a:pos x="270" y="0"/>
                </a:cxn>
                <a:cxn ang="0">
                  <a:pos x="270" y="1052"/>
                </a:cxn>
                <a:cxn ang="0">
                  <a:pos x="0" y="1208"/>
                </a:cxn>
                <a:cxn ang="0">
                  <a:pos x="0" y="160"/>
                </a:cxn>
                <a:cxn ang="0">
                  <a:pos x="270" y="0"/>
                </a:cxn>
              </a:cxnLst>
              <a:rect l="0" t="0" r="r" b="b"/>
              <a:pathLst>
                <a:path w="270" h="1208">
                  <a:moveTo>
                    <a:pt x="270" y="0"/>
                  </a:moveTo>
                  <a:lnTo>
                    <a:pt x="270" y="1052"/>
                  </a:lnTo>
                  <a:lnTo>
                    <a:pt x="0" y="1208"/>
                  </a:lnTo>
                  <a:lnTo>
                    <a:pt x="0" y="160"/>
                  </a:lnTo>
                  <a:lnTo>
                    <a:pt x="270" y="0"/>
                  </a:lnTo>
                  <a:close/>
                </a:path>
              </a:pathLst>
            </a:custGeom>
            <a:solidFill>
              <a:schemeClr val="accent2">
                <a:lumMod val="50000"/>
              </a:schemeClr>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6" name="Freeform 21"/>
            <p:cNvSpPr>
              <a:spLocks/>
            </p:cNvSpPr>
            <p:nvPr/>
          </p:nvSpPr>
          <p:spPr bwMode="auto">
            <a:xfrm>
              <a:off x="2957513" y="1706994"/>
              <a:ext cx="1350963" cy="781050"/>
            </a:xfrm>
            <a:custGeom>
              <a:avLst/>
              <a:gdLst/>
              <a:ahLst/>
              <a:cxnLst>
                <a:cxn ang="0">
                  <a:pos x="270" y="0"/>
                </a:cxn>
                <a:cxn ang="0">
                  <a:pos x="851" y="330"/>
                </a:cxn>
                <a:cxn ang="0">
                  <a:pos x="578" y="492"/>
                </a:cxn>
                <a:cxn ang="0">
                  <a:pos x="0" y="160"/>
                </a:cxn>
                <a:cxn ang="0">
                  <a:pos x="270" y="0"/>
                </a:cxn>
              </a:cxnLst>
              <a:rect l="0" t="0" r="r" b="b"/>
              <a:pathLst>
                <a:path w="851" h="492">
                  <a:moveTo>
                    <a:pt x="270" y="0"/>
                  </a:moveTo>
                  <a:lnTo>
                    <a:pt x="851" y="330"/>
                  </a:lnTo>
                  <a:lnTo>
                    <a:pt x="578" y="492"/>
                  </a:lnTo>
                  <a:lnTo>
                    <a:pt x="0" y="160"/>
                  </a:lnTo>
                  <a:lnTo>
                    <a:pt x="270" y="0"/>
                  </a:lnTo>
                  <a:close/>
                </a:path>
              </a:pathLst>
            </a:custGeom>
            <a:solidFill>
              <a:schemeClr val="accent2"/>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3" name="Group 37"/>
          <p:cNvGrpSpPr/>
          <p:nvPr/>
        </p:nvGrpSpPr>
        <p:grpSpPr>
          <a:xfrm>
            <a:off x="4340257" y="1145019"/>
            <a:ext cx="1430145" cy="1871662"/>
            <a:chOff x="4340226" y="1145019"/>
            <a:chExt cx="1430338" cy="1871662"/>
          </a:xfrm>
        </p:grpSpPr>
        <p:sp>
          <p:nvSpPr>
            <p:cNvPr id="8" name="Freeform 18"/>
            <p:cNvSpPr>
              <a:spLocks/>
            </p:cNvSpPr>
            <p:nvPr/>
          </p:nvSpPr>
          <p:spPr bwMode="auto">
            <a:xfrm>
              <a:off x="4340226" y="1145019"/>
              <a:ext cx="1430338" cy="1333500"/>
            </a:xfrm>
            <a:custGeom>
              <a:avLst/>
              <a:gdLst/>
              <a:ahLst/>
              <a:cxnLst>
                <a:cxn ang="0">
                  <a:pos x="622" y="686"/>
                </a:cxn>
                <a:cxn ang="0">
                  <a:pos x="622" y="686"/>
                </a:cxn>
                <a:cxn ang="0">
                  <a:pos x="0" y="318"/>
                </a:cxn>
                <a:cxn ang="0">
                  <a:pos x="0" y="0"/>
                </a:cxn>
                <a:cxn ang="0">
                  <a:pos x="901" y="526"/>
                </a:cxn>
                <a:cxn ang="0">
                  <a:pos x="901" y="840"/>
                </a:cxn>
                <a:cxn ang="0">
                  <a:pos x="622" y="686"/>
                </a:cxn>
              </a:cxnLst>
              <a:rect l="0" t="0" r="r" b="b"/>
              <a:pathLst>
                <a:path w="901" h="840">
                  <a:moveTo>
                    <a:pt x="622" y="686"/>
                  </a:moveTo>
                  <a:lnTo>
                    <a:pt x="622" y="686"/>
                  </a:lnTo>
                  <a:lnTo>
                    <a:pt x="0" y="318"/>
                  </a:lnTo>
                  <a:lnTo>
                    <a:pt x="0" y="0"/>
                  </a:lnTo>
                  <a:lnTo>
                    <a:pt x="901" y="526"/>
                  </a:lnTo>
                  <a:lnTo>
                    <a:pt x="901" y="840"/>
                  </a:lnTo>
                  <a:lnTo>
                    <a:pt x="622" y="686"/>
                  </a:lnTo>
                  <a:close/>
                </a:path>
              </a:pathLst>
            </a:custGeom>
            <a:solidFill>
              <a:schemeClr val="accent3">
                <a:lumMod val="75000"/>
              </a:schemeClr>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9" name="Freeform 22"/>
            <p:cNvSpPr>
              <a:spLocks/>
            </p:cNvSpPr>
            <p:nvPr/>
          </p:nvSpPr>
          <p:spPr bwMode="auto">
            <a:xfrm>
              <a:off x="4859338" y="1980044"/>
              <a:ext cx="911225" cy="1036637"/>
            </a:xfrm>
            <a:custGeom>
              <a:avLst/>
              <a:gdLst/>
              <a:ahLst/>
              <a:cxnLst>
                <a:cxn ang="0">
                  <a:pos x="295" y="160"/>
                </a:cxn>
                <a:cxn ang="0">
                  <a:pos x="574" y="0"/>
                </a:cxn>
                <a:cxn ang="0">
                  <a:pos x="574" y="314"/>
                </a:cxn>
                <a:cxn ang="0">
                  <a:pos x="0" y="653"/>
                </a:cxn>
                <a:cxn ang="0">
                  <a:pos x="0" y="331"/>
                </a:cxn>
                <a:cxn ang="0">
                  <a:pos x="295" y="160"/>
                </a:cxn>
                <a:cxn ang="0">
                  <a:pos x="295" y="160"/>
                </a:cxn>
              </a:cxnLst>
              <a:rect l="0" t="0" r="r" b="b"/>
              <a:pathLst>
                <a:path w="574" h="653">
                  <a:moveTo>
                    <a:pt x="295" y="160"/>
                  </a:moveTo>
                  <a:lnTo>
                    <a:pt x="574" y="0"/>
                  </a:lnTo>
                  <a:lnTo>
                    <a:pt x="574" y="314"/>
                  </a:lnTo>
                  <a:lnTo>
                    <a:pt x="0" y="653"/>
                  </a:lnTo>
                  <a:lnTo>
                    <a:pt x="0" y="331"/>
                  </a:lnTo>
                  <a:lnTo>
                    <a:pt x="295" y="160"/>
                  </a:lnTo>
                  <a:lnTo>
                    <a:pt x="295" y="160"/>
                  </a:lnTo>
                  <a:close/>
                </a:path>
              </a:pathLst>
            </a:custGeom>
            <a:solidFill>
              <a:schemeClr val="accent3"/>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7" name="Group 38"/>
          <p:cNvGrpSpPr/>
          <p:nvPr/>
        </p:nvGrpSpPr>
        <p:grpSpPr>
          <a:xfrm>
            <a:off x="3902167" y="3086531"/>
            <a:ext cx="2284105" cy="1336675"/>
            <a:chOff x="3902076" y="3086531"/>
            <a:chExt cx="2284413" cy="1336675"/>
          </a:xfrm>
        </p:grpSpPr>
        <p:sp>
          <p:nvSpPr>
            <p:cNvPr id="11" name="Freeform 20"/>
            <p:cNvSpPr>
              <a:spLocks/>
            </p:cNvSpPr>
            <p:nvPr/>
          </p:nvSpPr>
          <p:spPr bwMode="auto">
            <a:xfrm>
              <a:off x="3902076" y="3086531"/>
              <a:ext cx="2284413" cy="1336675"/>
            </a:xfrm>
            <a:custGeom>
              <a:avLst/>
              <a:gdLst/>
              <a:ahLst/>
              <a:cxnLst>
                <a:cxn ang="0">
                  <a:pos x="1177" y="0"/>
                </a:cxn>
                <a:cxn ang="0">
                  <a:pos x="1439" y="162"/>
                </a:cxn>
                <a:cxn ang="0">
                  <a:pos x="299" y="842"/>
                </a:cxn>
                <a:cxn ang="0">
                  <a:pos x="0" y="674"/>
                </a:cxn>
                <a:cxn ang="0">
                  <a:pos x="1177" y="0"/>
                </a:cxn>
                <a:cxn ang="0">
                  <a:pos x="1177" y="0"/>
                </a:cxn>
              </a:cxnLst>
              <a:rect l="0" t="0" r="r" b="b"/>
              <a:pathLst>
                <a:path w="1439" h="842">
                  <a:moveTo>
                    <a:pt x="1177" y="0"/>
                  </a:moveTo>
                  <a:lnTo>
                    <a:pt x="1439" y="162"/>
                  </a:lnTo>
                  <a:lnTo>
                    <a:pt x="299" y="842"/>
                  </a:lnTo>
                  <a:lnTo>
                    <a:pt x="0" y="674"/>
                  </a:lnTo>
                  <a:lnTo>
                    <a:pt x="1177" y="0"/>
                  </a:lnTo>
                  <a:lnTo>
                    <a:pt x="1177" y="0"/>
                  </a:lnTo>
                  <a:close/>
                </a:path>
              </a:pathLst>
            </a:custGeom>
            <a:solidFill>
              <a:schemeClr val="accent1">
                <a:lumMod val="75000"/>
              </a:schemeClr>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12" name="Freeform 23"/>
            <p:cNvSpPr>
              <a:spLocks/>
            </p:cNvSpPr>
            <p:nvPr/>
          </p:nvSpPr>
          <p:spPr bwMode="auto">
            <a:xfrm>
              <a:off x="3902076" y="3108756"/>
              <a:ext cx="474663" cy="1314450"/>
            </a:xfrm>
            <a:custGeom>
              <a:avLst/>
              <a:gdLst/>
              <a:ahLst/>
              <a:cxnLst>
                <a:cxn ang="0">
                  <a:pos x="0" y="660"/>
                </a:cxn>
                <a:cxn ang="0">
                  <a:pos x="0" y="0"/>
                </a:cxn>
                <a:cxn ang="0">
                  <a:pos x="299" y="158"/>
                </a:cxn>
                <a:cxn ang="0">
                  <a:pos x="299" y="828"/>
                </a:cxn>
                <a:cxn ang="0">
                  <a:pos x="0" y="660"/>
                </a:cxn>
              </a:cxnLst>
              <a:rect l="0" t="0" r="r" b="b"/>
              <a:pathLst>
                <a:path w="299" h="828">
                  <a:moveTo>
                    <a:pt x="0" y="660"/>
                  </a:moveTo>
                  <a:lnTo>
                    <a:pt x="0" y="0"/>
                  </a:lnTo>
                  <a:lnTo>
                    <a:pt x="299" y="158"/>
                  </a:lnTo>
                  <a:lnTo>
                    <a:pt x="299" y="828"/>
                  </a:lnTo>
                  <a:lnTo>
                    <a:pt x="0" y="660"/>
                  </a:lnTo>
                  <a:close/>
                </a:path>
              </a:pathLst>
            </a:custGeom>
            <a:solidFill>
              <a:schemeClr val="accent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sp>
        <p:nvSpPr>
          <p:cNvPr id="13" name="Text Placeholder 3"/>
          <p:cNvSpPr txBox="1">
            <a:spLocks/>
          </p:cNvSpPr>
          <p:nvPr/>
        </p:nvSpPr>
        <p:spPr>
          <a:xfrm>
            <a:off x="3220171" y="3556504"/>
            <a:ext cx="556168" cy="30777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999" dirty="0">
                <a:solidFill>
                  <a:schemeClr val="tx2"/>
                </a:solidFill>
                <a:latin typeface="微软雅黑" panose="020B0503020204020204" pitchFamily="34" charset="-122"/>
                <a:ea typeface="微软雅黑" panose="020B0503020204020204" pitchFamily="34" charset="-122"/>
              </a:rPr>
              <a:t>90%</a:t>
            </a:r>
          </a:p>
        </p:txBody>
      </p:sp>
      <p:sp>
        <p:nvSpPr>
          <p:cNvPr id="14" name="Text Placeholder 3"/>
          <p:cNvSpPr txBox="1">
            <a:spLocks/>
          </p:cNvSpPr>
          <p:nvPr/>
        </p:nvSpPr>
        <p:spPr>
          <a:xfrm>
            <a:off x="2361591" y="1981372"/>
            <a:ext cx="556168" cy="30777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999" dirty="0">
                <a:solidFill>
                  <a:schemeClr val="tx2"/>
                </a:solidFill>
                <a:latin typeface="微软雅黑" panose="020B0503020204020204" pitchFamily="34" charset="-122"/>
                <a:ea typeface="微软雅黑" panose="020B0503020204020204" pitchFamily="34" charset="-122"/>
              </a:rPr>
              <a:t>80%</a:t>
            </a:r>
          </a:p>
        </p:txBody>
      </p:sp>
      <p:sp>
        <p:nvSpPr>
          <p:cNvPr id="15" name="Text Placeholder 3"/>
          <p:cNvSpPr txBox="1">
            <a:spLocks/>
          </p:cNvSpPr>
          <p:nvPr/>
        </p:nvSpPr>
        <p:spPr>
          <a:xfrm>
            <a:off x="5880646" y="1635731"/>
            <a:ext cx="556168" cy="30777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999" dirty="0">
                <a:solidFill>
                  <a:schemeClr val="tx2"/>
                </a:solidFill>
                <a:latin typeface="微软雅黑" panose="020B0503020204020204" pitchFamily="34" charset="-122"/>
                <a:ea typeface="微软雅黑" panose="020B0503020204020204" pitchFamily="34" charset="-122"/>
              </a:rPr>
              <a:t>60%</a:t>
            </a:r>
          </a:p>
        </p:txBody>
      </p:sp>
      <p:grpSp>
        <p:nvGrpSpPr>
          <p:cNvPr id="10" name="Group 35"/>
          <p:cNvGrpSpPr/>
          <p:nvPr/>
        </p:nvGrpSpPr>
        <p:grpSpPr>
          <a:xfrm>
            <a:off x="3902167" y="2554720"/>
            <a:ext cx="471424" cy="755650"/>
            <a:chOff x="3902076" y="2554719"/>
            <a:chExt cx="471488" cy="755650"/>
          </a:xfrm>
        </p:grpSpPr>
        <p:sp>
          <p:nvSpPr>
            <p:cNvPr id="17" name="Freeform 17"/>
            <p:cNvSpPr>
              <a:spLocks/>
            </p:cNvSpPr>
            <p:nvPr/>
          </p:nvSpPr>
          <p:spPr bwMode="auto">
            <a:xfrm>
              <a:off x="3902076" y="2554719"/>
              <a:ext cx="471488" cy="755650"/>
            </a:xfrm>
            <a:custGeom>
              <a:avLst/>
              <a:gdLst/>
              <a:ahLst/>
              <a:cxnLst>
                <a:cxn ang="0">
                  <a:pos x="297" y="154"/>
                </a:cxn>
                <a:cxn ang="0">
                  <a:pos x="297" y="476"/>
                </a:cxn>
                <a:cxn ang="0">
                  <a:pos x="0" y="320"/>
                </a:cxn>
                <a:cxn ang="0">
                  <a:pos x="0" y="0"/>
                </a:cxn>
                <a:cxn ang="0">
                  <a:pos x="297" y="154"/>
                </a:cxn>
              </a:cxnLst>
              <a:rect l="0" t="0" r="r" b="b"/>
              <a:pathLst>
                <a:path w="297" h="476">
                  <a:moveTo>
                    <a:pt x="297" y="154"/>
                  </a:moveTo>
                  <a:lnTo>
                    <a:pt x="297" y="476"/>
                  </a:lnTo>
                  <a:lnTo>
                    <a:pt x="0" y="320"/>
                  </a:lnTo>
                  <a:lnTo>
                    <a:pt x="0" y="0"/>
                  </a:lnTo>
                  <a:lnTo>
                    <a:pt x="297" y="154"/>
                  </a:lnTo>
                  <a:close/>
                </a:path>
              </a:pathLst>
            </a:custGeom>
            <a:solidFill>
              <a:schemeClr val="accent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18" name="Freeform 62"/>
            <p:cNvSpPr>
              <a:spLocks noEditPoints="1"/>
            </p:cNvSpPr>
            <p:nvPr/>
          </p:nvSpPr>
          <p:spPr bwMode="auto">
            <a:xfrm rot="1517534">
              <a:off x="3962405" y="2799607"/>
              <a:ext cx="328877" cy="331507"/>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16" name="Group 33"/>
          <p:cNvGrpSpPr/>
          <p:nvPr/>
        </p:nvGrpSpPr>
        <p:grpSpPr>
          <a:xfrm>
            <a:off x="3921214" y="2254682"/>
            <a:ext cx="874595" cy="511175"/>
            <a:chOff x="3921126" y="2254681"/>
            <a:chExt cx="874713" cy="511175"/>
          </a:xfrm>
        </p:grpSpPr>
        <p:sp>
          <p:nvSpPr>
            <p:cNvPr id="20" name="Freeform 16"/>
            <p:cNvSpPr>
              <a:spLocks/>
            </p:cNvSpPr>
            <p:nvPr/>
          </p:nvSpPr>
          <p:spPr bwMode="auto">
            <a:xfrm>
              <a:off x="3921126" y="2254681"/>
              <a:ext cx="874713" cy="511175"/>
            </a:xfrm>
            <a:custGeom>
              <a:avLst/>
              <a:gdLst/>
              <a:ahLst/>
              <a:cxnLst>
                <a:cxn ang="0">
                  <a:pos x="551" y="160"/>
                </a:cxn>
                <a:cxn ang="0">
                  <a:pos x="289" y="322"/>
                </a:cxn>
                <a:cxn ang="0">
                  <a:pos x="0" y="170"/>
                </a:cxn>
                <a:cxn ang="0">
                  <a:pos x="271" y="0"/>
                </a:cxn>
                <a:cxn ang="0">
                  <a:pos x="551" y="160"/>
                </a:cxn>
              </a:cxnLst>
              <a:rect l="0" t="0" r="r" b="b"/>
              <a:pathLst>
                <a:path w="551" h="322">
                  <a:moveTo>
                    <a:pt x="551" y="160"/>
                  </a:moveTo>
                  <a:lnTo>
                    <a:pt x="289" y="322"/>
                  </a:lnTo>
                  <a:lnTo>
                    <a:pt x="0" y="170"/>
                  </a:lnTo>
                  <a:lnTo>
                    <a:pt x="271" y="0"/>
                  </a:lnTo>
                  <a:lnTo>
                    <a:pt x="551" y="160"/>
                  </a:lnTo>
                  <a:close/>
                </a:path>
              </a:pathLst>
            </a:custGeom>
            <a:solidFill>
              <a:schemeClr val="accent2"/>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21" name="Freeform 65"/>
            <p:cNvSpPr>
              <a:spLocks noEditPoints="1"/>
            </p:cNvSpPr>
            <p:nvPr/>
          </p:nvSpPr>
          <p:spPr bwMode="auto">
            <a:xfrm rot="18682126">
              <a:off x="4181006" y="2327643"/>
              <a:ext cx="323785" cy="360012"/>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19" name="Group 34"/>
          <p:cNvGrpSpPr/>
          <p:nvPr/>
        </p:nvGrpSpPr>
        <p:grpSpPr>
          <a:xfrm>
            <a:off x="4403749" y="2535670"/>
            <a:ext cx="419044" cy="749300"/>
            <a:chOff x="4403726" y="2535669"/>
            <a:chExt cx="419100" cy="749300"/>
          </a:xfrm>
        </p:grpSpPr>
        <p:sp>
          <p:nvSpPr>
            <p:cNvPr id="23" name="Freeform 15"/>
            <p:cNvSpPr>
              <a:spLocks/>
            </p:cNvSpPr>
            <p:nvPr/>
          </p:nvSpPr>
          <p:spPr bwMode="auto">
            <a:xfrm>
              <a:off x="4403726" y="2535669"/>
              <a:ext cx="419100" cy="749300"/>
            </a:xfrm>
            <a:custGeom>
              <a:avLst/>
              <a:gdLst/>
              <a:ahLst/>
              <a:cxnLst>
                <a:cxn ang="0">
                  <a:pos x="264" y="0"/>
                </a:cxn>
                <a:cxn ang="0">
                  <a:pos x="264" y="316"/>
                </a:cxn>
                <a:cxn ang="0">
                  <a:pos x="0" y="472"/>
                </a:cxn>
                <a:cxn ang="0">
                  <a:pos x="0" y="162"/>
                </a:cxn>
                <a:cxn ang="0">
                  <a:pos x="264" y="0"/>
                </a:cxn>
              </a:cxnLst>
              <a:rect l="0" t="0" r="r" b="b"/>
              <a:pathLst>
                <a:path w="264" h="472">
                  <a:moveTo>
                    <a:pt x="264" y="0"/>
                  </a:moveTo>
                  <a:lnTo>
                    <a:pt x="264" y="316"/>
                  </a:lnTo>
                  <a:lnTo>
                    <a:pt x="0" y="472"/>
                  </a:lnTo>
                  <a:lnTo>
                    <a:pt x="0" y="162"/>
                  </a:lnTo>
                  <a:lnTo>
                    <a:pt x="264" y="0"/>
                  </a:lnTo>
                  <a:close/>
                </a:path>
              </a:pathLst>
            </a:custGeom>
            <a:solidFill>
              <a:schemeClr val="accent3"/>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sp>
          <p:nvSpPr>
            <p:cNvPr id="24" name="Freeform 66"/>
            <p:cNvSpPr>
              <a:spLocks noEditPoints="1"/>
            </p:cNvSpPr>
            <p:nvPr/>
          </p:nvSpPr>
          <p:spPr bwMode="auto">
            <a:xfrm>
              <a:off x="4464986" y="2817995"/>
              <a:ext cx="292718" cy="227045"/>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p>
              <a:endParaRPr lang="en-US" sz="1799">
                <a:solidFill>
                  <a:schemeClr val="tx2"/>
                </a:solidFill>
                <a:latin typeface="微软雅黑" panose="020B0503020204020204" pitchFamily="34" charset="-122"/>
                <a:ea typeface="微软雅黑" panose="020B0503020204020204" pitchFamily="34" charset="-122"/>
              </a:endParaRPr>
            </a:p>
          </p:txBody>
        </p:sp>
      </p:grpSp>
      <p:grpSp>
        <p:nvGrpSpPr>
          <p:cNvPr id="22" name="Group 66"/>
          <p:cNvGrpSpPr/>
          <p:nvPr/>
        </p:nvGrpSpPr>
        <p:grpSpPr>
          <a:xfrm>
            <a:off x="5877240" y="1952798"/>
            <a:ext cx="1977917" cy="554897"/>
            <a:chOff x="5573195" y="1698219"/>
            <a:chExt cx="1978183" cy="554897"/>
          </a:xfrm>
        </p:grpSpPr>
        <p:sp>
          <p:nvSpPr>
            <p:cNvPr id="26" name="Text Placeholder 3"/>
            <p:cNvSpPr txBox="1">
              <a:spLocks/>
            </p:cNvSpPr>
            <p:nvPr/>
          </p:nvSpPr>
          <p:spPr>
            <a:xfrm>
              <a:off x="5573195" y="1698219"/>
              <a:ext cx="92333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27" name="Text Placeholder 3"/>
            <p:cNvSpPr txBox="1">
              <a:spLocks/>
            </p:cNvSpPr>
            <p:nvPr/>
          </p:nvSpPr>
          <p:spPr>
            <a:xfrm>
              <a:off x="5603652" y="1976117"/>
              <a:ext cx="1947726"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25" name="Group 75"/>
          <p:cNvGrpSpPr/>
          <p:nvPr/>
        </p:nvGrpSpPr>
        <p:grpSpPr>
          <a:xfrm>
            <a:off x="896104" y="2270557"/>
            <a:ext cx="1977917" cy="573775"/>
            <a:chOff x="5603652" y="1679341"/>
            <a:chExt cx="1978183" cy="573775"/>
          </a:xfrm>
        </p:grpSpPr>
        <p:sp>
          <p:nvSpPr>
            <p:cNvPr id="29" name="Text Placeholder 3"/>
            <p:cNvSpPr txBox="1">
              <a:spLocks/>
            </p:cNvSpPr>
            <p:nvPr/>
          </p:nvSpPr>
          <p:spPr>
            <a:xfrm>
              <a:off x="6658505" y="1679341"/>
              <a:ext cx="92333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0" name="Text Placeholder 3"/>
            <p:cNvSpPr txBox="1">
              <a:spLocks/>
            </p:cNvSpPr>
            <p:nvPr/>
          </p:nvSpPr>
          <p:spPr>
            <a:xfrm>
              <a:off x="5603652" y="1976117"/>
              <a:ext cx="1947726"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28" name="Group 75"/>
          <p:cNvGrpSpPr/>
          <p:nvPr/>
        </p:nvGrpSpPr>
        <p:grpSpPr>
          <a:xfrm>
            <a:off x="1807238" y="3864281"/>
            <a:ext cx="1977917" cy="573775"/>
            <a:chOff x="5603652" y="1679341"/>
            <a:chExt cx="1978183" cy="573775"/>
          </a:xfrm>
        </p:grpSpPr>
        <p:sp>
          <p:nvSpPr>
            <p:cNvPr id="32" name="Text Placeholder 3"/>
            <p:cNvSpPr txBox="1">
              <a:spLocks/>
            </p:cNvSpPr>
            <p:nvPr/>
          </p:nvSpPr>
          <p:spPr>
            <a:xfrm>
              <a:off x="6658505" y="1679341"/>
              <a:ext cx="923330"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3" name="Text Placeholder 3"/>
            <p:cNvSpPr txBox="1">
              <a:spLocks/>
            </p:cNvSpPr>
            <p:nvPr/>
          </p:nvSpPr>
          <p:spPr>
            <a:xfrm>
              <a:off x="5603652" y="1976117"/>
              <a:ext cx="1947726" cy="27699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34" name="Text Placeholder 3"/>
          <p:cNvSpPr txBox="1">
            <a:spLocks/>
          </p:cNvSpPr>
          <p:nvPr/>
        </p:nvSpPr>
        <p:spPr>
          <a:xfrm rot="19747125">
            <a:off x="4686089" y="3595861"/>
            <a:ext cx="923205"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5" name="Text Placeholder 3"/>
          <p:cNvSpPr txBox="1">
            <a:spLocks/>
          </p:cNvSpPr>
          <p:nvPr/>
        </p:nvSpPr>
        <p:spPr>
          <a:xfrm rot="1874816">
            <a:off x="4525114" y="1701469"/>
            <a:ext cx="923205"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6" name="Text Placeholder 3"/>
          <p:cNvSpPr txBox="1">
            <a:spLocks/>
          </p:cNvSpPr>
          <p:nvPr/>
        </p:nvSpPr>
        <p:spPr>
          <a:xfrm rot="16200000">
            <a:off x="2703062" y="2632720"/>
            <a:ext cx="923330" cy="18464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Tree>
    <p:extLst>
      <p:ext uri="{BB962C8B-B14F-4D97-AF65-F5344CB8AC3E}">
        <p14:creationId xmlns:p14="http://schemas.microsoft.com/office/powerpoint/2010/main" val="2617919421"/>
      </p:ext>
    </p:extLst>
  </p:cSld>
  <p:clrMapOvr>
    <a:masterClrMapping/>
  </p:clrMapOvr>
  <mc:AlternateContent xmlns:mc="http://schemas.openxmlformats.org/markup-compatibility/2006" xmlns:p14="http://schemas.microsoft.com/office/powerpoint/2010/main">
    <mc:Choice Requires="p14">
      <p:transition spd="slow" p14:dur="150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1+#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1+#ppt_w/2"/>
                                          </p:val>
                                        </p:tav>
                                        <p:tav tm="100000">
                                          <p:val>
                                            <p:strVal val="#ppt_x"/>
                                          </p:val>
                                        </p:tav>
                                      </p:tavLst>
                                    </p:anim>
                                    <p:anim calcmode="lin" valueType="num">
                                      <p:cBhvr additive="base">
                                        <p:cTn id="33" dur="500" fill="hold"/>
                                        <p:tgtEl>
                                          <p:spTgt spid="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animEffect transition="in" filter="fade">
                                      <p:cBhvr>
                                        <p:cTn id="45" dur="500"/>
                                        <p:tgtEl>
                                          <p:spTgt spid="36"/>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500" fill="hold"/>
                                        <p:tgtEl>
                                          <p:spTgt spid="35"/>
                                        </p:tgtEl>
                                        <p:attrNameLst>
                                          <p:attrName>ppt_w</p:attrName>
                                        </p:attrNameLst>
                                      </p:cBhvr>
                                      <p:tavLst>
                                        <p:tav tm="0">
                                          <p:val>
                                            <p:fltVal val="0"/>
                                          </p:val>
                                        </p:tav>
                                        <p:tav tm="100000">
                                          <p:val>
                                            <p:strVal val="#ppt_w"/>
                                          </p:val>
                                        </p:tav>
                                      </p:tavLst>
                                    </p:anim>
                                    <p:anim calcmode="lin" valueType="num">
                                      <p:cBhvr>
                                        <p:cTn id="50" dur="500" fill="hold"/>
                                        <p:tgtEl>
                                          <p:spTgt spid="35"/>
                                        </p:tgtEl>
                                        <p:attrNameLst>
                                          <p:attrName>ppt_h</p:attrName>
                                        </p:attrNameLst>
                                      </p:cBhvr>
                                      <p:tavLst>
                                        <p:tav tm="0">
                                          <p:val>
                                            <p:fltVal val="0"/>
                                          </p:val>
                                        </p:tav>
                                        <p:tav tm="100000">
                                          <p:val>
                                            <p:strVal val="#ppt_h"/>
                                          </p:val>
                                        </p:tav>
                                      </p:tavLst>
                                    </p:anim>
                                    <p:animEffect transition="in" filter="fade">
                                      <p:cBhvr>
                                        <p:cTn id="51" dur="500"/>
                                        <p:tgtEl>
                                          <p:spTgt spid="35"/>
                                        </p:tgtEl>
                                      </p:cBhvr>
                                    </p:animEffect>
                                  </p:childTnLst>
                                </p:cTn>
                              </p:par>
                              <p:par>
                                <p:cTn id="52" presetID="2" presetClass="entr" presetSubtype="8"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500" fill="hold"/>
                                        <p:tgtEl>
                                          <p:spTgt spid="28"/>
                                        </p:tgtEl>
                                        <p:attrNameLst>
                                          <p:attrName>ppt_x</p:attrName>
                                        </p:attrNameLst>
                                      </p:cBhvr>
                                      <p:tavLst>
                                        <p:tav tm="0">
                                          <p:val>
                                            <p:strVal val="0-#ppt_w/2"/>
                                          </p:val>
                                        </p:tav>
                                        <p:tav tm="100000">
                                          <p:val>
                                            <p:strVal val="#ppt_x"/>
                                          </p:val>
                                        </p:tav>
                                      </p:tavLst>
                                    </p:anim>
                                    <p:anim calcmode="lin" valueType="num">
                                      <p:cBhvr additive="base">
                                        <p:cTn id="55" dur="500" fill="hold"/>
                                        <p:tgtEl>
                                          <p:spTgt spid="28"/>
                                        </p:tgtEl>
                                        <p:attrNameLst>
                                          <p:attrName>ppt_y</p:attrName>
                                        </p:attrNameLst>
                                      </p:cBhvr>
                                      <p:tavLst>
                                        <p:tav tm="0">
                                          <p:val>
                                            <p:strVal val="#ppt_y"/>
                                          </p:val>
                                        </p:tav>
                                        <p:tav tm="100000">
                                          <p:val>
                                            <p:strVal val="#ppt_y"/>
                                          </p:val>
                                        </p:tav>
                                      </p:tavLst>
                                    </p:anim>
                                  </p:childTnLst>
                                </p:cTn>
                              </p:par>
                            </p:childTnLst>
                          </p:cTn>
                        </p:par>
                        <p:par>
                          <p:cTn id="56" fill="hold">
                            <p:stCondLst>
                              <p:cond delay="4500"/>
                            </p:stCondLst>
                            <p:childTnLst>
                              <p:par>
                                <p:cTn id="57" presetID="53" presetClass="entr" presetSubtype="0"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2" presetClass="entr" presetSubtype="8"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0-#ppt_w/2"/>
                                          </p:val>
                                        </p:tav>
                                        <p:tav tm="100000">
                                          <p:val>
                                            <p:strVal val="#ppt_x"/>
                                          </p:val>
                                        </p:tav>
                                      </p:tavLst>
                                    </p:anim>
                                    <p:anim calcmode="lin" valueType="num">
                                      <p:cBhvr additive="base">
                                        <p:cTn id="65" dur="500" fill="hold"/>
                                        <p:tgtEl>
                                          <p:spTgt spid="2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53"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500" fill="hold"/>
                                        <p:tgtEl>
                                          <p:spTgt spid="14"/>
                                        </p:tgtEl>
                                        <p:attrNameLst>
                                          <p:attrName>ppt_w</p:attrName>
                                        </p:attrNameLst>
                                      </p:cBhvr>
                                      <p:tavLst>
                                        <p:tav tm="0">
                                          <p:val>
                                            <p:fltVal val="0"/>
                                          </p:val>
                                        </p:tav>
                                        <p:tav tm="100000">
                                          <p:val>
                                            <p:strVal val="#ppt_w"/>
                                          </p:val>
                                        </p:tav>
                                      </p:tavLst>
                                    </p:anim>
                                    <p:anim calcmode="lin" valueType="num">
                                      <p:cBhvr>
                                        <p:cTn id="70" dur="500" fill="hold"/>
                                        <p:tgtEl>
                                          <p:spTgt spid="14"/>
                                        </p:tgtEl>
                                        <p:attrNameLst>
                                          <p:attrName>ppt_h</p:attrName>
                                        </p:attrNameLst>
                                      </p:cBhvr>
                                      <p:tavLst>
                                        <p:tav tm="0">
                                          <p:val>
                                            <p:fltVal val="0"/>
                                          </p:val>
                                        </p:tav>
                                        <p:tav tm="100000">
                                          <p:val>
                                            <p:strVal val="#ppt_h"/>
                                          </p:val>
                                        </p:tav>
                                      </p:tavLst>
                                    </p:anim>
                                    <p:animEffect transition="in" filter="fade">
                                      <p:cBhvr>
                                        <p:cTn id="71" dur="500"/>
                                        <p:tgtEl>
                                          <p:spTgt spid="14"/>
                                        </p:tgtEl>
                                      </p:cBhvr>
                                    </p:animEffect>
                                  </p:childTnLst>
                                </p:cTn>
                              </p:par>
                              <p:par>
                                <p:cTn id="72" presetID="2" presetClass="entr" presetSubtype="2"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1+#ppt_w/2"/>
                                          </p:val>
                                        </p:tav>
                                        <p:tav tm="100000">
                                          <p:val>
                                            <p:strVal val="#ppt_x"/>
                                          </p:val>
                                        </p:tav>
                                      </p:tavLst>
                                    </p:anim>
                                    <p:anim calcmode="lin" valueType="num">
                                      <p:cBhvr additive="base">
                                        <p:cTn id="75" dur="500" fill="hold"/>
                                        <p:tgtEl>
                                          <p:spTgt spid="22"/>
                                        </p:tgtEl>
                                        <p:attrNameLst>
                                          <p:attrName>ppt_y</p:attrName>
                                        </p:attrNameLst>
                                      </p:cBhvr>
                                      <p:tavLst>
                                        <p:tav tm="0">
                                          <p:val>
                                            <p:strVal val="#ppt_y"/>
                                          </p:val>
                                        </p:tav>
                                        <p:tav tm="100000">
                                          <p:val>
                                            <p:strVal val="#ppt_y"/>
                                          </p:val>
                                        </p:tav>
                                      </p:tavLst>
                                    </p:anim>
                                  </p:childTnLst>
                                </p:cTn>
                              </p:par>
                            </p:childTnLst>
                          </p:cTn>
                        </p:par>
                        <p:par>
                          <p:cTn id="76" fill="hold">
                            <p:stCondLst>
                              <p:cond delay="5500"/>
                            </p:stCondLst>
                            <p:childTnLst>
                              <p:par>
                                <p:cTn id="77" presetID="53"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1" y="1071552"/>
            <a:ext cx="9143498" cy="35719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34"/>
          <p:cNvGrpSpPr/>
          <p:nvPr/>
        </p:nvGrpSpPr>
        <p:grpSpPr>
          <a:xfrm>
            <a:off x="251" y="1071552"/>
            <a:ext cx="2984372" cy="3571900"/>
            <a:chOff x="0" y="1071552"/>
            <a:chExt cx="2984536" cy="3571900"/>
          </a:xfrm>
        </p:grpSpPr>
        <p:sp>
          <p:nvSpPr>
            <p:cNvPr id="9" name="Rectangle 8"/>
            <p:cNvSpPr/>
            <p:nvPr/>
          </p:nvSpPr>
          <p:spPr>
            <a:xfrm>
              <a:off x="0" y="1071552"/>
              <a:ext cx="2984536" cy="3571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33"/>
            <p:cNvGrpSpPr/>
            <p:nvPr/>
          </p:nvGrpSpPr>
          <p:grpSpPr>
            <a:xfrm>
              <a:off x="219027" y="2304191"/>
              <a:ext cx="2611885" cy="1957931"/>
              <a:chOff x="219027" y="2304191"/>
              <a:chExt cx="2611885" cy="1957931"/>
            </a:xfrm>
          </p:grpSpPr>
          <p:grpSp>
            <p:nvGrpSpPr>
              <p:cNvPr id="4" name="Group 27"/>
              <p:cNvGrpSpPr/>
              <p:nvPr/>
            </p:nvGrpSpPr>
            <p:grpSpPr>
              <a:xfrm>
                <a:off x="340968" y="2770685"/>
                <a:ext cx="2489942" cy="276999"/>
                <a:chOff x="340968" y="2770685"/>
                <a:chExt cx="2489942" cy="276999"/>
              </a:xfrm>
            </p:grpSpPr>
            <p:sp>
              <p:nvSpPr>
                <p:cNvPr id="12" name="Rectangle 11"/>
                <p:cNvSpPr/>
                <p:nvPr/>
              </p:nvSpPr>
              <p:spPr>
                <a:xfrm>
                  <a:off x="629381" y="2770685"/>
                  <a:ext cx="2201529"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grpSp>
              <p:nvGrpSpPr>
                <p:cNvPr id="5" name="Group 9"/>
                <p:cNvGrpSpPr/>
                <p:nvPr/>
              </p:nvGrpSpPr>
              <p:grpSpPr>
                <a:xfrm>
                  <a:off x="340968" y="2778666"/>
                  <a:ext cx="152740" cy="222649"/>
                  <a:chOff x="4230190" y="3652404"/>
                  <a:chExt cx="251543" cy="366676"/>
                </a:xfrm>
                <a:solidFill>
                  <a:schemeClr val="bg1"/>
                </a:solidFill>
              </p:grpSpPr>
              <p:sp>
                <p:nvSpPr>
                  <p:cNvPr id="15" name="AutoShape 97"/>
                  <p:cNvSpPr>
                    <a:spLocks/>
                  </p:cNvSpPr>
                  <p:nvPr/>
                </p:nvSpPr>
                <p:spPr bwMode="auto">
                  <a:xfrm>
                    <a:off x="4230190" y="3652404"/>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6" name="AutoShape 98"/>
                  <p:cNvSpPr>
                    <a:spLocks/>
                  </p:cNvSpPr>
                  <p:nvPr/>
                </p:nvSpPr>
                <p:spPr bwMode="auto">
                  <a:xfrm>
                    <a:off x="4332809" y="3686819"/>
                    <a:ext cx="46304" cy="11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99"/>
                  <p:cNvSpPr>
                    <a:spLocks/>
                  </p:cNvSpPr>
                  <p:nvPr/>
                </p:nvSpPr>
                <p:spPr bwMode="auto">
                  <a:xfrm>
                    <a:off x="4344698" y="3973402"/>
                    <a:ext cx="22526" cy="11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 name="Group 28"/>
              <p:cNvGrpSpPr/>
              <p:nvPr/>
            </p:nvGrpSpPr>
            <p:grpSpPr>
              <a:xfrm>
                <a:off x="300433" y="3151684"/>
                <a:ext cx="2530477" cy="276999"/>
                <a:chOff x="300433" y="3151684"/>
                <a:chExt cx="2530477" cy="276999"/>
              </a:xfrm>
            </p:grpSpPr>
            <p:sp>
              <p:nvSpPr>
                <p:cNvPr id="20" name="Rectangle 19"/>
                <p:cNvSpPr/>
                <p:nvPr/>
              </p:nvSpPr>
              <p:spPr>
                <a:xfrm>
                  <a:off x="629382" y="3151684"/>
                  <a:ext cx="2201528"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sp>
              <p:nvSpPr>
                <p:cNvPr id="22" name="AutoShape 4"/>
                <p:cNvSpPr>
                  <a:spLocks/>
                </p:cNvSpPr>
                <p:nvPr/>
              </p:nvSpPr>
              <p:spPr bwMode="auto">
                <a:xfrm>
                  <a:off x="300433" y="3182237"/>
                  <a:ext cx="215051" cy="21581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30"/>
              <p:cNvGrpSpPr/>
              <p:nvPr/>
            </p:nvGrpSpPr>
            <p:grpSpPr>
              <a:xfrm>
                <a:off x="336806" y="3556493"/>
                <a:ext cx="2494106" cy="279104"/>
                <a:chOff x="336806" y="3556493"/>
                <a:chExt cx="2494106" cy="279104"/>
              </a:xfrm>
            </p:grpSpPr>
            <p:sp>
              <p:nvSpPr>
                <p:cNvPr id="25" name="Rectangle 24"/>
                <p:cNvSpPr/>
                <p:nvPr/>
              </p:nvSpPr>
              <p:spPr>
                <a:xfrm>
                  <a:off x="629381" y="3556493"/>
                  <a:ext cx="2201531"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sp>
              <p:nvSpPr>
                <p:cNvPr id="27" name="Freeform 26"/>
                <p:cNvSpPr>
                  <a:spLocks/>
                </p:cNvSpPr>
                <p:nvPr/>
              </p:nvSpPr>
              <p:spPr bwMode="auto">
                <a:xfrm>
                  <a:off x="336806" y="3613292"/>
                  <a:ext cx="119227" cy="222305"/>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128580" tIns="64290" rIns="128580" bIns="64290" numCol="1" anchor="t" anchorCtr="0" compatLnSpc="1">
                  <a:prstTxWarp prst="textNoShape">
                    <a:avLst/>
                  </a:prstTxWarp>
                </a:bodyPr>
                <a:lstStyle/>
                <a:p>
                  <a:pPr>
                    <a:lnSpc>
                      <a:spcPct val="15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32"/>
              <p:cNvGrpSpPr/>
              <p:nvPr/>
            </p:nvGrpSpPr>
            <p:grpSpPr>
              <a:xfrm>
                <a:off x="293795" y="3985123"/>
                <a:ext cx="2537116" cy="276999"/>
                <a:chOff x="293795" y="3985123"/>
                <a:chExt cx="2537116" cy="276999"/>
              </a:xfrm>
            </p:grpSpPr>
            <p:sp>
              <p:nvSpPr>
                <p:cNvPr id="32" name="AutoShape 83"/>
                <p:cNvSpPr>
                  <a:spLocks/>
                </p:cNvSpPr>
                <p:nvPr/>
              </p:nvSpPr>
              <p:spPr bwMode="auto">
                <a:xfrm>
                  <a:off x="293795" y="4066644"/>
                  <a:ext cx="222270" cy="145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3575" tIns="53575" rIns="53575" bIns="53575" anchor="ctr"/>
                <a:lstStyle/>
                <a:p>
                  <a:pPr defTabSz="457177">
                    <a:lnSpc>
                      <a:spcPct val="150000"/>
                    </a:lnSpc>
                  </a:pPr>
                  <a:endParaRPr lang="en-US" sz="3000" dirty="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30" name="Rectangle 29"/>
                <p:cNvSpPr/>
                <p:nvPr/>
              </p:nvSpPr>
              <p:spPr>
                <a:xfrm>
                  <a:off x="629380" y="3985123"/>
                  <a:ext cx="2201531" cy="276999"/>
                </a:xfrm>
                <a:prstGeom prst="rect">
                  <a:avLst/>
                </a:prstGeom>
                <a:noFill/>
              </p:spPr>
              <p:txBody>
                <a:bodyPr wrap="square" lIns="0" tIns="0" rIns="0" bIns="0" anchor="ctr">
                  <a:spAutoFit/>
                </a:body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请替换文字内容，修改文字内容，也可以直接复制你的内容到此。请替换文字内容，修改文字内容，也可以直接复制你的内容到此。</a:t>
                  </a:r>
                  <a:endParaRPr lang="ms-MY" sz="6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grpSp>
          <p:sp>
            <p:nvSpPr>
              <p:cNvPr id="24" name="Rectangle 23"/>
              <p:cNvSpPr/>
              <p:nvPr/>
            </p:nvSpPr>
            <p:spPr>
              <a:xfrm>
                <a:off x="219027" y="2304191"/>
                <a:ext cx="2611883" cy="306425"/>
              </a:xfrm>
              <a:prstGeom prst="rect">
                <a:avLst/>
              </a:prstGeom>
              <a:noFill/>
            </p:spPr>
            <p:txBody>
              <a:bodyPr wrap="square" lIns="0" tIns="0" rIns="0" bIns="0" anchor="t" anchorCtr="0">
                <a:spAutoFit/>
              </a:bodyPr>
              <a:lstStyle/>
              <a:p>
                <a:r>
                  <a:rPr lang="zh-CN" altLang="en-US" sz="20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rPr>
                  <a:t>直接复制你的内容到此</a:t>
                </a:r>
                <a:endParaRPr lang="ms-MY" sz="2000" dirty="0">
                  <a:solidFill>
                    <a:schemeClr val="bg1"/>
                  </a:solidFill>
                  <a:latin typeface="Arial" panose="020B0604020202020204" pitchFamily="34" charset="0"/>
                  <a:ea typeface="微软雅黑" panose="020B0503020204020204" pitchFamily="34" charset="-122"/>
                  <a:cs typeface="Open Sans Light" pitchFamily="34" charset="0"/>
                  <a:sym typeface="Arial" panose="020B0604020202020204" pitchFamily="34" charset="0"/>
                </a:endParaRPr>
              </a:p>
            </p:txBody>
          </p:sp>
        </p:grpSp>
      </p:grpSp>
      <p:sp>
        <p:nvSpPr>
          <p:cNvPr id="23" name="TextBox 39"/>
          <p:cNvSpPr txBox="1"/>
          <p:nvPr/>
        </p:nvSpPr>
        <p:spPr>
          <a:xfrm>
            <a:off x="5698525" y="3003415"/>
            <a:ext cx="2971746" cy="1261884"/>
          </a:xfrm>
          <a:prstGeom prst="rect">
            <a:avLst/>
          </a:prstGeom>
          <a:noFill/>
        </p:spPr>
        <p:txBody>
          <a:bodyPr wrap="square" lIns="0" tIns="0" rIns="0" bIns="0" rtlCol="0">
            <a:spAutoFit/>
          </a:bodyPr>
          <a:lstStyle/>
          <a:p>
            <a:pPr algn="r"/>
            <a:r>
              <a:rPr lang="zh-CN" alt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en-US" altLang="zh-CN"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r"/>
            <a:r>
              <a:rPr lang="en-US" altLang="zh-CN" sz="31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31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00825878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7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up)">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6C257649-985A-4C1B-9DB0-3804FE39A4F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5" name="矩形 259"/>
          <p:cNvSpPr>
            <a:spLocks noChangeArrowheads="1"/>
          </p:cNvSpPr>
          <p:nvPr/>
        </p:nvSpPr>
        <p:spPr bwMode="auto">
          <a:xfrm>
            <a:off x="2267744" y="2067694"/>
            <a:ext cx="50700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800" b="1" cap="all" dirty="0">
                <a:solidFill>
                  <a:schemeClr val="bg1"/>
                </a:solidFill>
                <a:effectLst>
                  <a:outerShdw blurRad="38100" dist="38100" dir="2700000" algn="tl">
                    <a:srgbClr val="000000">
                      <a:alpha val="43137"/>
                    </a:srgbClr>
                  </a:outerShdw>
                </a:effectLst>
                <a:cs typeface="Arial" panose="020B0604020202020204" pitchFamily="34" charset="0"/>
              </a:rPr>
              <a:t>非常感谢您的观</a:t>
            </a:r>
            <a:r>
              <a:rPr lang="zh-CN" altLang="en-US" sz="4800" b="1" cap="all" dirty="0" smtClean="0">
                <a:solidFill>
                  <a:schemeClr val="bg1"/>
                </a:solidFill>
                <a:effectLst>
                  <a:outerShdw blurRad="38100" dist="38100" dir="2700000" algn="tl">
                    <a:srgbClr val="000000">
                      <a:alpha val="43137"/>
                    </a:srgbClr>
                  </a:outerShdw>
                </a:effectLst>
                <a:cs typeface="Arial" panose="020B0604020202020204" pitchFamily="34" charset="0"/>
              </a:rPr>
              <a:t>看</a:t>
            </a:r>
            <a:r>
              <a:rPr lang="zh-CN" altLang="en-US" sz="4800" b="1" cap="all" dirty="0">
                <a:solidFill>
                  <a:schemeClr val="bg1"/>
                </a:solidFill>
                <a:effectLst>
                  <a:outerShdw blurRad="38100" dist="38100" dir="2700000" algn="tl">
                    <a:srgbClr val="000000">
                      <a:alpha val="43137"/>
                    </a:srgbClr>
                  </a:outerShdw>
                </a:effectLst>
                <a:cs typeface="Arial" panose="020B0604020202020204" pitchFamily="34" charset="0"/>
              </a:rPr>
              <a:t>！</a:t>
            </a:r>
          </a:p>
        </p:txBody>
      </p:sp>
      <p:sp>
        <p:nvSpPr>
          <p:cNvPr id="6" name="矩形 259"/>
          <p:cNvSpPr>
            <a:spLocks noChangeArrowheads="1"/>
          </p:cNvSpPr>
          <p:nvPr/>
        </p:nvSpPr>
        <p:spPr bwMode="auto">
          <a:xfrm>
            <a:off x="2339752" y="2715766"/>
            <a:ext cx="4844765" cy="21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50" dirty="0">
                <a:solidFill>
                  <a:schemeClr val="bg1"/>
                </a:solidFill>
                <a:latin typeface="Arial" panose="020B0604020202020204" pitchFamily="34" charset="0"/>
                <a:cs typeface="Arial" panose="020B0604020202020204" pitchFamily="34" charset="0"/>
              </a:rPr>
              <a:t>YEAR-END SUMMARY PLAN BUSINESS REPORT PPT IN THE NEW YEAR</a:t>
            </a:r>
            <a:endParaRPr lang="zh-CN" altLang="en-US" sz="1050" dirty="0">
              <a:solidFill>
                <a:schemeClr val="bg1"/>
              </a:solidFill>
              <a:latin typeface="Arial" panose="020B0604020202020204" pitchFamily="34" charset="0"/>
              <a:cs typeface="Arial" panose="020B0604020202020204" pitchFamily="34" charset="0"/>
            </a:endParaRPr>
          </a:p>
        </p:txBody>
      </p:sp>
      <p:sp>
        <p:nvSpPr>
          <p:cNvPr id="7" name="矩形 259"/>
          <p:cNvSpPr>
            <a:spLocks noChangeArrowheads="1"/>
          </p:cNvSpPr>
          <p:nvPr/>
        </p:nvSpPr>
        <p:spPr bwMode="auto">
          <a:xfrm>
            <a:off x="3203848" y="915566"/>
            <a:ext cx="3024336"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0" cap="all" dirty="0" smtClean="0">
                <a:solidFill>
                  <a:schemeClr val="bg1"/>
                </a:solidFill>
                <a:latin typeface="Agency FB" panose="020B0503020202020204" pitchFamily="34" charset="0"/>
                <a:ea typeface="Malgun Gothic" pitchFamily="34" charset="-127"/>
                <a:cs typeface="Arial" panose="020B0604020202020204" pitchFamily="34" charset="0"/>
              </a:rPr>
              <a:t>20XX</a:t>
            </a:r>
            <a:endParaRPr lang="zh-CN" altLang="en-US" sz="8000" cap="all" dirty="0">
              <a:solidFill>
                <a:schemeClr val="bg1"/>
              </a:solidFill>
              <a:latin typeface="Agency FB" panose="020B0503020202020204" pitchFamily="34" charset="0"/>
              <a:ea typeface="Dotum" pitchFamily="34" charset="-127"/>
              <a:cs typeface="Arial" panose="020B0604020202020204" pitchFamily="34" charset="0"/>
            </a:endParaRPr>
          </a:p>
        </p:txBody>
      </p:sp>
      <p:sp>
        <p:nvSpPr>
          <p:cNvPr id="8" name="矩形 7"/>
          <p:cNvSpPr/>
          <p:nvPr/>
        </p:nvSpPr>
        <p:spPr>
          <a:xfrm>
            <a:off x="2345955" y="3144031"/>
            <a:ext cx="4572794" cy="507839"/>
          </a:xfrm>
          <a:prstGeom prst="rect">
            <a:avLst/>
          </a:prstGeom>
        </p:spPr>
        <p:txBody>
          <a:bodyPr lIns="91448" tIns="45724" rIns="91448" bIns="45724">
            <a:spAutoFit/>
          </a:bodyPr>
          <a:lstStyle/>
          <a:p>
            <a:pPr algn="ctr"/>
            <a:r>
              <a:rPr lang="en-US" altLang="zh-CN" sz="900" dirty="0">
                <a:solidFill>
                  <a:schemeClr val="bg1"/>
                </a:solidFill>
              </a:rPr>
              <a:t>Chinese  companies  will no longer remain in the hard stage and they are also promoting a culture Chinese  companies  will no longer remain </a:t>
            </a:r>
          </a:p>
          <a:p>
            <a:pPr algn="ctr"/>
            <a:r>
              <a:rPr lang="en-US" altLang="zh-CN" sz="900" dirty="0">
                <a:solidFill>
                  <a:schemeClr val="bg1"/>
                </a:solidFill>
              </a:rPr>
              <a:t>in the hard stage and they are also promoting a culture</a:t>
            </a:r>
          </a:p>
        </p:txBody>
      </p:sp>
    </p:spTree>
    <p:extLst>
      <p:ext uri="{BB962C8B-B14F-4D97-AF65-F5344CB8AC3E}">
        <p14:creationId xmlns:p14="http://schemas.microsoft.com/office/powerpoint/2010/main" val="12389146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anim calcmode="lin" valueType="num">
                                      <p:cBhvr>
                                        <p:cTn id="1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7"/>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7"/>
                                        </p:tgtEl>
                                      </p:cBhvr>
                                    </p:animEffect>
                                    <p:animScale>
                                      <p:cBhvr>
                                        <p:cTn id="21" dur="250" autoRev="1" fill="hold"/>
                                        <p:tgtEl>
                                          <p:spTgt spid="7"/>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gtEl>
                                        <p:attrNameLst>
                                          <p:attrName>ppt_y</p:attrName>
                                        </p:attrNameLst>
                                      </p:cBhvr>
                                      <p:tavLst>
                                        <p:tav tm="0">
                                          <p:val>
                                            <p:strVal val="#ppt_y"/>
                                          </p:val>
                                        </p:tav>
                                        <p:tav tm="100000">
                                          <p:val>
                                            <p:strVal val="#ppt_y"/>
                                          </p:val>
                                        </p:tav>
                                      </p:tavLst>
                                    </p:anim>
                                    <p:anim calcmode="lin" valueType="num">
                                      <p:cBhvr>
                                        <p:cTn id="2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gtEl>
                                      </p:cBhvr>
                                    </p:animEffect>
                                  </p:childTnLst>
                                </p:cTn>
                              </p:par>
                            </p:childTnLst>
                          </p:cTn>
                        </p:par>
                        <p:par>
                          <p:cTn id="30" fill="hold">
                            <p:stCondLst>
                              <p:cond delay="30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5"/>
                                        </p:tgtEl>
                                      </p:cBhvr>
                                    </p:animEffect>
                                    <p:animScale>
                                      <p:cBhvr>
                                        <p:cTn id="33" dur="250" autoRev="1" fill="hold"/>
                                        <p:tgtEl>
                                          <p:spTgt spid="5"/>
                                        </p:tgtEl>
                                      </p:cBhvr>
                                      <p:by x="105000" y="105000"/>
                                    </p:animScale>
                                  </p:childTnLst>
                                </p:cTn>
                              </p:par>
                            </p:childTnLst>
                          </p:cTn>
                        </p:par>
                        <p:par>
                          <p:cTn id="34" fill="hold">
                            <p:stCondLst>
                              <p:cond delay="35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
                                        </p:tgtEl>
                                        <p:attrNameLst>
                                          <p:attrName>ppt_y</p:attrName>
                                        </p:attrNameLst>
                                      </p:cBhvr>
                                      <p:tavLst>
                                        <p:tav tm="0">
                                          <p:val>
                                            <p:strVal val="#ppt_y"/>
                                          </p:val>
                                        </p:tav>
                                        <p:tav tm="100000">
                                          <p:val>
                                            <p:strVal val="#ppt_y"/>
                                          </p:val>
                                        </p:tav>
                                      </p:tavLst>
                                    </p:anim>
                                    <p:anim calcmode="lin" valueType="num">
                                      <p:cBhvr>
                                        <p:cTn id="3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
                                        </p:tgtEl>
                                      </p:cBhvr>
                                    </p:animEffect>
                                  </p:childTnLst>
                                </p:cTn>
                              </p:par>
                            </p:childTnLst>
                          </p:cTn>
                        </p:par>
                        <p:par>
                          <p:cTn id="42" fill="hold">
                            <p:stCondLst>
                              <p:cond delay="64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6"/>
                                        </p:tgtEl>
                                      </p:cBhvr>
                                    </p:animEffect>
                                    <p:animScale>
                                      <p:cBhvr>
                                        <p:cTn id="45" dur="250" autoRev="1" fill="hold"/>
                                        <p:tgtEl>
                                          <p:spTgt spid="6"/>
                                        </p:tgtEl>
                                      </p:cBhvr>
                                      <p:by x="105000" y="105000"/>
                                    </p:animScale>
                                  </p:childTnLst>
                                </p:cTn>
                              </p:par>
                            </p:childTnLst>
                          </p:cTn>
                        </p:par>
                        <p:par>
                          <p:cTn id="46" fill="hold">
                            <p:stCondLst>
                              <p:cond delay="6900"/>
                            </p:stCondLst>
                            <p:childTnLst>
                              <p:par>
                                <p:cTn id="47" presetID="42"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蓝色科技PPT模板"/>
</p:tagLst>
</file>

<file path=ppt/theme/theme1.xml><?xml version="1.0" encoding="utf-8"?>
<a:theme xmlns:a="http://schemas.openxmlformats.org/drawingml/2006/main" name="第一PPT，www.1ppt.com​​">
  <a:themeElements>
    <a:clrScheme name="自定义 94">
      <a:dk1>
        <a:sysClr val="windowText" lastClr="000000"/>
      </a:dk1>
      <a:lt1>
        <a:sysClr val="window" lastClr="FFFFFF"/>
      </a:lt1>
      <a:dk2>
        <a:srgbClr val="5A6378"/>
      </a:dk2>
      <a:lt2>
        <a:srgbClr val="7F7F7F"/>
      </a:lt2>
      <a:accent1>
        <a:srgbClr val="005390"/>
      </a:accent1>
      <a:accent2>
        <a:srgbClr val="00B0F0"/>
      </a:accent2>
      <a:accent3>
        <a:srgbClr val="005390"/>
      </a:accent3>
      <a:accent4>
        <a:srgbClr val="00B0F0"/>
      </a:accent4>
      <a:accent5>
        <a:srgbClr val="005390"/>
      </a:accent5>
      <a:accent6>
        <a:srgbClr val="00B0F0"/>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3938</TotalTime>
  <Words>2207</Words>
  <Application>Microsoft Office PowerPoint</Application>
  <PresentationFormat>全屏显示(16:9)</PresentationFormat>
  <Paragraphs>279</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Bebas</vt:lpstr>
      <vt:lpstr>Dotum</vt:lpstr>
      <vt:lpstr>Gill Sans</vt:lpstr>
      <vt:lpstr>Malgun Gothic</vt:lpstr>
      <vt:lpstr>方正粗谭黑简体</vt:lpstr>
      <vt:lpstr>华文黑体</vt:lpstr>
      <vt:lpstr>宋体</vt:lpstr>
      <vt:lpstr>微软雅黑</vt:lpstr>
      <vt:lpstr>Agency FB</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大气蓝色科技PPT模板</dc:title>
  <dc:creator>第一PPT</dc:creator>
  <cp:keywords>www.1ppt.com</cp:keywords>
  <dc:description>www.1ppt.com</dc:description>
  <cp:lastModifiedBy>faith123</cp:lastModifiedBy>
  <cp:revision>415</cp:revision>
  <dcterms:created xsi:type="dcterms:W3CDTF">2014-11-09T01:07:25Z</dcterms:created>
  <dcterms:modified xsi:type="dcterms:W3CDTF">2020-03-23T05:26:42Z</dcterms:modified>
</cp:coreProperties>
</file>