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-337073392"/>
        <c:axId val="-337051632"/>
        <c:axId val="0"/>
      </c:bar3DChart>
      <c:catAx>
        <c:axId val="-3370733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337051632"/>
        <c:crosses val="autoZero"/>
        <c:auto val="1"/>
        <c:lblAlgn val="ctr"/>
        <c:lblOffset val="100"/>
        <c:noMultiLvlLbl val="0"/>
      </c:catAx>
      <c:valAx>
        <c:axId val="-3370516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-337073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品管圈汇报</a:t>
            </a:r>
            <a:r>
              <a:rPr lang="en-US" altLang="zh-CN" sz="4400" kern="0" dirty="0" err="1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框架</a:t>
            </a: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完整的述职报告、年终总结、新年计划</a:t>
            </a:r>
            <a:endParaRPr lang="zh-CN" altLang="en-US" sz="4000" b="1" kern="0" dirty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2117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方正正准黑简体</vt:lpstr>
      <vt:lpstr>汉仪中圆简</vt:lpstr>
      <vt:lpstr>宋体</vt:lpstr>
      <vt:lpstr>微软雅黑</vt:lpstr>
      <vt:lpstr>Arial</vt:lpstr>
      <vt:lpstr>Calibri</vt:lpstr>
      <vt:lpstr>Calibri Light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2020-03-18T05:51:54Z</dcterms:modified>
</cp:coreProperties>
</file>