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7" r:id="rId2"/>
    <p:sldId id="270" r:id="rId3"/>
    <p:sldId id="266" r:id="rId4"/>
    <p:sldId id="274" r:id="rId5"/>
    <p:sldId id="291" r:id="rId6"/>
    <p:sldId id="293" r:id="rId7"/>
    <p:sldId id="292" r:id="rId8"/>
    <p:sldId id="297" r:id="rId9"/>
    <p:sldId id="275" r:id="rId10"/>
    <p:sldId id="294" r:id="rId11"/>
    <p:sldId id="295" r:id="rId12"/>
    <p:sldId id="296" r:id="rId13"/>
    <p:sldId id="290" r:id="rId14"/>
    <p:sldId id="276" r:id="rId15"/>
    <p:sldId id="298" r:id="rId16"/>
    <p:sldId id="299" r:id="rId17"/>
    <p:sldId id="300" r:id="rId18"/>
    <p:sldId id="301" r:id="rId19"/>
    <p:sldId id="277" r:id="rId20"/>
    <p:sldId id="302" r:id="rId21"/>
    <p:sldId id="303" r:id="rId22"/>
    <p:sldId id="304" r:id="rId23"/>
    <p:sldId id="305" r:id="rId24"/>
    <p:sldId id="272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3650"/>
    <a:srgbClr val="D72727"/>
    <a:srgbClr val="E72D48"/>
    <a:srgbClr val="E44E8E"/>
    <a:srgbClr val="FF324B"/>
    <a:srgbClr val="EEEEEE"/>
    <a:srgbClr val="F0F0F0"/>
    <a:srgbClr val="FF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24" autoAdjust="0"/>
    <p:restoredTop sz="86372" autoAdjust="0"/>
  </p:normalViewPr>
  <p:slideViewPr>
    <p:cSldViewPr>
      <p:cViewPr varScale="1">
        <p:scale>
          <a:sx n="121" d="100"/>
          <a:sy n="121" d="100"/>
        </p:scale>
        <p:origin x="38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h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solidFill>
          <a:srgbClr val="E83650"/>
        </a:solidFill>
        <a:ln>
          <a:noFill/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solidFill>
          <a:srgbClr val="E83650"/>
        </a:solidFill>
        <a:ln>
          <a:noFill/>
        </a:ln>
      </dgm:spPr>
      <dgm:t>
        <a:bodyPr/>
        <a:lstStyle/>
        <a:p>
          <a:r>
            <a:rPr lang="zh-CN" altLang="en-US" sz="1050" dirty="0" smtClean="0">
              <a:latin typeface="微软雅黑" pitchFamily="34" charset="-122"/>
              <a:ea typeface="微软雅黑" pitchFamily="34" charset="-122"/>
              <a:cs typeface="Open Sans" pitchFamily="34" charset="0"/>
            </a:rPr>
            <a:t>点击这里添加标题</a:t>
          </a:r>
          <a:endParaRPr lang="en-US" sz="1050" b="1" dirty="0">
            <a:solidFill>
              <a:schemeClr val="bg1"/>
            </a:solidFill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/>
        </a:p>
      </dgm:t>
    </dgm:pt>
    <dgm:pt modelId="{329F22C9-55CE-4923-A3AD-2FFA227599C0}" type="pres">
      <dgm:prSet presAssocID="{ABB6AAD5-BB22-443A-B98E-11707CBE16C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72017F4-5903-43E5-A816-F3AC98CFF3B1}" type="pres">
      <dgm:prSet presAssocID="{ABB6AAD5-BB22-443A-B98E-11707CBE16C9}" presName="tSp" presStyleCnt="0"/>
      <dgm:spPr/>
    </dgm:pt>
    <dgm:pt modelId="{D9FC563C-D769-4101-9655-D8B5A1C6252F}" type="pres">
      <dgm:prSet presAssocID="{ABB6AAD5-BB22-443A-B98E-11707CBE16C9}" presName="bSp" presStyleCnt="0"/>
      <dgm:spPr/>
    </dgm:pt>
    <dgm:pt modelId="{ED6524A3-5A32-48CD-B667-DFB44CF40773}" type="pres">
      <dgm:prSet presAssocID="{ABB6AAD5-BB22-443A-B98E-11707CBE16C9}" presName="process" presStyleCnt="0"/>
      <dgm:spPr/>
    </dgm:pt>
    <dgm:pt modelId="{D2991228-8CF8-4943-9450-6060DB6B2D0D}" type="pres">
      <dgm:prSet presAssocID="{62F3A35F-EA2B-462C-89DA-224952DBD84B}" presName="composite1" presStyleCnt="0"/>
      <dgm:spPr/>
    </dgm:pt>
    <dgm:pt modelId="{0A6DDAA2-A8F8-4C83-A2A4-E718221F4F47}" type="pres">
      <dgm:prSet presAssocID="{62F3A35F-EA2B-462C-89DA-224952DBD84B}" presName="dummyNode1" presStyleLbl="node1" presStyleIdx="0" presStyleCnt="4"/>
      <dgm:spPr/>
    </dgm:pt>
    <dgm:pt modelId="{5CD9D2C4-CA47-4E2F-9386-15BF2C5BFCE9}" type="pres">
      <dgm:prSet presAssocID="{62F3A35F-EA2B-462C-89DA-224952DBD84B}" presName="childNode1" presStyleLbl="bgAcc1" presStyleIdx="0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0AA0795C-3E61-4B6C-BFBF-9678D7606329}" type="pres">
      <dgm:prSet presAssocID="{62F3A35F-EA2B-462C-89DA-224952DBD84B}" presName="childNode1tx" presStyleLbl="bgAcc1" presStyleIdx="0" presStyleCnt="4">
        <dgm:presLayoutVars>
          <dgm:bulletEnabled val="1"/>
        </dgm:presLayoutVars>
      </dgm:prSet>
      <dgm:spPr/>
    </dgm:pt>
    <dgm:pt modelId="{3B837679-D346-4EBB-AB0C-EE653ACF3C6C}" type="pres">
      <dgm:prSet presAssocID="{62F3A35F-EA2B-462C-89DA-224952DBD84B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312213-4838-4C30-A681-20C663B3ED12}" type="pres">
      <dgm:prSet presAssocID="{62F3A35F-EA2B-462C-89DA-224952DBD84B}" presName="connSite1" presStyleCnt="0"/>
      <dgm:spPr/>
    </dgm:pt>
    <dgm:pt modelId="{1FE64DFD-23AF-4F50-BCBC-C27132FB3B0D}" type="pres">
      <dgm:prSet presAssocID="{12A631F8-73E8-4437-A632-1DA4C96C2081}" presName="Name9" presStyleLbl="sibTrans2D1" presStyleIdx="0" presStyleCnt="3"/>
      <dgm:spPr/>
      <dgm:t>
        <a:bodyPr/>
        <a:lstStyle/>
        <a:p>
          <a:endParaRPr lang="en-US"/>
        </a:p>
      </dgm:t>
    </dgm:pt>
    <dgm:pt modelId="{3E192D9B-A9E7-40C2-8A43-829922D5ACBF}" type="pres">
      <dgm:prSet presAssocID="{37FDA6AE-027B-4120-90CE-09301A415796}" presName="composite2" presStyleCnt="0"/>
      <dgm:spPr/>
    </dgm:pt>
    <dgm:pt modelId="{C4A7D10B-4C13-456F-9E6C-9F9985127CE1}" type="pres">
      <dgm:prSet presAssocID="{37FDA6AE-027B-4120-90CE-09301A415796}" presName="dummyNode2" presStyleLbl="node1" presStyleIdx="0" presStyleCnt="4"/>
      <dgm:spPr/>
    </dgm:pt>
    <dgm:pt modelId="{B651F1CF-D429-4713-ABB8-9F7461E4F7F5}" type="pres">
      <dgm:prSet presAssocID="{37FDA6AE-027B-4120-90CE-09301A415796}" presName="childNode2" presStyleLbl="bgAcc1" presStyleIdx="1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935188BB-FF57-4D09-84D9-19ECEEFAA612}" type="pres">
      <dgm:prSet presAssocID="{37FDA6AE-027B-4120-90CE-09301A415796}" presName="childNode2tx" presStyleLbl="bgAcc1" presStyleIdx="1" presStyleCnt="4">
        <dgm:presLayoutVars>
          <dgm:bulletEnabled val="1"/>
        </dgm:presLayoutVars>
      </dgm:prSet>
      <dgm:spPr/>
    </dgm:pt>
    <dgm:pt modelId="{D1957E8D-52E6-47CA-9E1F-B3BE7EB3E09B}" type="pres">
      <dgm:prSet presAssocID="{37FDA6AE-027B-4120-90CE-09301A415796}" presName="parentNode2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ED883-7DB5-4B78-B4E7-386BDE96A531}" type="pres">
      <dgm:prSet presAssocID="{37FDA6AE-027B-4120-90CE-09301A415796}" presName="connSite2" presStyleCnt="0"/>
      <dgm:spPr/>
    </dgm:pt>
    <dgm:pt modelId="{BF198A36-C0C4-4E90-AC13-6C982ACE8400}" type="pres">
      <dgm:prSet presAssocID="{AACFA7FC-124D-47F0-AAB7-D837F03A13D6}" presName="Name18" presStyleLbl="sibTrans2D1" presStyleIdx="1" presStyleCnt="3"/>
      <dgm:spPr/>
      <dgm:t>
        <a:bodyPr/>
        <a:lstStyle/>
        <a:p>
          <a:endParaRPr lang="en-US"/>
        </a:p>
      </dgm:t>
    </dgm:pt>
    <dgm:pt modelId="{D6723E67-A432-4FEE-AC6B-8E6B17DEE5B7}" type="pres">
      <dgm:prSet presAssocID="{8C92A023-B595-4B7E-9FD1-86305B47363F}" presName="composite1" presStyleCnt="0"/>
      <dgm:spPr/>
    </dgm:pt>
    <dgm:pt modelId="{47D1E680-C156-4E6D-86C6-95E9E423BCC9}" type="pres">
      <dgm:prSet presAssocID="{8C92A023-B595-4B7E-9FD1-86305B47363F}" presName="dummyNode1" presStyleLbl="node1" presStyleIdx="1" presStyleCnt="4"/>
      <dgm:spPr/>
    </dgm:pt>
    <dgm:pt modelId="{C26DB7B9-FAD6-48DB-954D-A5E46F77BD6D}" type="pres">
      <dgm:prSet presAssocID="{8C92A023-B595-4B7E-9FD1-86305B47363F}" presName="childNode1" presStyleLbl="bgAcc1" presStyleIdx="2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313EE525-068F-4B0D-B80F-E3D1A721A503}" type="pres">
      <dgm:prSet presAssocID="{8C92A023-B595-4B7E-9FD1-86305B47363F}" presName="childNode1tx" presStyleLbl="bgAcc1" presStyleIdx="2" presStyleCnt="4">
        <dgm:presLayoutVars>
          <dgm:bulletEnabled val="1"/>
        </dgm:presLayoutVars>
      </dgm:prSet>
      <dgm:spPr/>
    </dgm:pt>
    <dgm:pt modelId="{47A26F57-A010-4072-9EBD-86BD6484D91B}" type="pres">
      <dgm:prSet presAssocID="{8C92A023-B595-4B7E-9FD1-86305B47363F}" presName="parentNode1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206F52-42E7-4248-B79E-9B1077913B20}" type="pres">
      <dgm:prSet presAssocID="{8C92A023-B595-4B7E-9FD1-86305B47363F}" presName="connSite1" presStyleCnt="0"/>
      <dgm:spPr/>
    </dgm:pt>
    <dgm:pt modelId="{2467359E-7225-4CFB-BBD2-900CCD5D7BDE}" type="pres">
      <dgm:prSet presAssocID="{45610BF7-B096-4636-A867-71803911F6BC}" presName="Name9" presStyleLbl="sibTrans2D1" presStyleIdx="2" presStyleCnt="3"/>
      <dgm:spPr/>
      <dgm:t>
        <a:bodyPr/>
        <a:lstStyle/>
        <a:p>
          <a:endParaRPr lang="en-US"/>
        </a:p>
      </dgm:t>
    </dgm:pt>
    <dgm:pt modelId="{0F447C47-A4FF-407A-BC1F-16AC042D6327}" type="pres">
      <dgm:prSet presAssocID="{839B389E-0F3A-4E44-B6E2-13F1399C142F}" presName="composite2" presStyleCnt="0"/>
      <dgm:spPr/>
    </dgm:pt>
    <dgm:pt modelId="{21F77DA2-0E77-43BA-AFE7-885029D8FC3B}" type="pres">
      <dgm:prSet presAssocID="{839B389E-0F3A-4E44-B6E2-13F1399C142F}" presName="dummyNode2" presStyleLbl="node1" presStyleIdx="2" presStyleCnt="4"/>
      <dgm:spPr/>
    </dgm:pt>
    <dgm:pt modelId="{939DFC11-B217-40F1-B0EE-ADA1D5FE8FDC}" type="pres">
      <dgm:prSet presAssocID="{839B389E-0F3A-4E44-B6E2-13F1399C142F}" presName="childNode2" presStyleLbl="bgAcc1" presStyleIdx="3" presStyleCnt="4">
        <dgm:presLayoutVars>
          <dgm:bulletEnabled val="1"/>
        </dgm:presLayoutVars>
      </dgm:prSet>
      <dgm:spPr>
        <a:noFill/>
        <a:ln>
          <a:solidFill>
            <a:srgbClr val="E83650"/>
          </a:solidFill>
        </a:ln>
      </dgm:spPr>
      <dgm:t>
        <a:bodyPr/>
        <a:lstStyle/>
        <a:p>
          <a:endParaRPr lang="en-US"/>
        </a:p>
      </dgm:t>
    </dgm:pt>
    <dgm:pt modelId="{999DAA6F-B9C3-4EA2-A461-724C3FC87C73}" type="pres">
      <dgm:prSet presAssocID="{839B389E-0F3A-4E44-B6E2-13F1399C142F}" presName="childNode2tx" presStyleLbl="bgAcc1" presStyleIdx="3" presStyleCnt="4">
        <dgm:presLayoutVars>
          <dgm:bulletEnabled val="1"/>
        </dgm:presLayoutVars>
      </dgm:prSet>
      <dgm:spPr/>
    </dgm:pt>
    <dgm:pt modelId="{A9F63716-280D-4A8A-8AF8-9D84FEF36D8F}" type="pres">
      <dgm:prSet presAssocID="{839B389E-0F3A-4E44-B6E2-13F1399C142F}" presName="parentNode2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AE0843-F8C6-41B9-81A8-7C72B81CAA10}" type="pres">
      <dgm:prSet presAssocID="{839B389E-0F3A-4E44-B6E2-13F1399C142F}" presName="connSite2" presStyleCnt="0"/>
      <dgm:spPr/>
    </dgm:pt>
  </dgm:ptLst>
  <dgm:cxnLst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E983CA4D-6B82-484B-93E1-8F1826BEB9EC}" type="presOf" srcId="{12A631F8-73E8-4437-A632-1DA4C96C2081}" destId="{1FE64DFD-23AF-4F50-BCBC-C27132FB3B0D}" srcOrd="0" destOrd="0" presId="urn:microsoft.com/office/officeart/2005/8/layout/hProcess4"/>
    <dgm:cxn modelId="{C1076DD5-144F-4F1D-A7BD-7FC906BA182E}" type="presOf" srcId="{ABB6AAD5-BB22-443A-B98E-11707CBE16C9}" destId="{329F22C9-55CE-4923-A3AD-2FFA227599C0}" srcOrd="0" destOrd="0" presId="urn:microsoft.com/office/officeart/2005/8/layout/hProcess4"/>
    <dgm:cxn modelId="{7303C22B-FB57-4F8D-8076-0C5057DE1E78}" type="presOf" srcId="{AACFA7FC-124D-47F0-AAB7-D837F03A13D6}" destId="{BF198A36-C0C4-4E90-AC13-6C982ACE8400}" srcOrd="0" destOrd="0" presId="urn:microsoft.com/office/officeart/2005/8/layout/hProcess4"/>
    <dgm:cxn modelId="{019614C0-A3E6-40F1-863F-83CDBB2BFE68}" type="presOf" srcId="{37FDA6AE-027B-4120-90CE-09301A415796}" destId="{D1957E8D-52E6-47CA-9E1F-B3BE7EB3E09B}" srcOrd="0" destOrd="0" presId="urn:microsoft.com/office/officeart/2005/8/layout/hProcess4"/>
    <dgm:cxn modelId="{10DF59E3-FC91-4D50-A041-FF436587C9CA}" type="presOf" srcId="{45610BF7-B096-4636-A867-71803911F6BC}" destId="{2467359E-7225-4CFB-BBD2-900CCD5D7BDE}" srcOrd="0" destOrd="0" presId="urn:microsoft.com/office/officeart/2005/8/layout/hProcess4"/>
    <dgm:cxn modelId="{D8A1AD0E-B531-46FE-A759-8BB31EEF3655}" type="presOf" srcId="{8C92A023-B595-4B7E-9FD1-86305B47363F}" destId="{47A26F57-A010-4072-9EBD-86BD6484D91B}" srcOrd="0" destOrd="0" presId="urn:microsoft.com/office/officeart/2005/8/layout/hProcess4"/>
    <dgm:cxn modelId="{2D58BF97-431E-4BA7-94CF-97ED2CB1D827}" type="presOf" srcId="{62F3A35F-EA2B-462C-89DA-224952DBD84B}" destId="{3B837679-D346-4EBB-AB0C-EE653ACF3C6C}" srcOrd="0" destOrd="0" presId="urn:microsoft.com/office/officeart/2005/8/layout/hProcess4"/>
    <dgm:cxn modelId="{9E2138E3-C947-4562-8AAF-DEA98BB107FF}" type="presOf" srcId="{839B389E-0F3A-4E44-B6E2-13F1399C142F}" destId="{A9F63716-280D-4A8A-8AF8-9D84FEF36D8F}" srcOrd="0" destOrd="0" presId="urn:microsoft.com/office/officeart/2005/8/layout/hProcess4"/>
    <dgm:cxn modelId="{5F4720F9-A30C-4006-AA62-CC7408EE48B9}" type="presParOf" srcId="{329F22C9-55CE-4923-A3AD-2FFA227599C0}" destId="{872017F4-5903-43E5-A816-F3AC98CFF3B1}" srcOrd="0" destOrd="0" presId="urn:microsoft.com/office/officeart/2005/8/layout/hProcess4"/>
    <dgm:cxn modelId="{75AFE9C0-DFC7-465B-80DA-A1C3CF6693CC}" type="presParOf" srcId="{329F22C9-55CE-4923-A3AD-2FFA227599C0}" destId="{D9FC563C-D769-4101-9655-D8B5A1C6252F}" srcOrd="1" destOrd="0" presId="urn:microsoft.com/office/officeart/2005/8/layout/hProcess4"/>
    <dgm:cxn modelId="{DF9CD424-5459-41A6-A905-BD623037F950}" type="presParOf" srcId="{329F22C9-55CE-4923-A3AD-2FFA227599C0}" destId="{ED6524A3-5A32-48CD-B667-DFB44CF40773}" srcOrd="2" destOrd="0" presId="urn:microsoft.com/office/officeart/2005/8/layout/hProcess4"/>
    <dgm:cxn modelId="{4C9F9D58-C50F-400E-B866-C8804AA88324}" type="presParOf" srcId="{ED6524A3-5A32-48CD-B667-DFB44CF40773}" destId="{D2991228-8CF8-4943-9450-6060DB6B2D0D}" srcOrd="0" destOrd="0" presId="urn:microsoft.com/office/officeart/2005/8/layout/hProcess4"/>
    <dgm:cxn modelId="{C72035DE-4FA2-43EE-8686-B803A96DD790}" type="presParOf" srcId="{D2991228-8CF8-4943-9450-6060DB6B2D0D}" destId="{0A6DDAA2-A8F8-4C83-A2A4-E718221F4F47}" srcOrd="0" destOrd="0" presId="urn:microsoft.com/office/officeart/2005/8/layout/hProcess4"/>
    <dgm:cxn modelId="{6A73F083-3979-47BE-BC26-B9204FD7334F}" type="presParOf" srcId="{D2991228-8CF8-4943-9450-6060DB6B2D0D}" destId="{5CD9D2C4-CA47-4E2F-9386-15BF2C5BFCE9}" srcOrd="1" destOrd="0" presId="urn:microsoft.com/office/officeart/2005/8/layout/hProcess4"/>
    <dgm:cxn modelId="{2D841229-A02E-4C91-B82D-BECBE2C272FE}" type="presParOf" srcId="{D2991228-8CF8-4943-9450-6060DB6B2D0D}" destId="{0AA0795C-3E61-4B6C-BFBF-9678D7606329}" srcOrd="2" destOrd="0" presId="urn:microsoft.com/office/officeart/2005/8/layout/hProcess4"/>
    <dgm:cxn modelId="{DA7B5C4E-FF41-4E80-B560-6EAA63593C05}" type="presParOf" srcId="{D2991228-8CF8-4943-9450-6060DB6B2D0D}" destId="{3B837679-D346-4EBB-AB0C-EE653ACF3C6C}" srcOrd="3" destOrd="0" presId="urn:microsoft.com/office/officeart/2005/8/layout/hProcess4"/>
    <dgm:cxn modelId="{63C97CBC-D0E8-4E61-AABE-2084400C7031}" type="presParOf" srcId="{D2991228-8CF8-4943-9450-6060DB6B2D0D}" destId="{89312213-4838-4C30-A681-20C663B3ED12}" srcOrd="4" destOrd="0" presId="urn:microsoft.com/office/officeart/2005/8/layout/hProcess4"/>
    <dgm:cxn modelId="{E80F6335-43F8-40BC-B606-B14C1CF53FA7}" type="presParOf" srcId="{ED6524A3-5A32-48CD-B667-DFB44CF40773}" destId="{1FE64DFD-23AF-4F50-BCBC-C27132FB3B0D}" srcOrd="1" destOrd="0" presId="urn:microsoft.com/office/officeart/2005/8/layout/hProcess4"/>
    <dgm:cxn modelId="{ACB8A7A1-A1D9-4E1D-B402-43988F06ECFB}" type="presParOf" srcId="{ED6524A3-5A32-48CD-B667-DFB44CF40773}" destId="{3E192D9B-A9E7-40C2-8A43-829922D5ACBF}" srcOrd="2" destOrd="0" presId="urn:microsoft.com/office/officeart/2005/8/layout/hProcess4"/>
    <dgm:cxn modelId="{76B695DB-BF78-4FF8-B1C3-AC5BD761BE93}" type="presParOf" srcId="{3E192D9B-A9E7-40C2-8A43-829922D5ACBF}" destId="{C4A7D10B-4C13-456F-9E6C-9F9985127CE1}" srcOrd="0" destOrd="0" presId="urn:microsoft.com/office/officeart/2005/8/layout/hProcess4"/>
    <dgm:cxn modelId="{1BEA9538-39D9-4DD7-B016-E4AFEC437C0F}" type="presParOf" srcId="{3E192D9B-A9E7-40C2-8A43-829922D5ACBF}" destId="{B651F1CF-D429-4713-ABB8-9F7461E4F7F5}" srcOrd="1" destOrd="0" presId="urn:microsoft.com/office/officeart/2005/8/layout/hProcess4"/>
    <dgm:cxn modelId="{3B39A757-ABD0-4EDC-A3FA-171F94F160ED}" type="presParOf" srcId="{3E192D9B-A9E7-40C2-8A43-829922D5ACBF}" destId="{935188BB-FF57-4D09-84D9-19ECEEFAA612}" srcOrd="2" destOrd="0" presId="urn:microsoft.com/office/officeart/2005/8/layout/hProcess4"/>
    <dgm:cxn modelId="{FC6A237F-A50F-4CFD-9B63-9460F4648F6F}" type="presParOf" srcId="{3E192D9B-A9E7-40C2-8A43-829922D5ACBF}" destId="{D1957E8D-52E6-47CA-9E1F-B3BE7EB3E09B}" srcOrd="3" destOrd="0" presId="urn:microsoft.com/office/officeart/2005/8/layout/hProcess4"/>
    <dgm:cxn modelId="{AFFDE78E-F288-4106-B0B5-C3EAE5CD77B5}" type="presParOf" srcId="{3E192D9B-A9E7-40C2-8A43-829922D5ACBF}" destId="{99CED883-7DB5-4B78-B4E7-386BDE96A531}" srcOrd="4" destOrd="0" presId="urn:microsoft.com/office/officeart/2005/8/layout/hProcess4"/>
    <dgm:cxn modelId="{F4B4D805-1CB1-4E0C-A30F-230E4BFE6B8D}" type="presParOf" srcId="{ED6524A3-5A32-48CD-B667-DFB44CF40773}" destId="{BF198A36-C0C4-4E90-AC13-6C982ACE8400}" srcOrd="3" destOrd="0" presId="urn:microsoft.com/office/officeart/2005/8/layout/hProcess4"/>
    <dgm:cxn modelId="{A6853870-F130-4E8D-9DCB-4B8519A65E18}" type="presParOf" srcId="{ED6524A3-5A32-48CD-B667-DFB44CF40773}" destId="{D6723E67-A432-4FEE-AC6B-8E6B17DEE5B7}" srcOrd="4" destOrd="0" presId="urn:microsoft.com/office/officeart/2005/8/layout/hProcess4"/>
    <dgm:cxn modelId="{FB1C0325-296B-4335-87CE-00A610269E37}" type="presParOf" srcId="{D6723E67-A432-4FEE-AC6B-8E6B17DEE5B7}" destId="{47D1E680-C156-4E6D-86C6-95E9E423BCC9}" srcOrd="0" destOrd="0" presId="urn:microsoft.com/office/officeart/2005/8/layout/hProcess4"/>
    <dgm:cxn modelId="{3C3F4F89-DA28-40F9-A5C1-B3FE747584AD}" type="presParOf" srcId="{D6723E67-A432-4FEE-AC6B-8E6B17DEE5B7}" destId="{C26DB7B9-FAD6-48DB-954D-A5E46F77BD6D}" srcOrd="1" destOrd="0" presId="urn:microsoft.com/office/officeart/2005/8/layout/hProcess4"/>
    <dgm:cxn modelId="{B9F355F2-677E-4976-9517-42B7BE081329}" type="presParOf" srcId="{D6723E67-A432-4FEE-AC6B-8E6B17DEE5B7}" destId="{313EE525-068F-4B0D-B80F-E3D1A721A503}" srcOrd="2" destOrd="0" presId="urn:microsoft.com/office/officeart/2005/8/layout/hProcess4"/>
    <dgm:cxn modelId="{80D1F75C-B3BE-4BAB-BACA-A32005FA8F9A}" type="presParOf" srcId="{D6723E67-A432-4FEE-AC6B-8E6B17DEE5B7}" destId="{47A26F57-A010-4072-9EBD-86BD6484D91B}" srcOrd="3" destOrd="0" presId="urn:microsoft.com/office/officeart/2005/8/layout/hProcess4"/>
    <dgm:cxn modelId="{98EEE49E-844E-49DD-877C-247AD052757A}" type="presParOf" srcId="{D6723E67-A432-4FEE-AC6B-8E6B17DEE5B7}" destId="{48206F52-42E7-4248-B79E-9B1077913B20}" srcOrd="4" destOrd="0" presId="urn:microsoft.com/office/officeart/2005/8/layout/hProcess4"/>
    <dgm:cxn modelId="{AF2062BA-075C-4BCA-B076-ADC50BD92839}" type="presParOf" srcId="{ED6524A3-5A32-48CD-B667-DFB44CF40773}" destId="{2467359E-7225-4CFB-BBD2-900CCD5D7BDE}" srcOrd="5" destOrd="0" presId="urn:microsoft.com/office/officeart/2005/8/layout/hProcess4"/>
    <dgm:cxn modelId="{263D21D6-6F71-4404-AED7-AEED677C37F3}" type="presParOf" srcId="{ED6524A3-5A32-48CD-B667-DFB44CF40773}" destId="{0F447C47-A4FF-407A-BC1F-16AC042D6327}" srcOrd="6" destOrd="0" presId="urn:microsoft.com/office/officeart/2005/8/layout/hProcess4"/>
    <dgm:cxn modelId="{82BD4707-9DBA-4C3B-9C5E-4AD7DE5B2BCA}" type="presParOf" srcId="{0F447C47-A4FF-407A-BC1F-16AC042D6327}" destId="{21F77DA2-0E77-43BA-AFE7-885029D8FC3B}" srcOrd="0" destOrd="0" presId="urn:microsoft.com/office/officeart/2005/8/layout/hProcess4"/>
    <dgm:cxn modelId="{92768343-F6BE-4E0C-8A6C-711C685F3C0E}" type="presParOf" srcId="{0F447C47-A4FF-407A-BC1F-16AC042D6327}" destId="{939DFC11-B217-40F1-B0EE-ADA1D5FE8FDC}" srcOrd="1" destOrd="0" presId="urn:microsoft.com/office/officeart/2005/8/layout/hProcess4"/>
    <dgm:cxn modelId="{E1B76E31-94ED-4135-BA58-BF39572F0A52}" type="presParOf" srcId="{0F447C47-A4FF-407A-BC1F-16AC042D6327}" destId="{999DAA6F-B9C3-4EA2-A461-724C3FC87C73}" srcOrd="2" destOrd="0" presId="urn:microsoft.com/office/officeart/2005/8/layout/hProcess4"/>
    <dgm:cxn modelId="{FEBEC007-69FD-45B8-B5C6-E903B4FE903A}" type="presParOf" srcId="{0F447C47-A4FF-407A-BC1F-16AC042D6327}" destId="{A9F63716-280D-4A8A-8AF8-9D84FEF36D8F}" srcOrd="3" destOrd="0" presId="urn:microsoft.com/office/officeart/2005/8/layout/hProcess4"/>
    <dgm:cxn modelId="{E9A15506-D7E9-4BE5-AA33-9E3E3231350B}" type="presParOf" srcId="{0F447C47-A4FF-407A-BC1F-16AC042D6327}" destId="{FCAE0843-F8C6-41B9-81A8-7C72B81CAA10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F2476-953B-456A-AF00-D3FEA36E9B95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F8989-4AAA-49DE-A732-3C1E00B219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966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46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953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402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592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372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089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334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098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567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755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330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093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454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0780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0571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4322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3719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258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426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8027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4871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9238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3768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8989-4AAA-49DE-A732-3C1E00B2192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804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4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38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10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236296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810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04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36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6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7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0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91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4B1A0-AAF0-4C28-BF87-8331BEB79B69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4DC06-F462-4FD9-AF96-8C0BABBA2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04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43808" y="1995686"/>
            <a:ext cx="51615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品管圈开题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60232" y="803488"/>
            <a:ext cx="1656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公司 </a:t>
            </a:r>
            <a:r>
              <a:rPr lang="en-US" altLang="zh-CN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rgbClr val="E83650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04248" y="803488"/>
            <a:ext cx="1331634" cy="400109"/>
          </a:xfrm>
          <a:prstGeom prst="rect">
            <a:avLst/>
          </a:prstGeom>
          <a:noFill/>
          <a:ln w="3175"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860032" y="163564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油漆风格</a:t>
            </a:r>
          </a:p>
        </p:txBody>
      </p:sp>
    </p:spTree>
    <p:extLst>
      <p:ext uri="{BB962C8B-B14F-4D97-AF65-F5344CB8AC3E}">
        <p14:creationId xmlns:p14="http://schemas.microsoft.com/office/powerpoint/2010/main" val="14127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23728" y="2216538"/>
            <a:ext cx="4464496" cy="1219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000" dirty="0" smtClean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年终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总结是人们对一年来的工作学习进行回顾和分析，从中找出经验和教训，引出规律性认识，以指导今后工作和实践活动的一种应用文体。年终总结的内容包括一年来的情况概述、成绩和经验、存在的问题和教训、今后努力的方向。年终总结可以大体分为：单位总结、个人总结、综合性总结、专题总结等。</a:t>
            </a:r>
          </a:p>
        </p:txBody>
      </p:sp>
      <p:sp>
        <p:nvSpPr>
          <p:cNvPr id="5" name="矩形 4"/>
          <p:cNvSpPr/>
          <p:nvPr/>
        </p:nvSpPr>
        <p:spPr>
          <a:xfrm>
            <a:off x="2195736" y="1563638"/>
            <a:ext cx="9362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Steelfish" pitchFamily="2" charset="0"/>
                <a:ea typeface="微软雅黑" pitchFamily="34" charset="-122"/>
              </a:rPr>
              <a:t>前言</a:t>
            </a:r>
            <a:endParaRPr lang="zh-CN" altLang="en-US" sz="2800" dirty="0">
              <a:latin typeface="Steelfish" pitchFamily="2" charset="0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267744" y="2139702"/>
            <a:ext cx="42484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3059832" y="1554927"/>
            <a:ext cx="16685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latin typeface="Steelfish" pitchFamily="2" charset="0"/>
                <a:ea typeface="微软雅黑" pitchFamily="34" charset="-122"/>
              </a:rPr>
              <a:t>PREFACE</a:t>
            </a:r>
            <a:endParaRPr lang="zh-CN" altLang="en-US" sz="3200" dirty="0">
              <a:latin typeface="Steelfish" pitchFamily="2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761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412322" y="1214320"/>
            <a:ext cx="5046236" cy="1856441"/>
          </a:xfrm>
          <a:prstGeom prst="rect">
            <a:avLst/>
          </a:prstGeom>
        </p:spPr>
      </p:pic>
      <p:sp>
        <p:nvSpPr>
          <p:cNvPr id="7" name="标题层"/>
          <p:cNvSpPr txBox="1"/>
          <p:nvPr/>
        </p:nvSpPr>
        <p:spPr bwMode="auto">
          <a:xfrm>
            <a:off x="4612839" y="1544180"/>
            <a:ext cx="1626438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月度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工作概述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标题层"/>
          <p:cNvSpPr txBox="1"/>
          <p:nvPr/>
        </p:nvSpPr>
        <p:spPr bwMode="auto">
          <a:xfrm>
            <a:off x="4612839" y="2214127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612839" y="2851261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工作存在不足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标题层"/>
          <p:cNvSpPr txBox="1"/>
          <p:nvPr/>
        </p:nvSpPr>
        <p:spPr bwMode="auto">
          <a:xfrm>
            <a:off x="4612839" y="3488396"/>
            <a:ext cx="1698446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季度工作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计划</a:t>
            </a:r>
            <a:endParaRPr lang="zh-CN" altLang="en-US" sz="1600" b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12839" y="1530514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839" y="2170550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12839" y="2818838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12839" y="3473133"/>
            <a:ext cx="2202502" cy="352220"/>
          </a:xfrm>
          <a:prstGeom prst="rect">
            <a:avLst/>
          </a:prstGeom>
          <a:noFill/>
          <a:ln w="3175">
            <a:solidFill>
              <a:srgbClr val="E836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025652" y="1487974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1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025652" y="2128010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2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025652" y="2787414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3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025652" y="3430593"/>
            <a:ext cx="437301" cy="437301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Steelfish" pitchFamily="2" charset="0"/>
                <a:ea typeface="微软雅黑" pitchFamily="34" charset="-122"/>
              </a:rPr>
              <a:t>4</a:t>
            </a:r>
            <a:endParaRPr lang="zh-CN" altLang="en-US" sz="2400" dirty="0"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21" name="MH_Others_1"/>
          <p:cNvSpPr txBox="1"/>
          <p:nvPr>
            <p:custDataLst>
              <p:tags r:id="rId1"/>
            </p:custDataLst>
          </p:nvPr>
        </p:nvSpPr>
        <p:spPr>
          <a:xfrm>
            <a:off x="1834743" y="2061885"/>
            <a:ext cx="767178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目</a:t>
            </a:r>
            <a:endParaRPr lang="en-US" altLang="zh-CN" sz="5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anose="020B0604020202020204" pitchFamily="34" charset="0"/>
              </a:rPr>
              <a:t>录</a:t>
            </a:r>
            <a:endParaRPr lang="zh-CN" altLang="en-US" sz="5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 txBox="1"/>
          <p:nvPr>
            <p:custDataLst>
              <p:tags r:id="rId2"/>
            </p:custDataLst>
          </p:nvPr>
        </p:nvSpPr>
        <p:spPr>
          <a:xfrm>
            <a:off x="1671080" y="1687909"/>
            <a:ext cx="1094505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en-US" altLang="zh-CN" sz="2000" b="0" dirty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0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01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度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工作概述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137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558577" y="2357933"/>
            <a:ext cx="5922169" cy="1764507"/>
            <a:chOff x="1442467" y="2295202"/>
            <a:chExt cx="5922169" cy="1764507"/>
          </a:xfrm>
        </p:grpSpPr>
        <p:cxnSp>
          <p:nvCxnSpPr>
            <p:cNvPr id="39" name="Straight Connector 6"/>
            <p:cNvCxnSpPr/>
            <p:nvPr/>
          </p:nvCxnSpPr>
          <p:spPr>
            <a:xfrm>
              <a:off x="1442467" y="3176265"/>
              <a:ext cx="520304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Arc 8"/>
            <p:cNvSpPr/>
            <p:nvPr/>
          </p:nvSpPr>
          <p:spPr>
            <a:xfrm>
              <a:off x="1955627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1" name="Arc 19"/>
            <p:cNvSpPr/>
            <p:nvPr/>
          </p:nvSpPr>
          <p:spPr>
            <a:xfrm>
              <a:off x="1955627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42" name="Straight Connector 20"/>
            <p:cNvCxnSpPr/>
            <p:nvPr/>
          </p:nvCxnSpPr>
          <p:spPr>
            <a:xfrm>
              <a:off x="2314004" y="2295202"/>
              <a:ext cx="0" cy="547688"/>
            </a:xfrm>
            <a:prstGeom prst="line">
              <a:avLst/>
            </a:prstGeom>
            <a:ln w="38100">
              <a:solidFill>
                <a:srgbClr val="E83650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"/>
            <p:cNvCxnSpPr/>
            <p:nvPr/>
          </p:nvCxnSpPr>
          <p:spPr>
            <a:xfrm>
              <a:off x="2627139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4"/>
            <p:cNvCxnSpPr/>
            <p:nvPr/>
          </p:nvCxnSpPr>
          <p:spPr>
            <a:xfrm>
              <a:off x="3545110" y="3176265"/>
              <a:ext cx="52030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Arc 25"/>
            <p:cNvSpPr/>
            <p:nvPr/>
          </p:nvSpPr>
          <p:spPr>
            <a:xfrm>
              <a:off x="4058270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48" name="Straight Connector 26"/>
            <p:cNvCxnSpPr/>
            <p:nvPr/>
          </p:nvCxnSpPr>
          <p:spPr>
            <a:xfrm>
              <a:off x="4403552" y="3510830"/>
              <a:ext cx="0" cy="548879"/>
            </a:xfrm>
            <a:prstGeom prst="line">
              <a:avLst/>
            </a:prstGeom>
            <a:ln w="38100">
              <a:solidFill>
                <a:srgbClr val="E8365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8"/>
            <p:cNvSpPr/>
            <p:nvPr/>
          </p:nvSpPr>
          <p:spPr>
            <a:xfrm>
              <a:off x="4058270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51" name="Straight Connector 31"/>
            <p:cNvCxnSpPr/>
            <p:nvPr/>
          </p:nvCxnSpPr>
          <p:spPr>
            <a:xfrm>
              <a:off x="4729783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33"/>
            <p:cNvCxnSpPr/>
            <p:nvPr/>
          </p:nvCxnSpPr>
          <p:spPr>
            <a:xfrm>
              <a:off x="5658471" y="3176265"/>
              <a:ext cx="520303" cy="0"/>
            </a:xfrm>
            <a:prstGeom prst="line">
              <a:avLst/>
            </a:prstGeom>
            <a:ln w="38100">
              <a:solidFill>
                <a:srgbClr val="E836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Arc 34"/>
            <p:cNvSpPr/>
            <p:nvPr/>
          </p:nvSpPr>
          <p:spPr>
            <a:xfrm>
              <a:off x="6171629" y="2833365"/>
              <a:ext cx="685800" cy="6858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E83650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Arc 37"/>
            <p:cNvSpPr/>
            <p:nvPr/>
          </p:nvSpPr>
          <p:spPr>
            <a:xfrm>
              <a:off x="6171629" y="2833365"/>
              <a:ext cx="685800" cy="6858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56" name="Straight Connector 38"/>
            <p:cNvCxnSpPr/>
            <p:nvPr/>
          </p:nvCxnSpPr>
          <p:spPr>
            <a:xfrm>
              <a:off x="6530008" y="2295202"/>
              <a:ext cx="0" cy="547688"/>
            </a:xfrm>
            <a:prstGeom prst="line">
              <a:avLst/>
            </a:prstGeom>
            <a:ln w="38100">
              <a:solidFill>
                <a:srgbClr val="E83650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0"/>
            <p:cNvCxnSpPr/>
            <p:nvPr/>
          </p:nvCxnSpPr>
          <p:spPr>
            <a:xfrm>
              <a:off x="6843142" y="3176265"/>
              <a:ext cx="521494" cy="0"/>
            </a:xfrm>
            <a:prstGeom prst="line">
              <a:avLst/>
            </a:prstGeom>
            <a:ln w="38100">
              <a:solidFill>
                <a:srgbClr val="E836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159718" y="1888827"/>
            <a:ext cx="6724650" cy="2699147"/>
            <a:chOff x="1043608" y="1826096"/>
            <a:chExt cx="6724650" cy="2699147"/>
          </a:xfrm>
        </p:grpSpPr>
        <p:sp>
          <p:nvSpPr>
            <p:cNvPr id="38" name="Oval 2"/>
            <p:cNvSpPr/>
            <p:nvPr/>
          </p:nvSpPr>
          <p:spPr>
            <a:xfrm>
              <a:off x="1043608" y="2976240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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3" name="Oval 21"/>
            <p:cNvSpPr/>
            <p:nvPr/>
          </p:nvSpPr>
          <p:spPr>
            <a:xfrm>
              <a:off x="2115170" y="1826096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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5" name="Oval 23"/>
            <p:cNvSpPr/>
            <p:nvPr/>
          </p:nvSpPr>
          <p:spPr>
            <a:xfrm>
              <a:off x="3154586" y="2979812"/>
              <a:ext cx="398860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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49" name="Oval 27"/>
            <p:cNvSpPr/>
            <p:nvPr/>
          </p:nvSpPr>
          <p:spPr>
            <a:xfrm>
              <a:off x="4201145" y="4126384"/>
              <a:ext cx="39885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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2" name="Oval 32"/>
            <p:cNvSpPr/>
            <p:nvPr/>
          </p:nvSpPr>
          <p:spPr>
            <a:xfrm>
              <a:off x="5257230" y="2979812"/>
              <a:ext cx="397669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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7" name="Oval 39"/>
            <p:cNvSpPr/>
            <p:nvPr/>
          </p:nvSpPr>
          <p:spPr>
            <a:xfrm>
              <a:off x="6331173" y="1826096"/>
              <a:ext cx="397669" cy="398859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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  <p:sp>
          <p:nvSpPr>
            <p:cNvPr id="59" name="Oval 41"/>
            <p:cNvSpPr/>
            <p:nvPr/>
          </p:nvSpPr>
          <p:spPr>
            <a:xfrm>
              <a:off x="7369398" y="2979812"/>
              <a:ext cx="398860" cy="398860"/>
            </a:xfrm>
            <a:prstGeom prst="ellipse">
              <a:avLst/>
            </a:prstGeom>
            <a:solidFill>
              <a:srgbClr val="E836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hangingPunct="1"/>
              <a:r>
                <a:rPr lang="en-US" altLang="zh-CN">
                  <a:solidFill>
                    <a:srgbClr val="F2F2F2"/>
                  </a:solidFill>
                  <a:latin typeface="FontAwesome" pitchFamily="2" charset="0"/>
                </a:rPr>
                <a:t></a:t>
              </a:r>
              <a:endParaRPr lang="en-US" altLang="zh-CN">
                <a:solidFill>
                  <a:srgbClr val="F2F2F2"/>
                </a:solidFill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114326" y="3066529"/>
            <a:ext cx="619400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2016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225304" y="3066529"/>
            <a:ext cx="619400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2019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313932" y="3066529"/>
            <a:ext cx="645048" cy="31547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20XX</a:t>
            </a:r>
            <a:endParaRPr 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Arc 50"/>
          <p:cNvSpPr/>
          <p:nvPr/>
        </p:nvSpPr>
        <p:spPr>
          <a:xfrm>
            <a:off x="2186037" y="1842393"/>
            <a:ext cx="488156" cy="488156"/>
          </a:xfrm>
          <a:prstGeom prst="arc">
            <a:avLst>
              <a:gd name="adj1" fmla="val 12770549"/>
              <a:gd name="adj2" fmla="val 2991777"/>
            </a:avLst>
          </a:prstGeom>
          <a:ln w="25400">
            <a:solidFill>
              <a:srgbClr val="E83650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7" name="Arc 51"/>
          <p:cNvSpPr/>
          <p:nvPr/>
        </p:nvSpPr>
        <p:spPr>
          <a:xfrm>
            <a:off x="6400849" y="1845965"/>
            <a:ext cx="489347" cy="488156"/>
          </a:xfrm>
          <a:prstGeom prst="arc">
            <a:avLst>
              <a:gd name="adj1" fmla="val 12770549"/>
              <a:gd name="adj2" fmla="val 2991777"/>
            </a:avLst>
          </a:prstGeom>
          <a:ln w="25400">
            <a:solidFill>
              <a:srgbClr val="E83650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8" name="Text Box 10"/>
          <p:cNvSpPr txBox="1">
            <a:spLocks noChangeArrowheads="1"/>
          </p:cNvSpPr>
          <p:nvPr/>
        </p:nvSpPr>
        <p:spPr bwMode="auto">
          <a:xfrm>
            <a:off x="3326309" y="2090043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71" name="Text Box 10"/>
          <p:cNvSpPr txBox="1">
            <a:spLocks noChangeArrowheads="1"/>
          </p:cNvSpPr>
          <p:nvPr/>
        </p:nvSpPr>
        <p:spPr bwMode="auto">
          <a:xfrm>
            <a:off x="1257160" y="3945468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72" name="Text Box 10"/>
          <p:cNvSpPr txBox="1">
            <a:spLocks noChangeArrowheads="1"/>
          </p:cNvSpPr>
          <p:nvPr/>
        </p:nvSpPr>
        <p:spPr bwMode="auto">
          <a:xfrm>
            <a:off x="5436096" y="3945468"/>
            <a:ext cx="244827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0" grpId="0"/>
      <p:bldP spid="61" grpId="0"/>
      <p:bldP spid="62" grpId="0"/>
      <p:bldP spid="66" grpId="0" animBg="1"/>
      <p:bldP spid="67" grpId="0" animBg="1"/>
      <p:bldP spid="68" grpId="0"/>
      <p:bldP spid="71" grpId="0"/>
      <p:bldP spid="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Arc 9"/>
          <p:cNvSpPr/>
          <p:nvPr/>
        </p:nvSpPr>
        <p:spPr>
          <a:xfrm>
            <a:off x="5297189" y="2009150"/>
            <a:ext cx="2443163" cy="2443163"/>
          </a:xfrm>
          <a:prstGeom prst="arc">
            <a:avLst>
              <a:gd name="adj1" fmla="val 16178588"/>
              <a:gd name="adj2" fmla="val 3649785"/>
            </a:avLst>
          </a:prstGeom>
          <a:ln w="2540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Arc 10"/>
          <p:cNvSpPr/>
          <p:nvPr/>
        </p:nvSpPr>
        <p:spPr>
          <a:xfrm>
            <a:off x="5500787" y="2212748"/>
            <a:ext cx="2035969" cy="2035969"/>
          </a:xfrm>
          <a:prstGeom prst="arc">
            <a:avLst>
              <a:gd name="adj1" fmla="val 16200006"/>
              <a:gd name="adj2" fmla="val 5273743"/>
            </a:avLst>
          </a:prstGeom>
          <a:ln w="254000">
            <a:solidFill>
              <a:srgbClr val="E836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Arc 12"/>
          <p:cNvSpPr/>
          <p:nvPr/>
        </p:nvSpPr>
        <p:spPr>
          <a:xfrm>
            <a:off x="5703193" y="2413963"/>
            <a:ext cx="1631156" cy="1632347"/>
          </a:xfrm>
          <a:prstGeom prst="arc">
            <a:avLst>
              <a:gd name="adj1" fmla="val 16200000"/>
              <a:gd name="adj2" fmla="val 7316301"/>
            </a:avLst>
          </a:prstGeom>
          <a:ln w="2540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rc 13"/>
          <p:cNvSpPr/>
          <p:nvPr/>
        </p:nvSpPr>
        <p:spPr>
          <a:xfrm>
            <a:off x="5904408" y="2616369"/>
            <a:ext cx="1227535" cy="1227535"/>
          </a:xfrm>
          <a:prstGeom prst="arc">
            <a:avLst>
              <a:gd name="adj1" fmla="val 16201532"/>
              <a:gd name="adj2" fmla="val 9499492"/>
            </a:avLst>
          </a:prstGeom>
          <a:ln w="254000">
            <a:solidFill>
              <a:srgbClr val="E836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064191" y="1829167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85%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64191" y="2054076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64191" y="2256482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78%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64191" y="2499742"/>
            <a:ext cx="430246" cy="23852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16" name="Rectangle 18"/>
          <p:cNvSpPr/>
          <p:nvPr/>
        </p:nvSpPr>
        <p:spPr>
          <a:xfrm>
            <a:off x="5790108" y="3100954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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17" name="Rectangle 19"/>
          <p:cNvSpPr/>
          <p:nvPr/>
        </p:nvSpPr>
        <p:spPr>
          <a:xfrm>
            <a:off x="5811539" y="3721269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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18" name="Rectangle 20"/>
          <p:cNvSpPr/>
          <p:nvPr/>
        </p:nvSpPr>
        <p:spPr>
          <a:xfrm>
            <a:off x="6197302" y="4129654"/>
            <a:ext cx="353302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 dirty="0">
                <a:solidFill>
                  <a:srgbClr val="E83650"/>
                </a:solidFill>
                <a:latin typeface="FontAwesome" pitchFamily="2" charset="0"/>
              </a:rPr>
              <a:t></a:t>
            </a:r>
            <a:endParaRPr lang="en-US" altLang="zh-CN" dirty="0">
              <a:solidFill>
                <a:srgbClr val="E83650"/>
              </a:solidFill>
            </a:endParaRPr>
          </a:p>
        </p:txBody>
      </p:sp>
      <p:sp>
        <p:nvSpPr>
          <p:cNvPr id="19" name="Rectangle 21"/>
          <p:cNvSpPr/>
          <p:nvPr/>
        </p:nvSpPr>
        <p:spPr>
          <a:xfrm>
            <a:off x="6797377" y="4235619"/>
            <a:ext cx="335669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eaLnBrk="1" hangingPunct="1"/>
            <a:r>
              <a:rPr lang="en-US" altLang="zh-CN">
                <a:solidFill>
                  <a:srgbClr val="E83650"/>
                </a:solidFill>
                <a:latin typeface="FontAwesome" pitchFamily="2" charset="0"/>
              </a:rPr>
              <a:t></a:t>
            </a:r>
            <a:endParaRPr lang="en-US" altLang="zh-CN">
              <a:solidFill>
                <a:srgbClr val="E83650"/>
              </a:solidFill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1187624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187624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pic>
        <p:nvPicPr>
          <p:cNvPr id="35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0109" y="2185897"/>
            <a:ext cx="3446318" cy="2562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" name="Straight Connector 6"/>
          <p:cNvCxnSpPr/>
          <p:nvPr/>
        </p:nvCxnSpPr>
        <p:spPr>
          <a:xfrm flipV="1">
            <a:off x="5536687" y="2594768"/>
            <a:ext cx="7144" cy="872728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10"/>
          <p:cNvCxnSpPr/>
          <p:nvPr/>
        </p:nvCxnSpPr>
        <p:spPr>
          <a:xfrm flipV="1">
            <a:off x="4156753" y="2158999"/>
            <a:ext cx="8334" cy="871538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2"/>
          <p:cNvCxnSpPr/>
          <p:nvPr/>
        </p:nvCxnSpPr>
        <p:spPr>
          <a:xfrm flipV="1">
            <a:off x="4507987" y="3338908"/>
            <a:ext cx="7144" cy="872729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3"/>
          <p:cNvCxnSpPr/>
          <p:nvPr/>
        </p:nvCxnSpPr>
        <p:spPr>
          <a:xfrm>
            <a:off x="5543831" y="2594768"/>
            <a:ext cx="670322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5"/>
          <p:cNvCxnSpPr/>
          <p:nvPr/>
        </p:nvCxnSpPr>
        <p:spPr>
          <a:xfrm flipH="1">
            <a:off x="3279262" y="2158999"/>
            <a:ext cx="885825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7"/>
          <p:cNvCxnSpPr/>
          <p:nvPr/>
        </p:nvCxnSpPr>
        <p:spPr>
          <a:xfrm flipH="1">
            <a:off x="2808965" y="4211637"/>
            <a:ext cx="1699022" cy="0"/>
          </a:xfrm>
          <a:prstGeom prst="line">
            <a:avLst/>
          </a:prstGeom>
          <a:ln w="19050">
            <a:solidFill>
              <a:srgbClr val="E83650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18"/>
          <p:cNvSpPr/>
          <p:nvPr/>
        </p:nvSpPr>
        <p:spPr>
          <a:xfrm>
            <a:off x="2743481" y="1944687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 dirty="0">
                <a:solidFill>
                  <a:srgbClr val="F2F2F2"/>
                </a:solidFill>
                <a:latin typeface="FontAwesome" pitchFamily="2" charset="0"/>
              </a:rPr>
              <a:t></a:t>
            </a:r>
            <a:endParaRPr lang="en-US" altLang="zh-CN" dirty="0">
              <a:solidFill>
                <a:srgbClr val="F2F2F2"/>
              </a:solidFill>
            </a:endParaRPr>
          </a:p>
        </p:txBody>
      </p:sp>
      <p:sp>
        <p:nvSpPr>
          <p:cNvPr id="43" name="Oval 19"/>
          <p:cNvSpPr/>
          <p:nvPr/>
        </p:nvSpPr>
        <p:spPr>
          <a:xfrm>
            <a:off x="6320118" y="2380456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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44" name="Oval 20"/>
          <p:cNvSpPr/>
          <p:nvPr/>
        </p:nvSpPr>
        <p:spPr>
          <a:xfrm>
            <a:off x="2274374" y="3997324"/>
            <a:ext cx="428625" cy="428625"/>
          </a:xfrm>
          <a:prstGeom prst="ellipse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r>
              <a:rPr lang="en-US" altLang="zh-CN">
                <a:solidFill>
                  <a:srgbClr val="F2F2F2"/>
                </a:solidFill>
                <a:latin typeface="FontAwesome" pitchFamily="2" charset="0"/>
              </a:rPr>
              <a:t></a:t>
            </a:r>
            <a:endParaRPr lang="en-US" altLang="zh-CN">
              <a:solidFill>
                <a:srgbClr val="F2F2F2"/>
              </a:solidFill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6816272" y="2304523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1" name="Text Box 10"/>
          <p:cNvSpPr txBox="1">
            <a:spLocks noChangeArrowheads="1"/>
          </p:cNvSpPr>
          <p:nvPr/>
        </p:nvSpPr>
        <p:spPr bwMode="auto">
          <a:xfrm>
            <a:off x="1455282" y="1905083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988103" y="3957721"/>
            <a:ext cx="121211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添加内容点击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  <p:bldP spid="43" grpId="0" animBg="1"/>
      <p:bldP spid="44" grpId="0" animBg="1"/>
      <p:bldP spid="49" grpId="0"/>
      <p:bldP spid="51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Arc 682"/>
          <p:cNvSpPr>
            <a:spLocks/>
          </p:cNvSpPr>
          <p:nvPr/>
        </p:nvSpPr>
        <p:spPr bwMode="auto">
          <a:xfrm rot="18746405">
            <a:off x="5873546" y="1907173"/>
            <a:ext cx="519644" cy="513951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Freeform 673"/>
          <p:cNvSpPr>
            <a:spLocks noEditPoints="1"/>
          </p:cNvSpPr>
          <p:nvPr/>
        </p:nvSpPr>
        <p:spPr bwMode="auto">
          <a:xfrm rot="21275257">
            <a:off x="6206557" y="2142598"/>
            <a:ext cx="1346681" cy="1347493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0" name="Freeform 675"/>
          <p:cNvSpPr>
            <a:spLocks noEditPoints="1"/>
          </p:cNvSpPr>
          <p:nvPr/>
        </p:nvSpPr>
        <p:spPr bwMode="auto">
          <a:xfrm rot="21275257">
            <a:off x="4534591" y="2178379"/>
            <a:ext cx="1756540" cy="1756539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1" name="Oval 676"/>
          <p:cNvSpPr>
            <a:spLocks noChangeArrowheads="1"/>
          </p:cNvSpPr>
          <p:nvPr/>
        </p:nvSpPr>
        <p:spPr bwMode="auto">
          <a:xfrm rot="21275257">
            <a:off x="4722444" y="2366232"/>
            <a:ext cx="1380836" cy="1380022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2" name="Oval 677"/>
          <p:cNvSpPr>
            <a:spLocks noChangeArrowheads="1"/>
          </p:cNvSpPr>
          <p:nvPr/>
        </p:nvSpPr>
        <p:spPr bwMode="auto">
          <a:xfrm rot="21275257">
            <a:off x="6417992" y="2354847"/>
            <a:ext cx="922997" cy="922997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3" name="Freeform 679"/>
          <p:cNvSpPr>
            <a:spLocks noEditPoints="1"/>
          </p:cNvSpPr>
          <p:nvPr/>
        </p:nvSpPr>
        <p:spPr bwMode="auto">
          <a:xfrm rot="21275257">
            <a:off x="6969351" y="3216852"/>
            <a:ext cx="1179972" cy="1180785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D72727">
              <a:alpha val="79999"/>
            </a:srgbClr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4" name="Oval 680"/>
          <p:cNvSpPr>
            <a:spLocks noChangeArrowheads="1"/>
          </p:cNvSpPr>
          <p:nvPr/>
        </p:nvSpPr>
        <p:spPr bwMode="auto">
          <a:xfrm rot="21275257">
            <a:off x="7154764" y="3403078"/>
            <a:ext cx="808334" cy="808334"/>
          </a:xfrm>
          <a:prstGeom prst="ellipse">
            <a:avLst/>
          </a:prstGeom>
          <a:solidFill>
            <a:srgbClr val="E8365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5" name="Arc 681"/>
          <p:cNvSpPr>
            <a:spLocks/>
          </p:cNvSpPr>
          <p:nvPr/>
        </p:nvSpPr>
        <p:spPr bwMode="auto">
          <a:xfrm rot="7501686">
            <a:off x="6174436" y="3182291"/>
            <a:ext cx="976668" cy="793696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Arc 683"/>
          <p:cNvSpPr>
            <a:spLocks/>
          </p:cNvSpPr>
          <p:nvPr/>
        </p:nvSpPr>
        <p:spPr bwMode="auto">
          <a:xfrm rot="256945">
            <a:off x="7648384" y="2739496"/>
            <a:ext cx="317966" cy="460278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E836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858769" y="2728267"/>
            <a:ext cx="1055916" cy="569675"/>
            <a:chOff x="6780213" y="3556000"/>
            <a:chExt cx="582613" cy="314325"/>
          </a:xfrm>
          <a:solidFill>
            <a:schemeClr val="bg1"/>
          </a:solidFill>
        </p:grpSpPr>
        <p:sp>
          <p:nvSpPr>
            <p:cNvPr id="18" name="Freeform 4021"/>
            <p:cNvSpPr>
              <a:spLocks noEditPoints="1"/>
            </p:cNvSpPr>
            <p:nvPr/>
          </p:nvSpPr>
          <p:spPr bwMode="auto">
            <a:xfrm>
              <a:off x="6826251" y="3781425"/>
              <a:ext cx="93663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022"/>
            <p:cNvSpPr>
              <a:spLocks noEditPoints="1"/>
            </p:cNvSpPr>
            <p:nvPr/>
          </p:nvSpPr>
          <p:spPr bwMode="auto">
            <a:xfrm>
              <a:off x="6780213" y="3627438"/>
              <a:ext cx="398463" cy="195262"/>
            </a:xfrm>
            <a:custGeom>
              <a:avLst/>
              <a:gdLst>
                <a:gd name="T0" fmla="*/ 5 w 106"/>
                <a:gd name="T1" fmla="*/ 47 h 52"/>
                <a:gd name="T2" fmla="*/ 9 w 106"/>
                <a:gd name="T3" fmla="*/ 50 h 52"/>
                <a:gd name="T4" fmla="*/ 25 w 106"/>
                <a:gd name="T5" fmla="*/ 37 h 52"/>
                <a:gd name="T6" fmla="*/ 40 w 106"/>
                <a:gd name="T7" fmla="*/ 50 h 52"/>
                <a:gd name="T8" fmla="*/ 69 w 106"/>
                <a:gd name="T9" fmla="*/ 50 h 52"/>
                <a:gd name="T10" fmla="*/ 84 w 106"/>
                <a:gd name="T11" fmla="*/ 37 h 52"/>
                <a:gd name="T12" fmla="*/ 100 w 106"/>
                <a:gd name="T13" fmla="*/ 51 h 52"/>
                <a:gd name="T14" fmla="*/ 106 w 106"/>
                <a:gd name="T15" fmla="*/ 45 h 52"/>
                <a:gd name="T16" fmla="*/ 83 w 106"/>
                <a:gd name="T17" fmla="*/ 7 h 52"/>
                <a:gd name="T18" fmla="*/ 32 w 106"/>
                <a:gd name="T19" fmla="*/ 21 h 52"/>
                <a:gd name="T20" fmla="*/ 5 w 106"/>
                <a:gd name="T21" fmla="*/ 47 h 52"/>
                <a:gd name="T22" fmla="*/ 72 w 106"/>
                <a:gd name="T23" fmla="*/ 22 h 52"/>
                <a:gd name="T24" fmla="*/ 72 w 106"/>
                <a:gd name="T25" fmla="*/ 9 h 52"/>
                <a:gd name="T26" fmla="*/ 96 w 106"/>
                <a:gd name="T27" fmla="*/ 22 h 52"/>
                <a:gd name="T28" fmla="*/ 72 w 106"/>
                <a:gd name="T29" fmla="*/ 22 h 52"/>
                <a:gd name="T30" fmla="*/ 40 w 106"/>
                <a:gd name="T31" fmla="*/ 22 h 52"/>
                <a:gd name="T32" fmla="*/ 62 w 106"/>
                <a:gd name="T33" fmla="*/ 9 h 52"/>
                <a:gd name="T34" fmla="*/ 68 w 106"/>
                <a:gd name="T35" fmla="*/ 9 h 52"/>
                <a:gd name="T36" fmla="*/ 68 w 106"/>
                <a:gd name="T37" fmla="*/ 22 h 52"/>
                <a:gd name="T38" fmla="*/ 40 w 106"/>
                <a:gd name="T39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2">
                  <a:moveTo>
                    <a:pt x="5" y="47"/>
                  </a:moveTo>
                  <a:cubicBezTo>
                    <a:pt x="5" y="48"/>
                    <a:pt x="5" y="50"/>
                    <a:pt x="9" y="50"/>
                  </a:cubicBezTo>
                  <a:cubicBezTo>
                    <a:pt x="10" y="43"/>
                    <a:pt x="17" y="37"/>
                    <a:pt x="25" y="37"/>
                  </a:cubicBezTo>
                  <a:cubicBezTo>
                    <a:pt x="32" y="37"/>
                    <a:pt x="39" y="43"/>
                    <a:pt x="4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70" y="43"/>
                    <a:pt x="76" y="37"/>
                    <a:pt x="84" y="37"/>
                  </a:cubicBezTo>
                  <a:cubicBezTo>
                    <a:pt x="92" y="37"/>
                    <a:pt x="99" y="43"/>
                    <a:pt x="100" y="51"/>
                  </a:cubicBezTo>
                  <a:cubicBezTo>
                    <a:pt x="102" y="51"/>
                    <a:pt x="106" y="52"/>
                    <a:pt x="106" y="45"/>
                  </a:cubicBezTo>
                  <a:cubicBezTo>
                    <a:pt x="106" y="37"/>
                    <a:pt x="106" y="13"/>
                    <a:pt x="83" y="7"/>
                  </a:cubicBezTo>
                  <a:cubicBezTo>
                    <a:pt x="60" y="0"/>
                    <a:pt x="41" y="6"/>
                    <a:pt x="32" y="21"/>
                  </a:cubicBezTo>
                  <a:cubicBezTo>
                    <a:pt x="32" y="21"/>
                    <a:pt x="0" y="26"/>
                    <a:pt x="5" y="47"/>
                  </a:cubicBezTo>
                  <a:close/>
                  <a:moveTo>
                    <a:pt x="72" y="22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3" y="10"/>
                    <a:pt x="92" y="14"/>
                    <a:pt x="96" y="22"/>
                  </a:cubicBezTo>
                  <a:lnTo>
                    <a:pt x="72" y="22"/>
                  </a:lnTo>
                  <a:close/>
                  <a:moveTo>
                    <a:pt x="40" y="22"/>
                  </a:moveTo>
                  <a:cubicBezTo>
                    <a:pt x="40" y="22"/>
                    <a:pt x="45" y="9"/>
                    <a:pt x="62" y="9"/>
                  </a:cubicBezTo>
                  <a:cubicBezTo>
                    <a:pt x="64" y="9"/>
                    <a:pt x="66" y="9"/>
                    <a:pt x="68" y="9"/>
                  </a:cubicBezTo>
                  <a:cubicBezTo>
                    <a:pt x="68" y="22"/>
                    <a:pt x="68" y="22"/>
                    <a:pt x="68" y="22"/>
                  </a:cubicBezTo>
                  <a:lnTo>
                    <a:pt x="4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023"/>
            <p:cNvSpPr>
              <a:spLocks/>
            </p:cNvSpPr>
            <p:nvPr/>
          </p:nvSpPr>
          <p:spPr bwMode="auto">
            <a:xfrm>
              <a:off x="7159626" y="3668713"/>
              <a:ext cx="176213" cy="107950"/>
            </a:xfrm>
            <a:custGeom>
              <a:avLst/>
              <a:gdLst>
                <a:gd name="T0" fmla="*/ 2 w 47"/>
                <a:gd name="T1" fmla="*/ 29 h 29"/>
                <a:gd name="T2" fmla="*/ 4 w 47"/>
                <a:gd name="T3" fmla="*/ 27 h 29"/>
                <a:gd name="T4" fmla="*/ 25 w 47"/>
                <a:gd name="T5" fmla="*/ 20 h 29"/>
                <a:gd name="T6" fmla="*/ 42 w 47"/>
                <a:gd name="T7" fmla="*/ 19 h 29"/>
                <a:gd name="T8" fmla="*/ 47 w 47"/>
                <a:gd name="T9" fmla="*/ 2 h 29"/>
                <a:gd name="T10" fmla="*/ 45 w 47"/>
                <a:gd name="T11" fmla="*/ 0 h 29"/>
                <a:gd name="T12" fmla="*/ 43 w 47"/>
                <a:gd name="T13" fmla="*/ 2 h 29"/>
                <a:gd name="T14" fmla="*/ 40 w 47"/>
                <a:gd name="T15" fmla="*/ 16 h 29"/>
                <a:gd name="T16" fmla="*/ 26 w 47"/>
                <a:gd name="T17" fmla="*/ 16 h 29"/>
                <a:gd name="T18" fmla="*/ 0 w 47"/>
                <a:gd name="T19" fmla="*/ 26 h 29"/>
                <a:gd name="T20" fmla="*/ 1 w 47"/>
                <a:gd name="T21" fmla="*/ 29 h 29"/>
                <a:gd name="T22" fmla="*/ 2 w 47"/>
                <a:gd name="T2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29">
                  <a:moveTo>
                    <a:pt x="2" y="29"/>
                  </a:moveTo>
                  <a:cubicBezTo>
                    <a:pt x="2" y="29"/>
                    <a:pt x="3" y="28"/>
                    <a:pt x="4" y="27"/>
                  </a:cubicBezTo>
                  <a:cubicBezTo>
                    <a:pt x="7" y="16"/>
                    <a:pt x="16" y="18"/>
                    <a:pt x="25" y="20"/>
                  </a:cubicBezTo>
                  <a:cubicBezTo>
                    <a:pt x="31" y="21"/>
                    <a:pt x="38" y="23"/>
                    <a:pt x="42" y="19"/>
                  </a:cubicBezTo>
                  <a:cubicBezTo>
                    <a:pt x="46" y="16"/>
                    <a:pt x="47" y="11"/>
                    <a:pt x="47" y="2"/>
                  </a:cubicBezTo>
                  <a:cubicBezTo>
                    <a:pt x="47" y="1"/>
                    <a:pt x="46" y="0"/>
                    <a:pt x="45" y="0"/>
                  </a:cubicBezTo>
                  <a:cubicBezTo>
                    <a:pt x="44" y="0"/>
                    <a:pt x="43" y="1"/>
                    <a:pt x="43" y="2"/>
                  </a:cubicBezTo>
                  <a:cubicBezTo>
                    <a:pt x="43" y="9"/>
                    <a:pt x="42" y="14"/>
                    <a:pt x="40" y="16"/>
                  </a:cubicBezTo>
                  <a:cubicBezTo>
                    <a:pt x="37" y="18"/>
                    <a:pt x="31" y="17"/>
                    <a:pt x="26" y="16"/>
                  </a:cubicBezTo>
                  <a:cubicBezTo>
                    <a:pt x="16" y="14"/>
                    <a:pt x="5" y="12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1" y="29"/>
                    <a:pt x="1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024"/>
            <p:cNvSpPr>
              <a:spLocks/>
            </p:cNvSpPr>
            <p:nvPr/>
          </p:nvSpPr>
          <p:spPr bwMode="auto">
            <a:xfrm>
              <a:off x="7283451" y="3556000"/>
              <a:ext cx="79375" cy="131762"/>
            </a:xfrm>
            <a:custGeom>
              <a:avLst/>
              <a:gdLst>
                <a:gd name="T0" fmla="*/ 5 w 21"/>
                <a:gd name="T1" fmla="*/ 2 h 35"/>
                <a:gd name="T2" fmla="*/ 6 w 21"/>
                <a:gd name="T3" fmla="*/ 10 h 35"/>
                <a:gd name="T4" fmla="*/ 9 w 21"/>
                <a:gd name="T5" fmla="*/ 10 h 35"/>
                <a:gd name="T6" fmla="*/ 11 w 21"/>
                <a:gd name="T7" fmla="*/ 10 h 35"/>
                <a:gd name="T8" fmla="*/ 15 w 21"/>
                <a:gd name="T9" fmla="*/ 9 h 35"/>
                <a:gd name="T10" fmla="*/ 15 w 21"/>
                <a:gd name="T11" fmla="*/ 1 h 35"/>
                <a:gd name="T12" fmla="*/ 16 w 21"/>
                <a:gd name="T13" fmla="*/ 0 h 35"/>
                <a:gd name="T14" fmla="*/ 17 w 21"/>
                <a:gd name="T15" fmla="*/ 1 h 35"/>
                <a:gd name="T16" fmla="*/ 18 w 21"/>
                <a:gd name="T17" fmla="*/ 9 h 35"/>
                <a:gd name="T18" fmla="*/ 21 w 21"/>
                <a:gd name="T19" fmla="*/ 9 h 35"/>
                <a:gd name="T20" fmla="*/ 21 w 21"/>
                <a:gd name="T21" fmla="*/ 17 h 35"/>
                <a:gd name="T22" fmla="*/ 16 w 21"/>
                <a:gd name="T23" fmla="*/ 24 h 35"/>
                <a:gd name="T24" fmla="*/ 15 w 21"/>
                <a:gd name="T25" fmla="*/ 33 h 35"/>
                <a:gd name="T26" fmla="*/ 10 w 21"/>
                <a:gd name="T27" fmla="*/ 34 h 35"/>
                <a:gd name="T28" fmla="*/ 6 w 21"/>
                <a:gd name="T29" fmla="*/ 24 h 35"/>
                <a:gd name="T30" fmla="*/ 1 w 21"/>
                <a:gd name="T31" fmla="*/ 18 h 35"/>
                <a:gd name="T32" fmla="*/ 0 w 21"/>
                <a:gd name="T33" fmla="*/ 10 h 35"/>
                <a:gd name="T34" fmla="*/ 3 w 21"/>
                <a:gd name="T35" fmla="*/ 10 h 35"/>
                <a:gd name="T36" fmla="*/ 2 w 21"/>
                <a:gd name="T37" fmla="*/ 2 h 35"/>
                <a:gd name="T38" fmla="*/ 4 w 21"/>
                <a:gd name="T39" fmla="*/ 1 h 35"/>
                <a:gd name="T40" fmla="*/ 5 w 21"/>
                <a:gd name="T4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35">
                  <a:moveTo>
                    <a:pt x="5" y="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7" y="0"/>
                    <a:pt x="17" y="0"/>
                    <a:pt x="17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5"/>
                    <a:pt x="21" y="17"/>
                  </a:cubicBezTo>
                  <a:cubicBezTo>
                    <a:pt x="21" y="19"/>
                    <a:pt x="20" y="21"/>
                    <a:pt x="16" y="24"/>
                  </a:cubicBezTo>
                  <a:cubicBezTo>
                    <a:pt x="16" y="25"/>
                    <a:pt x="16" y="32"/>
                    <a:pt x="15" y="33"/>
                  </a:cubicBezTo>
                  <a:cubicBezTo>
                    <a:pt x="13" y="35"/>
                    <a:pt x="11" y="35"/>
                    <a:pt x="10" y="34"/>
                  </a:cubicBezTo>
                  <a:cubicBezTo>
                    <a:pt x="7" y="32"/>
                    <a:pt x="6" y="24"/>
                    <a:pt x="6" y="24"/>
                  </a:cubicBezTo>
                  <a:cubicBezTo>
                    <a:pt x="3" y="22"/>
                    <a:pt x="2" y="21"/>
                    <a:pt x="1" y="18"/>
                  </a:cubicBezTo>
                  <a:cubicBezTo>
                    <a:pt x="0" y="16"/>
                    <a:pt x="0" y="10"/>
                    <a:pt x="0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025"/>
            <p:cNvSpPr>
              <a:spLocks noEditPoints="1"/>
            </p:cNvSpPr>
            <p:nvPr/>
          </p:nvSpPr>
          <p:spPr bwMode="auto">
            <a:xfrm>
              <a:off x="7050088" y="3781425"/>
              <a:ext cx="95250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322900" y="3653324"/>
            <a:ext cx="499135" cy="290800"/>
            <a:chOff x="6983413" y="2925763"/>
            <a:chExt cx="547688" cy="319088"/>
          </a:xfrm>
          <a:solidFill>
            <a:schemeClr val="bg1"/>
          </a:solidFill>
        </p:grpSpPr>
        <p:sp>
          <p:nvSpPr>
            <p:cNvPr id="24" name="Freeform 3843"/>
            <p:cNvSpPr>
              <a:spLocks/>
            </p:cNvSpPr>
            <p:nvPr/>
          </p:nvSpPr>
          <p:spPr bwMode="auto">
            <a:xfrm>
              <a:off x="7286626" y="2959101"/>
              <a:ext cx="104775" cy="150813"/>
            </a:xfrm>
            <a:custGeom>
              <a:avLst/>
              <a:gdLst>
                <a:gd name="T0" fmla="*/ 4 w 28"/>
                <a:gd name="T1" fmla="*/ 40 h 40"/>
                <a:gd name="T2" fmla="*/ 2 w 28"/>
                <a:gd name="T3" fmla="*/ 40 h 40"/>
                <a:gd name="T4" fmla="*/ 1 w 28"/>
                <a:gd name="T5" fmla="*/ 35 h 40"/>
                <a:gd name="T6" fmla="*/ 21 w 28"/>
                <a:gd name="T7" fmla="*/ 2 h 40"/>
                <a:gd name="T8" fmla="*/ 26 w 28"/>
                <a:gd name="T9" fmla="*/ 1 h 40"/>
                <a:gd name="T10" fmla="*/ 27 w 28"/>
                <a:gd name="T11" fmla="*/ 5 h 40"/>
                <a:gd name="T12" fmla="*/ 7 w 28"/>
                <a:gd name="T13" fmla="*/ 39 h 40"/>
                <a:gd name="T14" fmla="*/ 4 w 28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40">
                  <a:moveTo>
                    <a:pt x="4" y="40"/>
                  </a:moveTo>
                  <a:cubicBezTo>
                    <a:pt x="4" y="40"/>
                    <a:pt x="3" y="40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0"/>
                    <a:pt x="24" y="0"/>
                    <a:pt x="26" y="1"/>
                  </a:cubicBezTo>
                  <a:cubicBezTo>
                    <a:pt x="28" y="2"/>
                    <a:pt x="28" y="4"/>
                    <a:pt x="27" y="5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0"/>
                    <a:pt x="5" y="40"/>
                    <a:pt x="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844"/>
            <p:cNvSpPr>
              <a:spLocks/>
            </p:cNvSpPr>
            <p:nvPr/>
          </p:nvSpPr>
          <p:spPr bwMode="auto">
            <a:xfrm>
              <a:off x="7316788" y="2952751"/>
              <a:ext cx="109538" cy="25400"/>
            </a:xfrm>
            <a:custGeom>
              <a:avLst/>
              <a:gdLst>
                <a:gd name="T0" fmla="*/ 26 w 29"/>
                <a:gd name="T1" fmla="*/ 7 h 7"/>
                <a:gd name="T2" fmla="*/ 4 w 29"/>
                <a:gd name="T3" fmla="*/ 7 h 7"/>
                <a:gd name="T4" fmla="*/ 0 w 29"/>
                <a:gd name="T5" fmla="*/ 4 h 7"/>
                <a:gd name="T6" fmla="*/ 4 w 29"/>
                <a:gd name="T7" fmla="*/ 0 h 7"/>
                <a:gd name="T8" fmla="*/ 26 w 29"/>
                <a:gd name="T9" fmla="*/ 0 h 7"/>
                <a:gd name="T10" fmla="*/ 29 w 29"/>
                <a:gd name="T11" fmla="*/ 4 h 7"/>
                <a:gd name="T12" fmla="*/ 26 w 29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7">
                  <a:moveTo>
                    <a:pt x="26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29" y="2"/>
                    <a:pt x="29" y="4"/>
                  </a:cubicBezTo>
                  <a:cubicBezTo>
                    <a:pt x="29" y="5"/>
                    <a:pt x="28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845"/>
            <p:cNvSpPr>
              <a:spLocks/>
            </p:cNvSpPr>
            <p:nvPr/>
          </p:nvSpPr>
          <p:spPr bwMode="auto">
            <a:xfrm>
              <a:off x="7129463" y="2925763"/>
              <a:ext cx="101600" cy="90488"/>
            </a:xfrm>
            <a:custGeom>
              <a:avLst/>
              <a:gdLst>
                <a:gd name="T0" fmla="*/ 10 w 27"/>
                <a:gd name="T1" fmla="*/ 24 h 24"/>
                <a:gd name="T2" fmla="*/ 7 w 27"/>
                <a:gd name="T3" fmla="*/ 22 h 24"/>
                <a:gd name="T4" fmla="*/ 1 w 27"/>
                <a:gd name="T5" fmla="*/ 9 h 24"/>
                <a:gd name="T6" fmla="*/ 1 w 27"/>
                <a:gd name="T7" fmla="*/ 6 h 24"/>
                <a:gd name="T8" fmla="*/ 3 w 27"/>
                <a:gd name="T9" fmla="*/ 4 h 24"/>
                <a:gd name="T10" fmla="*/ 22 w 27"/>
                <a:gd name="T11" fmla="*/ 1 h 24"/>
                <a:gd name="T12" fmla="*/ 26 w 27"/>
                <a:gd name="T13" fmla="*/ 3 h 24"/>
                <a:gd name="T14" fmla="*/ 24 w 27"/>
                <a:gd name="T15" fmla="*/ 7 h 24"/>
                <a:gd name="T16" fmla="*/ 9 w 27"/>
                <a:gd name="T17" fmla="*/ 10 h 24"/>
                <a:gd name="T18" fmla="*/ 13 w 27"/>
                <a:gd name="T19" fmla="*/ 19 h 24"/>
                <a:gd name="T20" fmla="*/ 11 w 27"/>
                <a:gd name="T21" fmla="*/ 23 h 24"/>
                <a:gd name="T22" fmla="*/ 10 w 27"/>
                <a:gd name="T2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24">
                  <a:moveTo>
                    <a:pt x="10" y="24"/>
                  </a:moveTo>
                  <a:cubicBezTo>
                    <a:pt x="8" y="24"/>
                    <a:pt x="7" y="23"/>
                    <a:pt x="7" y="2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" y="5"/>
                    <a:pt x="2" y="5"/>
                    <a:pt x="3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0"/>
                    <a:pt x="26" y="1"/>
                    <a:pt x="26" y="3"/>
                  </a:cubicBezTo>
                  <a:cubicBezTo>
                    <a:pt x="27" y="5"/>
                    <a:pt x="26" y="7"/>
                    <a:pt x="24" y="7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3" y="22"/>
                    <a:pt x="11" y="23"/>
                  </a:cubicBezTo>
                  <a:cubicBezTo>
                    <a:pt x="11" y="23"/>
                    <a:pt x="10" y="24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846"/>
            <p:cNvSpPr>
              <a:spLocks noEditPoints="1"/>
            </p:cNvSpPr>
            <p:nvPr/>
          </p:nvSpPr>
          <p:spPr bwMode="auto">
            <a:xfrm>
              <a:off x="7339013" y="3052763"/>
              <a:ext cx="192088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847"/>
            <p:cNvSpPr>
              <a:spLocks noEditPoints="1"/>
            </p:cNvSpPr>
            <p:nvPr/>
          </p:nvSpPr>
          <p:spPr bwMode="auto">
            <a:xfrm>
              <a:off x="6983413" y="3052763"/>
              <a:ext cx="190500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848"/>
            <p:cNvSpPr>
              <a:spLocks/>
            </p:cNvSpPr>
            <p:nvPr/>
          </p:nvSpPr>
          <p:spPr bwMode="auto">
            <a:xfrm>
              <a:off x="7065963" y="2989263"/>
              <a:ext cx="385763" cy="176213"/>
            </a:xfrm>
            <a:custGeom>
              <a:avLst/>
              <a:gdLst>
                <a:gd name="T0" fmla="*/ 4 w 103"/>
                <a:gd name="T1" fmla="*/ 47 h 47"/>
                <a:gd name="T2" fmla="*/ 2 w 103"/>
                <a:gd name="T3" fmla="*/ 46 h 47"/>
                <a:gd name="T4" fmla="*/ 1 w 103"/>
                <a:gd name="T5" fmla="*/ 42 h 47"/>
                <a:gd name="T6" fmla="*/ 24 w 103"/>
                <a:gd name="T7" fmla="*/ 2 h 47"/>
                <a:gd name="T8" fmla="*/ 27 w 103"/>
                <a:gd name="T9" fmla="*/ 0 h 47"/>
                <a:gd name="T10" fmla="*/ 80 w 103"/>
                <a:gd name="T11" fmla="*/ 0 h 47"/>
                <a:gd name="T12" fmla="*/ 83 w 103"/>
                <a:gd name="T13" fmla="*/ 2 h 47"/>
                <a:gd name="T14" fmla="*/ 103 w 103"/>
                <a:gd name="T15" fmla="*/ 42 h 47"/>
                <a:gd name="T16" fmla="*/ 102 w 103"/>
                <a:gd name="T17" fmla="*/ 45 h 47"/>
                <a:gd name="T18" fmla="*/ 100 w 103"/>
                <a:gd name="T19" fmla="*/ 47 h 47"/>
                <a:gd name="T20" fmla="*/ 67 w 103"/>
                <a:gd name="T21" fmla="*/ 47 h 47"/>
                <a:gd name="T22" fmla="*/ 64 w 103"/>
                <a:gd name="T23" fmla="*/ 44 h 47"/>
                <a:gd name="T24" fmla="*/ 67 w 103"/>
                <a:gd name="T25" fmla="*/ 40 h 47"/>
                <a:gd name="T26" fmla="*/ 94 w 103"/>
                <a:gd name="T27" fmla="*/ 40 h 47"/>
                <a:gd name="T28" fmla="*/ 78 w 103"/>
                <a:gd name="T29" fmla="*/ 7 h 47"/>
                <a:gd name="T30" fmla="*/ 29 w 103"/>
                <a:gd name="T31" fmla="*/ 7 h 47"/>
                <a:gd name="T32" fmla="*/ 7 w 103"/>
                <a:gd name="T33" fmla="*/ 45 h 47"/>
                <a:gd name="T34" fmla="*/ 4 w 103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47">
                  <a:moveTo>
                    <a:pt x="4" y="47"/>
                  </a:moveTo>
                  <a:cubicBezTo>
                    <a:pt x="3" y="47"/>
                    <a:pt x="2" y="47"/>
                    <a:pt x="2" y="46"/>
                  </a:cubicBezTo>
                  <a:cubicBezTo>
                    <a:pt x="0" y="45"/>
                    <a:pt x="0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0"/>
                    <a:pt x="25" y="0"/>
                    <a:pt x="27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3" y="43"/>
                    <a:pt x="103" y="44"/>
                    <a:pt x="102" y="45"/>
                  </a:cubicBezTo>
                  <a:cubicBezTo>
                    <a:pt x="102" y="46"/>
                    <a:pt x="101" y="47"/>
                    <a:pt x="100" y="47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5" y="47"/>
                    <a:pt x="64" y="45"/>
                    <a:pt x="64" y="44"/>
                  </a:cubicBezTo>
                  <a:cubicBezTo>
                    <a:pt x="64" y="42"/>
                    <a:pt x="65" y="40"/>
                    <a:pt x="67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6"/>
                    <a:pt x="5" y="47"/>
                    <a:pt x="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849"/>
            <p:cNvSpPr>
              <a:spLocks/>
            </p:cNvSpPr>
            <p:nvPr/>
          </p:nvSpPr>
          <p:spPr bwMode="auto">
            <a:xfrm>
              <a:off x="7132638" y="3038476"/>
              <a:ext cx="112713" cy="90488"/>
            </a:xfrm>
            <a:custGeom>
              <a:avLst/>
              <a:gdLst>
                <a:gd name="T0" fmla="*/ 26 w 30"/>
                <a:gd name="T1" fmla="*/ 24 h 24"/>
                <a:gd name="T2" fmla="*/ 24 w 30"/>
                <a:gd name="T3" fmla="*/ 23 h 24"/>
                <a:gd name="T4" fmla="*/ 2 w 30"/>
                <a:gd name="T5" fmla="*/ 6 h 24"/>
                <a:gd name="T6" fmla="*/ 1 w 30"/>
                <a:gd name="T7" fmla="*/ 2 h 24"/>
                <a:gd name="T8" fmla="*/ 6 w 30"/>
                <a:gd name="T9" fmla="*/ 1 h 24"/>
                <a:gd name="T10" fmla="*/ 28 w 30"/>
                <a:gd name="T11" fmla="*/ 18 h 24"/>
                <a:gd name="T12" fmla="*/ 29 w 30"/>
                <a:gd name="T13" fmla="*/ 23 h 24"/>
                <a:gd name="T14" fmla="*/ 26 w 30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cubicBezTo>
                    <a:pt x="25" y="24"/>
                    <a:pt x="25" y="24"/>
                    <a:pt x="24" y="2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9"/>
                    <a:pt x="30" y="21"/>
                    <a:pt x="29" y="23"/>
                  </a:cubicBezTo>
                  <a:cubicBezTo>
                    <a:pt x="28" y="24"/>
                    <a:pt x="27" y="24"/>
                    <a:pt x="2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850"/>
            <p:cNvSpPr>
              <a:spLocks noEditPoints="1"/>
            </p:cNvSpPr>
            <p:nvPr/>
          </p:nvSpPr>
          <p:spPr bwMode="auto">
            <a:xfrm>
              <a:off x="7219951" y="3082926"/>
              <a:ext cx="104775" cy="1095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  <a:gd name="T10" fmla="*/ 14 w 28"/>
                <a:gd name="T11" fmla="*/ 7 h 29"/>
                <a:gd name="T12" fmla="*/ 6 w 28"/>
                <a:gd name="T13" fmla="*/ 14 h 29"/>
                <a:gd name="T14" fmla="*/ 14 w 28"/>
                <a:gd name="T15" fmla="*/ 22 h 29"/>
                <a:gd name="T16" fmla="*/ 22 w 28"/>
                <a:gd name="T17" fmla="*/ 14 h 29"/>
                <a:gd name="T18" fmla="*/ 14 w 28"/>
                <a:gd name="T19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cubicBezTo>
                    <a:pt x="6" y="29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22"/>
                    <a:pt x="22" y="29"/>
                    <a:pt x="14" y="29"/>
                  </a:cubicBezTo>
                  <a:close/>
                  <a:moveTo>
                    <a:pt x="14" y="7"/>
                  </a:moveTo>
                  <a:cubicBezTo>
                    <a:pt x="10" y="7"/>
                    <a:pt x="6" y="10"/>
                    <a:pt x="6" y="14"/>
                  </a:cubicBezTo>
                  <a:cubicBezTo>
                    <a:pt x="6" y="18"/>
                    <a:pt x="10" y="22"/>
                    <a:pt x="14" y="22"/>
                  </a:cubicBezTo>
                  <a:cubicBezTo>
                    <a:pt x="18" y="22"/>
                    <a:pt x="22" y="18"/>
                    <a:pt x="22" y="14"/>
                  </a:cubicBezTo>
                  <a:cubicBezTo>
                    <a:pt x="22" y="10"/>
                    <a:pt x="18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5258" y="2619903"/>
            <a:ext cx="562067" cy="333802"/>
            <a:chOff x="5184776" y="5205413"/>
            <a:chExt cx="2232025" cy="1325562"/>
          </a:xfrm>
          <a:solidFill>
            <a:schemeClr val="bg1"/>
          </a:solidFill>
        </p:grpSpPr>
        <p:sp>
          <p:nvSpPr>
            <p:cNvPr id="33" name="Oval 3798"/>
            <p:cNvSpPr>
              <a:spLocks noChangeArrowheads="1"/>
            </p:cNvSpPr>
            <p:nvPr/>
          </p:nvSpPr>
          <p:spPr bwMode="auto">
            <a:xfrm>
              <a:off x="5319713" y="5729288"/>
              <a:ext cx="288925" cy="293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3799"/>
            <p:cNvSpPr>
              <a:spLocks noChangeArrowheads="1"/>
            </p:cNvSpPr>
            <p:nvPr/>
          </p:nvSpPr>
          <p:spPr bwMode="auto">
            <a:xfrm>
              <a:off x="6473826" y="5729288"/>
              <a:ext cx="295275" cy="296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800"/>
            <p:cNvSpPr>
              <a:spLocks noEditPoints="1"/>
            </p:cNvSpPr>
            <p:nvPr/>
          </p:nvSpPr>
          <p:spPr bwMode="auto">
            <a:xfrm>
              <a:off x="5184776" y="5205413"/>
              <a:ext cx="1727200" cy="647700"/>
            </a:xfrm>
            <a:custGeom>
              <a:avLst/>
              <a:gdLst>
                <a:gd name="T0" fmla="*/ 492 w 543"/>
                <a:gd name="T1" fmla="*/ 82 h 204"/>
                <a:gd name="T2" fmla="*/ 410 w 543"/>
                <a:gd name="T3" fmla="*/ 29 h 204"/>
                <a:gd name="T4" fmla="*/ 225 w 543"/>
                <a:gd name="T5" fmla="*/ 15 h 204"/>
                <a:gd name="T6" fmla="*/ 128 w 543"/>
                <a:gd name="T7" fmla="*/ 82 h 204"/>
                <a:gd name="T8" fmla="*/ 68 w 543"/>
                <a:gd name="T9" fmla="*/ 103 h 204"/>
                <a:gd name="T10" fmla="*/ 6 w 543"/>
                <a:gd name="T11" fmla="*/ 146 h 204"/>
                <a:gd name="T12" fmla="*/ 1 w 543"/>
                <a:gd name="T13" fmla="*/ 204 h 204"/>
                <a:gd name="T14" fmla="*/ 35 w 543"/>
                <a:gd name="T15" fmla="*/ 204 h 204"/>
                <a:gd name="T16" fmla="*/ 88 w 543"/>
                <a:gd name="T17" fmla="*/ 153 h 204"/>
                <a:gd name="T18" fmla="*/ 140 w 543"/>
                <a:gd name="T19" fmla="*/ 204 h 204"/>
                <a:gd name="T20" fmla="*/ 399 w 543"/>
                <a:gd name="T21" fmla="*/ 204 h 204"/>
                <a:gd name="T22" fmla="*/ 451 w 543"/>
                <a:gd name="T23" fmla="*/ 153 h 204"/>
                <a:gd name="T24" fmla="*/ 503 w 543"/>
                <a:gd name="T25" fmla="*/ 204 h 204"/>
                <a:gd name="T26" fmla="*/ 536 w 543"/>
                <a:gd name="T27" fmla="*/ 204 h 204"/>
                <a:gd name="T28" fmla="*/ 542 w 543"/>
                <a:gd name="T29" fmla="*/ 125 h 204"/>
                <a:gd name="T30" fmla="*/ 492 w 543"/>
                <a:gd name="T31" fmla="*/ 82 h 204"/>
                <a:gd name="T32" fmla="*/ 228 w 543"/>
                <a:gd name="T33" fmla="*/ 26 h 204"/>
                <a:gd name="T34" fmla="*/ 279 w 543"/>
                <a:gd name="T35" fmla="*/ 19 h 204"/>
                <a:gd name="T36" fmla="*/ 279 w 543"/>
                <a:gd name="T37" fmla="*/ 77 h 204"/>
                <a:gd name="T38" fmla="*/ 151 w 543"/>
                <a:gd name="T39" fmla="*/ 77 h 204"/>
                <a:gd name="T40" fmla="*/ 228 w 543"/>
                <a:gd name="T41" fmla="*/ 26 h 204"/>
                <a:gd name="T42" fmla="*/ 412 w 543"/>
                <a:gd name="T43" fmla="*/ 77 h 204"/>
                <a:gd name="T44" fmla="*/ 287 w 543"/>
                <a:gd name="T45" fmla="*/ 77 h 204"/>
                <a:gd name="T46" fmla="*/ 287 w 543"/>
                <a:gd name="T47" fmla="*/ 19 h 204"/>
                <a:gd name="T48" fmla="*/ 408 w 543"/>
                <a:gd name="T49" fmla="*/ 40 h 204"/>
                <a:gd name="T50" fmla="*/ 412 w 543"/>
                <a:gd name="T5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3" h="204">
                  <a:moveTo>
                    <a:pt x="492" y="82"/>
                  </a:moveTo>
                  <a:cubicBezTo>
                    <a:pt x="492" y="82"/>
                    <a:pt x="435" y="41"/>
                    <a:pt x="410" y="29"/>
                  </a:cubicBezTo>
                  <a:cubicBezTo>
                    <a:pt x="368" y="10"/>
                    <a:pt x="268" y="0"/>
                    <a:pt x="225" y="15"/>
                  </a:cubicBezTo>
                  <a:cubicBezTo>
                    <a:pt x="196" y="25"/>
                    <a:pt x="128" y="82"/>
                    <a:pt x="128" y="82"/>
                  </a:cubicBezTo>
                  <a:cubicBezTo>
                    <a:pt x="128" y="82"/>
                    <a:pt x="84" y="96"/>
                    <a:pt x="68" y="103"/>
                  </a:cubicBezTo>
                  <a:cubicBezTo>
                    <a:pt x="41" y="115"/>
                    <a:pt x="18" y="117"/>
                    <a:pt x="6" y="146"/>
                  </a:cubicBezTo>
                  <a:cubicBezTo>
                    <a:pt x="0" y="159"/>
                    <a:pt x="1" y="204"/>
                    <a:pt x="1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176"/>
                    <a:pt x="59" y="153"/>
                    <a:pt x="88" y="153"/>
                  </a:cubicBezTo>
                  <a:cubicBezTo>
                    <a:pt x="116" y="153"/>
                    <a:pt x="140" y="176"/>
                    <a:pt x="140" y="204"/>
                  </a:cubicBezTo>
                  <a:cubicBezTo>
                    <a:pt x="399" y="204"/>
                    <a:pt x="399" y="204"/>
                    <a:pt x="399" y="204"/>
                  </a:cubicBezTo>
                  <a:cubicBezTo>
                    <a:pt x="399" y="176"/>
                    <a:pt x="422" y="153"/>
                    <a:pt x="451" y="153"/>
                  </a:cubicBezTo>
                  <a:cubicBezTo>
                    <a:pt x="480" y="153"/>
                    <a:pt x="503" y="176"/>
                    <a:pt x="503" y="204"/>
                  </a:cubicBezTo>
                  <a:cubicBezTo>
                    <a:pt x="536" y="204"/>
                    <a:pt x="536" y="204"/>
                    <a:pt x="536" y="204"/>
                  </a:cubicBezTo>
                  <a:cubicBezTo>
                    <a:pt x="536" y="204"/>
                    <a:pt x="541" y="140"/>
                    <a:pt x="542" y="125"/>
                  </a:cubicBezTo>
                  <a:cubicBezTo>
                    <a:pt x="543" y="101"/>
                    <a:pt x="522" y="87"/>
                    <a:pt x="492" y="82"/>
                  </a:cubicBezTo>
                  <a:close/>
                  <a:moveTo>
                    <a:pt x="228" y="26"/>
                  </a:moveTo>
                  <a:cubicBezTo>
                    <a:pt x="240" y="22"/>
                    <a:pt x="258" y="19"/>
                    <a:pt x="279" y="19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151" y="77"/>
                    <a:pt x="151" y="77"/>
                    <a:pt x="151" y="77"/>
                  </a:cubicBezTo>
                  <a:cubicBezTo>
                    <a:pt x="179" y="55"/>
                    <a:pt x="212" y="31"/>
                    <a:pt x="228" y="26"/>
                  </a:cubicBezTo>
                  <a:close/>
                  <a:moveTo>
                    <a:pt x="412" y="77"/>
                  </a:moveTo>
                  <a:cubicBezTo>
                    <a:pt x="287" y="77"/>
                    <a:pt x="287" y="77"/>
                    <a:pt x="287" y="77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332" y="19"/>
                    <a:pt x="382" y="28"/>
                    <a:pt x="408" y="40"/>
                  </a:cubicBezTo>
                  <a:cubicBezTo>
                    <a:pt x="414" y="43"/>
                    <a:pt x="412" y="77"/>
                    <a:pt x="41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801"/>
            <p:cNvSpPr>
              <a:spLocks/>
            </p:cNvSpPr>
            <p:nvPr/>
          </p:nvSpPr>
          <p:spPr bwMode="auto">
            <a:xfrm>
              <a:off x="5986463" y="6292850"/>
              <a:ext cx="209550" cy="136525"/>
            </a:xfrm>
            <a:custGeom>
              <a:avLst/>
              <a:gdLst>
                <a:gd name="T0" fmla="*/ 66 w 66"/>
                <a:gd name="T1" fmla="*/ 35 h 43"/>
                <a:gd name="T2" fmla="*/ 58 w 66"/>
                <a:gd name="T3" fmla="*/ 43 h 43"/>
                <a:gd name="T4" fmla="*/ 8 w 66"/>
                <a:gd name="T5" fmla="*/ 43 h 43"/>
                <a:gd name="T6" fmla="*/ 0 w 66"/>
                <a:gd name="T7" fmla="*/ 35 h 43"/>
                <a:gd name="T8" fmla="*/ 0 w 66"/>
                <a:gd name="T9" fmla="*/ 8 h 43"/>
                <a:gd name="T10" fmla="*/ 8 w 66"/>
                <a:gd name="T11" fmla="*/ 0 h 43"/>
                <a:gd name="T12" fmla="*/ 58 w 66"/>
                <a:gd name="T13" fmla="*/ 0 h 43"/>
                <a:gd name="T14" fmla="*/ 66 w 66"/>
                <a:gd name="T15" fmla="*/ 8 h 43"/>
                <a:gd name="T16" fmla="*/ 66 w 66"/>
                <a:gd name="T17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3">
                  <a:moveTo>
                    <a:pt x="66" y="35"/>
                  </a:moveTo>
                  <a:cubicBezTo>
                    <a:pt x="66" y="40"/>
                    <a:pt x="63" y="43"/>
                    <a:pt x="5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4" y="43"/>
                    <a:pt x="0" y="40"/>
                    <a:pt x="0" y="3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3" y="0"/>
                    <a:pt x="66" y="4"/>
                    <a:pt x="66" y="8"/>
                  </a:cubicBezTo>
                  <a:lnTo>
                    <a:pt x="6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802"/>
            <p:cNvSpPr>
              <a:spLocks/>
            </p:cNvSpPr>
            <p:nvPr/>
          </p:nvSpPr>
          <p:spPr bwMode="auto">
            <a:xfrm>
              <a:off x="5922963" y="6194425"/>
              <a:ext cx="165100" cy="336550"/>
            </a:xfrm>
            <a:custGeom>
              <a:avLst/>
              <a:gdLst>
                <a:gd name="T0" fmla="*/ 0 w 52"/>
                <a:gd name="T1" fmla="*/ 0 h 106"/>
                <a:gd name="T2" fmla="*/ 0 w 52"/>
                <a:gd name="T3" fmla="*/ 106 h 106"/>
                <a:gd name="T4" fmla="*/ 52 w 52"/>
                <a:gd name="T5" fmla="*/ 53 h 106"/>
                <a:gd name="T6" fmla="*/ 0 w 52"/>
                <a:gd name="T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106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29" y="105"/>
                    <a:pt x="52" y="82"/>
                    <a:pt x="52" y="53"/>
                  </a:cubicBezTo>
                  <a:cubicBezTo>
                    <a:pt x="52" y="24"/>
                    <a:pt x="29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803"/>
            <p:cNvSpPr>
              <a:spLocks noChangeArrowheads="1"/>
            </p:cNvSpPr>
            <p:nvPr/>
          </p:nvSpPr>
          <p:spPr bwMode="auto">
            <a:xfrm>
              <a:off x="5849938" y="6194425"/>
              <a:ext cx="73025" cy="336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04"/>
            <p:cNvSpPr>
              <a:spLocks/>
            </p:cNvSpPr>
            <p:nvPr/>
          </p:nvSpPr>
          <p:spPr bwMode="auto">
            <a:xfrm>
              <a:off x="5675313" y="6257925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05"/>
            <p:cNvSpPr>
              <a:spLocks/>
            </p:cNvSpPr>
            <p:nvPr/>
          </p:nvSpPr>
          <p:spPr bwMode="auto">
            <a:xfrm>
              <a:off x="5675313" y="6419850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06"/>
            <p:cNvSpPr>
              <a:spLocks/>
            </p:cNvSpPr>
            <p:nvPr/>
          </p:nvSpPr>
          <p:spPr bwMode="auto">
            <a:xfrm>
              <a:off x="5970588" y="5688013"/>
              <a:ext cx="1446213" cy="687388"/>
            </a:xfrm>
            <a:custGeom>
              <a:avLst/>
              <a:gdLst>
                <a:gd name="T0" fmla="*/ 341 w 455"/>
                <a:gd name="T1" fmla="*/ 16 h 216"/>
                <a:gd name="T2" fmla="*/ 271 w 455"/>
                <a:gd name="T3" fmla="*/ 0 h 216"/>
                <a:gd name="T4" fmla="*/ 271 w 455"/>
                <a:gd name="T5" fmla="*/ 9 h 216"/>
                <a:gd name="T6" fmla="*/ 338 w 455"/>
                <a:gd name="T7" fmla="*/ 25 h 216"/>
                <a:gd name="T8" fmla="*/ 446 w 455"/>
                <a:gd name="T9" fmla="*/ 100 h 216"/>
                <a:gd name="T10" fmla="*/ 338 w 455"/>
                <a:gd name="T11" fmla="*/ 174 h 216"/>
                <a:gd name="T12" fmla="*/ 71 w 455"/>
                <a:gd name="T13" fmla="*/ 207 h 216"/>
                <a:gd name="T14" fmla="*/ 0 w 455"/>
                <a:gd name="T15" fmla="*/ 205 h 216"/>
                <a:gd name="T16" fmla="*/ 0 w 455"/>
                <a:gd name="T17" fmla="*/ 214 h 216"/>
                <a:gd name="T18" fmla="*/ 71 w 455"/>
                <a:gd name="T19" fmla="*/ 216 h 216"/>
                <a:gd name="T20" fmla="*/ 341 w 455"/>
                <a:gd name="T21" fmla="*/ 183 h 216"/>
                <a:gd name="T22" fmla="*/ 455 w 455"/>
                <a:gd name="T23" fmla="*/ 100 h 216"/>
                <a:gd name="T24" fmla="*/ 341 w 455"/>
                <a:gd name="T25" fmla="*/ 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5" h="216">
                  <a:moveTo>
                    <a:pt x="341" y="16"/>
                  </a:moveTo>
                  <a:cubicBezTo>
                    <a:pt x="319" y="10"/>
                    <a:pt x="296" y="4"/>
                    <a:pt x="271" y="0"/>
                  </a:cubicBezTo>
                  <a:cubicBezTo>
                    <a:pt x="271" y="9"/>
                    <a:pt x="271" y="9"/>
                    <a:pt x="271" y="9"/>
                  </a:cubicBezTo>
                  <a:cubicBezTo>
                    <a:pt x="295" y="13"/>
                    <a:pt x="318" y="19"/>
                    <a:pt x="338" y="25"/>
                  </a:cubicBezTo>
                  <a:cubicBezTo>
                    <a:pt x="407" y="45"/>
                    <a:pt x="446" y="72"/>
                    <a:pt x="446" y="100"/>
                  </a:cubicBezTo>
                  <a:cubicBezTo>
                    <a:pt x="446" y="127"/>
                    <a:pt x="407" y="154"/>
                    <a:pt x="338" y="174"/>
                  </a:cubicBezTo>
                  <a:cubicBezTo>
                    <a:pt x="267" y="195"/>
                    <a:pt x="172" y="207"/>
                    <a:pt x="71" y="207"/>
                  </a:cubicBezTo>
                  <a:cubicBezTo>
                    <a:pt x="47" y="207"/>
                    <a:pt x="23" y="206"/>
                    <a:pt x="0" y="205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23" y="215"/>
                    <a:pt x="47" y="216"/>
                    <a:pt x="71" y="216"/>
                  </a:cubicBezTo>
                  <a:cubicBezTo>
                    <a:pt x="173" y="216"/>
                    <a:pt x="269" y="204"/>
                    <a:pt x="341" y="183"/>
                  </a:cubicBezTo>
                  <a:cubicBezTo>
                    <a:pt x="415" y="161"/>
                    <a:pt x="455" y="132"/>
                    <a:pt x="455" y="100"/>
                  </a:cubicBezTo>
                  <a:cubicBezTo>
                    <a:pt x="455" y="67"/>
                    <a:pt x="415" y="38"/>
                    <a:pt x="34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83568" y="242773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83568" y="3339738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02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cxnSp>
        <p:nvCxnSpPr>
          <p:cNvPr id="6" name="Straight Connector 8"/>
          <p:cNvCxnSpPr/>
          <p:nvPr/>
        </p:nvCxnSpPr>
        <p:spPr>
          <a:xfrm>
            <a:off x="899592" y="3580681"/>
            <a:ext cx="3771900" cy="0"/>
          </a:xfrm>
          <a:prstGeom prst="line">
            <a:avLst/>
          </a:prstGeom>
          <a:ln w="12700">
            <a:solidFill>
              <a:srgbClr val="E8365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9"/>
          <p:cNvSpPr/>
          <p:nvPr/>
        </p:nvSpPr>
        <p:spPr>
          <a:xfrm>
            <a:off x="985316" y="2015443"/>
            <a:ext cx="214313" cy="1540235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" name="Rectangle 10"/>
          <p:cNvSpPr/>
          <p:nvPr/>
        </p:nvSpPr>
        <p:spPr>
          <a:xfrm>
            <a:off x="1285354" y="2637706"/>
            <a:ext cx="214313" cy="91797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>
            <a:off x="1585391" y="2209081"/>
            <a:ext cx="214313" cy="134659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1885429" y="2423394"/>
            <a:ext cx="214313" cy="11322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3" name="Rectangle 14"/>
          <p:cNvSpPr/>
          <p:nvPr/>
        </p:nvSpPr>
        <p:spPr>
          <a:xfrm>
            <a:off x="2185466" y="3727880"/>
            <a:ext cx="214313" cy="549881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" name="Rectangle 15"/>
          <p:cNvSpPr/>
          <p:nvPr/>
        </p:nvSpPr>
        <p:spPr>
          <a:xfrm>
            <a:off x="2485504" y="3727880"/>
            <a:ext cx="214313" cy="21995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2821260" y="3323506"/>
            <a:ext cx="214313" cy="22264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6" name="Rectangle 17"/>
          <p:cNvSpPr/>
          <p:nvPr/>
        </p:nvSpPr>
        <p:spPr>
          <a:xfrm>
            <a:off x="3121297" y="3066331"/>
            <a:ext cx="214313" cy="4845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" name="Rectangle 18"/>
          <p:cNvSpPr/>
          <p:nvPr/>
        </p:nvSpPr>
        <p:spPr>
          <a:xfrm>
            <a:off x="3421335" y="2723431"/>
            <a:ext cx="214313" cy="8274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8" name="Rectangle 19"/>
          <p:cNvSpPr/>
          <p:nvPr/>
        </p:nvSpPr>
        <p:spPr>
          <a:xfrm>
            <a:off x="3728516" y="3619972"/>
            <a:ext cx="214313" cy="175022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" name="Rectangle 20"/>
          <p:cNvSpPr/>
          <p:nvPr/>
        </p:nvSpPr>
        <p:spPr>
          <a:xfrm>
            <a:off x="4028554" y="3619972"/>
            <a:ext cx="214313" cy="89297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" name="Rectangle 21"/>
          <p:cNvSpPr/>
          <p:nvPr/>
        </p:nvSpPr>
        <p:spPr>
          <a:xfrm>
            <a:off x="4352404" y="3023469"/>
            <a:ext cx="214313" cy="522684"/>
          </a:xfrm>
          <a:prstGeom prst="rect">
            <a:avLst/>
          </a:prstGeom>
          <a:solidFill>
            <a:srgbClr val="E83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24595" y="1764854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24632" y="2410297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24670" y="1960241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24707" y="2186459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761730" y="3087762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61767" y="2819872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61805" y="2471018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91682" y="2784153"/>
            <a:ext cx="430246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08075" y="4395614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08113" y="4095031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90893" y="3872186"/>
            <a:ext cx="489558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951163" y="3744987"/>
            <a:ext cx="454292" cy="23083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054851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5054851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9"/>
          <p:cNvSpPr>
            <a:spLocks/>
          </p:cNvSpPr>
          <p:nvPr/>
        </p:nvSpPr>
        <p:spPr bwMode="auto">
          <a:xfrm>
            <a:off x="2899624" y="2114800"/>
            <a:ext cx="1456352" cy="1130651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2899624" y="3245451"/>
            <a:ext cx="1456352" cy="1132862"/>
          </a:xfrm>
          <a:custGeom>
            <a:avLst/>
            <a:gdLst>
              <a:gd name="T0" fmla="*/ 0 w 1089"/>
              <a:gd name="T1" fmla="*/ 1025 h 1025"/>
              <a:gd name="T2" fmla="*/ 561 w 1089"/>
              <a:gd name="T3" fmla="*/ 1025 h 1025"/>
              <a:gd name="T4" fmla="*/ 1089 w 1089"/>
              <a:gd name="T5" fmla="*/ 0 h 1025"/>
              <a:gd name="T6" fmla="*/ 526 w 1089"/>
              <a:gd name="T7" fmla="*/ 0 h 1025"/>
              <a:gd name="T8" fmla="*/ 0 w 1089"/>
              <a:gd name="T9" fmla="*/ 1025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5">
                <a:moveTo>
                  <a:pt x="0" y="1025"/>
                </a:moveTo>
                <a:lnTo>
                  <a:pt x="561" y="1025"/>
                </a:lnTo>
                <a:lnTo>
                  <a:pt x="1089" y="0"/>
                </a:lnTo>
                <a:lnTo>
                  <a:pt x="526" y="0"/>
                </a:lnTo>
                <a:lnTo>
                  <a:pt x="0" y="1025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2"/>
          <p:cNvSpPr>
            <a:spLocks/>
          </p:cNvSpPr>
          <p:nvPr/>
        </p:nvSpPr>
        <p:spPr bwMode="auto">
          <a:xfrm>
            <a:off x="2217455" y="2336951"/>
            <a:ext cx="1317269" cy="908500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2217455" y="3245451"/>
            <a:ext cx="1317269" cy="910710"/>
          </a:xfrm>
          <a:custGeom>
            <a:avLst/>
            <a:gdLst>
              <a:gd name="T0" fmla="*/ 0 w 985"/>
              <a:gd name="T1" fmla="*/ 824 h 824"/>
              <a:gd name="T2" fmla="*/ 561 w 985"/>
              <a:gd name="T3" fmla="*/ 824 h 824"/>
              <a:gd name="T4" fmla="*/ 985 w 985"/>
              <a:gd name="T5" fmla="*/ 0 h 824"/>
              <a:gd name="T6" fmla="*/ 424 w 985"/>
              <a:gd name="T7" fmla="*/ 0 h 824"/>
              <a:gd name="T8" fmla="*/ 0 w 985"/>
              <a:gd name="T9" fmla="*/ 824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4">
                <a:moveTo>
                  <a:pt x="0" y="824"/>
                </a:moveTo>
                <a:lnTo>
                  <a:pt x="561" y="824"/>
                </a:lnTo>
                <a:lnTo>
                  <a:pt x="985" y="0"/>
                </a:lnTo>
                <a:lnTo>
                  <a:pt x="424" y="0"/>
                </a:lnTo>
                <a:lnTo>
                  <a:pt x="0" y="824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5"/>
          <p:cNvSpPr>
            <a:spLocks/>
          </p:cNvSpPr>
          <p:nvPr/>
        </p:nvSpPr>
        <p:spPr bwMode="auto">
          <a:xfrm>
            <a:off x="1541033" y="2567945"/>
            <a:ext cx="1175513" cy="677506"/>
          </a:xfrm>
          <a:custGeom>
            <a:avLst/>
            <a:gdLst>
              <a:gd name="T0" fmla="*/ 0 w 879"/>
              <a:gd name="T1" fmla="*/ 0 h 613"/>
              <a:gd name="T2" fmla="*/ 564 w 879"/>
              <a:gd name="T3" fmla="*/ 0 h 613"/>
              <a:gd name="T4" fmla="*/ 879 w 879"/>
              <a:gd name="T5" fmla="*/ 613 h 613"/>
              <a:gd name="T6" fmla="*/ 318 w 879"/>
              <a:gd name="T7" fmla="*/ 613 h 613"/>
              <a:gd name="T8" fmla="*/ 0 w 879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3">
                <a:moveTo>
                  <a:pt x="0" y="0"/>
                </a:moveTo>
                <a:lnTo>
                  <a:pt x="564" y="0"/>
                </a:lnTo>
                <a:lnTo>
                  <a:pt x="879" y="613"/>
                </a:lnTo>
                <a:lnTo>
                  <a:pt x="318" y="613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541033" y="3245451"/>
            <a:ext cx="1175513" cy="679716"/>
          </a:xfrm>
          <a:custGeom>
            <a:avLst/>
            <a:gdLst>
              <a:gd name="T0" fmla="*/ 0 w 879"/>
              <a:gd name="T1" fmla="*/ 615 h 615"/>
              <a:gd name="T2" fmla="*/ 564 w 879"/>
              <a:gd name="T3" fmla="*/ 615 h 615"/>
              <a:gd name="T4" fmla="*/ 879 w 879"/>
              <a:gd name="T5" fmla="*/ 0 h 615"/>
              <a:gd name="T6" fmla="*/ 318 w 879"/>
              <a:gd name="T7" fmla="*/ 0 h 615"/>
              <a:gd name="T8" fmla="*/ 0 w 879"/>
              <a:gd name="T9" fmla="*/ 615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5">
                <a:moveTo>
                  <a:pt x="0" y="615"/>
                </a:moveTo>
                <a:lnTo>
                  <a:pt x="564" y="615"/>
                </a:lnTo>
                <a:lnTo>
                  <a:pt x="879" y="0"/>
                </a:lnTo>
                <a:lnTo>
                  <a:pt x="318" y="0"/>
                </a:lnTo>
                <a:lnTo>
                  <a:pt x="0" y="615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7"/>
          <p:cNvSpPr>
            <a:spLocks/>
          </p:cNvSpPr>
          <p:nvPr/>
        </p:nvSpPr>
        <p:spPr bwMode="auto">
          <a:xfrm>
            <a:off x="875845" y="2813306"/>
            <a:ext cx="1023057" cy="432145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9"/>
          <p:cNvSpPr>
            <a:spLocks/>
          </p:cNvSpPr>
          <p:nvPr/>
        </p:nvSpPr>
        <p:spPr bwMode="auto">
          <a:xfrm>
            <a:off x="875845" y="3245451"/>
            <a:ext cx="1023057" cy="434356"/>
          </a:xfrm>
          <a:custGeom>
            <a:avLst/>
            <a:gdLst>
              <a:gd name="T0" fmla="*/ 0 w 765"/>
              <a:gd name="T1" fmla="*/ 393 h 393"/>
              <a:gd name="T2" fmla="*/ 561 w 765"/>
              <a:gd name="T3" fmla="*/ 393 h 393"/>
              <a:gd name="T4" fmla="*/ 765 w 765"/>
              <a:gd name="T5" fmla="*/ 0 h 393"/>
              <a:gd name="T6" fmla="*/ 0 w 765"/>
              <a:gd name="T7" fmla="*/ 0 h 393"/>
              <a:gd name="T8" fmla="*/ 0 w 765"/>
              <a:gd name="T9" fmla="*/ 39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3">
                <a:moveTo>
                  <a:pt x="0" y="393"/>
                </a:moveTo>
                <a:lnTo>
                  <a:pt x="561" y="393"/>
                </a:lnTo>
                <a:lnTo>
                  <a:pt x="765" y="0"/>
                </a:lnTo>
                <a:lnTo>
                  <a:pt x="0" y="0"/>
                </a:lnTo>
                <a:lnTo>
                  <a:pt x="0" y="393"/>
                </a:lnTo>
                <a:close/>
              </a:path>
            </a:pathLst>
          </a:custGeom>
          <a:solidFill>
            <a:srgbClr val="D7272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41"/>
          <p:cNvSpPr>
            <a:spLocks noEditPoints="1"/>
          </p:cNvSpPr>
          <p:nvPr/>
        </p:nvSpPr>
        <p:spPr bwMode="auto">
          <a:xfrm>
            <a:off x="3506649" y="2533569"/>
            <a:ext cx="254204" cy="254204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36 h 97"/>
              <a:gd name="T18" fmla="*/ 0 w 97"/>
              <a:gd name="T19" fmla="*/ 54 h 97"/>
              <a:gd name="T20" fmla="*/ 43 w 97"/>
              <a:gd name="T21" fmla="*/ 97 h 97"/>
              <a:gd name="T22" fmla="*/ 61 w 97"/>
              <a:gd name="T23" fmla="*/ 97 h 97"/>
              <a:gd name="T24" fmla="*/ 0 w 97"/>
              <a:gd name="T25" fmla="*/ 36 h 97"/>
              <a:gd name="T26" fmla="*/ 0 w 97"/>
              <a:gd name="T27" fmla="*/ 0 h 97"/>
              <a:gd name="T28" fmla="*/ 0 w 97"/>
              <a:gd name="T29" fmla="*/ 18 h 97"/>
              <a:gd name="T30" fmla="*/ 79 w 97"/>
              <a:gd name="T31" fmla="*/ 97 h 97"/>
              <a:gd name="T32" fmla="*/ 97 w 97"/>
              <a:gd name="T33" fmla="*/ 97 h 97"/>
              <a:gd name="T34" fmla="*/ 0 w 97"/>
              <a:gd name="T35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4" y="72"/>
                  <a:pt x="2" y="73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5"/>
                  <a:pt x="25" y="93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moveTo>
                  <a:pt x="0" y="36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6"/>
                  <a:pt x="0" y="36"/>
                </a:cubicBezTo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42"/>
          <p:cNvSpPr>
            <a:spLocks noEditPoints="1"/>
          </p:cNvSpPr>
          <p:nvPr/>
        </p:nvSpPr>
        <p:spPr bwMode="auto">
          <a:xfrm>
            <a:off x="1994751" y="2729702"/>
            <a:ext cx="272993" cy="274096"/>
          </a:xfrm>
          <a:custGeom>
            <a:avLst/>
            <a:gdLst>
              <a:gd name="T0" fmla="*/ 58 w 104"/>
              <a:gd name="T1" fmla="*/ 46 h 105"/>
              <a:gd name="T2" fmla="*/ 58 w 104"/>
              <a:gd name="T3" fmla="*/ 23 h 105"/>
              <a:gd name="T4" fmla="*/ 45 w 104"/>
              <a:gd name="T5" fmla="*/ 23 h 105"/>
              <a:gd name="T6" fmla="*/ 45 w 104"/>
              <a:gd name="T7" fmla="*/ 46 h 105"/>
              <a:gd name="T8" fmla="*/ 23 w 104"/>
              <a:gd name="T9" fmla="*/ 46 h 105"/>
              <a:gd name="T10" fmla="*/ 23 w 104"/>
              <a:gd name="T11" fmla="*/ 58 h 105"/>
              <a:gd name="T12" fmla="*/ 45 w 104"/>
              <a:gd name="T13" fmla="*/ 58 h 105"/>
              <a:gd name="T14" fmla="*/ 45 w 104"/>
              <a:gd name="T15" fmla="*/ 82 h 105"/>
              <a:gd name="T16" fmla="*/ 58 w 104"/>
              <a:gd name="T17" fmla="*/ 82 h 105"/>
              <a:gd name="T18" fmla="*/ 58 w 104"/>
              <a:gd name="T19" fmla="*/ 58 h 105"/>
              <a:gd name="T20" fmla="*/ 80 w 104"/>
              <a:gd name="T21" fmla="*/ 58 h 105"/>
              <a:gd name="T22" fmla="*/ 80 w 104"/>
              <a:gd name="T23" fmla="*/ 46 h 105"/>
              <a:gd name="T24" fmla="*/ 58 w 104"/>
              <a:gd name="T25" fmla="*/ 46 h 105"/>
              <a:gd name="T26" fmla="*/ 52 w 104"/>
              <a:gd name="T27" fmla="*/ 0 h 105"/>
              <a:gd name="T28" fmla="*/ 0 w 104"/>
              <a:gd name="T29" fmla="*/ 52 h 105"/>
              <a:gd name="T30" fmla="*/ 52 w 104"/>
              <a:gd name="T31" fmla="*/ 105 h 105"/>
              <a:gd name="T32" fmla="*/ 104 w 104"/>
              <a:gd name="T33" fmla="*/ 52 h 105"/>
              <a:gd name="T34" fmla="*/ 52 w 104"/>
              <a:gd name="T35" fmla="*/ 0 h 105"/>
              <a:gd name="T36" fmla="*/ 52 w 104"/>
              <a:gd name="T37" fmla="*/ 93 h 105"/>
              <a:gd name="T38" fmla="*/ 11 w 104"/>
              <a:gd name="T39" fmla="*/ 52 h 105"/>
              <a:gd name="T40" fmla="*/ 52 w 104"/>
              <a:gd name="T41" fmla="*/ 12 h 105"/>
              <a:gd name="T42" fmla="*/ 92 w 104"/>
              <a:gd name="T43" fmla="*/ 52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8" y="46"/>
                </a:moveTo>
                <a:cubicBezTo>
                  <a:pt x="58" y="23"/>
                  <a:pt x="58" y="23"/>
                  <a:pt x="58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46"/>
                  <a:pt x="45" y="46"/>
                  <a:pt x="45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82"/>
                  <a:pt x="45" y="82"/>
                  <a:pt x="45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58" y="58"/>
                  <a:pt x="58" y="58"/>
                  <a:pt x="58" y="58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46"/>
                  <a:pt x="80" y="46"/>
                  <a:pt x="80" y="46"/>
                </a:cubicBezTo>
                <a:lnTo>
                  <a:pt x="58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2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2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29" y="93"/>
                  <a:pt x="11" y="75"/>
                  <a:pt x="11" y="52"/>
                </a:cubicBezTo>
                <a:cubicBezTo>
                  <a:pt x="11" y="30"/>
                  <a:pt x="29" y="12"/>
                  <a:pt x="52" y="12"/>
                </a:cubicBezTo>
                <a:cubicBezTo>
                  <a:pt x="74" y="12"/>
                  <a:pt x="92" y="30"/>
                  <a:pt x="92" y="52"/>
                </a:cubicBezTo>
                <a:cubicBezTo>
                  <a:pt x="92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46"/>
          <p:cNvSpPr>
            <a:spLocks noEditPoints="1"/>
          </p:cNvSpPr>
          <p:nvPr/>
        </p:nvSpPr>
        <p:spPr bwMode="auto">
          <a:xfrm>
            <a:off x="2759811" y="2680013"/>
            <a:ext cx="279624" cy="21552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44"/>
          <p:cNvSpPr>
            <a:spLocks noEditPoints="1"/>
          </p:cNvSpPr>
          <p:nvPr/>
        </p:nvSpPr>
        <p:spPr bwMode="auto">
          <a:xfrm>
            <a:off x="1175273" y="2900245"/>
            <a:ext cx="305044" cy="264150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716016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4716016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18" grpId="0" animBg="1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961504" y="2844775"/>
            <a:ext cx="3359150" cy="1527175"/>
            <a:chOff x="961504" y="2235473"/>
            <a:chExt cx="3359150" cy="1527175"/>
          </a:xfrm>
          <a:solidFill>
            <a:srgbClr val="E83650"/>
          </a:solidFill>
        </p:grpSpPr>
        <p:sp>
          <p:nvSpPr>
            <p:cNvPr id="9" name="矩形 115"/>
            <p:cNvSpPr>
              <a:spLocks noChangeArrowheads="1"/>
            </p:cNvSpPr>
            <p:nvPr/>
          </p:nvSpPr>
          <p:spPr bwMode="auto">
            <a:xfrm>
              <a:off x="961504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" name="矩形 116"/>
            <p:cNvSpPr>
              <a:spLocks noChangeArrowheads="1"/>
            </p:cNvSpPr>
            <p:nvPr/>
          </p:nvSpPr>
          <p:spPr bwMode="auto">
            <a:xfrm>
              <a:off x="1308755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" name="矩形 117"/>
            <p:cNvSpPr>
              <a:spLocks noChangeArrowheads="1"/>
            </p:cNvSpPr>
            <p:nvPr/>
          </p:nvSpPr>
          <p:spPr bwMode="auto">
            <a:xfrm>
              <a:off x="2350507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2" name="矩形 118"/>
            <p:cNvSpPr>
              <a:spLocks noChangeArrowheads="1"/>
            </p:cNvSpPr>
            <p:nvPr/>
          </p:nvSpPr>
          <p:spPr bwMode="auto">
            <a:xfrm>
              <a:off x="2003256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3" name="矩形 119"/>
            <p:cNvSpPr>
              <a:spLocks noChangeArrowheads="1"/>
            </p:cNvSpPr>
            <p:nvPr/>
          </p:nvSpPr>
          <p:spPr bwMode="auto">
            <a:xfrm>
              <a:off x="1656005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4" name="矩形 122"/>
            <p:cNvSpPr>
              <a:spLocks noChangeArrowheads="1"/>
            </p:cNvSpPr>
            <p:nvPr/>
          </p:nvSpPr>
          <p:spPr bwMode="auto">
            <a:xfrm>
              <a:off x="961504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5" name="矩形 123"/>
            <p:cNvSpPr>
              <a:spLocks noChangeArrowheads="1"/>
            </p:cNvSpPr>
            <p:nvPr/>
          </p:nvSpPr>
          <p:spPr bwMode="auto">
            <a:xfrm>
              <a:off x="1308755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6" name="矩形 124"/>
            <p:cNvSpPr>
              <a:spLocks noChangeArrowheads="1"/>
            </p:cNvSpPr>
            <p:nvPr/>
          </p:nvSpPr>
          <p:spPr bwMode="auto">
            <a:xfrm>
              <a:off x="2350507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7" name="矩形 125"/>
            <p:cNvSpPr>
              <a:spLocks noChangeArrowheads="1"/>
            </p:cNvSpPr>
            <p:nvPr/>
          </p:nvSpPr>
          <p:spPr bwMode="auto">
            <a:xfrm>
              <a:off x="2003256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8" name="矩形 126"/>
            <p:cNvSpPr>
              <a:spLocks noChangeArrowheads="1"/>
            </p:cNvSpPr>
            <p:nvPr/>
          </p:nvSpPr>
          <p:spPr bwMode="auto">
            <a:xfrm>
              <a:off x="1656005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9" name="矩形 128"/>
            <p:cNvSpPr>
              <a:spLocks noChangeArrowheads="1"/>
            </p:cNvSpPr>
            <p:nvPr/>
          </p:nvSpPr>
          <p:spPr bwMode="auto">
            <a:xfrm>
              <a:off x="961504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0" name="矩形 129"/>
            <p:cNvSpPr>
              <a:spLocks noChangeArrowheads="1"/>
            </p:cNvSpPr>
            <p:nvPr/>
          </p:nvSpPr>
          <p:spPr bwMode="auto">
            <a:xfrm>
              <a:off x="1308755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1" name="矩形 130"/>
            <p:cNvSpPr>
              <a:spLocks noChangeArrowheads="1"/>
            </p:cNvSpPr>
            <p:nvPr/>
          </p:nvSpPr>
          <p:spPr bwMode="auto">
            <a:xfrm>
              <a:off x="2350507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2" name="矩形 131"/>
            <p:cNvSpPr>
              <a:spLocks noChangeArrowheads="1"/>
            </p:cNvSpPr>
            <p:nvPr/>
          </p:nvSpPr>
          <p:spPr bwMode="auto">
            <a:xfrm>
              <a:off x="2003256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3" name="矩形 132"/>
            <p:cNvSpPr>
              <a:spLocks noChangeArrowheads="1"/>
            </p:cNvSpPr>
            <p:nvPr/>
          </p:nvSpPr>
          <p:spPr bwMode="auto">
            <a:xfrm>
              <a:off x="1656005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4" name="矩形 134"/>
            <p:cNvSpPr>
              <a:spLocks noChangeArrowheads="1"/>
            </p:cNvSpPr>
            <p:nvPr/>
          </p:nvSpPr>
          <p:spPr bwMode="auto">
            <a:xfrm>
              <a:off x="961504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5" name="矩形 135"/>
            <p:cNvSpPr>
              <a:spLocks noChangeArrowheads="1"/>
            </p:cNvSpPr>
            <p:nvPr/>
          </p:nvSpPr>
          <p:spPr bwMode="auto">
            <a:xfrm>
              <a:off x="1308755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6" name="矩形 136"/>
            <p:cNvSpPr>
              <a:spLocks noChangeArrowheads="1"/>
            </p:cNvSpPr>
            <p:nvPr/>
          </p:nvSpPr>
          <p:spPr bwMode="auto">
            <a:xfrm>
              <a:off x="2350507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7" name="矩形 137"/>
            <p:cNvSpPr>
              <a:spLocks noChangeArrowheads="1"/>
            </p:cNvSpPr>
            <p:nvPr/>
          </p:nvSpPr>
          <p:spPr bwMode="auto">
            <a:xfrm>
              <a:off x="2003256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8" name="矩形 138"/>
            <p:cNvSpPr>
              <a:spLocks noChangeArrowheads="1"/>
            </p:cNvSpPr>
            <p:nvPr/>
          </p:nvSpPr>
          <p:spPr bwMode="auto">
            <a:xfrm>
              <a:off x="1656005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29" name="矩形 140"/>
            <p:cNvSpPr>
              <a:spLocks noChangeArrowheads="1"/>
            </p:cNvSpPr>
            <p:nvPr/>
          </p:nvSpPr>
          <p:spPr bwMode="auto">
            <a:xfrm>
              <a:off x="961504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0" name="矩形 141"/>
            <p:cNvSpPr>
              <a:spLocks noChangeArrowheads="1"/>
            </p:cNvSpPr>
            <p:nvPr/>
          </p:nvSpPr>
          <p:spPr bwMode="auto">
            <a:xfrm>
              <a:off x="1308755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1" name="矩形 142"/>
            <p:cNvSpPr>
              <a:spLocks noChangeArrowheads="1"/>
            </p:cNvSpPr>
            <p:nvPr/>
          </p:nvSpPr>
          <p:spPr bwMode="auto">
            <a:xfrm>
              <a:off x="2350507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2" name="矩形 143"/>
            <p:cNvSpPr>
              <a:spLocks noChangeArrowheads="1"/>
            </p:cNvSpPr>
            <p:nvPr/>
          </p:nvSpPr>
          <p:spPr bwMode="auto">
            <a:xfrm>
              <a:off x="2003256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3" name="矩形 144"/>
            <p:cNvSpPr>
              <a:spLocks noChangeArrowheads="1"/>
            </p:cNvSpPr>
            <p:nvPr/>
          </p:nvSpPr>
          <p:spPr bwMode="auto">
            <a:xfrm>
              <a:off x="1656005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4" name="矩形 172"/>
            <p:cNvSpPr>
              <a:spLocks noChangeArrowheads="1"/>
            </p:cNvSpPr>
            <p:nvPr/>
          </p:nvSpPr>
          <p:spPr bwMode="auto">
            <a:xfrm>
              <a:off x="2700151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5" name="矩形 173"/>
            <p:cNvSpPr>
              <a:spLocks noChangeArrowheads="1"/>
            </p:cNvSpPr>
            <p:nvPr/>
          </p:nvSpPr>
          <p:spPr bwMode="auto">
            <a:xfrm>
              <a:off x="3047402" y="2235473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6" name="矩形 174"/>
            <p:cNvSpPr>
              <a:spLocks noChangeArrowheads="1"/>
            </p:cNvSpPr>
            <p:nvPr/>
          </p:nvSpPr>
          <p:spPr bwMode="auto">
            <a:xfrm>
              <a:off x="4089154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7" name="矩形 175"/>
            <p:cNvSpPr>
              <a:spLocks noChangeArrowheads="1"/>
            </p:cNvSpPr>
            <p:nvPr/>
          </p:nvSpPr>
          <p:spPr bwMode="auto">
            <a:xfrm>
              <a:off x="3741903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8" name="矩形 176"/>
            <p:cNvSpPr>
              <a:spLocks noChangeArrowheads="1"/>
            </p:cNvSpPr>
            <p:nvPr/>
          </p:nvSpPr>
          <p:spPr bwMode="auto">
            <a:xfrm>
              <a:off x="3394652" y="2235473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39" name="矩形 167"/>
            <p:cNvSpPr>
              <a:spLocks noChangeArrowheads="1"/>
            </p:cNvSpPr>
            <p:nvPr/>
          </p:nvSpPr>
          <p:spPr bwMode="auto">
            <a:xfrm>
              <a:off x="2700151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0" name="矩形 168"/>
            <p:cNvSpPr>
              <a:spLocks noChangeArrowheads="1"/>
            </p:cNvSpPr>
            <p:nvPr/>
          </p:nvSpPr>
          <p:spPr bwMode="auto">
            <a:xfrm>
              <a:off x="3047402" y="2559419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1" name="矩形 169"/>
            <p:cNvSpPr>
              <a:spLocks noChangeArrowheads="1"/>
            </p:cNvSpPr>
            <p:nvPr/>
          </p:nvSpPr>
          <p:spPr bwMode="auto">
            <a:xfrm>
              <a:off x="4089154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2" name="矩形 170"/>
            <p:cNvSpPr>
              <a:spLocks noChangeArrowheads="1"/>
            </p:cNvSpPr>
            <p:nvPr/>
          </p:nvSpPr>
          <p:spPr bwMode="auto">
            <a:xfrm>
              <a:off x="3741903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3" name="矩形 171"/>
            <p:cNvSpPr>
              <a:spLocks noChangeArrowheads="1"/>
            </p:cNvSpPr>
            <p:nvPr/>
          </p:nvSpPr>
          <p:spPr bwMode="auto">
            <a:xfrm>
              <a:off x="3394652" y="2559419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4" name="矩形 162"/>
            <p:cNvSpPr>
              <a:spLocks noChangeArrowheads="1"/>
            </p:cNvSpPr>
            <p:nvPr/>
          </p:nvSpPr>
          <p:spPr bwMode="auto">
            <a:xfrm>
              <a:off x="2700151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5" name="矩形 163"/>
            <p:cNvSpPr>
              <a:spLocks noChangeArrowheads="1"/>
            </p:cNvSpPr>
            <p:nvPr/>
          </p:nvSpPr>
          <p:spPr bwMode="auto">
            <a:xfrm>
              <a:off x="3047402" y="2883365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6" name="矩形 164"/>
            <p:cNvSpPr>
              <a:spLocks noChangeArrowheads="1"/>
            </p:cNvSpPr>
            <p:nvPr/>
          </p:nvSpPr>
          <p:spPr bwMode="auto">
            <a:xfrm>
              <a:off x="4089154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7" name="矩形 165"/>
            <p:cNvSpPr>
              <a:spLocks noChangeArrowheads="1"/>
            </p:cNvSpPr>
            <p:nvPr/>
          </p:nvSpPr>
          <p:spPr bwMode="auto">
            <a:xfrm>
              <a:off x="3741903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8" name="矩形 166"/>
            <p:cNvSpPr>
              <a:spLocks noChangeArrowheads="1"/>
            </p:cNvSpPr>
            <p:nvPr/>
          </p:nvSpPr>
          <p:spPr bwMode="auto">
            <a:xfrm>
              <a:off x="3394652" y="2883365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49" name="矩形 157"/>
            <p:cNvSpPr>
              <a:spLocks noChangeArrowheads="1"/>
            </p:cNvSpPr>
            <p:nvPr/>
          </p:nvSpPr>
          <p:spPr bwMode="auto">
            <a:xfrm>
              <a:off x="2700151" y="3207312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0" name="矩形 158"/>
            <p:cNvSpPr>
              <a:spLocks noChangeArrowheads="1"/>
            </p:cNvSpPr>
            <p:nvPr/>
          </p:nvSpPr>
          <p:spPr bwMode="auto">
            <a:xfrm>
              <a:off x="3047402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1" name="矩形 159"/>
            <p:cNvSpPr>
              <a:spLocks noChangeArrowheads="1"/>
            </p:cNvSpPr>
            <p:nvPr/>
          </p:nvSpPr>
          <p:spPr bwMode="auto">
            <a:xfrm>
              <a:off x="4089154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2" name="矩形 160"/>
            <p:cNvSpPr>
              <a:spLocks noChangeArrowheads="1"/>
            </p:cNvSpPr>
            <p:nvPr/>
          </p:nvSpPr>
          <p:spPr bwMode="auto">
            <a:xfrm>
              <a:off x="3741903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3" name="矩形 161"/>
            <p:cNvSpPr>
              <a:spLocks noChangeArrowheads="1"/>
            </p:cNvSpPr>
            <p:nvPr/>
          </p:nvSpPr>
          <p:spPr bwMode="auto">
            <a:xfrm>
              <a:off x="3394652" y="3207312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4" name="矩形 152"/>
            <p:cNvSpPr>
              <a:spLocks noChangeArrowheads="1"/>
            </p:cNvSpPr>
            <p:nvPr/>
          </p:nvSpPr>
          <p:spPr bwMode="auto">
            <a:xfrm>
              <a:off x="2700151" y="3531258"/>
              <a:ext cx="231500" cy="231390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5" name="矩形 153"/>
            <p:cNvSpPr>
              <a:spLocks noChangeArrowheads="1"/>
            </p:cNvSpPr>
            <p:nvPr/>
          </p:nvSpPr>
          <p:spPr bwMode="auto">
            <a:xfrm>
              <a:off x="3047402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6" name="矩形 154"/>
            <p:cNvSpPr>
              <a:spLocks noChangeArrowheads="1"/>
            </p:cNvSpPr>
            <p:nvPr/>
          </p:nvSpPr>
          <p:spPr bwMode="auto">
            <a:xfrm>
              <a:off x="4089154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7" name="矩形 155"/>
            <p:cNvSpPr>
              <a:spLocks noChangeArrowheads="1"/>
            </p:cNvSpPr>
            <p:nvPr/>
          </p:nvSpPr>
          <p:spPr bwMode="auto">
            <a:xfrm>
              <a:off x="3741903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58" name="矩形 156"/>
            <p:cNvSpPr>
              <a:spLocks noChangeArrowheads="1"/>
            </p:cNvSpPr>
            <p:nvPr/>
          </p:nvSpPr>
          <p:spPr bwMode="auto">
            <a:xfrm>
              <a:off x="3394652" y="3531258"/>
              <a:ext cx="231500" cy="231390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</p:grpSp>
      <p:sp>
        <p:nvSpPr>
          <p:cNvPr id="59" name="文本框 35"/>
          <p:cNvSpPr>
            <a:spLocks noChangeArrowheads="1"/>
          </p:cNvSpPr>
          <p:nvPr/>
        </p:nvSpPr>
        <p:spPr bwMode="auto">
          <a:xfrm>
            <a:off x="1271240" y="2327250"/>
            <a:ext cx="8931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latin typeface="Steelfish" pitchFamily="2" charset="0"/>
                <a:ea typeface="华文细黑" pitchFamily="2" charset="-122"/>
                <a:sym typeface="Segoe UI" pitchFamily="34" charset="0"/>
              </a:rPr>
              <a:t>TEXT HERE</a:t>
            </a:r>
            <a:endParaRPr lang="zh-CN" altLang="en-US" sz="24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0" name="文本框 35"/>
          <p:cNvSpPr>
            <a:spLocks noChangeArrowheads="1"/>
          </p:cNvSpPr>
          <p:nvPr/>
        </p:nvSpPr>
        <p:spPr bwMode="auto">
          <a:xfrm>
            <a:off x="1283688" y="1812900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latin typeface="Steelfish" pitchFamily="2" charset="0"/>
                <a:ea typeface="华文细黑" pitchFamily="2" charset="-122"/>
                <a:sym typeface="Segoe UI" pitchFamily="34" charset="0"/>
              </a:rPr>
              <a:t>70%</a:t>
            </a:r>
            <a:endParaRPr lang="zh-CN" altLang="en-US" sz="36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1" name="文本框 35"/>
          <p:cNvSpPr>
            <a:spLocks noChangeArrowheads="1"/>
          </p:cNvSpPr>
          <p:nvPr/>
        </p:nvSpPr>
        <p:spPr bwMode="auto">
          <a:xfrm>
            <a:off x="5338439" y="2327250"/>
            <a:ext cx="8931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latin typeface="Steelfish" pitchFamily="2" charset="0"/>
                <a:ea typeface="华文细黑" pitchFamily="2" charset="-122"/>
                <a:sym typeface="Segoe UI" pitchFamily="34" charset="0"/>
              </a:rPr>
              <a:t>TEXT HERE</a:t>
            </a:r>
            <a:endParaRPr lang="zh-CN" altLang="en-US" sz="24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sp>
        <p:nvSpPr>
          <p:cNvPr id="62" name="文本框 35"/>
          <p:cNvSpPr>
            <a:spLocks noChangeArrowheads="1"/>
          </p:cNvSpPr>
          <p:nvPr/>
        </p:nvSpPr>
        <p:spPr bwMode="auto">
          <a:xfrm>
            <a:off x="5338439" y="1812900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latin typeface="Steelfish" pitchFamily="2" charset="0"/>
                <a:ea typeface="华文细黑" pitchFamily="2" charset="-122"/>
                <a:sym typeface="Segoe UI" pitchFamily="34" charset="0"/>
              </a:rPr>
              <a:t>30%</a:t>
            </a:r>
            <a:endParaRPr lang="zh-CN" altLang="en-US" sz="3600" dirty="0">
              <a:latin typeface="Steelfish" pitchFamily="2" charset="0"/>
              <a:ea typeface="华文细黑" pitchFamily="2" charset="-122"/>
              <a:sym typeface="Segoe UI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958854" y="2844774"/>
            <a:ext cx="3357562" cy="1527175"/>
            <a:chOff x="4958854" y="2235472"/>
            <a:chExt cx="3357562" cy="1527175"/>
          </a:xfrm>
          <a:solidFill>
            <a:srgbClr val="E83650"/>
          </a:solidFill>
        </p:grpSpPr>
        <p:sp>
          <p:nvSpPr>
            <p:cNvPr id="64" name="矩形 245"/>
            <p:cNvSpPr>
              <a:spLocks noChangeArrowheads="1"/>
            </p:cNvSpPr>
            <p:nvPr/>
          </p:nvSpPr>
          <p:spPr bwMode="auto">
            <a:xfrm>
              <a:off x="4958854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5" name="矩形 246"/>
            <p:cNvSpPr>
              <a:spLocks noChangeArrowheads="1"/>
            </p:cNvSpPr>
            <p:nvPr/>
          </p:nvSpPr>
          <p:spPr bwMode="auto">
            <a:xfrm>
              <a:off x="5305941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6" name="矩形 247"/>
            <p:cNvSpPr>
              <a:spLocks noChangeArrowheads="1"/>
            </p:cNvSpPr>
            <p:nvPr/>
          </p:nvSpPr>
          <p:spPr bwMode="auto">
            <a:xfrm>
              <a:off x="6347200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7" name="矩形 248"/>
            <p:cNvSpPr>
              <a:spLocks noChangeArrowheads="1"/>
            </p:cNvSpPr>
            <p:nvPr/>
          </p:nvSpPr>
          <p:spPr bwMode="auto">
            <a:xfrm>
              <a:off x="6000114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8" name="矩形 249"/>
            <p:cNvSpPr>
              <a:spLocks noChangeArrowheads="1"/>
            </p:cNvSpPr>
            <p:nvPr/>
          </p:nvSpPr>
          <p:spPr bwMode="auto">
            <a:xfrm>
              <a:off x="5653027" y="2235472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69" name="矩形 240"/>
            <p:cNvSpPr>
              <a:spLocks noChangeArrowheads="1"/>
            </p:cNvSpPr>
            <p:nvPr/>
          </p:nvSpPr>
          <p:spPr bwMode="auto">
            <a:xfrm>
              <a:off x="4958854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0" name="矩形 241"/>
            <p:cNvSpPr>
              <a:spLocks noChangeArrowheads="1"/>
            </p:cNvSpPr>
            <p:nvPr/>
          </p:nvSpPr>
          <p:spPr bwMode="auto">
            <a:xfrm>
              <a:off x="5305941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1" name="矩形 242"/>
            <p:cNvSpPr>
              <a:spLocks noChangeArrowheads="1"/>
            </p:cNvSpPr>
            <p:nvPr/>
          </p:nvSpPr>
          <p:spPr bwMode="auto">
            <a:xfrm>
              <a:off x="6347200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2" name="矩形 243"/>
            <p:cNvSpPr>
              <a:spLocks noChangeArrowheads="1"/>
            </p:cNvSpPr>
            <p:nvPr/>
          </p:nvSpPr>
          <p:spPr bwMode="auto">
            <a:xfrm>
              <a:off x="6000114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3" name="矩形 244"/>
            <p:cNvSpPr>
              <a:spLocks noChangeArrowheads="1"/>
            </p:cNvSpPr>
            <p:nvPr/>
          </p:nvSpPr>
          <p:spPr bwMode="auto">
            <a:xfrm>
              <a:off x="5653027" y="2559418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4" name="矩形 235"/>
            <p:cNvSpPr>
              <a:spLocks noChangeArrowheads="1"/>
            </p:cNvSpPr>
            <p:nvPr/>
          </p:nvSpPr>
          <p:spPr bwMode="auto">
            <a:xfrm>
              <a:off x="4958854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5" name="矩形 236"/>
            <p:cNvSpPr>
              <a:spLocks noChangeArrowheads="1"/>
            </p:cNvSpPr>
            <p:nvPr/>
          </p:nvSpPr>
          <p:spPr bwMode="auto">
            <a:xfrm>
              <a:off x="5305941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6" name="矩形 237"/>
            <p:cNvSpPr>
              <a:spLocks noChangeArrowheads="1"/>
            </p:cNvSpPr>
            <p:nvPr/>
          </p:nvSpPr>
          <p:spPr bwMode="auto">
            <a:xfrm>
              <a:off x="6347200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7" name="矩形 238"/>
            <p:cNvSpPr>
              <a:spLocks noChangeArrowheads="1"/>
            </p:cNvSpPr>
            <p:nvPr/>
          </p:nvSpPr>
          <p:spPr bwMode="auto">
            <a:xfrm>
              <a:off x="6000114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8" name="矩形 239"/>
            <p:cNvSpPr>
              <a:spLocks noChangeArrowheads="1"/>
            </p:cNvSpPr>
            <p:nvPr/>
          </p:nvSpPr>
          <p:spPr bwMode="auto">
            <a:xfrm>
              <a:off x="5653027" y="2883364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79" name="矩形 230"/>
            <p:cNvSpPr>
              <a:spLocks noChangeArrowheads="1"/>
            </p:cNvSpPr>
            <p:nvPr/>
          </p:nvSpPr>
          <p:spPr bwMode="auto">
            <a:xfrm>
              <a:off x="4958854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0" name="矩形 231"/>
            <p:cNvSpPr>
              <a:spLocks noChangeArrowheads="1"/>
            </p:cNvSpPr>
            <p:nvPr/>
          </p:nvSpPr>
          <p:spPr bwMode="auto">
            <a:xfrm>
              <a:off x="5305941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1" name="矩形 232"/>
            <p:cNvSpPr>
              <a:spLocks noChangeArrowheads="1"/>
            </p:cNvSpPr>
            <p:nvPr/>
          </p:nvSpPr>
          <p:spPr bwMode="auto">
            <a:xfrm>
              <a:off x="6347200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2" name="矩形 233"/>
            <p:cNvSpPr>
              <a:spLocks noChangeArrowheads="1"/>
            </p:cNvSpPr>
            <p:nvPr/>
          </p:nvSpPr>
          <p:spPr bwMode="auto">
            <a:xfrm>
              <a:off x="6000114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3" name="矩形 234"/>
            <p:cNvSpPr>
              <a:spLocks noChangeArrowheads="1"/>
            </p:cNvSpPr>
            <p:nvPr/>
          </p:nvSpPr>
          <p:spPr bwMode="auto">
            <a:xfrm>
              <a:off x="5653027" y="3207311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4" name="矩形 225"/>
            <p:cNvSpPr>
              <a:spLocks noChangeArrowheads="1"/>
            </p:cNvSpPr>
            <p:nvPr/>
          </p:nvSpPr>
          <p:spPr bwMode="auto">
            <a:xfrm>
              <a:off x="4958854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5" name="矩形 226"/>
            <p:cNvSpPr>
              <a:spLocks noChangeArrowheads="1"/>
            </p:cNvSpPr>
            <p:nvPr/>
          </p:nvSpPr>
          <p:spPr bwMode="auto">
            <a:xfrm>
              <a:off x="5305941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6" name="矩形 227"/>
            <p:cNvSpPr>
              <a:spLocks noChangeArrowheads="1"/>
            </p:cNvSpPr>
            <p:nvPr/>
          </p:nvSpPr>
          <p:spPr bwMode="auto">
            <a:xfrm>
              <a:off x="6347200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7" name="矩形 228"/>
            <p:cNvSpPr>
              <a:spLocks noChangeArrowheads="1"/>
            </p:cNvSpPr>
            <p:nvPr/>
          </p:nvSpPr>
          <p:spPr bwMode="auto">
            <a:xfrm>
              <a:off x="6000114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8" name="矩形 229"/>
            <p:cNvSpPr>
              <a:spLocks noChangeArrowheads="1"/>
            </p:cNvSpPr>
            <p:nvPr/>
          </p:nvSpPr>
          <p:spPr bwMode="auto">
            <a:xfrm>
              <a:off x="5653027" y="3531257"/>
              <a:ext cx="231391" cy="231390"/>
            </a:xfrm>
            <a:prstGeom prst="ellipse">
              <a:avLst/>
            </a:pr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89" name="矩形 215"/>
            <p:cNvSpPr>
              <a:spLocks noChangeArrowheads="1"/>
            </p:cNvSpPr>
            <p:nvPr/>
          </p:nvSpPr>
          <p:spPr bwMode="auto">
            <a:xfrm>
              <a:off x="6696679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0" name="矩形 216"/>
            <p:cNvSpPr>
              <a:spLocks noChangeArrowheads="1"/>
            </p:cNvSpPr>
            <p:nvPr/>
          </p:nvSpPr>
          <p:spPr bwMode="auto">
            <a:xfrm>
              <a:off x="7043766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1" name="矩形 217"/>
            <p:cNvSpPr>
              <a:spLocks noChangeArrowheads="1"/>
            </p:cNvSpPr>
            <p:nvPr/>
          </p:nvSpPr>
          <p:spPr bwMode="auto">
            <a:xfrm>
              <a:off x="8085025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2" name="矩形 218"/>
            <p:cNvSpPr>
              <a:spLocks noChangeArrowheads="1"/>
            </p:cNvSpPr>
            <p:nvPr/>
          </p:nvSpPr>
          <p:spPr bwMode="auto">
            <a:xfrm>
              <a:off x="7737939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3" name="矩形 219"/>
            <p:cNvSpPr>
              <a:spLocks noChangeArrowheads="1"/>
            </p:cNvSpPr>
            <p:nvPr/>
          </p:nvSpPr>
          <p:spPr bwMode="auto">
            <a:xfrm>
              <a:off x="7390852" y="2235472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4" name="矩形 210"/>
            <p:cNvSpPr>
              <a:spLocks noChangeArrowheads="1"/>
            </p:cNvSpPr>
            <p:nvPr/>
          </p:nvSpPr>
          <p:spPr bwMode="auto">
            <a:xfrm>
              <a:off x="6696679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5" name="矩形 211"/>
            <p:cNvSpPr>
              <a:spLocks noChangeArrowheads="1"/>
            </p:cNvSpPr>
            <p:nvPr/>
          </p:nvSpPr>
          <p:spPr bwMode="auto">
            <a:xfrm>
              <a:off x="7043766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6" name="矩形 212"/>
            <p:cNvSpPr>
              <a:spLocks noChangeArrowheads="1"/>
            </p:cNvSpPr>
            <p:nvPr/>
          </p:nvSpPr>
          <p:spPr bwMode="auto">
            <a:xfrm>
              <a:off x="8085025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7" name="矩形 213"/>
            <p:cNvSpPr>
              <a:spLocks noChangeArrowheads="1"/>
            </p:cNvSpPr>
            <p:nvPr/>
          </p:nvSpPr>
          <p:spPr bwMode="auto">
            <a:xfrm>
              <a:off x="7737939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8" name="矩形 214"/>
            <p:cNvSpPr>
              <a:spLocks noChangeArrowheads="1"/>
            </p:cNvSpPr>
            <p:nvPr/>
          </p:nvSpPr>
          <p:spPr bwMode="auto">
            <a:xfrm>
              <a:off x="7390852" y="2559418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99" name="矩形 205"/>
            <p:cNvSpPr>
              <a:spLocks noChangeArrowheads="1"/>
            </p:cNvSpPr>
            <p:nvPr/>
          </p:nvSpPr>
          <p:spPr bwMode="auto">
            <a:xfrm>
              <a:off x="6696679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0" name="矩形 206"/>
            <p:cNvSpPr>
              <a:spLocks noChangeArrowheads="1"/>
            </p:cNvSpPr>
            <p:nvPr/>
          </p:nvSpPr>
          <p:spPr bwMode="auto">
            <a:xfrm>
              <a:off x="7043766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1" name="矩形 207"/>
            <p:cNvSpPr>
              <a:spLocks noChangeArrowheads="1"/>
            </p:cNvSpPr>
            <p:nvPr/>
          </p:nvSpPr>
          <p:spPr bwMode="auto">
            <a:xfrm>
              <a:off x="8085025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2" name="矩形 208"/>
            <p:cNvSpPr>
              <a:spLocks noChangeArrowheads="1"/>
            </p:cNvSpPr>
            <p:nvPr/>
          </p:nvSpPr>
          <p:spPr bwMode="auto">
            <a:xfrm>
              <a:off x="7737939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3" name="矩形 209"/>
            <p:cNvSpPr>
              <a:spLocks noChangeArrowheads="1"/>
            </p:cNvSpPr>
            <p:nvPr/>
          </p:nvSpPr>
          <p:spPr bwMode="auto">
            <a:xfrm>
              <a:off x="7390852" y="2883364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4" name="矩形 200"/>
            <p:cNvSpPr>
              <a:spLocks noChangeArrowheads="1"/>
            </p:cNvSpPr>
            <p:nvPr/>
          </p:nvSpPr>
          <p:spPr bwMode="auto">
            <a:xfrm>
              <a:off x="6696679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5" name="矩形 201"/>
            <p:cNvSpPr>
              <a:spLocks noChangeArrowheads="1"/>
            </p:cNvSpPr>
            <p:nvPr/>
          </p:nvSpPr>
          <p:spPr bwMode="auto">
            <a:xfrm>
              <a:off x="7043766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6" name="矩形 202"/>
            <p:cNvSpPr>
              <a:spLocks noChangeArrowheads="1"/>
            </p:cNvSpPr>
            <p:nvPr/>
          </p:nvSpPr>
          <p:spPr bwMode="auto">
            <a:xfrm>
              <a:off x="8085025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7" name="矩形 203"/>
            <p:cNvSpPr>
              <a:spLocks noChangeArrowheads="1"/>
            </p:cNvSpPr>
            <p:nvPr/>
          </p:nvSpPr>
          <p:spPr bwMode="auto">
            <a:xfrm>
              <a:off x="7737939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8" name="矩形 204"/>
            <p:cNvSpPr>
              <a:spLocks noChangeArrowheads="1"/>
            </p:cNvSpPr>
            <p:nvPr/>
          </p:nvSpPr>
          <p:spPr bwMode="auto">
            <a:xfrm>
              <a:off x="7390852" y="3207311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09" name="矩形 195"/>
            <p:cNvSpPr>
              <a:spLocks noChangeArrowheads="1"/>
            </p:cNvSpPr>
            <p:nvPr/>
          </p:nvSpPr>
          <p:spPr bwMode="auto">
            <a:xfrm>
              <a:off x="6696679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0" name="矩形 196"/>
            <p:cNvSpPr>
              <a:spLocks noChangeArrowheads="1"/>
            </p:cNvSpPr>
            <p:nvPr/>
          </p:nvSpPr>
          <p:spPr bwMode="auto">
            <a:xfrm>
              <a:off x="7043766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1" name="矩形 197"/>
            <p:cNvSpPr>
              <a:spLocks noChangeArrowheads="1"/>
            </p:cNvSpPr>
            <p:nvPr/>
          </p:nvSpPr>
          <p:spPr bwMode="auto">
            <a:xfrm>
              <a:off x="8085025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2" name="矩形 198"/>
            <p:cNvSpPr>
              <a:spLocks noChangeArrowheads="1"/>
            </p:cNvSpPr>
            <p:nvPr/>
          </p:nvSpPr>
          <p:spPr bwMode="auto">
            <a:xfrm>
              <a:off x="7737939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  <p:sp>
          <p:nvSpPr>
            <p:cNvPr id="113" name="矩形 199"/>
            <p:cNvSpPr>
              <a:spLocks noChangeArrowheads="1"/>
            </p:cNvSpPr>
            <p:nvPr/>
          </p:nvSpPr>
          <p:spPr bwMode="auto">
            <a:xfrm>
              <a:off x="7390852" y="3531257"/>
              <a:ext cx="231391" cy="23139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sym typeface="华文细黑" pitchFamily="2" charset="-122"/>
              </a:endParaRPr>
            </a:p>
          </p:txBody>
        </p:sp>
      </p:grpSp>
      <p:sp>
        <p:nvSpPr>
          <p:cNvPr id="114" name="Oval 5"/>
          <p:cNvSpPr>
            <a:spLocks noChangeArrowheads="1"/>
          </p:cNvSpPr>
          <p:nvPr/>
        </p:nvSpPr>
        <p:spPr bwMode="auto">
          <a:xfrm>
            <a:off x="1006955" y="1812900"/>
            <a:ext cx="150032" cy="150280"/>
          </a:xfrm>
          <a:prstGeom prst="ellipse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5" name="Freeform 6"/>
          <p:cNvSpPr>
            <a:spLocks noChangeArrowheads="1"/>
          </p:cNvSpPr>
          <p:nvPr/>
        </p:nvSpPr>
        <p:spPr bwMode="auto">
          <a:xfrm>
            <a:off x="899592" y="1985722"/>
            <a:ext cx="357187" cy="700303"/>
          </a:xfrm>
          <a:custGeom>
            <a:avLst/>
            <a:gdLst>
              <a:gd name="T0" fmla="*/ 519 w 50"/>
              <a:gd name="T1" fmla="*/ 120 h 93"/>
              <a:gd name="T2" fmla="*/ 374 w 50"/>
              <a:gd name="T3" fmla="*/ 10 h 93"/>
              <a:gd name="T4" fmla="*/ 156 w 50"/>
              <a:gd name="T5" fmla="*/ 10 h 93"/>
              <a:gd name="T6" fmla="*/ 10 w 50"/>
              <a:gd name="T7" fmla="*/ 120 h 93"/>
              <a:gd name="T8" fmla="*/ 10 w 50"/>
              <a:gd name="T9" fmla="*/ 371 h 93"/>
              <a:gd name="T10" fmla="*/ 10 w 50"/>
              <a:gd name="T11" fmla="*/ 371 h 93"/>
              <a:gd name="T12" fmla="*/ 10 w 50"/>
              <a:gd name="T13" fmla="*/ 371 h 93"/>
              <a:gd name="T14" fmla="*/ 52 w 50"/>
              <a:gd name="T15" fmla="*/ 411 h 93"/>
              <a:gd name="T16" fmla="*/ 93 w 50"/>
              <a:gd name="T17" fmla="*/ 371 h 93"/>
              <a:gd name="T18" fmla="*/ 93 w 50"/>
              <a:gd name="T19" fmla="*/ 371 h 93"/>
              <a:gd name="T20" fmla="*/ 93 w 50"/>
              <a:gd name="T21" fmla="*/ 371 h 93"/>
              <a:gd name="T22" fmla="*/ 93 w 50"/>
              <a:gd name="T23" fmla="*/ 140 h 93"/>
              <a:gd name="T24" fmla="*/ 125 w 50"/>
              <a:gd name="T25" fmla="*/ 140 h 93"/>
              <a:gd name="T26" fmla="*/ 125 w 50"/>
              <a:gd name="T27" fmla="*/ 872 h 93"/>
              <a:gd name="T28" fmla="*/ 187 w 50"/>
              <a:gd name="T29" fmla="*/ 932 h 93"/>
              <a:gd name="T30" fmla="*/ 249 w 50"/>
              <a:gd name="T31" fmla="*/ 872 h 93"/>
              <a:gd name="T32" fmla="*/ 249 w 50"/>
              <a:gd name="T33" fmla="*/ 401 h 93"/>
              <a:gd name="T34" fmla="*/ 270 w 50"/>
              <a:gd name="T35" fmla="*/ 401 h 93"/>
              <a:gd name="T36" fmla="*/ 270 w 50"/>
              <a:gd name="T37" fmla="*/ 872 h 93"/>
              <a:gd name="T38" fmla="*/ 270 w 50"/>
              <a:gd name="T39" fmla="*/ 872 h 93"/>
              <a:gd name="T40" fmla="*/ 332 w 50"/>
              <a:gd name="T41" fmla="*/ 932 h 93"/>
              <a:gd name="T42" fmla="*/ 394 w 50"/>
              <a:gd name="T43" fmla="*/ 872 h 93"/>
              <a:gd name="T44" fmla="*/ 394 w 50"/>
              <a:gd name="T45" fmla="*/ 130 h 93"/>
              <a:gd name="T46" fmla="*/ 426 w 50"/>
              <a:gd name="T47" fmla="*/ 130 h 93"/>
              <a:gd name="T48" fmla="*/ 426 w 50"/>
              <a:gd name="T49" fmla="*/ 371 h 93"/>
              <a:gd name="T50" fmla="*/ 426 w 50"/>
              <a:gd name="T51" fmla="*/ 371 h 93"/>
              <a:gd name="T52" fmla="*/ 426 w 50"/>
              <a:gd name="T53" fmla="*/ 371 h 93"/>
              <a:gd name="T54" fmla="*/ 467 w 50"/>
              <a:gd name="T55" fmla="*/ 411 h 93"/>
              <a:gd name="T56" fmla="*/ 519 w 50"/>
              <a:gd name="T57" fmla="*/ 371 h 93"/>
              <a:gd name="T58" fmla="*/ 519 w 50"/>
              <a:gd name="T59" fmla="*/ 371 h 93"/>
              <a:gd name="T60" fmla="*/ 519 w 50"/>
              <a:gd name="T61" fmla="*/ 120 h 93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0"/>
              <a:gd name="T94" fmla="*/ 0 h 93"/>
              <a:gd name="T95" fmla="*/ 50 w 50"/>
              <a:gd name="T96" fmla="*/ 93 h 93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0" h="93">
                <a:moveTo>
                  <a:pt x="50" y="12"/>
                </a:moveTo>
                <a:cubicBezTo>
                  <a:pt x="49" y="0"/>
                  <a:pt x="36" y="1"/>
                  <a:pt x="36" y="1"/>
                </a:cubicBezTo>
                <a:cubicBezTo>
                  <a:pt x="15" y="1"/>
                  <a:pt x="15" y="1"/>
                  <a:pt x="15" y="1"/>
                </a:cubicBezTo>
                <a:cubicBezTo>
                  <a:pt x="0" y="1"/>
                  <a:pt x="1" y="12"/>
                  <a:pt x="1" y="1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40"/>
                  <a:pt x="3" y="41"/>
                  <a:pt x="5" y="41"/>
                </a:cubicBezTo>
                <a:cubicBezTo>
                  <a:pt x="7" y="41"/>
                  <a:pt x="9" y="40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14"/>
                  <a:pt x="9" y="14"/>
                  <a:pt x="9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87"/>
                  <a:pt x="12" y="87"/>
                  <a:pt x="12" y="87"/>
                </a:cubicBezTo>
                <a:cubicBezTo>
                  <a:pt x="12" y="91"/>
                  <a:pt x="15" y="93"/>
                  <a:pt x="18" y="93"/>
                </a:cubicBezTo>
                <a:cubicBezTo>
                  <a:pt x="21" y="93"/>
                  <a:pt x="24" y="91"/>
                  <a:pt x="24" y="87"/>
                </a:cubicBezTo>
                <a:cubicBezTo>
                  <a:pt x="24" y="40"/>
                  <a:pt x="24" y="40"/>
                  <a:pt x="24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87"/>
                  <a:pt x="26" y="87"/>
                  <a:pt x="26" y="87"/>
                </a:cubicBezTo>
                <a:cubicBezTo>
                  <a:pt x="26" y="87"/>
                  <a:pt x="26" y="87"/>
                  <a:pt x="26" y="87"/>
                </a:cubicBezTo>
                <a:cubicBezTo>
                  <a:pt x="27" y="91"/>
                  <a:pt x="29" y="93"/>
                  <a:pt x="32" y="93"/>
                </a:cubicBezTo>
                <a:cubicBezTo>
                  <a:pt x="36" y="93"/>
                  <a:pt x="38" y="91"/>
                  <a:pt x="38" y="87"/>
                </a:cubicBezTo>
                <a:cubicBezTo>
                  <a:pt x="38" y="13"/>
                  <a:pt x="38" y="13"/>
                  <a:pt x="38" y="13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9"/>
                  <a:pt x="43" y="41"/>
                  <a:pt x="45" y="41"/>
                </a:cubicBezTo>
                <a:cubicBezTo>
                  <a:pt x="48" y="41"/>
                  <a:pt x="50" y="39"/>
                  <a:pt x="50" y="37"/>
                </a:cubicBezTo>
                <a:cubicBezTo>
                  <a:pt x="50" y="37"/>
                  <a:pt x="50" y="37"/>
                  <a:pt x="50" y="37"/>
                </a:cubicBezTo>
                <a:lnTo>
                  <a:pt x="50" y="12"/>
                </a:ln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6" name="Oval 5"/>
          <p:cNvSpPr>
            <a:spLocks noChangeArrowheads="1"/>
          </p:cNvSpPr>
          <p:nvPr/>
        </p:nvSpPr>
        <p:spPr bwMode="auto">
          <a:xfrm>
            <a:off x="5014893" y="1920850"/>
            <a:ext cx="132863" cy="131970"/>
          </a:xfrm>
          <a:prstGeom prst="ellipse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7" name="Freeform 6"/>
          <p:cNvSpPr>
            <a:spLocks noChangeArrowheads="1"/>
          </p:cNvSpPr>
          <p:nvPr/>
        </p:nvSpPr>
        <p:spPr bwMode="auto">
          <a:xfrm>
            <a:off x="4887416" y="2072489"/>
            <a:ext cx="374650" cy="613536"/>
          </a:xfrm>
          <a:custGeom>
            <a:avLst/>
            <a:gdLst>
              <a:gd name="T0" fmla="*/ 549 w 65"/>
              <a:gd name="T1" fmla="*/ 125 h 93"/>
              <a:gd name="T2" fmla="*/ 376 w 65"/>
              <a:gd name="T3" fmla="*/ 0 h 93"/>
              <a:gd name="T4" fmla="*/ 260 w 65"/>
              <a:gd name="T5" fmla="*/ 0 h 93"/>
              <a:gd name="T6" fmla="*/ 77 w 65"/>
              <a:gd name="T7" fmla="*/ 125 h 93"/>
              <a:gd name="T8" fmla="*/ 0 w 65"/>
              <a:gd name="T9" fmla="*/ 385 h 93"/>
              <a:gd name="T10" fmla="*/ 0 w 65"/>
              <a:gd name="T11" fmla="*/ 385 h 93"/>
              <a:gd name="T12" fmla="*/ 0 w 65"/>
              <a:gd name="T13" fmla="*/ 385 h 93"/>
              <a:gd name="T14" fmla="*/ 39 w 65"/>
              <a:gd name="T15" fmla="*/ 426 h 93"/>
              <a:gd name="T16" fmla="*/ 87 w 65"/>
              <a:gd name="T17" fmla="*/ 385 h 93"/>
              <a:gd name="T18" fmla="*/ 87 w 65"/>
              <a:gd name="T19" fmla="*/ 385 h 93"/>
              <a:gd name="T20" fmla="*/ 87 w 65"/>
              <a:gd name="T21" fmla="*/ 385 h 93"/>
              <a:gd name="T22" fmla="*/ 164 w 65"/>
              <a:gd name="T23" fmla="*/ 135 h 93"/>
              <a:gd name="T24" fmla="*/ 193 w 65"/>
              <a:gd name="T25" fmla="*/ 135 h 93"/>
              <a:gd name="T26" fmla="*/ 67 w 65"/>
              <a:gd name="T27" fmla="*/ 551 h 93"/>
              <a:gd name="T28" fmla="*/ 193 w 65"/>
              <a:gd name="T29" fmla="*/ 551 h 93"/>
              <a:gd name="T30" fmla="*/ 193 w 65"/>
              <a:gd name="T31" fmla="*/ 905 h 93"/>
              <a:gd name="T32" fmla="*/ 250 w 65"/>
              <a:gd name="T33" fmla="*/ 967 h 93"/>
              <a:gd name="T34" fmla="*/ 299 w 65"/>
              <a:gd name="T35" fmla="*/ 905 h 93"/>
              <a:gd name="T36" fmla="*/ 299 w 65"/>
              <a:gd name="T37" fmla="*/ 551 h 93"/>
              <a:gd name="T38" fmla="*/ 327 w 65"/>
              <a:gd name="T39" fmla="*/ 551 h 93"/>
              <a:gd name="T40" fmla="*/ 327 w 65"/>
              <a:gd name="T41" fmla="*/ 905 h 93"/>
              <a:gd name="T42" fmla="*/ 327 w 65"/>
              <a:gd name="T43" fmla="*/ 905 h 93"/>
              <a:gd name="T44" fmla="*/ 385 w 65"/>
              <a:gd name="T45" fmla="*/ 967 h 93"/>
              <a:gd name="T46" fmla="*/ 443 w 65"/>
              <a:gd name="T47" fmla="*/ 905 h 93"/>
              <a:gd name="T48" fmla="*/ 443 w 65"/>
              <a:gd name="T49" fmla="*/ 551 h 93"/>
              <a:gd name="T50" fmla="*/ 568 w 65"/>
              <a:gd name="T51" fmla="*/ 551 h 93"/>
              <a:gd name="T52" fmla="*/ 443 w 65"/>
              <a:gd name="T53" fmla="*/ 135 h 93"/>
              <a:gd name="T54" fmla="*/ 462 w 65"/>
              <a:gd name="T55" fmla="*/ 135 h 93"/>
              <a:gd name="T56" fmla="*/ 549 w 65"/>
              <a:gd name="T57" fmla="*/ 385 h 93"/>
              <a:gd name="T58" fmla="*/ 549 w 65"/>
              <a:gd name="T59" fmla="*/ 385 h 93"/>
              <a:gd name="T60" fmla="*/ 549 w 65"/>
              <a:gd name="T61" fmla="*/ 385 h 93"/>
              <a:gd name="T62" fmla="*/ 587 w 65"/>
              <a:gd name="T63" fmla="*/ 426 h 93"/>
              <a:gd name="T64" fmla="*/ 626 w 65"/>
              <a:gd name="T65" fmla="*/ 385 h 93"/>
              <a:gd name="T66" fmla="*/ 626 w 65"/>
              <a:gd name="T67" fmla="*/ 385 h 93"/>
              <a:gd name="T68" fmla="*/ 549 w 65"/>
              <a:gd name="T69" fmla="*/ 125 h 93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65"/>
              <a:gd name="T106" fmla="*/ 0 h 93"/>
              <a:gd name="T107" fmla="*/ 65 w 65"/>
              <a:gd name="T108" fmla="*/ 93 h 93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65" h="93">
                <a:moveTo>
                  <a:pt x="57" y="12"/>
                </a:moveTo>
                <a:cubicBezTo>
                  <a:pt x="56" y="0"/>
                  <a:pt x="39" y="0"/>
                  <a:pt x="3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12" y="1"/>
                  <a:pt x="8" y="12"/>
                  <a:pt x="8" y="1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9"/>
                  <a:pt x="2" y="41"/>
                  <a:pt x="4" y="41"/>
                </a:cubicBezTo>
                <a:cubicBezTo>
                  <a:pt x="7" y="41"/>
                  <a:pt x="9" y="39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17" y="13"/>
                  <a:pt x="17" y="13"/>
                  <a:pt x="17" y="13"/>
                </a:cubicBezTo>
                <a:cubicBezTo>
                  <a:pt x="20" y="13"/>
                  <a:pt x="20" y="13"/>
                  <a:pt x="20" y="13"/>
                </a:cubicBezTo>
                <a:cubicBezTo>
                  <a:pt x="7" y="53"/>
                  <a:pt x="7" y="53"/>
                  <a:pt x="7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20" y="87"/>
                  <a:pt x="20" y="87"/>
                  <a:pt x="20" y="87"/>
                </a:cubicBezTo>
                <a:cubicBezTo>
                  <a:pt x="20" y="90"/>
                  <a:pt x="22" y="93"/>
                  <a:pt x="26" y="93"/>
                </a:cubicBezTo>
                <a:cubicBezTo>
                  <a:pt x="29" y="93"/>
                  <a:pt x="31" y="90"/>
                  <a:pt x="31" y="87"/>
                </a:cubicBezTo>
                <a:cubicBezTo>
                  <a:pt x="31" y="53"/>
                  <a:pt x="31" y="53"/>
                  <a:pt x="31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90"/>
                  <a:pt x="37" y="93"/>
                  <a:pt x="40" y="93"/>
                </a:cubicBezTo>
                <a:cubicBezTo>
                  <a:pt x="43" y="93"/>
                  <a:pt x="46" y="90"/>
                  <a:pt x="46" y="87"/>
                </a:cubicBezTo>
                <a:cubicBezTo>
                  <a:pt x="46" y="53"/>
                  <a:pt x="46" y="53"/>
                  <a:pt x="46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46" y="13"/>
                  <a:pt x="46" y="13"/>
                  <a:pt x="46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7" y="39"/>
                  <a:pt x="59" y="41"/>
                  <a:pt x="61" y="41"/>
                </a:cubicBezTo>
                <a:cubicBezTo>
                  <a:pt x="64" y="41"/>
                  <a:pt x="65" y="39"/>
                  <a:pt x="65" y="37"/>
                </a:cubicBezTo>
                <a:cubicBezTo>
                  <a:pt x="65" y="37"/>
                  <a:pt x="65" y="37"/>
                  <a:pt x="65" y="37"/>
                </a:cubicBezTo>
                <a:lnTo>
                  <a:pt x="57" y="12"/>
                </a:ln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9" grpId="0"/>
      <p:bldP spid="60" grpId="0"/>
      <p:bldP spid="61" grpId="0"/>
      <p:bldP spid="62" grpId="0"/>
      <p:bldP spid="114" grpId="0" animBg="1"/>
      <p:bldP spid="115" grpId="0" animBg="1"/>
      <p:bldP spid="116" grpId="0" animBg="1"/>
      <p:bldP spid="1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9" name="任意多边形 17"/>
          <p:cNvSpPr>
            <a:spLocks noChangeArrowheads="1"/>
          </p:cNvSpPr>
          <p:nvPr/>
        </p:nvSpPr>
        <p:spPr bwMode="auto">
          <a:xfrm>
            <a:off x="3291791" y="1823844"/>
            <a:ext cx="2600614" cy="2602056"/>
          </a:xfrm>
          <a:custGeom>
            <a:avLst/>
            <a:gdLst>
              <a:gd name="T0" fmla="*/ 1430338 w 2946857"/>
              <a:gd name="T1" fmla="*/ 0 h 2946857"/>
              <a:gd name="T2" fmla="*/ 2860675 w 2946857"/>
              <a:gd name="T3" fmla="*/ 1431132 h 2946857"/>
              <a:gd name="T4" fmla="*/ 1430338 w 2946857"/>
              <a:gd name="T5" fmla="*/ 1431132 h 2946857"/>
              <a:gd name="T6" fmla="*/ 1430338 w 2946857"/>
              <a:gd name="T7" fmla="*/ 0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1473428" y="0"/>
                </a:moveTo>
                <a:cubicBezTo>
                  <a:pt x="2287180" y="0"/>
                  <a:pt x="2946857" y="659677"/>
                  <a:pt x="2946857" y="1473429"/>
                </a:cubicBezTo>
                <a:lnTo>
                  <a:pt x="1473429" y="1473429"/>
                </a:lnTo>
                <a:cubicBezTo>
                  <a:pt x="1473429" y="982286"/>
                  <a:pt x="1473428" y="491143"/>
                  <a:pt x="1473428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1607470" tIns="653951" rIns="338217" bIns="1572389" anchor="ctr"/>
          <a:lstStyle/>
          <a:p>
            <a:endParaRPr lang="zh-CN" altLang="en-US"/>
          </a:p>
        </p:txBody>
      </p:sp>
      <p:sp>
        <p:nvSpPr>
          <p:cNvPr id="10" name="任意多边形 18"/>
          <p:cNvSpPr>
            <a:spLocks noChangeArrowheads="1"/>
          </p:cNvSpPr>
          <p:nvPr/>
        </p:nvSpPr>
        <p:spPr bwMode="auto">
          <a:xfrm>
            <a:off x="3291791" y="1913910"/>
            <a:ext cx="2600614" cy="2602056"/>
          </a:xfrm>
          <a:custGeom>
            <a:avLst/>
            <a:gdLst>
              <a:gd name="T0" fmla="*/ 2860675 w 2946857"/>
              <a:gd name="T1" fmla="*/ 1431132 h 2946857"/>
              <a:gd name="T2" fmla="*/ 1430338 w 2946857"/>
              <a:gd name="T3" fmla="*/ 2862264 h 2946857"/>
              <a:gd name="T4" fmla="*/ 1430338 w 2946857"/>
              <a:gd name="T5" fmla="*/ 1431132 h 2946857"/>
              <a:gd name="T6" fmla="*/ 2860675 w 2946857"/>
              <a:gd name="T7" fmla="*/ 143113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2946857" y="1473429"/>
                </a:moveTo>
                <a:cubicBezTo>
                  <a:pt x="2946857" y="2287181"/>
                  <a:pt x="2287180" y="2946858"/>
                  <a:pt x="1473428" y="2946858"/>
                </a:cubicBezTo>
                <a:cubicBezTo>
                  <a:pt x="1473428" y="2455715"/>
                  <a:pt x="1473429" y="1964572"/>
                  <a:pt x="1473429" y="1473429"/>
                </a:cubicBezTo>
                <a:lnTo>
                  <a:pt x="2946857" y="1473429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1607470" tIns="1572388" rIns="338217" bIns="653952" anchor="ctr"/>
          <a:lstStyle/>
          <a:p>
            <a:endParaRPr lang="zh-CN" altLang="en-US"/>
          </a:p>
        </p:txBody>
      </p:sp>
      <p:sp>
        <p:nvSpPr>
          <p:cNvPr id="11" name="任意多边形 19"/>
          <p:cNvSpPr>
            <a:spLocks noChangeArrowheads="1"/>
          </p:cNvSpPr>
          <p:nvPr/>
        </p:nvSpPr>
        <p:spPr bwMode="auto">
          <a:xfrm>
            <a:off x="3211003" y="1913910"/>
            <a:ext cx="2600614" cy="2602056"/>
          </a:xfrm>
          <a:custGeom>
            <a:avLst/>
            <a:gdLst>
              <a:gd name="T0" fmla="*/ 1430338 w 2946857"/>
              <a:gd name="T1" fmla="*/ 2862262 h 2946857"/>
              <a:gd name="T2" fmla="*/ 0 w 2946857"/>
              <a:gd name="T3" fmla="*/ 1431131 h 2946857"/>
              <a:gd name="T4" fmla="*/ 1430338 w 2946857"/>
              <a:gd name="T5" fmla="*/ 1431132 h 2946857"/>
              <a:gd name="T6" fmla="*/ 1430338 w 2946857"/>
              <a:gd name="T7" fmla="*/ 286226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1473429" y="2946857"/>
                </a:moveTo>
                <a:cubicBezTo>
                  <a:pt x="659677" y="2946857"/>
                  <a:pt x="0" y="2287180"/>
                  <a:pt x="0" y="1473428"/>
                </a:cubicBezTo>
                <a:lnTo>
                  <a:pt x="1473429" y="1473429"/>
                </a:lnTo>
                <a:lnTo>
                  <a:pt x="1473429" y="2946857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338216" tIns="1572388" rIns="1607471" bIns="653952" anchor="ctr"/>
          <a:lstStyle/>
          <a:p>
            <a:endParaRPr lang="zh-CN" altLang="en-US"/>
          </a:p>
        </p:txBody>
      </p:sp>
      <p:sp>
        <p:nvSpPr>
          <p:cNvPr id="12" name="任意多边形 20"/>
          <p:cNvSpPr>
            <a:spLocks noChangeArrowheads="1"/>
          </p:cNvSpPr>
          <p:nvPr/>
        </p:nvSpPr>
        <p:spPr bwMode="auto">
          <a:xfrm>
            <a:off x="3211003" y="1823844"/>
            <a:ext cx="2600614" cy="2602056"/>
          </a:xfrm>
          <a:custGeom>
            <a:avLst/>
            <a:gdLst>
              <a:gd name="T0" fmla="*/ 0 w 2946857"/>
              <a:gd name="T1" fmla="*/ 1431132 h 2946857"/>
              <a:gd name="T2" fmla="*/ 1430338 w 2946857"/>
              <a:gd name="T3" fmla="*/ 0 h 2946857"/>
              <a:gd name="T4" fmla="*/ 1430338 w 2946857"/>
              <a:gd name="T5" fmla="*/ 1431132 h 2946857"/>
              <a:gd name="T6" fmla="*/ 0 w 2946857"/>
              <a:gd name="T7" fmla="*/ 1431132 h 2946857"/>
              <a:gd name="T8" fmla="*/ 0 60000 65536"/>
              <a:gd name="T9" fmla="*/ 0 60000 65536"/>
              <a:gd name="T10" fmla="*/ 0 60000 65536"/>
              <a:gd name="T11" fmla="*/ 0 60000 65536"/>
              <a:gd name="T12" fmla="*/ 0 w 2946857"/>
              <a:gd name="T13" fmla="*/ 0 h 2946857"/>
              <a:gd name="T14" fmla="*/ 2946857 w 2946857"/>
              <a:gd name="T15" fmla="*/ 2946857 h 29468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46857" h="2946857">
                <a:moveTo>
                  <a:pt x="0" y="1473429"/>
                </a:moveTo>
                <a:cubicBezTo>
                  <a:pt x="0" y="659677"/>
                  <a:pt x="659677" y="0"/>
                  <a:pt x="1473429" y="0"/>
                </a:cubicBezTo>
                <a:lnTo>
                  <a:pt x="1473429" y="1473429"/>
                </a:lnTo>
                <a:lnTo>
                  <a:pt x="0" y="1473429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lIns="359806" tIns="675541" rIns="1629061" bIns="1593979" anchor="ctr"/>
          <a:lstStyle/>
          <a:p>
            <a:endParaRPr lang="zh-CN" altLang="en-US"/>
          </a:p>
        </p:txBody>
      </p:sp>
      <p:sp>
        <p:nvSpPr>
          <p:cNvPr id="13" name="矩形 21"/>
          <p:cNvSpPr>
            <a:spLocks noChangeArrowheads="1"/>
          </p:cNvSpPr>
          <p:nvPr/>
        </p:nvSpPr>
        <p:spPr bwMode="auto">
          <a:xfrm>
            <a:off x="3897453" y="2233619"/>
            <a:ext cx="331093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S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4" name="矩形 26"/>
          <p:cNvSpPr>
            <a:spLocks noChangeArrowheads="1"/>
          </p:cNvSpPr>
          <p:nvPr/>
        </p:nvSpPr>
        <p:spPr bwMode="auto">
          <a:xfrm>
            <a:off x="4806279" y="2233619"/>
            <a:ext cx="441845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W</a:t>
            </a:r>
            <a:endParaRPr lang="zh-CN" altLang="en-US" sz="160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5" name="矩形 27"/>
          <p:cNvSpPr>
            <a:spLocks noChangeArrowheads="1"/>
          </p:cNvSpPr>
          <p:nvPr/>
        </p:nvSpPr>
        <p:spPr bwMode="auto">
          <a:xfrm>
            <a:off x="3837492" y="3421069"/>
            <a:ext cx="338380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O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6" name="矩形 28"/>
          <p:cNvSpPr>
            <a:spLocks noChangeArrowheads="1"/>
          </p:cNvSpPr>
          <p:nvPr/>
        </p:nvSpPr>
        <p:spPr bwMode="auto">
          <a:xfrm>
            <a:off x="4918491" y="3421069"/>
            <a:ext cx="304862" cy="75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T</a:t>
            </a:r>
            <a:endParaRPr lang="zh-CN" altLang="en-US" sz="16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13489" y="2130002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13489" y="3609071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012160" y="2130002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012160" y="3609071"/>
            <a:ext cx="2448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>
              <a:lnSpc>
                <a:spcPct val="150000"/>
              </a:lnSpc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>
              <a:lnSpc>
                <a:spcPct val="15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23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03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9" name="Freeform 30"/>
          <p:cNvSpPr>
            <a:spLocks/>
          </p:cNvSpPr>
          <p:nvPr/>
        </p:nvSpPr>
        <p:spPr bwMode="auto">
          <a:xfrm rot="4320000">
            <a:off x="1383415" y="1416941"/>
            <a:ext cx="1057717" cy="1939149"/>
          </a:xfrm>
          <a:custGeom>
            <a:avLst/>
            <a:gdLst>
              <a:gd name="T0" fmla="*/ 1069 w 1468"/>
              <a:gd name="T1" fmla="*/ 2104 h 2692"/>
              <a:gd name="T2" fmla="*/ 1253 w 1468"/>
              <a:gd name="T3" fmla="*/ 1036 h 2692"/>
              <a:gd name="T4" fmla="*/ 1253 w 1468"/>
              <a:gd name="T5" fmla="*/ 1032 h 2692"/>
              <a:gd name="T6" fmla="*/ 204 w 1468"/>
              <a:gd name="T7" fmla="*/ 0 h 2692"/>
              <a:gd name="T8" fmla="*/ 90 w 1468"/>
              <a:gd name="T9" fmla="*/ 1224 h 2692"/>
              <a:gd name="T10" fmla="*/ 860 w 1468"/>
              <a:gd name="T11" fmla="*/ 2393 h 2692"/>
              <a:gd name="T12" fmla="*/ 1468 w 1468"/>
              <a:gd name="T13" fmla="*/ 2692 h 2692"/>
              <a:gd name="T14" fmla="*/ 1069 w 1468"/>
              <a:gd name="T15" fmla="*/ 2104 h 2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8" h="2692">
                <a:moveTo>
                  <a:pt x="1069" y="2104"/>
                </a:moveTo>
                <a:cubicBezTo>
                  <a:pt x="1099" y="1845"/>
                  <a:pt x="1241" y="1097"/>
                  <a:pt x="1253" y="1036"/>
                </a:cubicBezTo>
                <a:cubicBezTo>
                  <a:pt x="1253" y="1032"/>
                  <a:pt x="1253" y="1032"/>
                  <a:pt x="1253" y="1032"/>
                </a:cubicBezTo>
                <a:cubicBezTo>
                  <a:pt x="204" y="0"/>
                  <a:pt x="204" y="0"/>
                  <a:pt x="204" y="0"/>
                </a:cubicBezTo>
                <a:cubicBezTo>
                  <a:pt x="34" y="392"/>
                  <a:pt x="0" y="821"/>
                  <a:pt x="90" y="1224"/>
                </a:cubicBezTo>
                <a:cubicBezTo>
                  <a:pt x="192" y="1678"/>
                  <a:pt x="454" y="2098"/>
                  <a:pt x="860" y="2393"/>
                </a:cubicBezTo>
                <a:cubicBezTo>
                  <a:pt x="1049" y="2531"/>
                  <a:pt x="1255" y="2630"/>
                  <a:pt x="1468" y="2692"/>
                </a:cubicBezTo>
                <a:cubicBezTo>
                  <a:pt x="1168" y="2531"/>
                  <a:pt x="1049" y="2280"/>
                  <a:pt x="1069" y="210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7"/>
          <p:cNvSpPr>
            <a:spLocks/>
          </p:cNvSpPr>
          <p:nvPr/>
        </p:nvSpPr>
        <p:spPr bwMode="auto">
          <a:xfrm>
            <a:off x="2104753" y="1716788"/>
            <a:ext cx="1879053" cy="1117816"/>
          </a:xfrm>
          <a:custGeom>
            <a:avLst/>
            <a:gdLst>
              <a:gd name="T0" fmla="*/ 1978 w 2605"/>
              <a:gd name="T1" fmla="*/ 494 h 1551"/>
              <a:gd name="T2" fmla="*/ 668 w 2605"/>
              <a:gd name="T3" fmla="*/ 0 h 1551"/>
              <a:gd name="T4" fmla="*/ 0 w 2605"/>
              <a:gd name="T5" fmla="*/ 115 h 1551"/>
              <a:gd name="T6" fmla="*/ 668 w 2605"/>
              <a:gd name="T7" fmla="*/ 357 h 1551"/>
              <a:gd name="T8" fmla="*/ 1148 w 2605"/>
              <a:gd name="T9" fmla="*/ 1328 h 1551"/>
              <a:gd name="T10" fmla="*/ 1150 w 2605"/>
              <a:gd name="T11" fmla="*/ 1332 h 1551"/>
              <a:gd name="T12" fmla="*/ 2605 w 2605"/>
              <a:gd name="T13" fmla="*/ 1551 h 1551"/>
              <a:gd name="T14" fmla="*/ 1978 w 2605"/>
              <a:gd name="T15" fmla="*/ 494 h 1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05" h="1551">
                <a:moveTo>
                  <a:pt x="1978" y="494"/>
                </a:moveTo>
                <a:cubicBezTo>
                  <a:pt x="1629" y="186"/>
                  <a:pt x="1170" y="0"/>
                  <a:pt x="668" y="0"/>
                </a:cubicBezTo>
                <a:cubicBezTo>
                  <a:pt x="434" y="0"/>
                  <a:pt x="209" y="41"/>
                  <a:pt x="0" y="115"/>
                </a:cubicBezTo>
                <a:cubicBezTo>
                  <a:pt x="338" y="69"/>
                  <a:pt x="581" y="202"/>
                  <a:pt x="668" y="357"/>
                </a:cubicBezTo>
                <a:cubicBezTo>
                  <a:pt x="797" y="584"/>
                  <a:pt x="1122" y="1273"/>
                  <a:pt x="1148" y="1328"/>
                </a:cubicBezTo>
                <a:cubicBezTo>
                  <a:pt x="1150" y="1332"/>
                  <a:pt x="1150" y="1332"/>
                  <a:pt x="1150" y="1332"/>
                </a:cubicBezTo>
                <a:cubicBezTo>
                  <a:pt x="2605" y="1551"/>
                  <a:pt x="2605" y="1551"/>
                  <a:pt x="2605" y="1551"/>
                </a:cubicBezTo>
                <a:cubicBezTo>
                  <a:pt x="2512" y="1134"/>
                  <a:pt x="2288" y="766"/>
                  <a:pt x="1978" y="49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3134427" y="2293725"/>
            <a:ext cx="933517" cy="2107422"/>
          </a:xfrm>
          <a:custGeom>
            <a:avLst/>
            <a:gdLst>
              <a:gd name="T0" fmla="*/ 1139 w 1295"/>
              <a:gd name="T1" fmla="*/ 613 h 2922"/>
              <a:gd name="T2" fmla="*/ 826 w 1295"/>
              <a:gd name="T3" fmla="*/ 0 h 2922"/>
              <a:gd name="T4" fmla="*/ 779 w 1295"/>
              <a:gd name="T5" fmla="*/ 710 h 2922"/>
              <a:gd name="T6" fmla="*/ 4 w 1295"/>
              <a:gd name="T7" fmla="*/ 1467 h 2922"/>
              <a:gd name="T8" fmla="*/ 0 w 1295"/>
              <a:gd name="T9" fmla="*/ 1470 h 2922"/>
              <a:gd name="T10" fmla="*/ 242 w 1295"/>
              <a:gd name="T11" fmla="*/ 2922 h 2922"/>
              <a:gd name="T12" fmla="*/ 1054 w 1295"/>
              <a:gd name="T13" fmla="*/ 1998 h 2922"/>
              <a:gd name="T14" fmla="*/ 1139 w 1295"/>
              <a:gd name="T15" fmla="*/ 613 h 2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5" h="2922">
                <a:moveTo>
                  <a:pt x="1139" y="613"/>
                </a:moveTo>
                <a:cubicBezTo>
                  <a:pt x="1067" y="390"/>
                  <a:pt x="962" y="176"/>
                  <a:pt x="826" y="0"/>
                </a:cubicBezTo>
                <a:cubicBezTo>
                  <a:pt x="974" y="307"/>
                  <a:pt x="900" y="580"/>
                  <a:pt x="779" y="710"/>
                </a:cubicBezTo>
                <a:cubicBezTo>
                  <a:pt x="603" y="903"/>
                  <a:pt x="49" y="1425"/>
                  <a:pt x="4" y="1467"/>
                </a:cubicBezTo>
                <a:cubicBezTo>
                  <a:pt x="0" y="1470"/>
                  <a:pt x="0" y="1470"/>
                  <a:pt x="0" y="1470"/>
                </a:cubicBezTo>
                <a:cubicBezTo>
                  <a:pt x="242" y="2922"/>
                  <a:pt x="242" y="2922"/>
                  <a:pt x="242" y="2922"/>
                </a:cubicBezTo>
                <a:cubicBezTo>
                  <a:pt x="610" y="2704"/>
                  <a:pt x="891" y="2377"/>
                  <a:pt x="1054" y="1998"/>
                </a:cubicBezTo>
                <a:cubicBezTo>
                  <a:pt x="1239" y="1571"/>
                  <a:pt x="1295" y="1091"/>
                  <a:pt x="1139" y="61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1631986" y="3752093"/>
            <a:ext cx="2127456" cy="873418"/>
          </a:xfrm>
          <a:custGeom>
            <a:avLst/>
            <a:gdLst>
              <a:gd name="T0" fmla="*/ 2269 w 2952"/>
              <a:gd name="T1" fmla="*/ 506 h 1208"/>
              <a:gd name="T2" fmla="*/ 1310 w 2952"/>
              <a:gd name="T3" fmla="*/ 2 h 1208"/>
              <a:gd name="T4" fmla="*/ 1306 w 2952"/>
              <a:gd name="T5" fmla="*/ 0 h 1208"/>
              <a:gd name="T6" fmla="*/ 0 w 2952"/>
              <a:gd name="T7" fmla="*/ 678 h 1208"/>
              <a:gd name="T8" fmla="*/ 1129 w 2952"/>
              <a:gd name="T9" fmla="*/ 1165 h 1208"/>
              <a:gd name="T10" fmla="*/ 2479 w 2952"/>
              <a:gd name="T11" fmla="*/ 795 h 1208"/>
              <a:gd name="T12" fmla="*/ 2952 w 2952"/>
              <a:gd name="T13" fmla="*/ 309 h 1208"/>
              <a:gd name="T14" fmla="*/ 2269 w 2952"/>
              <a:gd name="T15" fmla="*/ 506 h 1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52" h="1208">
                <a:moveTo>
                  <a:pt x="2269" y="506"/>
                </a:moveTo>
                <a:cubicBezTo>
                  <a:pt x="2032" y="398"/>
                  <a:pt x="1364" y="31"/>
                  <a:pt x="1310" y="2"/>
                </a:cubicBezTo>
                <a:cubicBezTo>
                  <a:pt x="1306" y="0"/>
                  <a:pt x="1306" y="0"/>
                  <a:pt x="1306" y="0"/>
                </a:cubicBezTo>
                <a:cubicBezTo>
                  <a:pt x="0" y="678"/>
                  <a:pt x="0" y="678"/>
                  <a:pt x="0" y="678"/>
                </a:cubicBezTo>
                <a:cubicBezTo>
                  <a:pt x="321" y="961"/>
                  <a:pt x="718" y="1127"/>
                  <a:pt x="1129" y="1165"/>
                </a:cubicBezTo>
                <a:cubicBezTo>
                  <a:pt x="1592" y="1208"/>
                  <a:pt x="2073" y="1090"/>
                  <a:pt x="2479" y="795"/>
                </a:cubicBezTo>
                <a:cubicBezTo>
                  <a:pt x="2669" y="657"/>
                  <a:pt x="2826" y="492"/>
                  <a:pt x="2952" y="309"/>
                </a:cubicBezTo>
                <a:cubicBezTo>
                  <a:pt x="2706" y="544"/>
                  <a:pt x="2431" y="580"/>
                  <a:pt x="2269" y="506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Freeform 30"/>
          <p:cNvSpPr>
            <a:spLocks/>
          </p:cNvSpPr>
          <p:nvPr/>
        </p:nvSpPr>
        <p:spPr bwMode="auto">
          <a:xfrm>
            <a:off x="1119153" y="2602224"/>
            <a:ext cx="1057718" cy="1939148"/>
          </a:xfrm>
          <a:custGeom>
            <a:avLst/>
            <a:gdLst>
              <a:gd name="T0" fmla="*/ 1069 w 1468"/>
              <a:gd name="T1" fmla="*/ 2104 h 2692"/>
              <a:gd name="T2" fmla="*/ 1253 w 1468"/>
              <a:gd name="T3" fmla="*/ 1036 h 2692"/>
              <a:gd name="T4" fmla="*/ 1253 w 1468"/>
              <a:gd name="T5" fmla="*/ 1032 h 2692"/>
              <a:gd name="T6" fmla="*/ 204 w 1468"/>
              <a:gd name="T7" fmla="*/ 0 h 2692"/>
              <a:gd name="T8" fmla="*/ 90 w 1468"/>
              <a:gd name="T9" fmla="*/ 1224 h 2692"/>
              <a:gd name="T10" fmla="*/ 860 w 1468"/>
              <a:gd name="T11" fmla="*/ 2393 h 2692"/>
              <a:gd name="T12" fmla="*/ 1468 w 1468"/>
              <a:gd name="T13" fmla="*/ 2692 h 2692"/>
              <a:gd name="T14" fmla="*/ 1069 w 1468"/>
              <a:gd name="T15" fmla="*/ 2104 h 2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8" h="2692">
                <a:moveTo>
                  <a:pt x="1069" y="2104"/>
                </a:moveTo>
                <a:cubicBezTo>
                  <a:pt x="1099" y="1845"/>
                  <a:pt x="1241" y="1097"/>
                  <a:pt x="1253" y="1036"/>
                </a:cubicBezTo>
                <a:cubicBezTo>
                  <a:pt x="1253" y="1032"/>
                  <a:pt x="1253" y="1032"/>
                  <a:pt x="1253" y="1032"/>
                </a:cubicBezTo>
                <a:cubicBezTo>
                  <a:pt x="204" y="0"/>
                  <a:pt x="204" y="0"/>
                  <a:pt x="204" y="0"/>
                </a:cubicBezTo>
                <a:cubicBezTo>
                  <a:pt x="34" y="392"/>
                  <a:pt x="0" y="821"/>
                  <a:pt x="90" y="1224"/>
                </a:cubicBezTo>
                <a:cubicBezTo>
                  <a:pt x="192" y="1678"/>
                  <a:pt x="454" y="2098"/>
                  <a:pt x="860" y="2393"/>
                </a:cubicBezTo>
                <a:cubicBezTo>
                  <a:pt x="1049" y="2531"/>
                  <a:pt x="1255" y="2630"/>
                  <a:pt x="1468" y="2692"/>
                </a:cubicBezTo>
                <a:cubicBezTo>
                  <a:pt x="1168" y="2531"/>
                  <a:pt x="1049" y="2280"/>
                  <a:pt x="1069" y="210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Freeform 32"/>
          <p:cNvSpPr>
            <a:spLocks noEditPoints="1"/>
          </p:cNvSpPr>
          <p:nvPr/>
        </p:nvSpPr>
        <p:spPr bwMode="auto">
          <a:xfrm>
            <a:off x="1712116" y="2221608"/>
            <a:ext cx="180294" cy="252411"/>
          </a:xfrm>
          <a:custGeom>
            <a:avLst/>
            <a:gdLst>
              <a:gd name="T0" fmla="*/ 126 w 252"/>
              <a:gd name="T1" fmla="*/ 0 h 346"/>
              <a:gd name="T2" fmla="*/ 169 w 252"/>
              <a:gd name="T3" fmla="*/ 6 h 346"/>
              <a:gd name="T4" fmla="*/ 202 w 252"/>
              <a:gd name="T5" fmla="*/ 24 h 346"/>
              <a:gd name="T6" fmla="*/ 226 w 252"/>
              <a:gd name="T7" fmla="*/ 52 h 346"/>
              <a:gd name="T8" fmla="*/ 241 w 252"/>
              <a:gd name="T9" fmla="*/ 88 h 346"/>
              <a:gd name="T10" fmla="*/ 250 w 252"/>
              <a:gd name="T11" fmla="*/ 129 h 346"/>
              <a:gd name="T12" fmla="*/ 252 w 252"/>
              <a:gd name="T13" fmla="*/ 173 h 346"/>
              <a:gd name="T14" fmla="*/ 250 w 252"/>
              <a:gd name="T15" fmla="*/ 217 h 346"/>
              <a:gd name="T16" fmla="*/ 241 w 252"/>
              <a:gd name="T17" fmla="*/ 258 h 346"/>
              <a:gd name="T18" fmla="*/ 226 w 252"/>
              <a:gd name="T19" fmla="*/ 294 h 346"/>
              <a:gd name="T20" fmla="*/ 202 w 252"/>
              <a:gd name="T21" fmla="*/ 322 h 346"/>
              <a:gd name="T22" fmla="*/ 169 w 252"/>
              <a:gd name="T23" fmla="*/ 340 h 346"/>
              <a:gd name="T24" fmla="*/ 126 w 252"/>
              <a:gd name="T25" fmla="*/ 346 h 346"/>
              <a:gd name="T26" fmla="*/ 83 w 252"/>
              <a:gd name="T27" fmla="*/ 340 h 346"/>
              <a:gd name="T28" fmla="*/ 50 w 252"/>
              <a:gd name="T29" fmla="*/ 322 h 346"/>
              <a:gd name="T30" fmla="*/ 27 w 252"/>
              <a:gd name="T31" fmla="*/ 294 h 346"/>
              <a:gd name="T32" fmla="*/ 11 w 252"/>
              <a:gd name="T33" fmla="*/ 258 h 346"/>
              <a:gd name="T34" fmla="*/ 3 w 252"/>
              <a:gd name="T35" fmla="*/ 217 h 346"/>
              <a:gd name="T36" fmla="*/ 0 w 252"/>
              <a:gd name="T37" fmla="*/ 173 h 346"/>
              <a:gd name="T38" fmla="*/ 3 w 252"/>
              <a:gd name="T39" fmla="*/ 129 h 346"/>
              <a:gd name="T40" fmla="*/ 11 w 252"/>
              <a:gd name="T41" fmla="*/ 88 h 346"/>
              <a:gd name="T42" fmla="*/ 27 w 252"/>
              <a:gd name="T43" fmla="*/ 52 h 346"/>
              <a:gd name="T44" fmla="*/ 50 w 252"/>
              <a:gd name="T45" fmla="*/ 24 h 346"/>
              <a:gd name="T46" fmla="*/ 83 w 252"/>
              <a:gd name="T47" fmla="*/ 6 h 346"/>
              <a:gd name="T48" fmla="*/ 126 w 252"/>
              <a:gd name="T49" fmla="*/ 0 h 346"/>
              <a:gd name="T50" fmla="*/ 126 w 252"/>
              <a:gd name="T51" fmla="*/ 45 h 346"/>
              <a:gd name="T52" fmla="*/ 102 w 252"/>
              <a:gd name="T53" fmla="*/ 50 h 346"/>
              <a:gd name="T54" fmla="*/ 85 w 252"/>
              <a:gd name="T55" fmla="*/ 65 h 346"/>
              <a:gd name="T56" fmla="*/ 74 w 252"/>
              <a:gd name="T57" fmla="*/ 86 h 346"/>
              <a:gd name="T58" fmla="*/ 67 w 252"/>
              <a:gd name="T59" fmla="*/ 113 h 346"/>
              <a:gd name="T60" fmla="*/ 64 w 252"/>
              <a:gd name="T61" fmla="*/ 142 h 346"/>
              <a:gd name="T62" fmla="*/ 63 w 252"/>
              <a:gd name="T63" fmla="*/ 173 h 346"/>
              <a:gd name="T64" fmla="*/ 64 w 252"/>
              <a:gd name="T65" fmla="*/ 204 h 346"/>
              <a:gd name="T66" fmla="*/ 67 w 252"/>
              <a:gd name="T67" fmla="*/ 233 h 346"/>
              <a:gd name="T68" fmla="*/ 74 w 252"/>
              <a:gd name="T69" fmla="*/ 260 h 346"/>
              <a:gd name="T70" fmla="*/ 85 w 252"/>
              <a:gd name="T71" fmla="*/ 281 h 346"/>
              <a:gd name="T72" fmla="*/ 102 w 252"/>
              <a:gd name="T73" fmla="*/ 296 h 346"/>
              <a:gd name="T74" fmla="*/ 126 w 252"/>
              <a:gd name="T75" fmla="*/ 301 h 346"/>
              <a:gd name="T76" fmla="*/ 150 w 252"/>
              <a:gd name="T77" fmla="*/ 296 h 346"/>
              <a:gd name="T78" fmla="*/ 167 w 252"/>
              <a:gd name="T79" fmla="*/ 281 h 346"/>
              <a:gd name="T80" fmla="*/ 179 w 252"/>
              <a:gd name="T81" fmla="*/ 260 h 346"/>
              <a:gd name="T82" fmla="*/ 185 w 252"/>
              <a:gd name="T83" fmla="*/ 233 h 346"/>
              <a:gd name="T84" fmla="*/ 189 w 252"/>
              <a:gd name="T85" fmla="*/ 204 h 346"/>
              <a:gd name="T86" fmla="*/ 189 w 252"/>
              <a:gd name="T87" fmla="*/ 173 h 346"/>
              <a:gd name="T88" fmla="*/ 189 w 252"/>
              <a:gd name="T89" fmla="*/ 142 h 346"/>
              <a:gd name="T90" fmla="*/ 185 w 252"/>
              <a:gd name="T91" fmla="*/ 113 h 346"/>
              <a:gd name="T92" fmla="*/ 179 w 252"/>
              <a:gd name="T93" fmla="*/ 86 h 346"/>
              <a:gd name="T94" fmla="*/ 167 w 252"/>
              <a:gd name="T95" fmla="*/ 65 h 346"/>
              <a:gd name="T96" fmla="*/ 150 w 252"/>
              <a:gd name="T97" fmla="*/ 50 h 346"/>
              <a:gd name="T98" fmla="*/ 126 w 252"/>
              <a:gd name="T99" fmla="*/ 45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6">
                <a:moveTo>
                  <a:pt x="126" y="0"/>
                </a:moveTo>
                <a:cubicBezTo>
                  <a:pt x="142" y="0"/>
                  <a:pt x="157" y="2"/>
                  <a:pt x="169" y="6"/>
                </a:cubicBezTo>
                <a:cubicBezTo>
                  <a:pt x="182" y="11"/>
                  <a:pt x="193" y="17"/>
                  <a:pt x="202" y="24"/>
                </a:cubicBezTo>
                <a:cubicBezTo>
                  <a:pt x="211" y="32"/>
                  <a:pt x="219" y="41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1" y="143"/>
                  <a:pt x="252" y="158"/>
                  <a:pt x="252" y="173"/>
                </a:cubicBezTo>
                <a:cubicBezTo>
                  <a:pt x="252" y="188"/>
                  <a:pt x="251" y="203"/>
                  <a:pt x="250" y="217"/>
                </a:cubicBezTo>
                <a:cubicBezTo>
                  <a:pt x="248" y="232"/>
                  <a:pt x="245" y="246"/>
                  <a:pt x="241" y="258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19" y="304"/>
                  <a:pt x="211" y="314"/>
                  <a:pt x="202" y="322"/>
                </a:cubicBezTo>
                <a:cubicBezTo>
                  <a:pt x="193" y="329"/>
                  <a:pt x="182" y="336"/>
                  <a:pt x="169" y="340"/>
                </a:cubicBezTo>
                <a:cubicBezTo>
                  <a:pt x="157" y="344"/>
                  <a:pt x="142" y="346"/>
                  <a:pt x="126" y="346"/>
                </a:cubicBezTo>
                <a:cubicBezTo>
                  <a:pt x="110" y="346"/>
                  <a:pt x="96" y="344"/>
                  <a:pt x="83" y="340"/>
                </a:cubicBezTo>
                <a:cubicBezTo>
                  <a:pt x="71" y="336"/>
                  <a:pt x="60" y="329"/>
                  <a:pt x="50" y="322"/>
                </a:cubicBezTo>
                <a:cubicBezTo>
                  <a:pt x="41" y="314"/>
                  <a:pt x="33" y="304"/>
                  <a:pt x="27" y="294"/>
                </a:cubicBezTo>
                <a:cubicBezTo>
                  <a:pt x="20" y="283"/>
                  <a:pt x="15" y="271"/>
                  <a:pt x="11" y="258"/>
                </a:cubicBezTo>
                <a:cubicBezTo>
                  <a:pt x="7" y="246"/>
                  <a:pt x="4" y="232"/>
                  <a:pt x="3" y="217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4" y="114"/>
                  <a:pt x="7" y="101"/>
                  <a:pt x="11" y="88"/>
                </a:cubicBezTo>
                <a:cubicBezTo>
                  <a:pt x="15" y="75"/>
                  <a:pt x="20" y="63"/>
                  <a:pt x="27" y="52"/>
                </a:cubicBezTo>
                <a:cubicBezTo>
                  <a:pt x="33" y="41"/>
                  <a:pt x="41" y="32"/>
                  <a:pt x="50" y="24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6" y="0"/>
                </a:cubicBezTo>
                <a:close/>
                <a:moveTo>
                  <a:pt x="126" y="45"/>
                </a:moveTo>
                <a:cubicBezTo>
                  <a:pt x="117" y="45"/>
                  <a:pt x="109" y="47"/>
                  <a:pt x="102" y="50"/>
                </a:cubicBezTo>
                <a:cubicBezTo>
                  <a:pt x="96" y="54"/>
                  <a:pt x="90" y="58"/>
                  <a:pt x="85" y="65"/>
                </a:cubicBezTo>
                <a:cubicBezTo>
                  <a:pt x="80" y="71"/>
                  <a:pt x="77" y="78"/>
                  <a:pt x="74" y="86"/>
                </a:cubicBezTo>
                <a:cubicBezTo>
                  <a:pt x="71" y="94"/>
                  <a:pt x="69" y="103"/>
                  <a:pt x="67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3" y="153"/>
                  <a:pt x="63" y="163"/>
                  <a:pt x="63" y="173"/>
                </a:cubicBezTo>
                <a:cubicBezTo>
                  <a:pt x="63" y="183"/>
                  <a:pt x="63" y="193"/>
                  <a:pt x="64" y="204"/>
                </a:cubicBezTo>
                <a:cubicBezTo>
                  <a:pt x="65" y="214"/>
                  <a:pt x="66" y="224"/>
                  <a:pt x="67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0" y="275"/>
                  <a:pt x="85" y="281"/>
                </a:cubicBezTo>
                <a:cubicBezTo>
                  <a:pt x="90" y="288"/>
                  <a:pt x="96" y="292"/>
                  <a:pt x="102" y="296"/>
                </a:cubicBezTo>
                <a:cubicBezTo>
                  <a:pt x="109" y="299"/>
                  <a:pt x="117" y="301"/>
                  <a:pt x="126" y="301"/>
                </a:cubicBezTo>
                <a:cubicBezTo>
                  <a:pt x="135" y="301"/>
                  <a:pt x="143" y="299"/>
                  <a:pt x="150" y="296"/>
                </a:cubicBezTo>
                <a:cubicBezTo>
                  <a:pt x="157" y="292"/>
                  <a:pt x="163" y="288"/>
                  <a:pt x="167" y="281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5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89" y="183"/>
                  <a:pt x="189" y="173"/>
                </a:cubicBezTo>
                <a:cubicBezTo>
                  <a:pt x="189" y="163"/>
                  <a:pt x="189" y="153"/>
                  <a:pt x="189" y="142"/>
                </a:cubicBezTo>
                <a:cubicBezTo>
                  <a:pt x="188" y="132"/>
                  <a:pt x="187" y="122"/>
                  <a:pt x="185" y="113"/>
                </a:cubicBezTo>
                <a:cubicBezTo>
                  <a:pt x="184" y="103"/>
                  <a:pt x="182" y="94"/>
                  <a:pt x="179" y="86"/>
                </a:cubicBezTo>
                <a:cubicBezTo>
                  <a:pt x="176" y="78"/>
                  <a:pt x="172" y="71"/>
                  <a:pt x="167" y="65"/>
                </a:cubicBezTo>
                <a:cubicBezTo>
                  <a:pt x="163" y="58"/>
                  <a:pt x="157" y="54"/>
                  <a:pt x="150" y="50"/>
                </a:cubicBezTo>
                <a:cubicBezTo>
                  <a:pt x="143" y="47"/>
                  <a:pt x="135" y="45"/>
                  <a:pt x="126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>
            <a:off x="1924462" y="2225613"/>
            <a:ext cx="100164" cy="244398"/>
          </a:xfrm>
          <a:custGeom>
            <a:avLst/>
            <a:gdLst>
              <a:gd name="T0" fmla="*/ 33 w 142"/>
              <a:gd name="T1" fmla="*/ 93 h 341"/>
              <a:gd name="T2" fmla="*/ 22 w 142"/>
              <a:gd name="T3" fmla="*/ 96 h 341"/>
              <a:gd name="T4" fmla="*/ 13 w 142"/>
              <a:gd name="T5" fmla="*/ 94 h 341"/>
              <a:gd name="T6" fmla="*/ 6 w 142"/>
              <a:gd name="T7" fmla="*/ 89 h 341"/>
              <a:gd name="T8" fmla="*/ 2 w 142"/>
              <a:gd name="T9" fmla="*/ 82 h 341"/>
              <a:gd name="T10" fmla="*/ 0 w 142"/>
              <a:gd name="T11" fmla="*/ 74 h 341"/>
              <a:gd name="T12" fmla="*/ 2 w 142"/>
              <a:gd name="T13" fmla="*/ 64 h 341"/>
              <a:gd name="T14" fmla="*/ 11 w 142"/>
              <a:gd name="T15" fmla="*/ 56 h 341"/>
              <a:gd name="T16" fmla="*/ 96 w 142"/>
              <a:gd name="T17" fmla="*/ 5 h 341"/>
              <a:gd name="T18" fmla="*/ 104 w 142"/>
              <a:gd name="T19" fmla="*/ 2 h 341"/>
              <a:gd name="T20" fmla="*/ 112 w 142"/>
              <a:gd name="T21" fmla="*/ 0 h 341"/>
              <a:gd name="T22" fmla="*/ 123 w 142"/>
              <a:gd name="T23" fmla="*/ 2 h 341"/>
              <a:gd name="T24" fmla="*/ 133 w 142"/>
              <a:gd name="T25" fmla="*/ 8 h 341"/>
              <a:gd name="T26" fmla="*/ 140 w 142"/>
              <a:gd name="T27" fmla="*/ 18 h 341"/>
              <a:gd name="T28" fmla="*/ 142 w 142"/>
              <a:gd name="T29" fmla="*/ 31 h 341"/>
              <a:gd name="T30" fmla="*/ 142 w 142"/>
              <a:gd name="T31" fmla="*/ 311 h 341"/>
              <a:gd name="T32" fmla="*/ 140 w 142"/>
              <a:gd name="T33" fmla="*/ 325 h 341"/>
              <a:gd name="T34" fmla="*/ 133 w 142"/>
              <a:gd name="T35" fmla="*/ 334 h 341"/>
              <a:gd name="T36" fmla="*/ 123 w 142"/>
              <a:gd name="T37" fmla="*/ 339 h 341"/>
              <a:gd name="T38" fmla="*/ 111 w 142"/>
              <a:gd name="T39" fmla="*/ 341 h 341"/>
              <a:gd name="T40" fmla="*/ 100 w 142"/>
              <a:gd name="T41" fmla="*/ 339 h 341"/>
              <a:gd name="T42" fmla="*/ 90 w 142"/>
              <a:gd name="T43" fmla="*/ 334 h 341"/>
              <a:gd name="T44" fmla="*/ 83 w 142"/>
              <a:gd name="T45" fmla="*/ 325 h 341"/>
              <a:gd name="T46" fmla="*/ 80 w 142"/>
              <a:gd name="T47" fmla="*/ 311 h 341"/>
              <a:gd name="T48" fmla="*/ 80 w 142"/>
              <a:gd name="T49" fmla="*/ 63 h 341"/>
              <a:gd name="T50" fmla="*/ 33 w 142"/>
              <a:gd name="T51" fmla="*/ 93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341">
                <a:moveTo>
                  <a:pt x="33" y="93"/>
                </a:moveTo>
                <a:cubicBezTo>
                  <a:pt x="29" y="95"/>
                  <a:pt x="25" y="96"/>
                  <a:pt x="22" y="96"/>
                </a:cubicBezTo>
                <a:cubicBezTo>
                  <a:pt x="19" y="96"/>
                  <a:pt x="16" y="96"/>
                  <a:pt x="13" y="94"/>
                </a:cubicBezTo>
                <a:cubicBezTo>
                  <a:pt x="11" y="93"/>
                  <a:pt x="8" y="91"/>
                  <a:pt x="6" y="89"/>
                </a:cubicBezTo>
                <a:cubicBezTo>
                  <a:pt x="4" y="87"/>
                  <a:pt x="3" y="85"/>
                  <a:pt x="2" y="82"/>
                </a:cubicBezTo>
                <a:cubicBezTo>
                  <a:pt x="1" y="80"/>
                  <a:pt x="0" y="77"/>
                  <a:pt x="0" y="74"/>
                </a:cubicBezTo>
                <a:cubicBezTo>
                  <a:pt x="0" y="71"/>
                  <a:pt x="1" y="68"/>
                  <a:pt x="2" y="64"/>
                </a:cubicBezTo>
                <a:cubicBezTo>
                  <a:pt x="4" y="61"/>
                  <a:pt x="7" y="58"/>
                  <a:pt x="11" y="56"/>
                </a:cubicBezTo>
                <a:cubicBezTo>
                  <a:pt x="96" y="5"/>
                  <a:pt x="96" y="5"/>
                  <a:pt x="96" y="5"/>
                </a:cubicBezTo>
                <a:cubicBezTo>
                  <a:pt x="99" y="3"/>
                  <a:pt x="101" y="2"/>
                  <a:pt x="104" y="2"/>
                </a:cubicBezTo>
                <a:cubicBezTo>
                  <a:pt x="107" y="1"/>
                  <a:pt x="110" y="1"/>
                  <a:pt x="112" y="0"/>
                </a:cubicBezTo>
                <a:cubicBezTo>
                  <a:pt x="116" y="0"/>
                  <a:pt x="120" y="1"/>
                  <a:pt x="123" y="2"/>
                </a:cubicBezTo>
                <a:cubicBezTo>
                  <a:pt x="127" y="4"/>
                  <a:pt x="130" y="6"/>
                  <a:pt x="133" y="8"/>
                </a:cubicBezTo>
                <a:cubicBezTo>
                  <a:pt x="136" y="11"/>
                  <a:pt x="138" y="14"/>
                  <a:pt x="140" y="18"/>
                </a:cubicBezTo>
                <a:cubicBezTo>
                  <a:pt x="141" y="22"/>
                  <a:pt x="142" y="26"/>
                  <a:pt x="142" y="31"/>
                </a:cubicBezTo>
                <a:cubicBezTo>
                  <a:pt x="142" y="311"/>
                  <a:pt x="142" y="311"/>
                  <a:pt x="142" y="311"/>
                </a:cubicBezTo>
                <a:cubicBezTo>
                  <a:pt x="142" y="316"/>
                  <a:pt x="141" y="321"/>
                  <a:pt x="140" y="325"/>
                </a:cubicBezTo>
                <a:cubicBezTo>
                  <a:pt x="138" y="328"/>
                  <a:pt x="135" y="331"/>
                  <a:pt x="133" y="334"/>
                </a:cubicBezTo>
                <a:cubicBezTo>
                  <a:pt x="130" y="336"/>
                  <a:pt x="126" y="338"/>
                  <a:pt x="123" y="339"/>
                </a:cubicBezTo>
                <a:cubicBezTo>
                  <a:pt x="119" y="341"/>
                  <a:pt x="115" y="341"/>
                  <a:pt x="111" y="341"/>
                </a:cubicBezTo>
                <a:cubicBezTo>
                  <a:pt x="107" y="341"/>
                  <a:pt x="104" y="341"/>
                  <a:pt x="100" y="339"/>
                </a:cubicBezTo>
                <a:cubicBezTo>
                  <a:pt x="96" y="338"/>
                  <a:pt x="93" y="336"/>
                  <a:pt x="90" y="334"/>
                </a:cubicBezTo>
                <a:cubicBezTo>
                  <a:pt x="87" y="331"/>
                  <a:pt x="85" y="328"/>
                  <a:pt x="83" y="325"/>
                </a:cubicBezTo>
                <a:cubicBezTo>
                  <a:pt x="81" y="321"/>
                  <a:pt x="80" y="316"/>
                  <a:pt x="80" y="311"/>
                </a:cubicBezTo>
                <a:cubicBezTo>
                  <a:pt x="80" y="63"/>
                  <a:pt x="80" y="63"/>
                  <a:pt x="80" y="63"/>
                </a:cubicBezTo>
                <a:lnTo>
                  <a:pt x="33" y="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34"/>
          <p:cNvSpPr>
            <a:spLocks noEditPoints="1"/>
          </p:cNvSpPr>
          <p:nvPr/>
        </p:nvSpPr>
        <p:spPr bwMode="auto">
          <a:xfrm>
            <a:off x="3014232" y="2193561"/>
            <a:ext cx="180294" cy="248403"/>
          </a:xfrm>
          <a:custGeom>
            <a:avLst/>
            <a:gdLst>
              <a:gd name="T0" fmla="*/ 127 w 253"/>
              <a:gd name="T1" fmla="*/ 0 h 347"/>
              <a:gd name="T2" fmla="*/ 170 w 253"/>
              <a:gd name="T3" fmla="*/ 6 h 347"/>
              <a:gd name="T4" fmla="*/ 202 w 253"/>
              <a:gd name="T5" fmla="*/ 25 h 347"/>
              <a:gd name="T6" fmla="*/ 226 w 253"/>
              <a:gd name="T7" fmla="*/ 52 h 347"/>
              <a:gd name="T8" fmla="*/ 241 w 253"/>
              <a:gd name="T9" fmla="*/ 88 h 347"/>
              <a:gd name="T10" fmla="*/ 250 w 253"/>
              <a:gd name="T11" fmla="*/ 129 h 347"/>
              <a:gd name="T12" fmla="*/ 253 w 253"/>
              <a:gd name="T13" fmla="*/ 173 h 347"/>
              <a:gd name="T14" fmla="*/ 250 w 253"/>
              <a:gd name="T15" fmla="*/ 218 h 347"/>
              <a:gd name="T16" fmla="*/ 241 w 253"/>
              <a:gd name="T17" fmla="*/ 259 h 347"/>
              <a:gd name="T18" fmla="*/ 226 w 253"/>
              <a:gd name="T19" fmla="*/ 294 h 347"/>
              <a:gd name="T20" fmla="*/ 202 w 253"/>
              <a:gd name="T21" fmla="*/ 322 h 347"/>
              <a:gd name="T22" fmla="*/ 170 w 253"/>
              <a:gd name="T23" fmla="*/ 340 h 347"/>
              <a:gd name="T24" fmla="*/ 127 w 253"/>
              <a:gd name="T25" fmla="*/ 347 h 347"/>
              <a:gd name="T26" fmla="*/ 84 w 253"/>
              <a:gd name="T27" fmla="*/ 340 h 347"/>
              <a:gd name="T28" fmla="*/ 51 w 253"/>
              <a:gd name="T29" fmla="*/ 322 h 347"/>
              <a:gd name="T30" fmla="*/ 27 w 253"/>
              <a:gd name="T31" fmla="*/ 294 h 347"/>
              <a:gd name="T32" fmla="*/ 12 w 253"/>
              <a:gd name="T33" fmla="*/ 259 h 347"/>
              <a:gd name="T34" fmla="*/ 3 w 253"/>
              <a:gd name="T35" fmla="*/ 218 h 347"/>
              <a:gd name="T36" fmla="*/ 0 w 253"/>
              <a:gd name="T37" fmla="*/ 173 h 347"/>
              <a:gd name="T38" fmla="*/ 3 w 253"/>
              <a:gd name="T39" fmla="*/ 129 h 347"/>
              <a:gd name="T40" fmla="*/ 12 w 253"/>
              <a:gd name="T41" fmla="*/ 88 h 347"/>
              <a:gd name="T42" fmla="*/ 27 w 253"/>
              <a:gd name="T43" fmla="*/ 52 h 347"/>
              <a:gd name="T44" fmla="*/ 51 w 253"/>
              <a:gd name="T45" fmla="*/ 25 h 347"/>
              <a:gd name="T46" fmla="*/ 83 w 253"/>
              <a:gd name="T47" fmla="*/ 6 h 347"/>
              <a:gd name="T48" fmla="*/ 127 w 253"/>
              <a:gd name="T49" fmla="*/ 0 h 347"/>
              <a:gd name="T50" fmla="*/ 127 w 253"/>
              <a:gd name="T51" fmla="*/ 45 h 347"/>
              <a:gd name="T52" fmla="*/ 103 w 253"/>
              <a:gd name="T53" fmla="*/ 50 h 347"/>
              <a:gd name="T54" fmla="*/ 86 w 253"/>
              <a:gd name="T55" fmla="*/ 65 h 347"/>
              <a:gd name="T56" fmla="*/ 74 w 253"/>
              <a:gd name="T57" fmla="*/ 86 h 347"/>
              <a:gd name="T58" fmla="*/ 68 w 253"/>
              <a:gd name="T59" fmla="*/ 113 h 347"/>
              <a:gd name="T60" fmla="*/ 64 w 253"/>
              <a:gd name="T61" fmla="*/ 142 h 347"/>
              <a:gd name="T62" fmla="*/ 64 w 253"/>
              <a:gd name="T63" fmla="*/ 173 h 347"/>
              <a:gd name="T64" fmla="*/ 64 w 253"/>
              <a:gd name="T65" fmla="*/ 204 h 347"/>
              <a:gd name="T66" fmla="*/ 68 w 253"/>
              <a:gd name="T67" fmla="*/ 233 h 347"/>
              <a:gd name="T68" fmla="*/ 74 w 253"/>
              <a:gd name="T69" fmla="*/ 260 h 347"/>
              <a:gd name="T70" fmla="*/ 86 w 253"/>
              <a:gd name="T71" fmla="*/ 282 h 347"/>
              <a:gd name="T72" fmla="*/ 103 w 253"/>
              <a:gd name="T73" fmla="*/ 296 h 347"/>
              <a:gd name="T74" fmla="*/ 127 w 253"/>
              <a:gd name="T75" fmla="*/ 301 h 347"/>
              <a:gd name="T76" fmla="*/ 150 w 253"/>
              <a:gd name="T77" fmla="*/ 296 h 347"/>
              <a:gd name="T78" fmla="*/ 168 w 253"/>
              <a:gd name="T79" fmla="*/ 282 h 347"/>
              <a:gd name="T80" fmla="*/ 179 w 253"/>
              <a:gd name="T81" fmla="*/ 260 h 347"/>
              <a:gd name="T82" fmla="*/ 186 w 253"/>
              <a:gd name="T83" fmla="*/ 233 h 347"/>
              <a:gd name="T84" fmla="*/ 189 w 253"/>
              <a:gd name="T85" fmla="*/ 204 h 347"/>
              <a:gd name="T86" fmla="*/ 190 w 253"/>
              <a:gd name="T87" fmla="*/ 173 h 347"/>
              <a:gd name="T88" fmla="*/ 189 w 253"/>
              <a:gd name="T89" fmla="*/ 142 h 347"/>
              <a:gd name="T90" fmla="*/ 186 w 253"/>
              <a:gd name="T91" fmla="*/ 113 h 347"/>
              <a:gd name="T92" fmla="*/ 179 w 253"/>
              <a:gd name="T93" fmla="*/ 86 h 347"/>
              <a:gd name="T94" fmla="*/ 168 w 253"/>
              <a:gd name="T95" fmla="*/ 65 h 347"/>
              <a:gd name="T96" fmla="*/ 150 w 253"/>
              <a:gd name="T97" fmla="*/ 50 h 347"/>
              <a:gd name="T98" fmla="*/ 127 w 253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3" h="347">
                <a:moveTo>
                  <a:pt x="127" y="0"/>
                </a:moveTo>
                <a:cubicBezTo>
                  <a:pt x="143" y="0"/>
                  <a:pt x="157" y="2"/>
                  <a:pt x="170" y="6"/>
                </a:cubicBezTo>
                <a:cubicBezTo>
                  <a:pt x="182" y="11"/>
                  <a:pt x="193" y="17"/>
                  <a:pt x="202" y="25"/>
                </a:cubicBezTo>
                <a:cubicBezTo>
                  <a:pt x="212" y="32"/>
                  <a:pt x="220" y="42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2" y="143"/>
                  <a:pt x="253" y="158"/>
                  <a:pt x="253" y="173"/>
                </a:cubicBezTo>
                <a:cubicBezTo>
                  <a:pt x="253" y="188"/>
                  <a:pt x="252" y="203"/>
                  <a:pt x="250" y="218"/>
                </a:cubicBezTo>
                <a:cubicBezTo>
                  <a:pt x="248" y="232"/>
                  <a:pt x="245" y="246"/>
                  <a:pt x="241" y="259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20" y="305"/>
                  <a:pt x="212" y="314"/>
                  <a:pt x="202" y="322"/>
                </a:cubicBezTo>
                <a:cubicBezTo>
                  <a:pt x="193" y="330"/>
                  <a:pt x="182" y="336"/>
                  <a:pt x="170" y="340"/>
                </a:cubicBezTo>
                <a:cubicBezTo>
                  <a:pt x="157" y="344"/>
                  <a:pt x="143" y="347"/>
                  <a:pt x="127" y="347"/>
                </a:cubicBezTo>
                <a:cubicBezTo>
                  <a:pt x="111" y="347"/>
                  <a:pt x="96" y="344"/>
                  <a:pt x="84" y="340"/>
                </a:cubicBezTo>
                <a:cubicBezTo>
                  <a:pt x="71" y="336"/>
                  <a:pt x="60" y="330"/>
                  <a:pt x="51" y="322"/>
                </a:cubicBezTo>
                <a:cubicBezTo>
                  <a:pt x="41" y="314"/>
                  <a:pt x="34" y="305"/>
                  <a:pt x="27" y="294"/>
                </a:cubicBezTo>
                <a:cubicBezTo>
                  <a:pt x="21" y="283"/>
                  <a:pt x="16" y="271"/>
                  <a:pt x="12" y="259"/>
                </a:cubicBezTo>
                <a:cubicBezTo>
                  <a:pt x="8" y="246"/>
                  <a:pt x="5" y="232"/>
                  <a:pt x="3" y="218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5" y="114"/>
                  <a:pt x="8" y="101"/>
                  <a:pt x="12" y="88"/>
                </a:cubicBezTo>
                <a:cubicBezTo>
                  <a:pt x="16" y="75"/>
                  <a:pt x="21" y="63"/>
                  <a:pt x="27" y="52"/>
                </a:cubicBezTo>
                <a:cubicBezTo>
                  <a:pt x="34" y="42"/>
                  <a:pt x="41" y="32"/>
                  <a:pt x="51" y="25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7" y="0"/>
                </a:cubicBezTo>
                <a:close/>
                <a:moveTo>
                  <a:pt x="127" y="45"/>
                </a:moveTo>
                <a:cubicBezTo>
                  <a:pt x="117" y="45"/>
                  <a:pt x="109" y="47"/>
                  <a:pt x="103" y="50"/>
                </a:cubicBezTo>
                <a:cubicBezTo>
                  <a:pt x="96" y="54"/>
                  <a:pt x="90" y="59"/>
                  <a:pt x="86" y="65"/>
                </a:cubicBezTo>
                <a:cubicBezTo>
                  <a:pt x="81" y="71"/>
                  <a:pt x="77" y="78"/>
                  <a:pt x="74" y="86"/>
                </a:cubicBezTo>
                <a:cubicBezTo>
                  <a:pt x="71" y="94"/>
                  <a:pt x="69" y="103"/>
                  <a:pt x="68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4" y="153"/>
                  <a:pt x="64" y="163"/>
                  <a:pt x="64" y="173"/>
                </a:cubicBezTo>
                <a:cubicBezTo>
                  <a:pt x="64" y="183"/>
                  <a:pt x="64" y="193"/>
                  <a:pt x="64" y="204"/>
                </a:cubicBezTo>
                <a:cubicBezTo>
                  <a:pt x="65" y="214"/>
                  <a:pt x="66" y="224"/>
                  <a:pt x="68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1" y="275"/>
                  <a:pt x="86" y="282"/>
                </a:cubicBezTo>
                <a:cubicBezTo>
                  <a:pt x="90" y="288"/>
                  <a:pt x="96" y="293"/>
                  <a:pt x="103" y="296"/>
                </a:cubicBezTo>
                <a:cubicBezTo>
                  <a:pt x="109" y="299"/>
                  <a:pt x="117" y="301"/>
                  <a:pt x="127" y="301"/>
                </a:cubicBezTo>
                <a:cubicBezTo>
                  <a:pt x="136" y="301"/>
                  <a:pt x="144" y="299"/>
                  <a:pt x="150" y="296"/>
                </a:cubicBezTo>
                <a:cubicBezTo>
                  <a:pt x="157" y="293"/>
                  <a:pt x="163" y="288"/>
                  <a:pt x="168" y="282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6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90" y="183"/>
                  <a:pt x="190" y="173"/>
                </a:cubicBezTo>
                <a:cubicBezTo>
                  <a:pt x="190" y="163"/>
                  <a:pt x="189" y="153"/>
                  <a:pt x="189" y="142"/>
                </a:cubicBezTo>
                <a:cubicBezTo>
                  <a:pt x="188" y="132"/>
                  <a:pt x="187" y="122"/>
                  <a:pt x="186" y="113"/>
                </a:cubicBezTo>
                <a:cubicBezTo>
                  <a:pt x="184" y="103"/>
                  <a:pt x="182" y="94"/>
                  <a:pt x="179" y="86"/>
                </a:cubicBezTo>
                <a:cubicBezTo>
                  <a:pt x="176" y="78"/>
                  <a:pt x="172" y="71"/>
                  <a:pt x="168" y="65"/>
                </a:cubicBezTo>
                <a:cubicBezTo>
                  <a:pt x="163" y="59"/>
                  <a:pt x="157" y="54"/>
                  <a:pt x="150" y="50"/>
                </a:cubicBezTo>
                <a:cubicBezTo>
                  <a:pt x="144" y="47"/>
                  <a:pt x="136" y="45"/>
                  <a:pt x="127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35"/>
          <p:cNvSpPr>
            <a:spLocks/>
          </p:cNvSpPr>
          <p:nvPr/>
        </p:nvSpPr>
        <p:spPr bwMode="auto">
          <a:xfrm>
            <a:off x="3226575" y="2197569"/>
            <a:ext cx="168273" cy="244398"/>
          </a:xfrm>
          <a:custGeom>
            <a:avLst/>
            <a:gdLst>
              <a:gd name="T0" fmla="*/ 115 w 234"/>
              <a:gd name="T1" fmla="*/ 48 h 339"/>
              <a:gd name="T2" fmla="*/ 97 w 234"/>
              <a:gd name="T3" fmla="*/ 50 h 339"/>
              <a:gd name="T4" fmla="*/ 80 w 234"/>
              <a:gd name="T5" fmla="*/ 54 h 339"/>
              <a:gd name="T6" fmla="*/ 64 w 234"/>
              <a:gd name="T7" fmla="*/ 60 h 339"/>
              <a:gd name="T8" fmla="*/ 49 w 234"/>
              <a:gd name="T9" fmla="*/ 66 h 339"/>
              <a:gd name="T10" fmla="*/ 43 w 234"/>
              <a:gd name="T11" fmla="*/ 68 h 339"/>
              <a:gd name="T12" fmla="*/ 37 w 234"/>
              <a:gd name="T13" fmla="*/ 69 h 339"/>
              <a:gd name="T14" fmla="*/ 22 w 234"/>
              <a:gd name="T15" fmla="*/ 62 h 339"/>
              <a:gd name="T16" fmla="*/ 16 w 234"/>
              <a:gd name="T17" fmla="*/ 47 h 339"/>
              <a:gd name="T18" fmla="*/ 19 w 234"/>
              <a:gd name="T19" fmla="*/ 35 h 339"/>
              <a:gd name="T20" fmla="*/ 32 w 234"/>
              <a:gd name="T21" fmla="*/ 24 h 339"/>
              <a:gd name="T22" fmla="*/ 53 w 234"/>
              <a:gd name="T23" fmla="*/ 15 h 339"/>
              <a:gd name="T24" fmla="*/ 76 w 234"/>
              <a:gd name="T25" fmla="*/ 7 h 339"/>
              <a:gd name="T26" fmla="*/ 100 w 234"/>
              <a:gd name="T27" fmla="*/ 2 h 339"/>
              <a:gd name="T28" fmla="*/ 122 w 234"/>
              <a:gd name="T29" fmla="*/ 0 h 339"/>
              <a:gd name="T30" fmla="*/ 165 w 234"/>
              <a:gd name="T31" fmla="*/ 6 h 339"/>
              <a:gd name="T32" fmla="*/ 200 w 234"/>
              <a:gd name="T33" fmla="*/ 22 h 339"/>
              <a:gd name="T34" fmla="*/ 223 w 234"/>
              <a:gd name="T35" fmla="*/ 49 h 339"/>
              <a:gd name="T36" fmla="*/ 231 w 234"/>
              <a:gd name="T37" fmla="*/ 85 h 339"/>
              <a:gd name="T38" fmla="*/ 224 w 234"/>
              <a:gd name="T39" fmla="*/ 121 h 339"/>
              <a:gd name="T40" fmla="*/ 206 w 234"/>
              <a:gd name="T41" fmla="*/ 158 h 339"/>
              <a:gd name="T42" fmla="*/ 178 w 234"/>
              <a:gd name="T43" fmla="*/ 195 h 339"/>
              <a:gd name="T44" fmla="*/ 145 w 234"/>
              <a:gd name="T45" fmla="*/ 230 h 339"/>
              <a:gd name="T46" fmla="*/ 109 w 234"/>
              <a:gd name="T47" fmla="*/ 263 h 339"/>
              <a:gd name="T48" fmla="*/ 74 w 234"/>
              <a:gd name="T49" fmla="*/ 292 h 339"/>
              <a:gd name="T50" fmla="*/ 211 w 234"/>
              <a:gd name="T51" fmla="*/ 292 h 339"/>
              <a:gd name="T52" fmla="*/ 221 w 234"/>
              <a:gd name="T53" fmla="*/ 294 h 339"/>
              <a:gd name="T54" fmla="*/ 228 w 234"/>
              <a:gd name="T55" fmla="*/ 300 h 339"/>
              <a:gd name="T56" fmla="*/ 233 w 234"/>
              <a:gd name="T57" fmla="*/ 307 h 339"/>
              <a:gd name="T58" fmla="*/ 234 w 234"/>
              <a:gd name="T59" fmla="*/ 316 h 339"/>
              <a:gd name="T60" fmla="*/ 233 w 234"/>
              <a:gd name="T61" fmla="*/ 325 h 339"/>
              <a:gd name="T62" fmla="*/ 228 w 234"/>
              <a:gd name="T63" fmla="*/ 332 h 339"/>
              <a:gd name="T64" fmla="*/ 221 w 234"/>
              <a:gd name="T65" fmla="*/ 337 h 339"/>
              <a:gd name="T66" fmla="*/ 211 w 234"/>
              <a:gd name="T67" fmla="*/ 339 h 339"/>
              <a:gd name="T68" fmla="*/ 33 w 234"/>
              <a:gd name="T69" fmla="*/ 339 h 339"/>
              <a:gd name="T70" fmla="*/ 8 w 234"/>
              <a:gd name="T71" fmla="*/ 331 h 339"/>
              <a:gd name="T72" fmla="*/ 0 w 234"/>
              <a:gd name="T73" fmla="*/ 312 h 339"/>
              <a:gd name="T74" fmla="*/ 4 w 234"/>
              <a:gd name="T75" fmla="*/ 295 h 339"/>
              <a:gd name="T76" fmla="*/ 17 w 234"/>
              <a:gd name="T77" fmla="*/ 278 h 339"/>
              <a:gd name="T78" fmla="*/ 25 w 234"/>
              <a:gd name="T79" fmla="*/ 272 h 339"/>
              <a:gd name="T80" fmla="*/ 36 w 234"/>
              <a:gd name="T81" fmla="*/ 262 h 339"/>
              <a:gd name="T82" fmla="*/ 49 w 234"/>
              <a:gd name="T83" fmla="*/ 251 h 339"/>
              <a:gd name="T84" fmla="*/ 62 w 234"/>
              <a:gd name="T85" fmla="*/ 238 h 339"/>
              <a:gd name="T86" fmla="*/ 75 w 234"/>
              <a:gd name="T87" fmla="*/ 226 h 339"/>
              <a:gd name="T88" fmla="*/ 86 w 234"/>
              <a:gd name="T89" fmla="*/ 216 h 339"/>
              <a:gd name="T90" fmla="*/ 118 w 234"/>
              <a:gd name="T91" fmla="*/ 182 h 339"/>
              <a:gd name="T92" fmla="*/ 145 w 234"/>
              <a:gd name="T93" fmla="*/ 149 h 339"/>
              <a:gd name="T94" fmla="*/ 163 w 234"/>
              <a:gd name="T95" fmla="*/ 118 h 339"/>
              <a:gd name="T96" fmla="*/ 170 w 234"/>
              <a:gd name="T97" fmla="*/ 91 h 339"/>
              <a:gd name="T98" fmla="*/ 165 w 234"/>
              <a:gd name="T99" fmla="*/ 72 h 339"/>
              <a:gd name="T100" fmla="*/ 153 w 234"/>
              <a:gd name="T101" fmla="*/ 59 h 339"/>
              <a:gd name="T102" fmla="*/ 135 w 234"/>
              <a:gd name="T103" fmla="*/ 51 h 339"/>
              <a:gd name="T104" fmla="*/ 115 w 234"/>
              <a:gd name="T105" fmla="*/ 48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4" h="339">
                <a:moveTo>
                  <a:pt x="115" y="48"/>
                </a:moveTo>
                <a:cubicBezTo>
                  <a:pt x="109" y="48"/>
                  <a:pt x="103" y="48"/>
                  <a:pt x="97" y="50"/>
                </a:cubicBezTo>
                <a:cubicBezTo>
                  <a:pt x="91" y="51"/>
                  <a:pt x="85" y="52"/>
                  <a:pt x="80" y="54"/>
                </a:cubicBezTo>
                <a:cubicBezTo>
                  <a:pt x="74" y="56"/>
                  <a:pt x="69" y="58"/>
                  <a:pt x="64" y="60"/>
                </a:cubicBezTo>
                <a:cubicBezTo>
                  <a:pt x="58" y="62"/>
                  <a:pt x="54" y="64"/>
                  <a:pt x="49" y="66"/>
                </a:cubicBezTo>
                <a:cubicBezTo>
                  <a:pt x="47" y="67"/>
                  <a:pt x="45" y="68"/>
                  <a:pt x="43" y="68"/>
                </a:cubicBezTo>
                <a:cubicBezTo>
                  <a:pt x="41" y="69"/>
                  <a:pt x="39" y="69"/>
                  <a:pt x="37" y="69"/>
                </a:cubicBezTo>
                <a:cubicBezTo>
                  <a:pt x="31" y="69"/>
                  <a:pt x="25" y="67"/>
                  <a:pt x="22" y="62"/>
                </a:cubicBezTo>
                <a:cubicBezTo>
                  <a:pt x="18" y="58"/>
                  <a:pt x="16" y="53"/>
                  <a:pt x="16" y="47"/>
                </a:cubicBezTo>
                <a:cubicBezTo>
                  <a:pt x="16" y="43"/>
                  <a:pt x="17" y="39"/>
                  <a:pt x="19" y="35"/>
                </a:cubicBezTo>
                <a:cubicBezTo>
                  <a:pt x="22" y="31"/>
                  <a:pt x="26" y="27"/>
                  <a:pt x="32" y="24"/>
                </a:cubicBezTo>
                <a:cubicBezTo>
                  <a:pt x="39" y="21"/>
                  <a:pt x="45" y="17"/>
                  <a:pt x="53" y="15"/>
                </a:cubicBezTo>
                <a:cubicBezTo>
                  <a:pt x="60" y="12"/>
                  <a:pt x="68" y="9"/>
                  <a:pt x="76" y="7"/>
                </a:cubicBezTo>
                <a:cubicBezTo>
                  <a:pt x="84" y="5"/>
                  <a:pt x="92" y="3"/>
                  <a:pt x="100" y="2"/>
                </a:cubicBezTo>
                <a:cubicBezTo>
                  <a:pt x="108" y="1"/>
                  <a:pt x="115" y="0"/>
                  <a:pt x="122" y="0"/>
                </a:cubicBezTo>
                <a:cubicBezTo>
                  <a:pt x="138" y="0"/>
                  <a:pt x="152" y="2"/>
                  <a:pt x="165" y="6"/>
                </a:cubicBezTo>
                <a:cubicBezTo>
                  <a:pt x="179" y="9"/>
                  <a:pt x="190" y="15"/>
                  <a:pt x="200" y="22"/>
                </a:cubicBezTo>
                <a:cubicBezTo>
                  <a:pt x="210" y="29"/>
                  <a:pt x="217" y="38"/>
                  <a:pt x="223" y="49"/>
                </a:cubicBezTo>
                <a:cubicBezTo>
                  <a:pt x="228" y="59"/>
                  <a:pt x="231" y="71"/>
                  <a:pt x="231" y="85"/>
                </a:cubicBezTo>
                <a:cubicBezTo>
                  <a:pt x="231" y="97"/>
                  <a:pt x="229" y="109"/>
                  <a:pt x="224" y="121"/>
                </a:cubicBezTo>
                <a:cubicBezTo>
                  <a:pt x="220" y="133"/>
                  <a:pt x="213" y="145"/>
                  <a:pt x="206" y="158"/>
                </a:cubicBezTo>
                <a:cubicBezTo>
                  <a:pt x="198" y="170"/>
                  <a:pt x="189" y="182"/>
                  <a:pt x="178" y="195"/>
                </a:cubicBezTo>
                <a:cubicBezTo>
                  <a:pt x="168" y="207"/>
                  <a:pt x="157" y="219"/>
                  <a:pt x="145" y="230"/>
                </a:cubicBezTo>
                <a:cubicBezTo>
                  <a:pt x="133" y="242"/>
                  <a:pt x="122" y="253"/>
                  <a:pt x="109" y="263"/>
                </a:cubicBezTo>
                <a:cubicBezTo>
                  <a:pt x="97" y="274"/>
                  <a:pt x="85" y="283"/>
                  <a:pt x="74" y="292"/>
                </a:cubicBezTo>
                <a:cubicBezTo>
                  <a:pt x="211" y="292"/>
                  <a:pt x="211" y="292"/>
                  <a:pt x="211" y="292"/>
                </a:cubicBezTo>
                <a:cubicBezTo>
                  <a:pt x="215" y="292"/>
                  <a:pt x="218" y="293"/>
                  <a:pt x="221" y="294"/>
                </a:cubicBezTo>
                <a:cubicBezTo>
                  <a:pt x="224" y="296"/>
                  <a:pt x="227" y="298"/>
                  <a:pt x="228" y="300"/>
                </a:cubicBezTo>
                <a:cubicBezTo>
                  <a:pt x="230" y="302"/>
                  <a:pt x="232" y="305"/>
                  <a:pt x="233" y="307"/>
                </a:cubicBezTo>
                <a:cubicBezTo>
                  <a:pt x="234" y="310"/>
                  <a:pt x="234" y="313"/>
                  <a:pt x="234" y="316"/>
                </a:cubicBezTo>
                <a:cubicBezTo>
                  <a:pt x="234" y="319"/>
                  <a:pt x="234" y="322"/>
                  <a:pt x="233" y="325"/>
                </a:cubicBezTo>
                <a:cubicBezTo>
                  <a:pt x="232" y="328"/>
                  <a:pt x="230" y="330"/>
                  <a:pt x="228" y="332"/>
                </a:cubicBezTo>
                <a:cubicBezTo>
                  <a:pt x="227" y="334"/>
                  <a:pt x="224" y="336"/>
                  <a:pt x="221" y="337"/>
                </a:cubicBezTo>
                <a:cubicBezTo>
                  <a:pt x="218" y="339"/>
                  <a:pt x="215" y="339"/>
                  <a:pt x="211" y="339"/>
                </a:cubicBezTo>
                <a:cubicBezTo>
                  <a:pt x="33" y="339"/>
                  <a:pt x="33" y="339"/>
                  <a:pt x="33" y="339"/>
                </a:cubicBezTo>
                <a:cubicBezTo>
                  <a:pt x="22" y="339"/>
                  <a:pt x="13" y="337"/>
                  <a:pt x="8" y="331"/>
                </a:cubicBezTo>
                <a:cubicBezTo>
                  <a:pt x="3" y="326"/>
                  <a:pt x="0" y="319"/>
                  <a:pt x="0" y="312"/>
                </a:cubicBezTo>
                <a:cubicBezTo>
                  <a:pt x="0" y="306"/>
                  <a:pt x="1" y="300"/>
                  <a:pt x="4" y="295"/>
                </a:cubicBezTo>
                <a:cubicBezTo>
                  <a:pt x="7" y="289"/>
                  <a:pt x="12" y="284"/>
                  <a:pt x="17" y="278"/>
                </a:cubicBezTo>
                <a:cubicBezTo>
                  <a:pt x="19" y="277"/>
                  <a:pt x="21" y="275"/>
                  <a:pt x="25" y="272"/>
                </a:cubicBezTo>
                <a:cubicBezTo>
                  <a:pt x="28" y="269"/>
                  <a:pt x="32" y="266"/>
                  <a:pt x="36" y="262"/>
                </a:cubicBezTo>
                <a:cubicBezTo>
                  <a:pt x="40" y="258"/>
                  <a:pt x="44" y="255"/>
                  <a:pt x="49" y="251"/>
                </a:cubicBezTo>
                <a:cubicBezTo>
                  <a:pt x="53" y="247"/>
                  <a:pt x="58" y="243"/>
                  <a:pt x="62" y="238"/>
                </a:cubicBezTo>
                <a:cubicBezTo>
                  <a:pt x="67" y="234"/>
                  <a:pt x="71" y="230"/>
                  <a:pt x="75" y="226"/>
                </a:cubicBezTo>
                <a:cubicBezTo>
                  <a:pt x="79" y="222"/>
                  <a:pt x="83" y="219"/>
                  <a:pt x="86" y="216"/>
                </a:cubicBezTo>
                <a:cubicBezTo>
                  <a:pt x="97" y="205"/>
                  <a:pt x="108" y="193"/>
                  <a:pt x="118" y="182"/>
                </a:cubicBezTo>
                <a:cubicBezTo>
                  <a:pt x="129" y="171"/>
                  <a:pt x="138" y="159"/>
                  <a:pt x="145" y="149"/>
                </a:cubicBezTo>
                <a:cubicBezTo>
                  <a:pt x="153" y="138"/>
                  <a:pt x="159" y="127"/>
                  <a:pt x="163" y="118"/>
                </a:cubicBezTo>
                <a:cubicBezTo>
                  <a:pt x="168" y="108"/>
                  <a:pt x="170" y="99"/>
                  <a:pt x="170" y="91"/>
                </a:cubicBezTo>
                <a:cubicBezTo>
                  <a:pt x="170" y="84"/>
                  <a:pt x="168" y="77"/>
                  <a:pt x="165" y="72"/>
                </a:cubicBezTo>
                <a:cubicBezTo>
                  <a:pt x="162" y="67"/>
                  <a:pt x="158" y="62"/>
                  <a:pt x="153" y="59"/>
                </a:cubicBezTo>
                <a:cubicBezTo>
                  <a:pt x="148" y="55"/>
                  <a:pt x="142" y="52"/>
                  <a:pt x="135" y="51"/>
                </a:cubicBezTo>
                <a:cubicBezTo>
                  <a:pt x="129" y="49"/>
                  <a:pt x="122" y="48"/>
                  <a:pt x="115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386835" y="3263299"/>
            <a:ext cx="180294" cy="248403"/>
          </a:xfrm>
          <a:custGeom>
            <a:avLst/>
            <a:gdLst>
              <a:gd name="T0" fmla="*/ 126 w 252"/>
              <a:gd name="T1" fmla="*/ 0 h 347"/>
              <a:gd name="T2" fmla="*/ 169 w 252"/>
              <a:gd name="T3" fmla="*/ 7 h 347"/>
              <a:gd name="T4" fmla="*/ 202 w 252"/>
              <a:gd name="T5" fmla="*/ 25 h 347"/>
              <a:gd name="T6" fmla="*/ 225 w 252"/>
              <a:gd name="T7" fmla="*/ 53 h 347"/>
              <a:gd name="T8" fmla="*/ 241 w 252"/>
              <a:gd name="T9" fmla="*/ 88 h 347"/>
              <a:gd name="T10" fmla="*/ 249 w 252"/>
              <a:gd name="T11" fmla="*/ 129 h 347"/>
              <a:gd name="T12" fmla="*/ 252 w 252"/>
              <a:gd name="T13" fmla="*/ 174 h 347"/>
              <a:gd name="T14" fmla="*/ 249 w 252"/>
              <a:gd name="T15" fmla="*/ 218 h 347"/>
              <a:gd name="T16" fmla="*/ 241 w 252"/>
              <a:gd name="T17" fmla="*/ 259 h 347"/>
              <a:gd name="T18" fmla="*/ 225 w 252"/>
              <a:gd name="T19" fmla="*/ 294 h 347"/>
              <a:gd name="T20" fmla="*/ 202 w 252"/>
              <a:gd name="T21" fmla="*/ 322 h 347"/>
              <a:gd name="T22" fmla="*/ 169 w 252"/>
              <a:gd name="T23" fmla="*/ 341 h 347"/>
              <a:gd name="T24" fmla="*/ 126 w 252"/>
              <a:gd name="T25" fmla="*/ 347 h 347"/>
              <a:gd name="T26" fmla="*/ 83 w 252"/>
              <a:gd name="T27" fmla="*/ 341 h 347"/>
              <a:gd name="T28" fmla="*/ 50 w 252"/>
              <a:gd name="T29" fmla="*/ 322 h 347"/>
              <a:gd name="T30" fmla="*/ 27 w 252"/>
              <a:gd name="T31" fmla="*/ 294 h 347"/>
              <a:gd name="T32" fmla="*/ 11 w 252"/>
              <a:gd name="T33" fmla="*/ 259 h 347"/>
              <a:gd name="T34" fmla="*/ 2 w 252"/>
              <a:gd name="T35" fmla="*/ 218 h 347"/>
              <a:gd name="T36" fmla="*/ 0 w 252"/>
              <a:gd name="T37" fmla="*/ 174 h 347"/>
              <a:gd name="T38" fmla="*/ 2 w 252"/>
              <a:gd name="T39" fmla="*/ 129 h 347"/>
              <a:gd name="T40" fmla="*/ 11 w 252"/>
              <a:gd name="T41" fmla="*/ 88 h 347"/>
              <a:gd name="T42" fmla="*/ 27 w 252"/>
              <a:gd name="T43" fmla="*/ 53 h 347"/>
              <a:gd name="T44" fmla="*/ 50 w 252"/>
              <a:gd name="T45" fmla="*/ 25 h 347"/>
              <a:gd name="T46" fmla="*/ 83 w 252"/>
              <a:gd name="T47" fmla="*/ 7 h 347"/>
              <a:gd name="T48" fmla="*/ 126 w 252"/>
              <a:gd name="T49" fmla="*/ 0 h 347"/>
              <a:gd name="T50" fmla="*/ 126 w 252"/>
              <a:gd name="T51" fmla="*/ 46 h 347"/>
              <a:gd name="T52" fmla="*/ 102 w 252"/>
              <a:gd name="T53" fmla="*/ 51 h 347"/>
              <a:gd name="T54" fmla="*/ 85 w 252"/>
              <a:gd name="T55" fmla="*/ 65 h 347"/>
              <a:gd name="T56" fmla="*/ 74 w 252"/>
              <a:gd name="T57" fmla="*/ 87 h 347"/>
              <a:gd name="T58" fmla="*/ 67 w 252"/>
              <a:gd name="T59" fmla="*/ 113 h 347"/>
              <a:gd name="T60" fmla="*/ 64 w 252"/>
              <a:gd name="T61" fmla="*/ 143 h 347"/>
              <a:gd name="T62" fmla="*/ 63 w 252"/>
              <a:gd name="T63" fmla="*/ 174 h 347"/>
              <a:gd name="T64" fmla="*/ 64 w 252"/>
              <a:gd name="T65" fmla="*/ 204 h 347"/>
              <a:gd name="T66" fmla="*/ 67 w 252"/>
              <a:gd name="T67" fmla="*/ 234 h 347"/>
              <a:gd name="T68" fmla="*/ 74 w 252"/>
              <a:gd name="T69" fmla="*/ 261 h 347"/>
              <a:gd name="T70" fmla="*/ 85 w 252"/>
              <a:gd name="T71" fmla="*/ 282 h 347"/>
              <a:gd name="T72" fmla="*/ 102 w 252"/>
              <a:gd name="T73" fmla="*/ 297 h 347"/>
              <a:gd name="T74" fmla="*/ 126 w 252"/>
              <a:gd name="T75" fmla="*/ 302 h 347"/>
              <a:gd name="T76" fmla="*/ 150 w 252"/>
              <a:gd name="T77" fmla="*/ 297 h 347"/>
              <a:gd name="T78" fmla="*/ 167 w 252"/>
              <a:gd name="T79" fmla="*/ 282 h 347"/>
              <a:gd name="T80" fmla="*/ 178 w 252"/>
              <a:gd name="T81" fmla="*/ 261 h 347"/>
              <a:gd name="T82" fmla="*/ 185 w 252"/>
              <a:gd name="T83" fmla="*/ 234 h 347"/>
              <a:gd name="T84" fmla="*/ 188 w 252"/>
              <a:gd name="T85" fmla="*/ 204 h 347"/>
              <a:gd name="T86" fmla="*/ 189 w 252"/>
              <a:gd name="T87" fmla="*/ 174 h 347"/>
              <a:gd name="T88" fmla="*/ 188 w 252"/>
              <a:gd name="T89" fmla="*/ 143 h 347"/>
              <a:gd name="T90" fmla="*/ 185 w 252"/>
              <a:gd name="T91" fmla="*/ 113 h 347"/>
              <a:gd name="T92" fmla="*/ 178 w 252"/>
              <a:gd name="T93" fmla="*/ 87 h 347"/>
              <a:gd name="T94" fmla="*/ 167 w 252"/>
              <a:gd name="T95" fmla="*/ 65 h 347"/>
              <a:gd name="T96" fmla="*/ 150 w 252"/>
              <a:gd name="T97" fmla="*/ 51 h 347"/>
              <a:gd name="T98" fmla="*/ 126 w 252"/>
              <a:gd name="T99" fmla="*/ 46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7">
                <a:moveTo>
                  <a:pt x="126" y="0"/>
                </a:moveTo>
                <a:cubicBezTo>
                  <a:pt x="142" y="0"/>
                  <a:pt x="156" y="3"/>
                  <a:pt x="169" y="7"/>
                </a:cubicBezTo>
                <a:cubicBezTo>
                  <a:pt x="181" y="11"/>
                  <a:pt x="192" y="17"/>
                  <a:pt x="202" y="25"/>
                </a:cubicBezTo>
                <a:cubicBezTo>
                  <a:pt x="211" y="33"/>
                  <a:pt x="219" y="42"/>
                  <a:pt x="225" y="53"/>
                </a:cubicBezTo>
                <a:cubicBezTo>
                  <a:pt x="232" y="64"/>
                  <a:pt x="237" y="75"/>
                  <a:pt x="241" y="88"/>
                </a:cubicBezTo>
                <a:cubicBezTo>
                  <a:pt x="245" y="101"/>
                  <a:pt x="248" y="115"/>
                  <a:pt x="249" y="129"/>
                </a:cubicBezTo>
                <a:cubicBezTo>
                  <a:pt x="251" y="144"/>
                  <a:pt x="252" y="158"/>
                  <a:pt x="252" y="174"/>
                </a:cubicBezTo>
                <a:cubicBezTo>
                  <a:pt x="252" y="189"/>
                  <a:pt x="251" y="204"/>
                  <a:pt x="249" y="218"/>
                </a:cubicBezTo>
                <a:cubicBezTo>
                  <a:pt x="248" y="233"/>
                  <a:pt x="245" y="246"/>
                  <a:pt x="241" y="259"/>
                </a:cubicBezTo>
                <a:cubicBezTo>
                  <a:pt x="237" y="272"/>
                  <a:pt x="232" y="284"/>
                  <a:pt x="225" y="294"/>
                </a:cubicBezTo>
                <a:cubicBezTo>
                  <a:pt x="219" y="305"/>
                  <a:pt x="211" y="314"/>
                  <a:pt x="202" y="322"/>
                </a:cubicBezTo>
                <a:cubicBezTo>
                  <a:pt x="192" y="330"/>
                  <a:pt x="181" y="336"/>
                  <a:pt x="169" y="341"/>
                </a:cubicBezTo>
                <a:cubicBezTo>
                  <a:pt x="156" y="345"/>
                  <a:pt x="142" y="347"/>
                  <a:pt x="126" y="347"/>
                </a:cubicBezTo>
                <a:cubicBezTo>
                  <a:pt x="110" y="347"/>
                  <a:pt x="96" y="345"/>
                  <a:pt x="83" y="341"/>
                </a:cubicBezTo>
                <a:cubicBezTo>
                  <a:pt x="70" y="336"/>
                  <a:pt x="59" y="330"/>
                  <a:pt x="50" y="322"/>
                </a:cubicBezTo>
                <a:cubicBezTo>
                  <a:pt x="41" y="314"/>
                  <a:pt x="33" y="305"/>
                  <a:pt x="27" y="294"/>
                </a:cubicBezTo>
                <a:cubicBezTo>
                  <a:pt x="20" y="284"/>
                  <a:pt x="15" y="272"/>
                  <a:pt x="11" y="259"/>
                </a:cubicBezTo>
                <a:cubicBezTo>
                  <a:pt x="7" y="246"/>
                  <a:pt x="4" y="233"/>
                  <a:pt x="2" y="218"/>
                </a:cubicBezTo>
                <a:cubicBezTo>
                  <a:pt x="1" y="204"/>
                  <a:pt x="0" y="189"/>
                  <a:pt x="0" y="174"/>
                </a:cubicBezTo>
                <a:cubicBezTo>
                  <a:pt x="0" y="158"/>
                  <a:pt x="1" y="144"/>
                  <a:pt x="2" y="129"/>
                </a:cubicBezTo>
                <a:cubicBezTo>
                  <a:pt x="4" y="115"/>
                  <a:pt x="7" y="101"/>
                  <a:pt x="11" y="88"/>
                </a:cubicBezTo>
                <a:cubicBezTo>
                  <a:pt x="15" y="75"/>
                  <a:pt x="20" y="64"/>
                  <a:pt x="27" y="53"/>
                </a:cubicBezTo>
                <a:cubicBezTo>
                  <a:pt x="33" y="42"/>
                  <a:pt x="41" y="33"/>
                  <a:pt x="50" y="25"/>
                </a:cubicBezTo>
                <a:cubicBezTo>
                  <a:pt x="59" y="17"/>
                  <a:pt x="70" y="11"/>
                  <a:pt x="83" y="7"/>
                </a:cubicBezTo>
                <a:cubicBezTo>
                  <a:pt x="95" y="3"/>
                  <a:pt x="110" y="0"/>
                  <a:pt x="126" y="0"/>
                </a:cubicBezTo>
                <a:close/>
                <a:moveTo>
                  <a:pt x="126" y="46"/>
                </a:moveTo>
                <a:cubicBezTo>
                  <a:pt x="117" y="46"/>
                  <a:pt x="109" y="47"/>
                  <a:pt x="102" y="51"/>
                </a:cubicBezTo>
                <a:cubicBezTo>
                  <a:pt x="95" y="54"/>
                  <a:pt x="90" y="59"/>
                  <a:pt x="85" y="65"/>
                </a:cubicBezTo>
                <a:cubicBezTo>
                  <a:pt x="80" y="71"/>
                  <a:pt x="76" y="79"/>
                  <a:pt x="74" y="87"/>
                </a:cubicBezTo>
                <a:cubicBezTo>
                  <a:pt x="71" y="95"/>
                  <a:pt x="69" y="104"/>
                  <a:pt x="67" y="113"/>
                </a:cubicBezTo>
                <a:cubicBezTo>
                  <a:pt x="65" y="123"/>
                  <a:pt x="64" y="133"/>
                  <a:pt x="64" y="143"/>
                </a:cubicBezTo>
                <a:cubicBezTo>
                  <a:pt x="63" y="153"/>
                  <a:pt x="63" y="164"/>
                  <a:pt x="63" y="174"/>
                </a:cubicBezTo>
                <a:cubicBezTo>
                  <a:pt x="63" y="184"/>
                  <a:pt x="63" y="194"/>
                  <a:pt x="64" y="204"/>
                </a:cubicBezTo>
                <a:cubicBezTo>
                  <a:pt x="64" y="215"/>
                  <a:pt x="65" y="224"/>
                  <a:pt x="67" y="234"/>
                </a:cubicBezTo>
                <a:cubicBezTo>
                  <a:pt x="69" y="243"/>
                  <a:pt x="71" y="252"/>
                  <a:pt x="74" y="261"/>
                </a:cubicBezTo>
                <a:cubicBezTo>
                  <a:pt x="76" y="269"/>
                  <a:pt x="80" y="276"/>
                  <a:pt x="85" y="282"/>
                </a:cubicBezTo>
                <a:cubicBezTo>
                  <a:pt x="90" y="288"/>
                  <a:pt x="95" y="293"/>
                  <a:pt x="102" y="297"/>
                </a:cubicBezTo>
                <a:cubicBezTo>
                  <a:pt x="109" y="300"/>
                  <a:pt x="117" y="302"/>
                  <a:pt x="126" y="302"/>
                </a:cubicBezTo>
                <a:cubicBezTo>
                  <a:pt x="135" y="302"/>
                  <a:pt x="143" y="300"/>
                  <a:pt x="150" y="297"/>
                </a:cubicBezTo>
                <a:cubicBezTo>
                  <a:pt x="157" y="293"/>
                  <a:pt x="162" y="288"/>
                  <a:pt x="167" y="282"/>
                </a:cubicBezTo>
                <a:cubicBezTo>
                  <a:pt x="172" y="276"/>
                  <a:pt x="176" y="269"/>
                  <a:pt x="178" y="261"/>
                </a:cubicBezTo>
                <a:cubicBezTo>
                  <a:pt x="181" y="252"/>
                  <a:pt x="184" y="243"/>
                  <a:pt x="185" y="234"/>
                </a:cubicBezTo>
                <a:cubicBezTo>
                  <a:pt x="187" y="224"/>
                  <a:pt x="188" y="215"/>
                  <a:pt x="188" y="204"/>
                </a:cubicBezTo>
                <a:cubicBezTo>
                  <a:pt x="189" y="194"/>
                  <a:pt x="189" y="184"/>
                  <a:pt x="189" y="174"/>
                </a:cubicBezTo>
                <a:cubicBezTo>
                  <a:pt x="189" y="164"/>
                  <a:pt x="189" y="153"/>
                  <a:pt x="188" y="143"/>
                </a:cubicBezTo>
                <a:cubicBezTo>
                  <a:pt x="188" y="133"/>
                  <a:pt x="187" y="123"/>
                  <a:pt x="185" y="113"/>
                </a:cubicBezTo>
                <a:cubicBezTo>
                  <a:pt x="184" y="104"/>
                  <a:pt x="181" y="95"/>
                  <a:pt x="178" y="87"/>
                </a:cubicBezTo>
                <a:cubicBezTo>
                  <a:pt x="176" y="79"/>
                  <a:pt x="172" y="71"/>
                  <a:pt x="167" y="65"/>
                </a:cubicBezTo>
                <a:cubicBezTo>
                  <a:pt x="162" y="59"/>
                  <a:pt x="157" y="54"/>
                  <a:pt x="150" y="51"/>
                </a:cubicBezTo>
                <a:cubicBezTo>
                  <a:pt x="143" y="47"/>
                  <a:pt x="135" y="46"/>
                  <a:pt x="126" y="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Freeform 37"/>
          <p:cNvSpPr>
            <a:spLocks/>
          </p:cNvSpPr>
          <p:nvPr/>
        </p:nvSpPr>
        <p:spPr bwMode="auto">
          <a:xfrm>
            <a:off x="3611200" y="3259291"/>
            <a:ext cx="164268" cy="252411"/>
          </a:xfrm>
          <a:custGeom>
            <a:avLst/>
            <a:gdLst>
              <a:gd name="T0" fmla="*/ 115 w 224"/>
              <a:gd name="T1" fmla="*/ 148 h 350"/>
              <a:gd name="T2" fmla="*/ 151 w 224"/>
              <a:gd name="T3" fmla="*/ 121 h 350"/>
              <a:gd name="T4" fmla="*/ 151 w 224"/>
              <a:gd name="T5" fmla="*/ 76 h 350"/>
              <a:gd name="T6" fmla="*/ 119 w 224"/>
              <a:gd name="T7" fmla="*/ 52 h 350"/>
              <a:gd name="T8" fmla="*/ 72 w 224"/>
              <a:gd name="T9" fmla="*/ 51 h 350"/>
              <a:gd name="T10" fmla="*/ 33 w 224"/>
              <a:gd name="T11" fmla="*/ 60 h 350"/>
              <a:gd name="T12" fmla="*/ 13 w 224"/>
              <a:gd name="T13" fmla="*/ 60 h 350"/>
              <a:gd name="T14" fmla="*/ 2 w 224"/>
              <a:gd name="T15" fmla="*/ 47 h 350"/>
              <a:gd name="T16" fmla="*/ 5 w 224"/>
              <a:gd name="T17" fmla="*/ 25 h 350"/>
              <a:gd name="T18" fmla="*/ 56 w 224"/>
              <a:gd name="T19" fmla="*/ 4 h 350"/>
              <a:gd name="T20" fmla="*/ 147 w 224"/>
              <a:gd name="T21" fmla="*/ 6 h 350"/>
              <a:gd name="T22" fmla="*/ 209 w 224"/>
              <a:gd name="T23" fmla="*/ 53 h 350"/>
              <a:gd name="T24" fmla="*/ 213 w 224"/>
              <a:gd name="T25" fmla="*/ 121 h 350"/>
              <a:gd name="T26" fmla="*/ 179 w 224"/>
              <a:gd name="T27" fmla="*/ 160 h 350"/>
              <a:gd name="T28" fmla="*/ 155 w 224"/>
              <a:gd name="T29" fmla="*/ 170 h 350"/>
              <a:gd name="T30" fmla="*/ 206 w 224"/>
              <a:gd name="T31" fmla="*/ 199 h 350"/>
              <a:gd name="T32" fmla="*/ 224 w 224"/>
              <a:gd name="T33" fmla="*/ 255 h 350"/>
              <a:gd name="T34" fmla="*/ 188 w 224"/>
              <a:gd name="T35" fmla="*/ 328 h 350"/>
              <a:gd name="T36" fmla="*/ 102 w 224"/>
              <a:gd name="T37" fmla="*/ 350 h 350"/>
              <a:gd name="T38" fmla="*/ 59 w 224"/>
              <a:gd name="T39" fmla="*/ 345 h 350"/>
              <a:gd name="T40" fmla="*/ 18 w 224"/>
              <a:gd name="T41" fmla="*/ 331 h 350"/>
              <a:gd name="T42" fmla="*/ 2 w 224"/>
              <a:gd name="T43" fmla="*/ 310 h 350"/>
              <a:gd name="T44" fmla="*/ 8 w 224"/>
              <a:gd name="T45" fmla="*/ 294 h 350"/>
              <a:gd name="T46" fmla="*/ 25 w 224"/>
              <a:gd name="T47" fmla="*/ 287 h 350"/>
              <a:gd name="T48" fmla="*/ 30 w 224"/>
              <a:gd name="T49" fmla="*/ 288 h 350"/>
              <a:gd name="T50" fmla="*/ 59 w 224"/>
              <a:gd name="T51" fmla="*/ 297 h 350"/>
              <a:gd name="T52" fmla="*/ 99 w 224"/>
              <a:gd name="T53" fmla="*/ 303 h 350"/>
              <a:gd name="T54" fmla="*/ 144 w 224"/>
              <a:gd name="T55" fmla="*/ 290 h 350"/>
              <a:gd name="T56" fmla="*/ 161 w 224"/>
              <a:gd name="T57" fmla="*/ 252 h 350"/>
              <a:gd name="T58" fmla="*/ 141 w 224"/>
              <a:gd name="T59" fmla="*/ 209 h 350"/>
              <a:gd name="T60" fmla="*/ 91 w 224"/>
              <a:gd name="T61" fmla="*/ 193 h 350"/>
              <a:gd name="T62" fmla="*/ 65 w 224"/>
              <a:gd name="T63" fmla="*/ 191 h 350"/>
              <a:gd name="T64" fmla="*/ 54 w 224"/>
              <a:gd name="T65" fmla="*/ 180 h 350"/>
              <a:gd name="T66" fmla="*/ 58 w 224"/>
              <a:gd name="T67" fmla="*/ 158 h 350"/>
              <a:gd name="T68" fmla="*/ 89 w 224"/>
              <a:gd name="T69" fmla="*/ 151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24" h="350">
                <a:moveTo>
                  <a:pt x="89" y="151"/>
                </a:moveTo>
                <a:cubicBezTo>
                  <a:pt x="99" y="151"/>
                  <a:pt x="107" y="150"/>
                  <a:pt x="115" y="148"/>
                </a:cubicBezTo>
                <a:cubicBezTo>
                  <a:pt x="124" y="145"/>
                  <a:pt x="131" y="142"/>
                  <a:pt x="137" y="138"/>
                </a:cubicBezTo>
                <a:cubicBezTo>
                  <a:pt x="143" y="133"/>
                  <a:pt x="147" y="128"/>
                  <a:pt x="151" y="121"/>
                </a:cubicBezTo>
                <a:cubicBezTo>
                  <a:pt x="154" y="115"/>
                  <a:pt x="156" y="107"/>
                  <a:pt x="156" y="98"/>
                </a:cubicBezTo>
                <a:cubicBezTo>
                  <a:pt x="156" y="90"/>
                  <a:pt x="154" y="83"/>
                  <a:pt x="151" y="76"/>
                </a:cubicBezTo>
                <a:cubicBezTo>
                  <a:pt x="148" y="70"/>
                  <a:pt x="143" y="65"/>
                  <a:pt x="138" y="61"/>
                </a:cubicBezTo>
                <a:cubicBezTo>
                  <a:pt x="132" y="57"/>
                  <a:pt x="126" y="54"/>
                  <a:pt x="119" y="52"/>
                </a:cubicBezTo>
                <a:cubicBezTo>
                  <a:pt x="111" y="50"/>
                  <a:pt x="103" y="49"/>
                  <a:pt x="95" y="49"/>
                </a:cubicBezTo>
                <a:cubicBezTo>
                  <a:pt x="88" y="49"/>
                  <a:pt x="80" y="49"/>
                  <a:pt x="72" y="51"/>
                </a:cubicBezTo>
                <a:cubicBezTo>
                  <a:pt x="64" y="52"/>
                  <a:pt x="57" y="54"/>
                  <a:pt x="50" y="55"/>
                </a:cubicBezTo>
                <a:cubicBezTo>
                  <a:pt x="43" y="57"/>
                  <a:pt x="38" y="58"/>
                  <a:pt x="33" y="60"/>
                </a:cubicBezTo>
                <a:cubicBezTo>
                  <a:pt x="28" y="61"/>
                  <a:pt x="24" y="62"/>
                  <a:pt x="22" y="62"/>
                </a:cubicBezTo>
                <a:cubicBezTo>
                  <a:pt x="19" y="62"/>
                  <a:pt x="16" y="61"/>
                  <a:pt x="13" y="60"/>
                </a:cubicBezTo>
                <a:cubicBezTo>
                  <a:pt x="10" y="59"/>
                  <a:pt x="8" y="57"/>
                  <a:pt x="6" y="55"/>
                </a:cubicBezTo>
                <a:cubicBezTo>
                  <a:pt x="4" y="53"/>
                  <a:pt x="3" y="50"/>
                  <a:pt x="2" y="47"/>
                </a:cubicBezTo>
                <a:cubicBezTo>
                  <a:pt x="1" y="45"/>
                  <a:pt x="0" y="42"/>
                  <a:pt x="0" y="39"/>
                </a:cubicBezTo>
                <a:cubicBezTo>
                  <a:pt x="0" y="34"/>
                  <a:pt x="2" y="30"/>
                  <a:pt x="5" y="25"/>
                </a:cubicBezTo>
                <a:cubicBezTo>
                  <a:pt x="7" y="21"/>
                  <a:pt x="12" y="18"/>
                  <a:pt x="19" y="16"/>
                </a:cubicBezTo>
                <a:cubicBezTo>
                  <a:pt x="30" y="11"/>
                  <a:pt x="42" y="7"/>
                  <a:pt x="56" y="4"/>
                </a:cubicBezTo>
                <a:cubicBezTo>
                  <a:pt x="69" y="1"/>
                  <a:pt x="83" y="0"/>
                  <a:pt x="98" y="0"/>
                </a:cubicBezTo>
                <a:cubicBezTo>
                  <a:pt x="116" y="0"/>
                  <a:pt x="132" y="2"/>
                  <a:pt x="147" y="6"/>
                </a:cubicBezTo>
                <a:cubicBezTo>
                  <a:pt x="161" y="10"/>
                  <a:pt x="174" y="16"/>
                  <a:pt x="185" y="24"/>
                </a:cubicBezTo>
                <a:cubicBezTo>
                  <a:pt x="195" y="32"/>
                  <a:pt x="203" y="42"/>
                  <a:pt x="209" y="53"/>
                </a:cubicBezTo>
                <a:cubicBezTo>
                  <a:pt x="215" y="65"/>
                  <a:pt x="218" y="78"/>
                  <a:pt x="218" y="93"/>
                </a:cubicBezTo>
                <a:cubicBezTo>
                  <a:pt x="218" y="103"/>
                  <a:pt x="216" y="112"/>
                  <a:pt x="213" y="121"/>
                </a:cubicBezTo>
                <a:cubicBezTo>
                  <a:pt x="210" y="129"/>
                  <a:pt x="205" y="137"/>
                  <a:pt x="199" y="143"/>
                </a:cubicBezTo>
                <a:cubicBezTo>
                  <a:pt x="194" y="150"/>
                  <a:pt x="187" y="155"/>
                  <a:pt x="179" y="160"/>
                </a:cubicBezTo>
                <a:cubicBezTo>
                  <a:pt x="172" y="164"/>
                  <a:pt x="164" y="167"/>
                  <a:pt x="155" y="169"/>
                </a:cubicBezTo>
                <a:cubicBezTo>
                  <a:pt x="155" y="170"/>
                  <a:pt x="155" y="170"/>
                  <a:pt x="155" y="170"/>
                </a:cubicBezTo>
                <a:cubicBezTo>
                  <a:pt x="166" y="172"/>
                  <a:pt x="176" y="176"/>
                  <a:pt x="184" y="180"/>
                </a:cubicBezTo>
                <a:cubicBezTo>
                  <a:pt x="193" y="185"/>
                  <a:pt x="200" y="191"/>
                  <a:pt x="206" y="199"/>
                </a:cubicBezTo>
                <a:cubicBezTo>
                  <a:pt x="212" y="206"/>
                  <a:pt x="217" y="215"/>
                  <a:pt x="220" y="224"/>
                </a:cubicBezTo>
                <a:cubicBezTo>
                  <a:pt x="223" y="234"/>
                  <a:pt x="224" y="244"/>
                  <a:pt x="224" y="255"/>
                </a:cubicBezTo>
                <a:cubicBezTo>
                  <a:pt x="224" y="272"/>
                  <a:pt x="221" y="286"/>
                  <a:pt x="215" y="298"/>
                </a:cubicBezTo>
                <a:cubicBezTo>
                  <a:pt x="208" y="310"/>
                  <a:pt x="199" y="320"/>
                  <a:pt x="188" y="328"/>
                </a:cubicBezTo>
                <a:cubicBezTo>
                  <a:pt x="176" y="336"/>
                  <a:pt x="163" y="341"/>
                  <a:pt x="149" y="345"/>
                </a:cubicBezTo>
                <a:cubicBezTo>
                  <a:pt x="134" y="349"/>
                  <a:pt x="118" y="350"/>
                  <a:pt x="102" y="350"/>
                </a:cubicBezTo>
                <a:cubicBezTo>
                  <a:pt x="95" y="350"/>
                  <a:pt x="88" y="350"/>
                  <a:pt x="81" y="349"/>
                </a:cubicBezTo>
                <a:cubicBezTo>
                  <a:pt x="74" y="348"/>
                  <a:pt x="66" y="347"/>
                  <a:pt x="59" y="345"/>
                </a:cubicBezTo>
                <a:cubicBezTo>
                  <a:pt x="52" y="344"/>
                  <a:pt x="45" y="342"/>
                  <a:pt x="38" y="339"/>
                </a:cubicBezTo>
                <a:cubicBezTo>
                  <a:pt x="31" y="337"/>
                  <a:pt x="24" y="334"/>
                  <a:pt x="18" y="331"/>
                </a:cubicBezTo>
                <a:cubicBezTo>
                  <a:pt x="12" y="329"/>
                  <a:pt x="8" y="326"/>
                  <a:pt x="6" y="322"/>
                </a:cubicBezTo>
                <a:cubicBezTo>
                  <a:pt x="3" y="318"/>
                  <a:pt x="2" y="314"/>
                  <a:pt x="2" y="310"/>
                </a:cubicBezTo>
                <a:cubicBezTo>
                  <a:pt x="2" y="307"/>
                  <a:pt x="3" y="304"/>
                  <a:pt x="4" y="301"/>
                </a:cubicBezTo>
                <a:cubicBezTo>
                  <a:pt x="5" y="299"/>
                  <a:pt x="6" y="296"/>
                  <a:pt x="8" y="294"/>
                </a:cubicBezTo>
                <a:cubicBezTo>
                  <a:pt x="10" y="292"/>
                  <a:pt x="13" y="291"/>
                  <a:pt x="15" y="289"/>
                </a:cubicBezTo>
                <a:cubicBezTo>
                  <a:pt x="18" y="288"/>
                  <a:pt x="21" y="287"/>
                  <a:pt x="25" y="287"/>
                </a:cubicBezTo>
                <a:cubicBezTo>
                  <a:pt x="26" y="287"/>
                  <a:pt x="27" y="287"/>
                  <a:pt x="27" y="288"/>
                </a:cubicBezTo>
                <a:cubicBezTo>
                  <a:pt x="28" y="288"/>
                  <a:pt x="29" y="288"/>
                  <a:pt x="30" y="288"/>
                </a:cubicBezTo>
                <a:cubicBezTo>
                  <a:pt x="34" y="289"/>
                  <a:pt x="38" y="291"/>
                  <a:pt x="43" y="292"/>
                </a:cubicBezTo>
                <a:cubicBezTo>
                  <a:pt x="48" y="294"/>
                  <a:pt x="53" y="296"/>
                  <a:pt x="59" y="297"/>
                </a:cubicBezTo>
                <a:cubicBezTo>
                  <a:pt x="65" y="299"/>
                  <a:pt x="71" y="300"/>
                  <a:pt x="78" y="301"/>
                </a:cubicBezTo>
                <a:cubicBezTo>
                  <a:pt x="85" y="302"/>
                  <a:pt x="92" y="303"/>
                  <a:pt x="99" y="303"/>
                </a:cubicBezTo>
                <a:cubicBezTo>
                  <a:pt x="108" y="303"/>
                  <a:pt x="117" y="302"/>
                  <a:pt x="124" y="299"/>
                </a:cubicBezTo>
                <a:cubicBezTo>
                  <a:pt x="132" y="297"/>
                  <a:pt x="138" y="294"/>
                  <a:pt x="144" y="290"/>
                </a:cubicBezTo>
                <a:cubicBezTo>
                  <a:pt x="149" y="286"/>
                  <a:pt x="154" y="280"/>
                  <a:pt x="157" y="274"/>
                </a:cubicBezTo>
                <a:cubicBezTo>
                  <a:pt x="160" y="268"/>
                  <a:pt x="161" y="261"/>
                  <a:pt x="161" y="252"/>
                </a:cubicBezTo>
                <a:cubicBezTo>
                  <a:pt x="161" y="243"/>
                  <a:pt x="159" y="235"/>
                  <a:pt x="156" y="227"/>
                </a:cubicBezTo>
                <a:cubicBezTo>
                  <a:pt x="152" y="220"/>
                  <a:pt x="148" y="214"/>
                  <a:pt x="141" y="209"/>
                </a:cubicBezTo>
                <a:cubicBezTo>
                  <a:pt x="135" y="204"/>
                  <a:pt x="128" y="200"/>
                  <a:pt x="119" y="197"/>
                </a:cubicBezTo>
                <a:cubicBezTo>
                  <a:pt x="110" y="195"/>
                  <a:pt x="101" y="193"/>
                  <a:pt x="91" y="193"/>
                </a:cubicBezTo>
                <a:cubicBezTo>
                  <a:pt x="74" y="193"/>
                  <a:pt x="74" y="193"/>
                  <a:pt x="74" y="193"/>
                </a:cubicBezTo>
                <a:cubicBezTo>
                  <a:pt x="70" y="193"/>
                  <a:pt x="67" y="193"/>
                  <a:pt x="65" y="191"/>
                </a:cubicBezTo>
                <a:cubicBezTo>
                  <a:pt x="62" y="190"/>
                  <a:pt x="60" y="189"/>
                  <a:pt x="58" y="187"/>
                </a:cubicBezTo>
                <a:cubicBezTo>
                  <a:pt x="57" y="185"/>
                  <a:pt x="55" y="183"/>
                  <a:pt x="54" y="180"/>
                </a:cubicBezTo>
                <a:cubicBezTo>
                  <a:pt x="54" y="178"/>
                  <a:pt x="53" y="175"/>
                  <a:pt x="53" y="172"/>
                </a:cubicBezTo>
                <a:cubicBezTo>
                  <a:pt x="53" y="167"/>
                  <a:pt x="55" y="162"/>
                  <a:pt x="58" y="158"/>
                </a:cubicBezTo>
                <a:cubicBezTo>
                  <a:pt x="62" y="154"/>
                  <a:pt x="67" y="151"/>
                  <a:pt x="74" y="151"/>
                </a:cubicBezTo>
                <a:lnTo>
                  <a:pt x="89" y="1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38"/>
          <p:cNvSpPr>
            <a:spLocks noEditPoints="1"/>
          </p:cNvSpPr>
          <p:nvPr/>
        </p:nvSpPr>
        <p:spPr bwMode="auto">
          <a:xfrm>
            <a:off x="2389217" y="4128705"/>
            <a:ext cx="184299" cy="248403"/>
          </a:xfrm>
          <a:custGeom>
            <a:avLst/>
            <a:gdLst>
              <a:gd name="T0" fmla="*/ 127 w 253"/>
              <a:gd name="T1" fmla="*/ 0 h 347"/>
              <a:gd name="T2" fmla="*/ 169 w 253"/>
              <a:gd name="T3" fmla="*/ 6 h 347"/>
              <a:gd name="T4" fmla="*/ 202 w 253"/>
              <a:gd name="T5" fmla="*/ 25 h 347"/>
              <a:gd name="T6" fmla="*/ 226 w 253"/>
              <a:gd name="T7" fmla="*/ 52 h 347"/>
              <a:gd name="T8" fmla="*/ 241 w 253"/>
              <a:gd name="T9" fmla="*/ 88 h 347"/>
              <a:gd name="T10" fmla="*/ 250 w 253"/>
              <a:gd name="T11" fmla="*/ 129 h 347"/>
              <a:gd name="T12" fmla="*/ 253 w 253"/>
              <a:gd name="T13" fmla="*/ 173 h 347"/>
              <a:gd name="T14" fmla="*/ 250 w 253"/>
              <a:gd name="T15" fmla="*/ 218 h 347"/>
              <a:gd name="T16" fmla="*/ 241 w 253"/>
              <a:gd name="T17" fmla="*/ 259 h 347"/>
              <a:gd name="T18" fmla="*/ 226 w 253"/>
              <a:gd name="T19" fmla="*/ 294 h 347"/>
              <a:gd name="T20" fmla="*/ 202 w 253"/>
              <a:gd name="T21" fmla="*/ 322 h 347"/>
              <a:gd name="T22" fmla="*/ 169 w 253"/>
              <a:gd name="T23" fmla="*/ 340 h 347"/>
              <a:gd name="T24" fmla="*/ 127 w 253"/>
              <a:gd name="T25" fmla="*/ 347 h 347"/>
              <a:gd name="T26" fmla="*/ 83 w 253"/>
              <a:gd name="T27" fmla="*/ 340 h 347"/>
              <a:gd name="T28" fmla="*/ 51 w 253"/>
              <a:gd name="T29" fmla="*/ 322 h 347"/>
              <a:gd name="T30" fmla="*/ 27 w 253"/>
              <a:gd name="T31" fmla="*/ 294 h 347"/>
              <a:gd name="T32" fmla="*/ 11 w 253"/>
              <a:gd name="T33" fmla="*/ 259 h 347"/>
              <a:gd name="T34" fmla="*/ 3 w 253"/>
              <a:gd name="T35" fmla="*/ 218 h 347"/>
              <a:gd name="T36" fmla="*/ 0 w 253"/>
              <a:gd name="T37" fmla="*/ 173 h 347"/>
              <a:gd name="T38" fmla="*/ 3 w 253"/>
              <a:gd name="T39" fmla="*/ 129 h 347"/>
              <a:gd name="T40" fmla="*/ 11 w 253"/>
              <a:gd name="T41" fmla="*/ 88 h 347"/>
              <a:gd name="T42" fmla="*/ 27 w 253"/>
              <a:gd name="T43" fmla="*/ 52 h 347"/>
              <a:gd name="T44" fmla="*/ 51 w 253"/>
              <a:gd name="T45" fmla="*/ 25 h 347"/>
              <a:gd name="T46" fmla="*/ 83 w 253"/>
              <a:gd name="T47" fmla="*/ 6 h 347"/>
              <a:gd name="T48" fmla="*/ 127 w 253"/>
              <a:gd name="T49" fmla="*/ 0 h 347"/>
              <a:gd name="T50" fmla="*/ 127 w 253"/>
              <a:gd name="T51" fmla="*/ 45 h 347"/>
              <a:gd name="T52" fmla="*/ 103 w 253"/>
              <a:gd name="T53" fmla="*/ 50 h 347"/>
              <a:gd name="T54" fmla="*/ 85 w 253"/>
              <a:gd name="T55" fmla="*/ 65 h 347"/>
              <a:gd name="T56" fmla="*/ 74 w 253"/>
              <a:gd name="T57" fmla="*/ 86 h 347"/>
              <a:gd name="T58" fmla="*/ 67 w 253"/>
              <a:gd name="T59" fmla="*/ 113 h 347"/>
              <a:gd name="T60" fmla="*/ 64 w 253"/>
              <a:gd name="T61" fmla="*/ 142 h 347"/>
              <a:gd name="T62" fmla="*/ 63 w 253"/>
              <a:gd name="T63" fmla="*/ 173 h 347"/>
              <a:gd name="T64" fmla="*/ 64 w 253"/>
              <a:gd name="T65" fmla="*/ 204 h 347"/>
              <a:gd name="T66" fmla="*/ 67 w 253"/>
              <a:gd name="T67" fmla="*/ 233 h 347"/>
              <a:gd name="T68" fmla="*/ 74 w 253"/>
              <a:gd name="T69" fmla="*/ 260 h 347"/>
              <a:gd name="T70" fmla="*/ 85 w 253"/>
              <a:gd name="T71" fmla="*/ 282 h 347"/>
              <a:gd name="T72" fmla="*/ 103 w 253"/>
              <a:gd name="T73" fmla="*/ 296 h 347"/>
              <a:gd name="T74" fmla="*/ 127 w 253"/>
              <a:gd name="T75" fmla="*/ 301 h 347"/>
              <a:gd name="T76" fmla="*/ 150 w 253"/>
              <a:gd name="T77" fmla="*/ 296 h 347"/>
              <a:gd name="T78" fmla="*/ 168 w 253"/>
              <a:gd name="T79" fmla="*/ 282 h 347"/>
              <a:gd name="T80" fmla="*/ 179 w 253"/>
              <a:gd name="T81" fmla="*/ 260 h 347"/>
              <a:gd name="T82" fmla="*/ 186 w 253"/>
              <a:gd name="T83" fmla="*/ 233 h 347"/>
              <a:gd name="T84" fmla="*/ 189 w 253"/>
              <a:gd name="T85" fmla="*/ 204 h 347"/>
              <a:gd name="T86" fmla="*/ 190 w 253"/>
              <a:gd name="T87" fmla="*/ 173 h 347"/>
              <a:gd name="T88" fmla="*/ 189 w 253"/>
              <a:gd name="T89" fmla="*/ 142 h 347"/>
              <a:gd name="T90" fmla="*/ 186 w 253"/>
              <a:gd name="T91" fmla="*/ 113 h 347"/>
              <a:gd name="T92" fmla="*/ 179 w 253"/>
              <a:gd name="T93" fmla="*/ 86 h 347"/>
              <a:gd name="T94" fmla="*/ 168 w 253"/>
              <a:gd name="T95" fmla="*/ 65 h 347"/>
              <a:gd name="T96" fmla="*/ 150 w 253"/>
              <a:gd name="T97" fmla="*/ 50 h 347"/>
              <a:gd name="T98" fmla="*/ 127 w 253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3" h="347">
                <a:moveTo>
                  <a:pt x="127" y="0"/>
                </a:moveTo>
                <a:cubicBezTo>
                  <a:pt x="143" y="0"/>
                  <a:pt x="157" y="2"/>
                  <a:pt x="169" y="6"/>
                </a:cubicBezTo>
                <a:cubicBezTo>
                  <a:pt x="182" y="11"/>
                  <a:pt x="193" y="17"/>
                  <a:pt x="202" y="25"/>
                </a:cubicBezTo>
                <a:cubicBezTo>
                  <a:pt x="212" y="32"/>
                  <a:pt x="219" y="42"/>
                  <a:pt x="226" y="52"/>
                </a:cubicBezTo>
                <a:cubicBezTo>
                  <a:pt x="232" y="63"/>
                  <a:pt x="237" y="75"/>
                  <a:pt x="241" y="88"/>
                </a:cubicBezTo>
                <a:cubicBezTo>
                  <a:pt x="245" y="101"/>
                  <a:pt x="248" y="114"/>
                  <a:pt x="250" y="129"/>
                </a:cubicBezTo>
                <a:cubicBezTo>
                  <a:pt x="252" y="143"/>
                  <a:pt x="253" y="158"/>
                  <a:pt x="253" y="173"/>
                </a:cubicBezTo>
                <a:cubicBezTo>
                  <a:pt x="253" y="188"/>
                  <a:pt x="252" y="203"/>
                  <a:pt x="250" y="218"/>
                </a:cubicBezTo>
                <a:cubicBezTo>
                  <a:pt x="248" y="232"/>
                  <a:pt x="245" y="246"/>
                  <a:pt x="241" y="259"/>
                </a:cubicBezTo>
                <a:cubicBezTo>
                  <a:pt x="237" y="271"/>
                  <a:pt x="232" y="283"/>
                  <a:pt x="226" y="294"/>
                </a:cubicBezTo>
                <a:cubicBezTo>
                  <a:pt x="219" y="305"/>
                  <a:pt x="212" y="314"/>
                  <a:pt x="202" y="322"/>
                </a:cubicBezTo>
                <a:cubicBezTo>
                  <a:pt x="193" y="330"/>
                  <a:pt x="182" y="336"/>
                  <a:pt x="169" y="340"/>
                </a:cubicBezTo>
                <a:cubicBezTo>
                  <a:pt x="157" y="344"/>
                  <a:pt x="143" y="347"/>
                  <a:pt x="127" y="347"/>
                </a:cubicBezTo>
                <a:cubicBezTo>
                  <a:pt x="110" y="347"/>
                  <a:pt x="96" y="344"/>
                  <a:pt x="83" y="340"/>
                </a:cubicBezTo>
                <a:cubicBezTo>
                  <a:pt x="71" y="336"/>
                  <a:pt x="60" y="330"/>
                  <a:pt x="51" y="322"/>
                </a:cubicBezTo>
                <a:cubicBezTo>
                  <a:pt x="41" y="314"/>
                  <a:pt x="33" y="305"/>
                  <a:pt x="27" y="294"/>
                </a:cubicBezTo>
                <a:cubicBezTo>
                  <a:pt x="21" y="283"/>
                  <a:pt x="15" y="271"/>
                  <a:pt x="11" y="259"/>
                </a:cubicBezTo>
                <a:cubicBezTo>
                  <a:pt x="8" y="246"/>
                  <a:pt x="5" y="232"/>
                  <a:pt x="3" y="218"/>
                </a:cubicBezTo>
                <a:cubicBezTo>
                  <a:pt x="1" y="203"/>
                  <a:pt x="0" y="188"/>
                  <a:pt x="0" y="173"/>
                </a:cubicBezTo>
                <a:cubicBezTo>
                  <a:pt x="0" y="158"/>
                  <a:pt x="1" y="143"/>
                  <a:pt x="3" y="129"/>
                </a:cubicBezTo>
                <a:cubicBezTo>
                  <a:pt x="5" y="114"/>
                  <a:pt x="8" y="101"/>
                  <a:pt x="11" y="88"/>
                </a:cubicBezTo>
                <a:cubicBezTo>
                  <a:pt x="15" y="75"/>
                  <a:pt x="21" y="63"/>
                  <a:pt x="27" y="52"/>
                </a:cubicBezTo>
                <a:cubicBezTo>
                  <a:pt x="33" y="42"/>
                  <a:pt x="41" y="32"/>
                  <a:pt x="51" y="25"/>
                </a:cubicBezTo>
                <a:cubicBezTo>
                  <a:pt x="60" y="17"/>
                  <a:pt x="71" y="11"/>
                  <a:pt x="83" y="6"/>
                </a:cubicBezTo>
                <a:cubicBezTo>
                  <a:pt x="96" y="2"/>
                  <a:pt x="110" y="0"/>
                  <a:pt x="127" y="0"/>
                </a:cubicBezTo>
                <a:close/>
                <a:moveTo>
                  <a:pt x="127" y="45"/>
                </a:moveTo>
                <a:cubicBezTo>
                  <a:pt x="117" y="45"/>
                  <a:pt x="109" y="47"/>
                  <a:pt x="103" y="50"/>
                </a:cubicBezTo>
                <a:cubicBezTo>
                  <a:pt x="96" y="54"/>
                  <a:pt x="90" y="59"/>
                  <a:pt x="85" y="65"/>
                </a:cubicBezTo>
                <a:cubicBezTo>
                  <a:pt x="81" y="71"/>
                  <a:pt x="77" y="78"/>
                  <a:pt x="74" y="86"/>
                </a:cubicBezTo>
                <a:cubicBezTo>
                  <a:pt x="71" y="95"/>
                  <a:pt x="69" y="103"/>
                  <a:pt x="67" y="113"/>
                </a:cubicBezTo>
                <a:cubicBezTo>
                  <a:pt x="66" y="122"/>
                  <a:pt x="65" y="132"/>
                  <a:pt x="64" y="142"/>
                </a:cubicBezTo>
                <a:cubicBezTo>
                  <a:pt x="64" y="153"/>
                  <a:pt x="63" y="163"/>
                  <a:pt x="63" y="173"/>
                </a:cubicBezTo>
                <a:cubicBezTo>
                  <a:pt x="63" y="183"/>
                  <a:pt x="64" y="193"/>
                  <a:pt x="64" y="204"/>
                </a:cubicBezTo>
                <a:cubicBezTo>
                  <a:pt x="65" y="214"/>
                  <a:pt x="66" y="224"/>
                  <a:pt x="67" y="233"/>
                </a:cubicBezTo>
                <a:cubicBezTo>
                  <a:pt x="69" y="243"/>
                  <a:pt x="71" y="252"/>
                  <a:pt x="74" y="260"/>
                </a:cubicBezTo>
                <a:cubicBezTo>
                  <a:pt x="77" y="268"/>
                  <a:pt x="81" y="275"/>
                  <a:pt x="85" y="282"/>
                </a:cubicBezTo>
                <a:cubicBezTo>
                  <a:pt x="90" y="288"/>
                  <a:pt x="96" y="293"/>
                  <a:pt x="103" y="296"/>
                </a:cubicBezTo>
                <a:cubicBezTo>
                  <a:pt x="109" y="299"/>
                  <a:pt x="117" y="301"/>
                  <a:pt x="127" y="301"/>
                </a:cubicBezTo>
                <a:cubicBezTo>
                  <a:pt x="136" y="301"/>
                  <a:pt x="144" y="299"/>
                  <a:pt x="150" y="296"/>
                </a:cubicBezTo>
                <a:cubicBezTo>
                  <a:pt x="157" y="293"/>
                  <a:pt x="163" y="288"/>
                  <a:pt x="168" y="282"/>
                </a:cubicBezTo>
                <a:cubicBezTo>
                  <a:pt x="172" y="275"/>
                  <a:pt x="176" y="268"/>
                  <a:pt x="179" y="260"/>
                </a:cubicBezTo>
                <a:cubicBezTo>
                  <a:pt x="182" y="252"/>
                  <a:pt x="184" y="243"/>
                  <a:pt x="186" y="233"/>
                </a:cubicBezTo>
                <a:cubicBezTo>
                  <a:pt x="187" y="224"/>
                  <a:pt x="188" y="214"/>
                  <a:pt x="189" y="204"/>
                </a:cubicBezTo>
                <a:cubicBezTo>
                  <a:pt x="189" y="193"/>
                  <a:pt x="190" y="183"/>
                  <a:pt x="190" y="173"/>
                </a:cubicBezTo>
                <a:cubicBezTo>
                  <a:pt x="190" y="163"/>
                  <a:pt x="189" y="153"/>
                  <a:pt x="189" y="142"/>
                </a:cubicBezTo>
                <a:cubicBezTo>
                  <a:pt x="188" y="132"/>
                  <a:pt x="187" y="122"/>
                  <a:pt x="186" y="113"/>
                </a:cubicBezTo>
                <a:cubicBezTo>
                  <a:pt x="184" y="103"/>
                  <a:pt x="182" y="95"/>
                  <a:pt x="179" y="86"/>
                </a:cubicBezTo>
                <a:cubicBezTo>
                  <a:pt x="176" y="78"/>
                  <a:pt x="172" y="71"/>
                  <a:pt x="168" y="65"/>
                </a:cubicBezTo>
                <a:cubicBezTo>
                  <a:pt x="163" y="59"/>
                  <a:pt x="157" y="54"/>
                  <a:pt x="150" y="50"/>
                </a:cubicBezTo>
                <a:cubicBezTo>
                  <a:pt x="144" y="47"/>
                  <a:pt x="136" y="45"/>
                  <a:pt x="127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Freeform 39"/>
          <p:cNvSpPr>
            <a:spLocks noEditPoints="1"/>
          </p:cNvSpPr>
          <p:nvPr/>
        </p:nvSpPr>
        <p:spPr bwMode="auto">
          <a:xfrm>
            <a:off x="2593547" y="4128705"/>
            <a:ext cx="196320" cy="248403"/>
          </a:xfrm>
          <a:custGeom>
            <a:avLst/>
            <a:gdLst>
              <a:gd name="T0" fmla="*/ 126 w 271"/>
              <a:gd name="T1" fmla="*/ 31 h 341"/>
              <a:gd name="T2" fmla="*/ 149 w 271"/>
              <a:gd name="T3" fmla="*/ 6 h 341"/>
              <a:gd name="T4" fmla="*/ 178 w 271"/>
              <a:gd name="T5" fmla="*/ 0 h 341"/>
              <a:gd name="T6" fmla="*/ 194 w 271"/>
              <a:gd name="T7" fmla="*/ 2 h 341"/>
              <a:gd name="T8" fmla="*/ 208 w 271"/>
              <a:gd name="T9" fmla="*/ 9 h 341"/>
              <a:gd name="T10" fmla="*/ 217 w 271"/>
              <a:gd name="T11" fmla="*/ 23 h 341"/>
              <a:gd name="T12" fmla="*/ 221 w 271"/>
              <a:gd name="T13" fmla="*/ 42 h 341"/>
              <a:gd name="T14" fmla="*/ 221 w 271"/>
              <a:gd name="T15" fmla="*/ 227 h 341"/>
              <a:gd name="T16" fmla="*/ 250 w 271"/>
              <a:gd name="T17" fmla="*/ 227 h 341"/>
              <a:gd name="T18" fmla="*/ 259 w 271"/>
              <a:gd name="T19" fmla="*/ 229 h 341"/>
              <a:gd name="T20" fmla="*/ 266 w 271"/>
              <a:gd name="T21" fmla="*/ 234 h 341"/>
              <a:gd name="T22" fmla="*/ 270 w 271"/>
              <a:gd name="T23" fmla="*/ 241 h 341"/>
              <a:gd name="T24" fmla="*/ 271 w 271"/>
              <a:gd name="T25" fmla="*/ 249 h 341"/>
              <a:gd name="T26" fmla="*/ 270 w 271"/>
              <a:gd name="T27" fmla="*/ 257 h 341"/>
              <a:gd name="T28" fmla="*/ 266 w 271"/>
              <a:gd name="T29" fmla="*/ 264 h 341"/>
              <a:gd name="T30" fmla="*/ 259 w 271"/>
              <a:gd name="T31" fmla="*/ 269 h 341"/>
              <a:gd name="T32" fmla="*/ 250 w 271"/>
              <a:gd name="T33" fmla="*/ 271 h 341"/>
              <a:gd name="T34" fmla="*/ 221 w 271"/>
              <a:gd name="T35" fmla="*/ 271 h 341"/>
              <a:gd name="T36" fmla="*/ 221 w 271"/>
              <a:gd name="T37" fmla="*/ 314 h 341"/>
              <a:gd name="T38" fmla="*/ 218 w 271"/>
              <a:gd name="T39" fmla="*/ 326 h 341"/>
              <a:gd name="T40" fmla="*/ 211 w 271"/>
              <a:gd name="T41" fmla="*/ 334 h 341"/>
              <a:gd name="T42" fmla="*/ 202 w 271"/>
              <a:gd name="T43" fmla="*/ 340 h 341"/>
              <a:gd name="T44" fmla="*/ 191 w 271"/>
              <a:gd name="T45" fmla="*/ 341 h 341"/>
              <a:gd name="T46" fmla="*/ 181 w 271"/>
              <a:gd name="T47" fmla="*/ 340 h 341"/>
              <a:gd name="T48" fmla="*/ 171 w 271"/>
              <a:gd name="T49" fmla="*/ 334 h 341"/>
              <a:gd name="T50" fmla="*/ 164 w 271"/>
              <a:gd name="T51" fmla="*/ 326 h 341"/>
              <a:gd name="T52" fmla="*/ 161 w 271"/>
              <a:gd name="T53" fmla="*/ 314 h 341"/>
              <a:gd name="T54" fmla="*/ 161 w 271"/>
              <a:gd name="T55" fmla="*/ 271 h 341"/>
              <a:gd name="T56" fmla="*/ 30 w 271"/>
              <a:gd name="T57" fmla="*/ 271 h 341"/>
              <a:gd name="T58" fmla="*/ 8 w 271"/>
              <a:gd name="T59" fmla="*/ 263 h 341"/>
              <a:gd name="T60" fmla="*/ 0 w 271"/>
              <a:gd name="T61" fmla="*/ 244 h 341"/>
              <a:gd name="T62" fmla="*/ 2 w 271"/>
              <a:gd name="T63" fmla="*/ 236 h 341"/>
              <a:gd name="T64" fmla="*/ 6 w 271"/>
              <a:gd name="T65" fmla="*/ 227 h 341"/>
              <a:gd name="T66" fmla="*/ 126 w 271"/>
              <a:gd name="T67" fmla="*/ 31 h 341"/>
              <a:gd name="T68" fmla="*/ 54 w 271"/>
              <a:gd name="T69" fmla="*/ 227 h 341"/>
              <a:gd name="T70" fmla="*/ 161 w 271"/>
              <a:gd name="T71" fmla="*/ 227 h 341"/>
              <a:gd name="T72" fmla="*/ 161 w 271"/>
              <a:gd name="T73" fmla="*/ 50 h 341"/>
              <a:gd name="T74" fmla="*/ 54 w 271"/>
              <a:gd name="T75" fmla="*/ 227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71" h="341">
                <a:moveTo>
                  <a:pt x="126" y="31"/>
                </a:moveTo>
                <a:cubicBezTo>
                  <a:pt x="133" y="19"/>
                  <a:pt x="140" y="11"/>
                  <a:pt x="149" y="6"/>
                </a:cubicBezTo>
                <a:cubicBezTo>
                  <a:pt x="158" y="2"/>
                  <a:pt x="167" y="0"/>
                  <a:pt x="178" y="0"/>
                </a:cubicBezTo>
                <a:cubicBezTo>
                  <a:pt x="183" y="0"/>
                  <a:pt x="189" y="0"/>
                  <a:pt x="194" y="2"/>
                </a:cubicBezTo>
                <a:cubicBezTo>
                  <a:pt x="199" y="3"/>
                  <a:pt x="204" y="6"/>
                  <a:pt x="208" y="9"/>
                </a:cubicBezTo>
                <a:cubicBezTo>
                  <a:pt x="212" y="13"/>
                  <a:pt x="215" y="17"/>
                  <a:pt x="217" y="23"/>
                </a:cubicBezTo>
                <a:cubicBezTo>
                  <a:pt x="220" y="28"/>
                  <a:pt x="221" y="34"/>
                  <a:pt x="221" y="42"/>
                </a:cubicBezTo>
                <a:cubicBezTo>
                  <a:pt x="221" y="227"/>
                  <a:pt x="221" y="227"/>
                  <a:pt x="221" y="227"/>
                </a:cubicBezTo>
                <a:cubicBezTo>
                  <a:pt x="250" y="227"/>
                  <a:pt x="250" y="227"/>
                  <a:pt x="250" y="227"/>
                </a:cubicBezTo>
                <a:cubicBezTo>
                  <a:pt x="253" y="227"/>
                  <a:pt x="256" y="228"/>
                  <a:pt x="259" y="229"/>
                </a:cubicBezTo>
                <a:cubicBezTo>
                  <a:pt x="262" y="230"/>
                  <a:pt x="264" y="232"/>
                  <a:pt x="266" y="234"/>
                </a:cubicBezTo>
                <a:cubicBezTo>
                  <a:pt x="268" y="236"/>
                  <a:pt x="269" y="238"/>
                  <a:pt x="270" y="241"/>
                </a:cubicBezTo>
                <a:cubicBezTo>
                  <a:pt x="271" y="244"/>
                  <a:pt x="271" y="246"/>
                  <a:pt x="271" y="249"/>
                </a:cubicBezTo>
                <a:cubicBezTo>
                  <a:pt x="271" y="252"/>
                  <a:pt x="271" y="254"/>
                  <a:pt x="270" y="257"/>
                </a:cubicBezTo>
                <a:cubicBezTo>
                  <a:pt x="269" y="260"/>
                  <a:pt x="268" y="262"/>
                  <a:pt x="266" y="264"/>
                </a:cubicBezTo>
                <a:cubicBezTo>
                  <a:pt x="264" y="266"/>
                  <a:pt x="262" y="268"/>
                  <a:pt x="259" y="269"/>
                </a:cubicBezTo>
                <a:cubicBezTo>
                  <a:pt x="256" y="270"/>
                  <a:pt x="253" y="271"/>
                  <a:pt x="250" y="271"/>
                </a:cubicBezTo>
                <a:cubicBezTo>
                  <a:pt x="221" y="271"/>
                  <a:pt x="221" y="271"/>
                  <a:pt x="221" y="271"/>
                </a:cubicBezTo>
                <a:cubicBezTo>
                  <a:pt x="221" y="314"/>
                  <a:pt x="221" y="314"/>
                  <a:pt x="221" y="314"/>
                </a:cubicBezTo>
                <a:cubicBezTo>
                  <a:pt x="221" y="318"/>
                  <a:pt x="220" y="322"/>
                  <a:pt x="218" y="326"/>
                </a:cubicBezTo>
                <a:cubicBezTo>
                  <a:pt x="216" y="329"/>
                  <a:pt x="214" y="332"/>
                  <a:pt x="211" y="334"/>
                </a:cubicBezTo>
                <a:cubicBezTo>
                  <a:pt x="208" y="337"/>
                  <a:pt x="205" y="338"/>
                  <a:pt x="202" y="340"/>
                </a:cubicBezTo>
                <a:cubicBezTo>
                  <a:pt x="198" y="341"/>
                  <a:pt x="195" y="341"/>
                  <a:pt x="191" y="341"/>
                </a:cubicBezTo>
                <a:cubicBezTo>
                  <a:pt x="188" y="341"/>
                  <a:pt x="184" y="341"/>
                  <a:pt x="181" y="340"/>
                </a:cubicBezTo>
                <a:cubicBezTo>
                  <a:pt x="177" y="338"/>
                  <a:pt x="174" y="337"/>
                  <a:pt x="171" y="334"/>
                </a:cubicBezTo>
                <a:cubicBezTo>
                  <a:pt x="168" y="332"/>
                  <a:pt x="166" y="329"/>
                  <a:pt x="164" y="326"/>
                </a:cubicBezTo>
                <a:cubicBezTo>
                  <a:pt x="162" y="322"/>
                  <a:pt x="161" y="318"/>
                  <a:pt x="161" y="314"/>
                </a:cubicBezTo>
                <a:cubicBezTo>
                  <a:pt x="161" y="271"/>
                  <a:pt x="161" y="271"/>
                  <a:pt x="161" y="271"/>
                </a:cubicBezTo>
                <a:cubicBezTo>
                  <a:pt x="30" y="271"/>
                  <a:pt x="30" y="271"/>
                  <a:pt x="30" y="271"/>
                </a:cubicBezTo>
                <a:cubicBezTo>
                  <a:pt x="21" y="271"/>
                  <a:pt x="14" y="268"/>
                  <a:pt x="8" y="263"/>
                </a:cubicBezTo>
                <a:cubicBezTo>
                  <a:pt x="3" y="258"/>
                  <a:pt x="0" y="252"/>
                  <a:pt x="0" y="244"/>
                </a:cubicBezTo>
                <a:cubicBezTo>
                  <a:pt x="0" y="242"/>
                  <a:pt x="1" y="239"/>
                  <a:pt x="2" y="236"/>
                </a:cubicBezTo>
                <a:cubicBezTo>
                  <a:pt x="2" y="233"/>
                  <a:pt x="4" y="230"/>
                  <a:pt x="6" y="227"/>
                </a:cubicBezTo>
                <a:lnTo>
                  <a:pt x="126" y="31"/>
                </a:lnTo>
                <a:close/>
                <a:moveTo>
                  <a:pt x="54" y="227"/>
                </a:moveTo>
                <a:cubicBezTo>
                  <a:pt x="161" y="227"/>
                  <a:pt x="161" y="227"/>
                  <a:pt x="161" y="227"/>
                </a:cubicBezTo>
                <a:cubicBezTo>
                  <a:pt x="161" y="50"/>
                  <a:pt x="161" y="50"/>
                  <a:pt x="161" y="50"/>
                </a:cubicBezTo>
                <a:lnTo>
                  <a:pt x="54" y="2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Freeform 40"/>
          <p:cNvSpPr>
            <a:spLocks noEditPoints="1"/>
          </p:cNvSpPr>
          <p:nvPr/>
        </p:nvSpPr>
        <p:spPr bwMode="auto">
          <a:xfrm>
            <a:off x="1455700" y="3367468"/>
            <a:ext cx="184299" cy="252411"/>
          </a:xfrm>
          <a:custGeom>
            <a:avLst/>
            <a:gdLst>
              <a:gd name="T0" fmla="*/ 126 w 252"/>
              <a:gd name="T1" fmla="*/ 0 h 347"/>
              <a:gd name="T2" fmla="*/ 169 w 252"/>
              <a:gd name="T3" fmla="*/ 7 h 347"/>
              <a:gd name="T4" fmla="*/ 201 w 252"/>
              <a:gd name="T5" fmla="*/ 25 h 347"/>
              <a:gd name="T6" fmla="*/ 225 w 252"/>
              <a:gd name="T7" fmla="*/ 53 h 347"/>
              <a:gd name="T8" fmla="*/ 241 w 252"/>
              <a:gd name="T9" fmla="*/ 88 h 347"/>
              <a:gd name="T10" fmla="*/ 249 w 252"/>
              <a:gd name="T11" fmla="*/ 129 h 347"/>
              <a:gd name="T12" fmla="*/ 252 w 252"/>
              <a:gd name="T13" fmla="*/ 173 h 347"/>
              <a:gd name="T14" fmla="*/ 249 w 252"/>
              <a:gd name="T15" fmla="*/ 218 h 347"/>
              <a:gd name="T16" fmla="*/ 241 w 252"/>
              <a:gd name="T17" fmla="*/ 259 h 347"/>
              <a:gd name="T18" fmla="*/ 225 w 252"/>
              <a:gd name="T19" fmla="*/ 294 h 347"/>
              <a:gd name="T20" fmla="*/ 201 w 252"/>
              <a:gd name="T21" fmla="*/ 322 h 347"/>
              <a:gd name="T22" fmla="*/ 169 w 252"/>
              <a:gd name="T23" fmla="*/ 340 h 347"/>
              <a:gd name="T24" fmla="*/ 126 w 252"/>
              <a:gd name="T25" fmla="*/ 347 h 347"/>
              <a:gd name="T26" fmla="*/ 83 w 252"/>
              <a:gd name="T27" fmla="*/ 340 h 347"/>
              <a:gd name="T28" fmla="*/ 50 w 252"/>
              <a:gd name="T29" fmla="*/ 322 h 347"/>
              <a:gd name="T30" fmla="*/ 26 w 252"/>
              <a:gd name="T31" fmla="*/ 294 h 347"/>
              <a:gd name="T32" fmla="*/ 11 w 252"/>
              <a:gd name="T33" fmla="*/ 259 h 347"/>
              <a:gd name="T34" fmla="*/ 2 w 252"/>
              <a:gd name="T35" fmla="*/ 218 h 347"/>
              <a:gd name="T36" fmla="*/ 0 w 252"/>
              <a:gd name="T37" fmla="*/ 173 h 347"/>
              <a:gd name="T38" fmla="*/ 2 w 252"/>
              <a:gd name="T39" fmla="*/ 129 h 347"/>
              <a:gd name="T40" fmla="*/ 11 w 252"/>
              <a:gd name="T41" fmla="*/ 88 h 347"/>
              <a:gd name="T42" fmla="*/ 26 w 252"/>
              <a:gd name="T43" fmla="*/ 53 h 347"/>
              <a:gd name="T44" fmla="*/ 50 w 252"/>
              <a:gd name="T45" fmla="*/ 25 h 347"/>
              <a:gd name="T46" fmla="*/ 83 w 252"/>
              <a:gd name="T47" fmla="*/ 7 h 347"/>
              <a:gd name="T48" fmla="*/ 126 w 252"/>
              <a:gd name="T49" fmla="*/ 0 h 347"/>
              <a:gd name="T50" fmla="*/ 126 w 252"/>
              <a:gd name="T51" fmla="*/ 45 h 347"/>
              <a:gd name="T52" fmla="*/ 102 w 252"/>
              <a:gd name="T53" fmla="*/ 50 h 347"/>
              <a:gd name="T54" fmla="*/ 85 w 252"/>
              <a:gd name="T55" fmla="*/ 65 h 347"/>
              <a:gd name="T56" fmla="*/ 73 w 252"/>
              <a:gd name="T57" fmla="*/ 87 h 347"/>
              <a:gd name="T58" fmla="*/ 67 w 252"/>
              <a:gd name="T59" fmla="*/ 113 h 347"/>
              <a:gd name="T60" fmla="*/ 64 w 252"/>
              <a:gd name="T61" fmla="*/ 143 h 347"/>
              <a:gd name="T62" fmla="*/ 63 w 252"/>
              <a:gd name="T63" fmla="*/ 173 h 347"/>
              <a:gd name="T64" fmla="*/ 64 w 252"/>
              <a:gd name="T65" fmla="*/ 204 h 347"/>
              <a:gd name="T66" fmla="*/ 67 w 252"/>
              <a:gd name="T67" fmla="*/ 234 h 347"/>
              <a:gd name="T68" fmla="*/ 73 w 252"/>
              <a:gd name="T69" fmla="*/ 260 h 347"/>
              <a:gd name="T70" fmla="*/ 85 w 252"/>
              <a:gd name="T71" fmla="*/ 282 h 347"/>
              <a:gd name="T72" fmla="*/ 102 w 252"/>
              <a:gd name="T73" fmla="*/ 296 h 347"/>
              <a:gd name="T74" fmla="*/ 126 w 252"/>
              <a:gd name="T75" fmla="*/ 301 h 347"/>
              <a:gd name="T76" fmla="*/ 150 w 252"/>
              <a:gd name="T77" fmla="*/ 296 h 347"/>
              <a:gd name="T78" fmla="*/ 167 w 252"/>
              <a:gd name="T79" fmla="*/ 282 h 347"/>
              <a:gd name="T80" fmla="*/ 178 w 252"/>
              <a:gd name="T81" fmla="*/ 260 h 347"/>
              <a:gd name="T82" fmla="*/ 185 w 252"/>
              <a:gd name="T83" fmla="*/ 234 h 347"/>
              <a:gd name="T84" fmla="*/ 188 w 252"/>
              <a:gd name="T85" fmla="*/ 204 h 347"/>
              <a:gd name="T86" fmla="*/ 189 w 252"/>
              <a:gd name="T87" fmla="*/ 173 h 347"/>
              <a:gd name="T88" fmla="*/ 188 w 252"/>
              <a:gd name="T89" fmla="*/ 143 h 347"/>
              <a:gd name="T90" fmla="*/ 185 w 252"/>
              <a:gd name="T91" fmla="*/ 113 h 347"/>
              <a:gd name="T92" fmla="*/ 178 w 252"/>
              <a:gd name="T93" fmla="*/ 87 h 347"/>
              <a:gd name="T94" fmla="*/ 167 w 252"/>
              <a:gd name="T95" fmla="*/ 65 h 347"/>
              <a:gd name="T96" fmla="*/ 150 w 252"/>
              <a:gd name="T97" fmla="*/ 50 h 347"/>
              <a:gd name="T98" fmla="*/ 126 w 252"/>
              <a:gd name="T9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2" h="347">
                <a:moveTo>
                  <a:pt x="126" y="0"/>
                </a:moveTo>
                <a:cubicBezTo>
                  <a:pt x="142" y="0"/>
                  <a:pt x="156" y="2"/>
                  <a:pt x="169" y="7"/>
                </a:cubicBezTo>
                <a:cubicBezTo>
                  <a:pt x="181" y="11"/>
                  <a:pt x="192" y="17"/>
                  <a:pt x="201" y="25"/>
                </a:cubicBezTo>
                <a:cubicBezTo>
                  <a:pt x="211" y="33"/>
                  <a:pt x="219" y="42"/>
                  <a:pt x="225" y="53"/>
                </a:cubicBezTo>
                <a:cubicBezTo>
                  <a:pt x="231" y="63"/>
                  <a:pt x="237" y="75"/>
                  <a:pt x="241" y="88"/>
                </a:cubicBezTo>
                <a:cubicBezTo>
                  <a:pt x="245" y="101"/>
                  <a:pt x="247" y="115"/>
                  <a:pt x="249" y="129"/>
                </a:cubicBezTo>
                <a:cubicBezTo>
                  <a:pt x="251" y="143"/>
                  <a:pt x="252" y="158"/>
                  <a:pt x="252" y="173"/>
                </a:cubicBezTo>
                <a:cubicBezTo>
                  <a:pt x="252" y="189"/>
                  <a:pt x="251" y="203"/>
                  <a:pt x="249" y="218"/>
                </a:cubicBezTo>
                <a:cubicBezTo>
                  <a:pt x="247" y="232"/>
                  <a:pt x="245" y="246"/>
                  <a:pt x="241" y="259"/>
                </a:cubicBezTo>
                <a:cubicBezTo>
                  <a:pt x="237" y="272"/>
                  <a:pt x="231" y="283"/>
                  <a:pt x="225" y="294"/>
                </a:cubicBezTo>
                <a:cubicBezTo>
                  <a:pt x="219" y="305"/>
                  <a:pt x="211" y="314"/>
                  <a:pt x="201" y="322"/>
                </a:cubicBezTo>
                <a:cubicBezTo>
                  <a:pt x="192" y="330"/>
                  <a:pt x="181" y="336"/>
                  <a:pt x="169" y="340"/>
                </a:cubicBezTo>
                <a:cubicBezTo>
                  <a:pt x="156" y="345"/>
                  <a:pt x="142" y="347"/>
                  <a:pt x="126" y="347"/>
                </a:cubicBezTo>
                <a:cubicBezTo>
                  <a:pt x="110" y="347"/>
                  <a:pt x="95" y="345"/>
                  <a:pt x="83" y="340"/>
                </a:cubicBezTo>
                <a:cubicBezTo>
                  <a:pt x="70" y="336"/>
                  <a:pt x="59" y="330"/>
                  <a:pt x="50" y="322"/>
                </a:cubicBezTo>
                <a:cubicBezTo>
                  <a:pt x="41" y="314"/>
                  <a:pt x="33" y="305"/>
                  <a:pt x="26" y="294"/>
                </a:cubicBezTo>
                <a:cubicBezTo>
                  <a:pt x="20" y="283"/>
                  <a:pt x="15" y="272"/>
                  <a:pt x="11" y="259"/>
                </a:cubicBezTo>
                <a:cubicBezTo>
                  <a:pt x="7" y="246"/>
                  <a:pt x="4" y="232"/>
                  <a:pt x="2" y="218"/>
                </a:cubicBezTo>
                <a:cubicBezTo>
                  <a:pt x="0" y="203"/>
                  <a:pt x="0" y="189"/>
                  <a:pt x="0" y="173"/>
                </a:cubicBezTo>
                <a:cubicBezTo>
                  <a:pt x="0" y="158"/>
                  <a:pt x="0" y="143"/>
                  <a:pt x="2" y="129"/>
                </a:cubicBezTo>
                <a:cubicBezTo>
                  <a:pt x="4" y="115"/>
                  <a:pt x="7" y="101"/>
                  <a:pt x="11" y="88"/>
                </a:cubicBezTo>
                <a:cubicBezTo>
                  <a:pt x="15" y="75"/>
                  <a:pt x="20" y="63"/>
                  <a:pt x="26" y="53"/>
                </a:cubicBezTo>
                <a:cubicBezTo>
                  <a:pt x="33" y="42"/>
                  <a:pt x="41" y="33"/>
                  <a:pt x="50" y="25"/>
                </a:cubicBezTo>
                <a:cubicBezTo>
                  <a:pt x="59" y="17"/>
                  <a:pt x="70" y="11"/>
                  <a:pt x="83" y="7"/>
                </a:cubicBezTo>
                <a:cubicBezTo>
                  <a:pt x="95" y="2"/>
                  <a:pt x="110" y="0"/>
                  <a:pt x="126" y="0"/>
                </a:cubicBezTo>
                <a:close/>
                <a:moveTo>
                  <a:pt x="126" y="45"/>
                </a:moveTo>
                <a:cubicBezTo>
                  <a:pt x="116" y="45"/>
                  <a:pt x="108" y="47"/>
                  <a:pt x="102" y="50"/>
                </a:cubicBezTo>
                <a:cubicBezTo>
                  <a:pt x="95" y="54"/>
                  <a:pt x="89" y="59"/>
                  <a:pt x="85" y="65"/>
                </a:cubicBezTo>
                <a:cubicBezTo>
                  <a:pt x="80" y="71"/>
                  <a:pt x="76" y="78"/>
                  <a:pt x="73" y="87"/>
                </a:cubicBezTo>
                <a:cubicBezTo>
                  <a:pt x="70" y="95"/>
                  <a:pt x="68" y="104"/>
                  <a:pt x="67" y="113"/>
                </a:cubicBezTo>
                <a:cubicBezTo>
                  <a:pt x="65" y="123"/>
                  <a:pt x="64" y="132"/>
                  <a:pt x="64" y="143"/>
                </a:cubicBezTo>
                <a:cubicBezTo>
                  <a:pt x="63" y="153"/>
                  <a:pt x="63" y="163"/>
                  <a:pt x="63" y="173"/>
                </a:cubicBezTo>
                <a:cubicBezTo>
                  <a:pt x="63" y="183"/>
                  <a:pt x="63" y="194"/>
                  <a:pt x="64" y="204"/>
                </a:cubicBezTo>
                <a:cubicBezTo>
                  <a:pt x="64" y="214"/>
                  <a:pt x="65" y="224"/>
                  <a:pt x="67" y="234"/>
                </a:cubicBezTo>
                <a:cubicBezTo>
                  <a:pt x="68" y="243"/>
                  <a:pt x="70" y="252"/>
                  <a:pt x="73" y="260"/>
                </a:cubicBezTo>
                <a:cubicBezTo>
                  <a:pt x="76" y="268"/>
                  <a:pt x="80" y="276"/>
                  <a:pt x="85" y="282"/>
                </a:cubicBezTo>
                <a:cubicBezTo>
                  <a:pt x="89" y="288"/>
                  <a:pt x="95" y="293"/>
                  <a:pt x="102" y="296"/>
                </a:cubicBezTo>
                <a:cubicBezTo>
                  <a:pt x="108" y="300"/>
                  <a:pt x="116" y="301"/>
                  <a:pt x="126" y="301"/>
                </a:cubicBezTo>
                <a:cubicBezTo>
                  <a:pt x="135" y="301"/>
                  <a:pt x="143" y="300"/>
                  <a:pt x="150" y="296"/>
                </a:cubicBezTo>
                <a:cubicBezTo>
                  <a:pt x="156" y="293"/>
                  <a:pt x="162" y="288"/>
                  <a:pt x="167" y="282"/>
                </a:cubicBezTo>
                <a:cubicBezTo>
                  <a:pt x="172" y="276"/>
                  <a:pt x="175" y="268"/>
                  <a:pt x="178" y="260"/>
                </a:cubicBezTo>
                <a:cubicBezTo>
                  <a:pt x="181" y="252"/>
                  <a:pt x="183" y="243"/>
                  <a:pt x="185" y="234"/>
                </a:cubicBezTo>
                <a:cubicBezTo>
                  <a:pt x="186" y="224"/>
                  <a:pt x="188" y="214"/>
                  <a:pt x="188" y="204"/>
                </a:cubicBezTo>
                <a:cubicBezTo>
                  <a:pt x="189" y="194"/>
                  <a:pt x="189" y="183"/>
                  <a:pt x="189" y="173"/>
                </a:cubicBezTo>
                <a:cubicBezTo>
                  <a:pt x="189" y="163"/>
                  <a:pt x="189" y="153"/>
                  <a:pt x="188" y="143"/>
                </a:cubicBezTo>
                <a:cubicBezTo>
                  <a:pt x="188" y="132"/>
                  <a:pt x="186" y="123"/>
                  <a:pt x="185" y="113"/>
                </a:cubicBezTo>
                <a:cubicBezTo>
                  <a:pt x="183" y="104"/>
                  <a:pt x="181" y="95"/>
                  <a:pt x="178" y="87"/>
                </a:cubicBezTo>
                <a:cubicBezTo>
                  <a:pt x="175" y="78"/>
                  <a:pt x="172" y="71"/>
                  <a:pt x="167" y="65"/>
                </a:cubicBezTo>
                <a:cubicBezTo>
                  <a:pt x="162" y="59"/>
                  <a:pt x="156" y="54"/>
                  <a:pt x="150" y="50"/>
                </a:cubicBezTo>
                <a:cubicBezTo>
                  <a:pt x="143" y="47"/>
                  <a:pt x="135" y="45"/>
                  <a:pt x="126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Freeform 41"/>
          <p:cNvSpPr>
            <a:spLocks/>
          </p:cNvSpPr>
          <p:nvPr/>
        </p:nvSpPr>
        <p:spPr bwMode="auto">
          <a:xfrm>
            <a:off x="1680064" y="3371474"/>
            <a:ext cx="168273" cy="248403"/>
          </a:xfrm>
          <a:custGeom>
            <a:avLst/>
            <a:gdLst>
              <a:gd name="T0" fmla="*/ 5 w 234"/>
              <a:gd name="T1" fmla="*/ 28 h 347"/>
              <a:gd name="T2" fmla="*/ 13 w 234"/>
              <a:gd name="T3" fmla="*/ 7 h 347"/>
              <a:gd name="T4" fmla="*/ 37 w 234"/>
              <a:gd name="T5" fmla="*/ 0 h 347"/>
              <a:gd name="T6" fmla="*/ 198 w 234"/>
              <a:gd name="T7" fmla="*/ 0 h 347"/>
              <a:gd name="T8" fmla="*/ 207 w 234"/>
              <a:gd name="T9" fmla="*/ 2 h 347"/>
              <a:gd name="T10" fmla="*/ 214 w 234"/>
              <a:gd name="T11" fmla="*/ 7 h 347"/>
              <a:gd name="T12" fmla="*/ 218 w 234"/>
              <a:gd name="T13" fmla="*/ 14 h 347"/>
              <a:gd name="T14" fmla="*/ 219 w 234"/>
              <a:gd name="T15" fmla="*/ 22 h 347"/>
              <a:gd name="T16" fmla="*/ 218 w 234"/>
              <a:gd name="T17" fmla="*/ 31 h 347"/>
              <a:gd name="T18" fmla="*/ 214 w 234"/>
              <a:gd name="T19" fmla="*/ 38 h 347"/>
              <a:gd name="T20" fmla="*/ 207 w 234"/>
              <a:gd name="T21" fmla="*/ 43 h 347"/>
              <a:gd name="T22" fmla="*/ 198 w 234"/>
              <a:gd name="T23" fmla="*/ 45 h 347"/>
              <a:gd name="T24" fmla="*/ 56 w 234"/>
              <a:gd name="T25" fmla="*/ 45 h 347"/>
              <a:gd name="T26" fmla="*/ 55 w 234"/>
              <a:gd name="T27" fmla="*/ 153 h 347"/>
              <a:gd name="T28" fmla="*/ 90 w 234"/>
              <a:gd name="T29" fmla="*/ 129 h 347"/>
              <a:gd name="T30" fmla="*/ 132 w 234"/>
              <a:gd name="T31" fmla="*/ 121 h 347"/>
              <a:gd name="T32" fmla="*/ 174 w 234"/>
              <a:gd name="T33" fmla="*/ 129 h 347"/>
              <a:gd name="T34" fmla="*/ 206 w 234"/>
              <a:gd name="T35" fmla="*/ 153 h 347"/>
              <a:gd name="T36" fmla="*/ 227 w 234"/>
              <a:gd name="T37" fmla="*/ 189 h 347"/>
              <a:gd name="T38" fmla="*/ 234 w 234"/>
              <a:gd name="T39" fmla="*/ 234 h 347"/>
              <a:gd name="T40" fmla="*/ 225 w 234"/>
              <a:gd name="T41" fmla="*/ 281 h 347"/>
              <a:gd name="T42" fmla="*/ 199 w 234"/>
              <a:gd name="T43" fmla="*/ 316 h 347"/>
              <a:gd name="T44" fmla="*/ 159 w 234"/>
              <a:gd name="T45" fmla="*/ 339 h 347"/>
              <a:gd name="T46" fmla="*/ 110 w 234"/>
              <a:gd name="T47" fmla="*/ 347 h 347"/>
              <a:gd name="T48" fmla="*/ 77 w 234"/>
              <a:gd name="T49" fmla="*/ 344 h 347"/>
              <a:gd name="T50" fmla="*/ 48 w 234"/>
              <a:gd name="T51" fmla="*/ 335 h 347"/>
              <a:gd name="T52" fmla="*/ 24 w 234"/>
              <a:gd name="T53" fmla="*/ 319 h 347"/>
              <a:gd name="T54" fmla="*/ 6 w 234"/>
              <a:gd name="T55" fmla="*/ 297 h 347"/>
              <a:gd name="T56" fmla="*/ 2 w 234"/>
              <a:gd name="T57" fmla="*/ 289 h 347"/>
              <a:gd name="T58" fmla="*/ 0 w 234"/>
              <a:gd name="T59" fmla="*/ 281 h 347"/>
              <a:gd name="T60" fmla="*/ 6 w 234"/>
              <a:gd name="T61" fmla="*/ 267 h 347"/>
              <a:gd name="T62" fmla="*/ 19 w 234"/>
              <a:gd name="T63" fmla="*/ 261 h 347"/>
              <a:gd name="T64" fmla="*/ 27 w 234"/>
              <a:gd name="T65" fmla="*/ 263 h 347"/>
              <a:gd name="T66" fmla="*/ 35 w 234"/>
              <a:gd name="T67" fmla="*/ 268 h 347"/>
              <a:gd name="T68" fmla="*/ 64 w 234"/>
              <a:gd name="T69" fmla="*/ 294 h 347"/>
              <a:gd name="T70" fmla="*/ 105 w 234"/>
              <a:gd name="T71" fmla="*/ 303 h 347"/>
              <a:gd name="T72" fmla="*/ 134 w 234"/>
              <a:gd name="T73" fmla="*/ 298 h 347"/>
              <a:gd name="T74" fmla="*/ 155 w 234"/>
              <a:gd name="T75" fmla="*/ 283 h 347"/>
              <a:gd name="T76" fmla="*/ 167 w 234"/>
              <a:gd name="T77" fmla="*/ 260 h 347"/>
              <a:gd name="T78" fmla="*/ 172 w 234"/>
              <a:gd name="T79" fmla="*/ 231 h 347"/>
              <a:gd name="T80" fmla="*/ 168 w 234"/>
              <a:gd name="T81" fmla="*/ 203 h 347"/>
              <a:gd name="T82" fmla="*/ 156 w 234"/>
              <a:gd name="T83" fmla="*/ 181 h 347"/>
              <a:gd name="T84" fmla="*/ 138 w 234"/>
              <a:gd name="T85" fmla="*/ 167 h 347"/>
              <a:gd name="T86" fmla="*/ 114 w 234"/>
              <a:gd name="T87" fmla="*/ 162 h 347"/>
              <a:gd name="T88" fmla="*/ 94 w 234"/>
              <a:gd name="T89" fmla="*/ 164 h 347"/>
              <a:gd name="T90" fmla="*/ 78 w 234"/>
              <a:gd name="T91" fmla="*/ 171 h 347"/>
              <a:gd name="T92" fmla="*/ 66 w 234"/>
              <a:gd name="T93" fmla="*/ 181 h 347"/>
              <a:gd name="T94" fmla="*/ 59 w 234"/>
              <a:gd name="T95" fmla="*/ 191 h 347"/>
              <a:gd name="T96" fmla="*/ 47 w 234"/>
              <a:gd name="T97" fmla="*/ 203 h 347"/>
              <a:gd name="T98" fmla="*/ 30 w 234"/>
              <a:gd name="T99" fmla="*/ 208 h 347"/>
              <a:gd name="T100" fmla="*/ 21 w 234"/>
              <a:gd name="T101" fmla="*/ 207 h 347"/>
              <a:gd name="T102" fmla="*/ 13 w 234"/>
              <a:gd name="T103" fmla="*/ 202 h 347"/>
              <a:gd name="T104" fmla="*/ 8 w 234"/>
              <a:gd name="T105" fmla="*/ 194 h 347"/>
              <a:gd name="T106" fmla="*/ 5 w 234"/>
              <a:gd name="T107" fmla="*/ 182 h 347"/>
              <a:gd name="T108" fmla="*/ 5 w 234"/>
              <a:gd name="T109" fmla="*/ 28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347">
                <a:moveTo>
                  <a:pt x="5" y="28"/>
                </a:moveTo>
                <a:cubicBezTo>
                  <a:pt x="5" y="18"/>
                  <a:pt x="8" y="11"/>
                  <a:pt x="13" y="7"/>
                </a:cubicBezTo>
                <a:cubicBezTo>
                  <a:pt x="18" y="2"/>
                  <a:pt x="26" y="0"/>
                  <a:pt x="37" y="0"/>
                </a:cubicBezTo>
                <a:cubicBezTo>
                  <a:pt x="198" y="0"/>
                  <a:pt x="198" y="0"/>
                  <a:pt x="198" y="0"/>
                </a:cubicBezTo>
                <a:cubicBezTo>
                  <a:pt x="202" y="0"/>
                  <a:pt x="205" y="1"/>
                  <a:pt x="207" y="2"/>
                </a:cubicBezTo>
                <a:cubicBezTo>
                  <a:pt x="210" y="3"/>
                  <a:pt x="212" y="5"/>
                  <a:pt x="214" y="7"/>
                </a:cubicBezTo>
                <a:cubicBezTo>
                  <a:pt x="216" y="9"/>
                  <a:pt x="217" y="12"/>
                  <a:pt x="218" y="14"/>
                </a:cubicBezTo>
                <a:cubicBezTo>
                  <a:pt x="219" y="17"/>
                  <a:pt x="219" y="19"/>
                  <a:pt x="219" y="22"/>
                </a:cubicBezTo>
                <a:cubicBezTo>
                  <a:pt x="219" y="25"/>
                  <a:pt x="219" y="28"/>
                  <a:pt x="218" y="31"/>
                </a:cubicBezTo>
                <a:cubicBezTo>
                  <a:pt x="217" y="33"/>
                  <a:pt x="216" y="36"/>
                  <a:pt x="214" y="38"/>
                </a:cubicBezTo>
                <a:cubicBezTo>
                  <a:pt x="212" y="40"/>
                  <a:pt x="210" y="41"/>
                  <a:pt x="207" y="43"/>
                </a:cubicBezTo>
                <a:cubicBezTo>
                  <a:pt x="205" y="44"/>
                  <a:pt x="202" y="45"/>
                  <a:pt x="198" y="45"/>
                </a:cubicBezTo>
                <a:cubicBezTo>
                  <a:pt x="56" y="45"/>
                  <a:pt x="56" y="45"/>
                  <a:pt x="56" y="45"/>
                </a:cubicBezTo>
                <a:cubicBezTo>
                  <a:pt x="55" y="153"/>
                  <a:pt x="55" y="153"/>
                  <a:pt x="55" y="153"/>
                </a:cubicBezTo>
                <a:cubicBezTo>
                  <a:pt x="65" y="142"/>
                  <a:pt x="77" y="134"/>
                  <a:pt x="90" y="129"/>
                </a:cubicBezTo>
                <a:cubicBezTo>
                  <a:pt x="103" y="124"/>
                  <a:pt x="117" y="121"/>
                  <a:pt x="132" y="121"/>
                </a:cubicBezTo>
                <a:cubicBezTo>
                  <a:pt x="147" y="121"/>
                  <a:pt x="161" y="124"/>
                  <a:pt x="174" y="129"/>
                </a:cubicBezTo>
                <a:cubicBezTo>
                  <a:pt x="186" y="135"/>
                  <a:pt x="197" y="143"/>
                  <a:pt x="206" y="153"/>
                </a:cubicBezTo>
                <a:cubicBezTo>
                  <a:pt x="215" y="163"/>
                  <a:pt x="222" y="175"/>
                  <a:pt x="227" y="189"/>
                </a:cubicBezTo>
                <a:cubicBezTo>
                  <a:pt x="232" y="202"/>
                  <a:pt x="234" y="217"/>
                  <a:pt x="234" y="234"/>
                </a:cubicBezTo>
                <a:cubicBezTo>
                  <a:pt x="234" y="251"/>
                  <a:pt x="231" y="267"/>
                  <a:pt x="225" y="281"/>
                </a:cubicBezTo>
                <a:cubicBezTo>
                  <a:pt x="219" y="295"/>
                  <a:pt x="210" y="307"/>
                  <a:pt x="199" y="316"/>
                </a:cubicBezTo>
                <a:cubicBezTo>
                  <a:pt x="188" y="326"/>
                  <a:pt x="175" y="334"/>
                  <a:pt x="159" y="339"/>
                </a:cubicBezTo>
                <a:cubicBezTo>
                  <a:pt x="144" y="345"/>
                  <a:pt x="128" y="347"/>
                  <a:pt x="110" y="347"/>
                </a:cubicBezTo>
                <a:cubicBezTo>
                  <a:pt x="99" y="347"/>
                  <a:pt x="88" y="346"/>
                  <a:pt x="77" y="344"/>
                </a:cubicBezTo>
                <a:cubicBezTo>
                  <a:pt x="67" y="342"/>
                  <a:pt x="57" y="339"/>
                  <a:pt x="48" y="335"/>
                </a:cubicBezTo>
                <a:cubicBezTo>
                  <a:pt x="39" y="331"/>
                  <a:pt x="31" y="326"/>
                  <a:pt x="24" y="319"/>
                </a:cubicBezTo>
                <a:cubicBezTo>
                  <a:pt x="17" y="313"/>
                  <a:pt x="11" y="306"/>
                  <a:pt x="6" y="297"/>
                </a:cubicBezTo>
                <a:cubicBezTo>
                  <a:pt x="4" y="294"/>
                  <a:pt x="3" y="292"/>
                  <a:pt x="2" y="289"/>
                </a:cubicBezTo>
                <a:cubicBezTo>
                  <a:pt x="1" y="287"/>
                  <a:pt x="0" y="284"/>
                  <a:pt x="0" y="281"/>
                </a:cubicBezTo>
                <a:cubicBezTo>
                  <a:pt x="0" y="276"/>
                  <a:pt x="2" y="271"/>
                  <a:pt x="6" y="267"/>
                </a:cubicBezTo>
                <a:cubicBezTo>
                  <a:pt x="10" y="263"/>
                  <a:pt x="14" y="261"/>
                  <a:pt x="19" y="261"/>
                </a:cubicBezTo>
                <a:cubicBezTo>
                  <a:pt x="22" y="261"/>
                  <a:pt x="25" y="262"/>
                  <a:pt x="27" y="263"/>
                </a:cubicBezTo>
                <a:cubicBezTo>
                  <a:pt x="30" y="264"/>
                  <a:pt x="32" y="266"/>
                  <a:pt x="35" y="268"/>
                </a:cubicBezTo>
                <a:cubicBezTo>
                  <a:pt x="42" y="280"/>
                  <a:pt x="51" y="289"/>
                  <a:pt x="64" y="294"/>
                </a:cubicBezTo>
                <a:cubicBezTo>
                  <a:pt x="76" y="300"/>
                  <a:pt x="90" y="303"/>
                  <a:pt x="105" y="303"/>
                </a:cubicBezTo>
                <a:cubicBezTo>
                  <a:pt x="116" y="303"/>
                  <a:pt x="126" y="301"/>
                  <a:pt x="134" y="298"/>
                </a:cubicBezTo>
                <a:cubicBezTo>
                  <a:pt x="142" y="294"/>
                  <a:pt x="149" y="289"/>
                  <a:pt x="155" y="283"/>
                </a:cubicBezTo>
                <a:cubicBezTo>
                  <a:pt x="160" y="277"/>
                  <a:pt x="164" y="269"/>
                  <a:pt x="167" y="260"/>
                </a:cubicBezTo>
                <a:cubicBezTo>
                  <a:pt x="170" y="251"/>
                  <a:pt x="172" y="242"/>
                  <a:pt x="172" y="231"/>
                </a:cubicBezTo>
                <a:cubicBezTo>
                  <a:pt x="172" y="221"/>
                  <a:pt x="170" y="212"/>
                  <a:pt x="168" y="203"/>
                </a:cubicBezTo>
                <a:cubicBezTo>
                  <a:pt x="165" y="195"/>
                  <a:pt x="161" y="187"/>
                  <a:pt x="156" y="181"/>
                </a:cubicBezTo>
                <a:cubicBezTo>
                  <a:pt x="151" y="175"/>
                  <a:pt x="145" y="170"/>
                  <a:pt x="138" y="167"/>
                </a:cubicBezTo>
                <a:cubicBezTo>
                  <a:pt x="131" y="163"/>
                  <a:pt x="123" y="162"/>
                  <a:pt x="114" y="162"/>
                </a:cubicBezTo>
                <a:cubicBezTo>
                  <a:pt x="106" y="162"/>
                  <a:pt x="100" y="163"/>
                  <a:pt x="94" y="164"/>
                </a:cubicBezTo>
                <a:cubicBezTo>
                  <a:pt x="88" y="166"/>
                  <a:pt x="83" y="168"/>
                  <a:pt x="78" y="171"/>
                </a:cubicBezTo>
                <a:cubicBezTo>
                  <a:pt x="73" y="174"/>
                  <a:pt x="69" y="177"/>
                  <a:pt x="66" y="181"/>
                </a:cubicBezTo>
                <a:cubicBezTo>
                  <a:pt x="63" y="184"/>
                  <a:pt x="61" y="187"/>
                  <a:pt x="59" y="191"/>
                </a:cubicBezTo>
                <a:cubicBezTo>
                  <a:pt x="56" y="196"/>
                  <a:pt x="52" y="200"/>
                  <a:pt x="47" y="203"/>
                </a:cubicBezTo>
                <a:cubicBezTo>
                  <a:pt x="42" y="207"/>
                  <a:pt x="36" y="208"/>
                  <a:pt x="30" y="208"/>
                </a:cubicBezTo>
                <a:cubicBezTo>
                  <a:pt x="27" y="208"/>
                  <a:pt x="24" y="208"/>
                  <a:pt x="21" y="207"/>
                </a:cubicBezTo>
                <a:cubicBezTo>
                  <a:pt x="18" y="206"/>
                  <a:pt x="15" y="204"/>
                  <a:pt x="13" y="202"/>
                </a:cubicBezTo>
                <a:cubicBezTo>
                  <a:pt x="11" y="200"/>
                  <a:pt x="9" y="197"/>
                  <a:pt x="8" y="194"/>
                </a:cubicBezTo>
                <a:cubicBezTo>
                  <a:pt x="6" y="190"/>
                  <a:pt x="5" y="187"/>
                  <a:pt x="5" y="182"/>
                </a:cubicBezTo>
                <a:lnTo>
                  <a:pt x="5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29"/>
          <p:cNvSpPr>
            <a:spLocks noEditPoints="1"/>
          </p:cNvSpPr>
          <p:nvPr/>
        </p:nvSpPr>
        <p:spPr bwMode="auto">
          <a:xfrm>
            <a:off x="2120602" y="2704861"/>
            <a:ext cx="812911" cy="866937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 rot="2700000">
            <a:off x="112184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9" name="矩形 21"/>
          <p:cNvSpPr>
            <a:spLocks noChangeArrowheads="1"/>
          </p:cNvSpPr>
          <p:nvPr/>
        </p:nvSpPr>
        <p:spPr bwMode="auto">
          <a:xfrm rot="2700000">
            <a:off x="304572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0" name="矩形 25"/>
          <p:cNvSpPr>
            <a:spLocks noChangeArrowheads="1"/>
          </p:cNvSpPr>
          <p:nvPr/>
        </p:nvSpPr>
        <p:spPr bwMode="auto">
          <a:xfrm rot="2700000">
            <a:off x="4943769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" name="矩形 29"/>
          <p:cNvSpPr>
            <a:spLocks noChangeArrowheads="1"/>
          </p:cNvSpPr>
          <p:nvPr/>
        </p:nvSpPr>
        <p:spPr bwMode="auto">
          <a:xfrm rot="2700000">
            <a:off x="6887985" y="2140439"/>
            <a:ext cx="1073150" cy="1073150"/>
          </a:xfrm>
          <a:prstGeom prst="rect">
            <a:avLst/>
          </a:prstGeom>
          <a:solidFill>
            <a:srgbClr val="E72D48"/>
          </a:solidFill>
          <a:ln>
            <a:noFill/>
          </a:ln>
        </p:spPr>
        <p:txBody>
          <a:bodyPr anchor="ctr"/>
          <a:lstStyle/>
          <a:p>
            <a:endParaRPr lang="zh-CN" altLang="zh-CN" sz="1600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2" name="Warning"/>
          <p:cNvSpPr>
            <a:spLocks noEditPoints="1" noChangeArrowheads="1"/>
          </p:cNvSpPr>
          <p:nvPr/>
        </p:nvSpPr>
        <p:spPr bwMode="auto">
          <a:xfrm>
            <a:off x="5153319" y="2367452"/>
            <a:ext cx="654050" cy="620712"/>
          </a:xfrm>
          <a:custGeom>
            <a:avLst/>
            <a:gdLst>
              <a:gd name="T0" fmla="*/ 325390 w 400"/>
              <a:gd name="T1" fmla="*/ 0 h 380"/>
              <a:gd name="T2" fmla="*/ 258350 w 400"/>
              <a:gd name="T3" fmla="*/ 40836 h 380"/>
              <a:gd name="T4" fmla="*/ 258350 w 400"/>
              <a:gd name="T5" fmla="*/ 40836 h 380"/>
              <a:gd name="T6" fmla="*/ 11446 w 400"/>
              <a:gd name="T7" fmla="*/ 506370 h 380"/>
              <a:gd name="T8" fmla="*/ 11446 w 400"/>
              <a:gd name="T9" fmla="*/ 506370 h 380"/>
              <a:gd name="T10" fmla="*/ 11446 w 400"/>
              <a:gd name="T11" fmla="*/ 508004 h 380"/>
              <a:gd name="T12" fmla="*/ 16351 w 400"/>
              <a:gd name="T13" fmla="*/ 583143 h 380"/>
              <a:gd name="T14" fmla="*/ 80121 w 400"/>
              <a:gd name="T15" fmla="*/ 620712 h 380"/>
              <a:gd name="T16" fmla="*/ 572294 w 400"/>
              <a:gd name="T17" fmla="*/ 620712 h 380"/>
              <a:gd name="T18" fmla="*/ 639334 w 400"/>
              <a:gd name="T19" fmla="*/ 583143 h 380"/>
              <a:gd name="T20" fmla="*/ 640969 w 400"/>
              <a:gd name="T21" fmla="*/ 508004 h 380"/>
              <a:gd name="T22" fmla="*/ 395700 w 400"/>
              <a:gd name="T23" fmla="*/ 40836 h 380"/>
              <a:gd name="T24" fmla="*/ 395700 w 400"/>
              <a:gd name="T25" fmla="*/ 40836 h 380"/>
              <a:gd name="T26" fmla="*/ 395700 w 400"/>
              <a:gd name="T27" fmla="*/ 40836 h 380"/>
              <a:gd name="T28" fmla="*/ 325390 w 400"/>
              <a:gd name="T29" fmla="*/ 0 h 380"/>
              <a:gd name="T30" fmla="*/ 325390 w 400"/>
              <a:gd name="T31" fmla="*/ 27769 h 380"/>
              <a:gd name="T32" fmla="*/ 369538 w 400"/>
              <a:gd name="T33" fmla="*/ 55537 h 380"/>
              <a:gd name="T34" fmla="*/ 614807 w 400"/>
              <a:gd name="T35" fmla="*/ 519438 h 380"/>
              <a:gd name="T36" fmla="*/ 614807 w 400"/>
              <a:gd name="T37" fmla="*/ 568442 h 380"/>
              <a:gd name="T38" fmla="*/ 572294 w 400"/>
              <a:gd name="T39" fmla="*/ 592943 h 380"/>
              <a:gd name="T40" fmla="*/ 80121 w 400"/>
              <a:gd name="T41" fmla="*/ 592943 h 380"/>
              <a:gd name="T42" fmla="*/ 37608 w 400"/>
              <a:gd name="T43" fmla="*/ 565175 h 380"/>
              <a:gd name="T44" fmla="*/ 37608 w 400"/>
              <a:gd name="T45" fmla="*/ 519438 h 380"/>
              <a:gd name="T46" fmla="*/ 284512 w 400"/>
              <a:gd name="T47" fmla="*/ 53904 h 380"/>
              <a:gd name="T48" fmla="*/ 325390 w 400"/>
              <a:gd name="T49" fmla="*/ 27769 h 380"/>
              <a:gd name="T50" fmla="*/ 299228 w 400"/>
              <a:gd name="T51" fmla="*/ 132310 h 380"/>
              <a:gd name="T52" fmla="*/ 273066 w 400"/>
              <a:gd name="T53" fmla="*/ 143744 h 380"/>
              <a:gd name="T54" fmla="*/ 266525 w 400"/>
              <a:gd name="T55" fmla="*/ 168246 h 380"/>
              <a:gd name="T56" fmla="*/ 277971 w 400"/>
              <a:gd name="T57" fmla="*/ 372427 h 380"/>
              <a:gd name="T58" fmla="*/ 289417 w 400"/>
              <a:gd name="T59" fmla="*/ 396929 h 380"/>
              <a:gd name="T60" fmla="*/ 312309 w 400"/>
              <a:gd name="T61" fmla="*/ 403463 h 380"/>
              <a:gd name="T62" fmla="*/ 340106 w 400"/>
              <a:gd name="T63" fmla="*/ 403463 h 380"/>
              <a:gd name="T64" fmla="*/ 362998 w 400"/>
              <a:gd name="T65" fmla="*/ 396929 h 380"/>
              <a:gd name="T66" fmla="*/ 374444 w 400"/>
              <a:gd name="T67" fmla="*/ 372427 h 380"/>
              <a:gd name="T68" fmla="*/ 385889 w 400"/>
              <a:gd name="T69" fmla="*/ 174779 h 380"/>
              <a:gd name="T70" fmla="*/ 385889 w 400"/>
              <a:gd name="T71" fmla="*/ 163345 h 380"/>
              <a:gd name="T72" fmla="*/ 379349 w 400"/>
              <a:gd name="T73" fmla="*/ 143744 h 380"/>
              <a:gd name="T74" fmla="*/ 353187 w 400"/>
              <a:gd name="T75" fmla="*/ 132310 h 380"/>
              <a:gd name="T76" fmla="*/ 299228 w 400"/>
              <a:gd name="T77" fmla="*/ 132310 h 380"/>
              <a:gd name="T78" fmla="*/ 356457 w 400"/>
              <a:gd name="T79" fmla="*/ 166612 h 380"/>
              <a:gd name="T80" fmla="*/ 345011 w 400"/>
              <a:gd name="T81" fmla="*/ 370794 h 380"/>
              <a:gd name="T82" fmla="*/ 340106 w 400"/>
              <a:gd name="T83" fmla="*/ 375694 h 380"/>
              <a:gd name="T84" fmla="*/ 312309 w 400"/>
              <a:gd name="T85" fmla="*/ 375694 h 380"/>
              <a:gd name="T86" fmla="*/ 305768 w 400"/>
              <a:gd name="T87" fmla="*/ 370794 h 380"/>
              <a:gd name="T88" fmla="*/ 295958 w 400"/>
              <a:gd name="T89" fmla="*/ 166612 h 380"/>
              <a:gd name="T90" fmla="*/ 299228 w 400"/>
              <a:gd name="T91" fmla="*/ 161712 h 380"/>
              <a:gd name="T92" fmla="*/ 353187 w 400"/>
              <a:gd name="T93" fmla="*/ 161712 h 380"/>
              <a:gd name="T94" fmla="*/ 356457 w 400"/>
              <a:gd name="T95" fmla="*/ 166612 h 380"/>
              <a:gd name="T96" fmla="*/ 327025 w 400"/>
              <a:gd name="T97" fmla="*/ 419797 h 380"/>
              <a:gd name="T98" fmla="*/ 261620 w 400"/>
              <a:gd name="T99" fmla="*/ 486769 h 380"/>
              <a:gd name="T100" fmla="*/ 327025 w 400"/>
              <a:gd name="T101" fmla="*/ 552107 h 380"/>
              <a:gd name="T102" fmla="*/ 392430 w 400"/>
              <a:gd name="T103" fmla="*/ 486769 h 380"/>
              <a:gd name="T104" fmla="*/ 327025 w 400"/>
              <a:gd name="T105" fmla="*/ 419797 h 380"/>
              <a:gd name="T106" fmla="*/ 327025 w 400"/>
              <a:gd name="T107" fmla="*/ 449200 h 380"/>
              <a:gd name="T108" fmla="*/ 362998 w 400"/>
              <a:gd name="T109" fmla="*/ 486769 h 380"/>
              <a:gd name="T110" fmla="*/ 327025 w 400"/>
              <a:gd name="T111" fmla="*/ 522705 h 380"/>
              <a:gd name="T112" fmla="*/ 291052 w 400"/>
              <a:gd name="T113" fmla="*/ 486769 h 380"/>
              <a:gd name="T114" fmla="*/ 327025 w 400"/>
              <a:gd name="T115" fmla="*/ 449200 h 38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00"/>
              <a:gd name="T175" fmla="*/ 0 h 380"/>
              <a:gd name="T176" fmla="*/ 400 w 400"/>
              <a:gd name="T177" fmla="*/ 380 h 38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00" h="380">
                <a:moveTo>
                  <a:pt x="199" y="0"/>
                </a:moveTo>
                <a:cubicBezTo>
                  <a:pt x="182" y="0"/>
                  <a:pt x="166" y="9"/>
                  <a:pt x="158" y="25"/>
                </a:cubicBezTo>
                <a:lnTo>
                  <a:pt x="7" y="310"/>
                </a:lnTo>
                <a:lnTo>
                  <a:pt x="7" y="311"/>
                </a:lnTo>
                <a:cubicBezTo>
                  <a:pt x="0" y="325"/>
                  <a:pt x="1" y="343"/>
                  <a:pt x="10" y="357"/>
                </a:cubicBezTo>
                <a:cubicBezTo>
                  <a:pt x="21" y="373"/>
                  <a:pt x="35" y="380"/>
                  <a:pt x="49" y="380"/>
                </a:cubicBezTo>
                <a:lnTo>
                  <a:pt x="350" y="380"/>
                </a:lnTo>
                <a:cubicBezTo>
                  <a:pt x="367" y="380"/>
                  <a:pt x="382" y="371"/>
                  <a:pt x="391" y="357"/>
                </a:cubicBezTo>
                <a:cubicBezTo>
                  <a:pt x="400" y="343"/>
                  <a:pt x="399" y="325"/>
                  <a:pt x="392" y="311"/>
                </a:cubicBezTo>
                <a:cubicBezTo>
                  <a:pt x="340" y="211"/>
                  <a:pt x="287" y="110"/>
                  <a:pt x="242" y="25"/>
                </a:cubicBezTo>
                <a:cubicBezTo>
                  <a:pt x="233" y="9"/>
                  <a:pt x="217" y="0"/>
                  <a:pt x="199" y="0"/>
                </a:cubicBezTo>
                <a:close/>
                <a:moveTo>
                  <a:pt x="199" y="17"/>
                </a:moveTo>
                <a:cubicBezTo>
                  <a:pt x="210" y="17"/>
                  <a:pt x="221" y="24"/>
                  <a:pt x="226" y="34"/>
                </a:cubicBezTo>
                <a:cubicBezTo>
                  <a:pt x="276" y="129"/>
                  <a:pt x="326" y="223"/>
                  <a:pt x="376" y="318"/>
                </a:cubicBezTo>
                <a:cubicBezTo>
                  <a:pt x="383" y="332"/>
                  <a:pt x="380" y="340"/>
                  <a:pt x="376" y="348"/>
                </a:cubicBezTo>
                <a:cubicBezTo>
                  <a:pt x="370" y="356"/>
                  <a:pt x="360" y="363"/>
                  <a:pt x="350" y="363"/>
                </a:cubicBezTo>
                <a:lnTo>
                  <a:pt x="49" y="363"/>
                </a:lnTo>
                <a:cubicBezTo>
                  <a:pt x="35" y="362"/>
                  <a:pt x="28" y="353"/>
                  <a:pt x="23" y="346"/>
                </a:cubicBezTo>
                <a:cubicBezTo>
                  <a:pt x="19" y="340"/>
                  <a:pt x="19" y="327"/>
                  <a:pt x="23" y="318"/>
                </a:cubicBezTo>
                <a:lnTo>
                  <a:pt x="174" y="33"/>
                </a:lnTo>
                <a:cubicBezTo>
                  <a:pt x="179" y="23"/>
                  <a:pt x="189" y="17"/>
                  <a:pt x="199" y="17"/>
                </a:cubicBezTo>
                <a:close/>
                <a:moveTo>
                  <a:pt x="183" y="81"/>
                </a:moveTo>
                <a:cubicBezTo>
                  <a:pt x="176" y="81"/>
                  <a:pt x="170" y="84"/>
                  <a:pt x="167" y="88"/>
                </a:cubicBezTo>
                <a:cubicBezTo>
                  <a:pt x="164" y="93"/>
                  <a:pt x="163" y="95"/>
                  <a:pt x="163" y="103"/>
                </a:cubicBezTo>
                <a:lnTo>
                  <a:pt x="170" y="228"/>
                </a:lnTo>
                <a:cubicBezTo>
                  <a:pt x="170" y="234"/>
                  <a:pt x="173" y="240"/>
                  <a:pt x="177" y="243"/>
                </a:cubicBezTo>
                <a:cubicBezTo>
                  <a:pt x="181" y="247"/>
                  <a:pt x="186" y="247"/>
                  <a:pt x="191" y="247"/>
                </a:cubicBezTo>
                <a:lnTo>
                  <a:pt x="208" y="247"/>
                </a:lnTo>
                <a:cubicBezTo>
                  <a:pt x="212" y="247"/>
                  <a:pt x="218" y="247"/>
                  <a:pt x="222" y="243"/>
                </a:cubicBezTo>
                <a:cubicBezTo>
                  <a:pt x="226" y="239"/>
                  <a:pt x="228" y="236"/>
                  <a:pt x="229" y="228"/>
                </a:cubicBezTo>
                <a:lnTo>
                  <a:pt x="236" y="107"/>
                </a:lnTo>
                <a:lnTo>
                  <a:pt x="236" y="100"/>
                </a:lnTo>
                <a:cubicBezTo>
                  <a:pt x="236" y="97"/>
                  <a:pt x="236" y="92"/>
                  <a:pt x="232" y="88"/>
                </a:cubicBezTo>
                <a:cubicBezTo>
                  <a:pt x="229" y="84"/>
                  <a:pt x="223" y="81"/>
                  <a:pt x="216" y="81"/>
                </a:cubicBezTo>
                <a:lnTo>
                  <a:pt x="183" y="81"/>
                </a:lnTo>
                <a:close/>
                <a:moveTo>
                  <a:pt x="218" y="102"/>
                </a:moveTo>
                <a:cubicBezTo>
                  <a:pt x="216" y="144"/>
                  <a:pt x="214" y="185"/>
                  <a:pt x="211" y="227"/>
                </a:cubicBezTo>
                <a:cubicBezTo>
                  <a:pt x="211" y="230"/>
                  <a:pt x="211" y="230"/>
                  <a:pt x="208" y="230"/>
                </a:cubicBezTo>
                <a:lnTo>
                  <a:pt x="191" y="230"/>
                </a:lnTo>
                <a:cubicBezTo>
                  <a:pt x="187" y="230"/>
                  <a:pt x="188" y="229"/>
                  <a:pt x="187" y="227"/>
                </a:cubicBezTo>
                <a:cubicBezTo>
                  <a:pt x="187" y="227"/>
                  <a:pt x="181" y="103"/>
                  <a:pt x="181" y="102"/>
                </a:cubicBezTo>
                <a:cubicBezTo>
                  <a:pt x="181" y="100"/>
                  <a:pt x="181" y="99"/>
                  <a:pt x="183" y="99"/>
                </a:cubicBezTo>
                <a:lnTo>
                  <a:pt x="216" y="99"/>
                </a:lnTo>
                <a:cubicBezTo>
                  <a:pt x="219" y="99"/>
                  <a:pt x="218" y="100"/>
                  <a:pt x="218" y="102"/>
                </a:cubicBezTo>
                <a:close/>
                <a:moveTo>
                  <a:pt x="200" y="257"/>
                </a:moveTo>
                <a:cubicBezTo>
                  <a:pt x="177" y="257"/>
                  <a:pt x="160" y="276"/>
                  <a:pt x="160" y="298"/>
                </a:cubicBezTo>
                <a:cubicBezTo>
                  <a:pt x="160" y="320"/>
                  <a:pt x="178" y="338"/>
                  <a:pt x="200" y="338"/>
                </a:cubicBezTo>
                <a:cubicBezTo>
                  <a:pt x="221" y="338"/>
                  <a:pt x="240" y="320"/>
                  <a:pt x="240" y="298"/>
                </a:cubicBezTo>
                <a:cubicBezTo>
                  <a:pt x="240" y="276"/>
                  <a:pt x="222" y="257"/>
                  <a:pt x="200" y="257"/>
                </a:cubicBezTo>
                <a:close/>
                <a:moveTo>
                  <a:pt x="200" y="275"/>
                </a:moveTo>
                <a:cubicBezTo>
                  <a:pt x="212" y="275"/>
                  <a:pt x="222" y="285"/>
                  <a:pt x="222" y="298"/>
                </a:cubicBezTo>
                <a:cubicBezTo>
                  <a:pt x="222" y="309"/>
                  <a:pt x="211" y="320"/>
                  <a:pt x="200" y="320"/>
                </a:cubicBezTo>
                <a:cubicBezTo>
                  <a:pt x="187" y="320"/>
                  <a:pt x="178" y="311"/>
                  <a:pt x="178" y="298"/>
                </a:cubicBezTo>
                <a:cubicBezTo>
                  <a:pt x="178" y="285"/>
                  <a:pt x="187" y="275"/>
                  <a:pt x="200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Synchronize"/>
          <p:cNvSpPr>
            <a:spLocks noChangeAspect="1" noEditPoints="1" noChangeArrowheads="1"/>
          </p:cNvSpPr>
          <p:nvPr/>
        </p:nvSpPr>
        <p:spPr bwMode="auto">
          <a:xfrm>
            <a:off x="7154685" y="2407139"/>
            <a:ext cx="541338" cy="542925"/>
          </a:xfrm>
          <a:custGeom>
            <a:avLst/>
            <a:gdLst>
              <a:gd name="T0" fmla="*/ 57560 w 395"/>
              <a:gd name="T1" fmla="*/ 0 h 393"/>
              <a:gd name="T2" fmla="*/ 49337 w 395"/>
              <a:gd name="T3" fmla="*/ 20722 h 393"/>
              <a:gd name="T4" fmla="*/ 94563 w 395"/>
              <a:gd name="T5" fmla="*/ 64930 h 393"/>
              <a:gd name="T6" fmla="*/ 0 w 395"/>
              <a:gd name="T7" fmla="*/ 270772 h 393"/>
              <a:gd name="T8" fmla="*/ 226129 w 395"/>
              <a:gd name="T9" fmla="*/ 537399 h 393"/>
              <a:gd name="T10" fmla="*/ 239833 w 395"/>
              <a:gd name="T11" fmla="*/ 524966 h 393"/>
              <a:gd name="T12" fmla="*/ 239833 w 395"/>
              <a:gd name="T13" fmla="*/ 417210 h 393"/>
              <a:gd name="T14" fmla="*/ 230240 w 395"/>
              <a:gd name="T15" fmla="*/ 406158 h 393"/>
              <a:gd name="T16" fmla="*/ 128825 w 395"/>
              <a:gd name="T17" fmla="*/ 270772 h 393"/>
              <a:gd name="T18" fmla="*/ 185014 w 395"/>
              <a:gd name="T19" fmla="*/ 157490 h 393"/>
              <a:gd name="T20" fmla="*/ 257649 w 395"/>
              <a:gd name="T21" fmla="*/ 230709 h 393"/>
              <a:gd name="T22" fmla="*/ 278207 w 395"/>
              <a:gd name="T23" fmla="*/ 222420 h 393"/>
              <a:gd name="T24" fmla="*/ 278207 w 395"/>
              <a:gd name="T25" fmla="*/ 12433 h 393"/>
              <a:gd name="T26" fmla="*/ 265872 w 395"/>
              <a:gd name="T27" fmla="*/ 0 h 393"/>
              <a:gd name="T28" fmla="*/ 57560 w 395"/>
              <a:gd name="T29" fmla="*/ 0 h 393"/>
              <a:gd name="T30" fmla="*/ 302875 w 395"/>
              <a:gd name="T31" fmla="*/ 16578 h 393"/>
              <a:gd name="T32" fmla="*/ 302875 w 395"/>
              <a:gd name="T33" fmla="*/ 124334 h 393"/>
              <a:gd name="T34" fmla="*/ 311098 w 395"/>
              <a:gd name="T35" fmla="*/ 136767 h 393"/>
              <a:gd name="T36" fmla="*/ 413884 w 395"/>
              <a:gd name="T37" fmla="*/ 272153 h 393"/>
              <a:gd name="T38" fmla="*/ 356324 w 395"/>
              <a:gd name="T39" fmla="*/ 385435 h 393"/>
              <a:gd name="T40" fmla="*/ 283689 w 395"/>
              <a:gd name="T41" fmla="*/ 312216 h 393"/>
              <a:gd name="T42" fmla="*/ 263131 w 395"/>
              <a:gd name="T43" fmla="*/ 320505 h 393"/>
              <a:gd name="T44" fmla="*/ 263131 w 395"/>
              <a:gd name="T45" fmla="*/ 530492 h 393"/>
              <a:gd name="T46" fmla="*/ 275466 w 395"/>
              <a:gd name="T47" fmla="*/ 542925 h 393"/>
              <a:gd name="T48" fmla="*/ 483778 w 395"/>
              <a:gd name="T49" fmla="*/ 542925 h 393"/>
              <a:gd name="T50" fmla="*/ 492001 w 395"/>
              <a:gd name="T51" fmla="*/ 522203 h 393"/>
              <a:gd name="T52" fmla="*/ 448146 w 395"/>
              <a:gd name="T53" fmla="*/ 476614 h 393"/>
              <a:gd name="T54" fmla="*/ 541338 w 395"/>
              <a:gd name="T55" fmla="*/ 272153 h 393"/>
              <a:gd name="T56" fmla="*/ 316580 w 395"/>
              <a:gd name="T57" fmla="*/ 5526 h 393"/>
              <a:gd name="T58" fmla="*/ 302875 w 395"/>
              <a:gd name="T59" fmla="*/ 16578 h 393"/>
              <a:gd name="T60" fmla="*/ 87710 w 395"/>
              <a:gd name="T61" fmla="*/ 23485 h 393"/>
              <a:gd name="T62" fmla="*/ 254909 w 395"/>
              <a:gd name="T63" fmla="*/ 23485 h 393"/>
              <a:gd name="T64" fmla="*/ 254909 w 395"/>
              <a:gd name="T65" fmla="*/ 192027 h 393"/>
              <a:gd name="T66" fmla="*/ 194608 w 395"/>
              <a:gd name="T67" fmla="*/ 132623 h 393"/>
              <a:gd name="T68" fmla="*/ 179532 w 395"/>
              <a:gd name="T69" fmla="*/ 131241 h 393"/>
              <a:gd name="T70" fmla="*/ 104156 w 395"/>
              <a:gd name="T71" fmla="*/ 270772 h 393"/>
              <a:gd name="T72" fmla="*/ 215165 w 395"/>
              <a:gd name="T73" fmla="*/ 426880 h 393"/>
              <a:gd name="T74" fmla="*/ 215165 w 395"/>
              <a:gd name="T75" fmla="*/ 509769 h 393"/>
              <a:gd name="T76" fmla="*/ 24669 w 395"/>
              <a:gd name="T77" fmla="*/ 270772 h 393"/>
              <a:gd name="T78" fmla="*/ 119231 w 395"/>
              <a:gd name="T79" fmla="*/ 75982 h 393"/>
              <a:gd name="T80" fmla="*/ 120602 w 395"/>
              <a:gd name="T81" fmla="*/ 58023 h 393"/>
              <a:gd name="T82" fmla="*/ 87710 w 395"/>
              <a:gd name="T83" fmla="*/ 23485 h 393"/>
              <a:gd name="T84" fmla="*/ 326173 w 395"/>
              <a:gd name="T85" fmla="*/ 31774 h 393"/>
              <a:gd name="T86" fmla="*/ 518040 w 395"/>
              <a:gd name="T87" fmla="*/ 272153 h 393"/>
              <a:gd name="T88" fmla="*/ 422107 w 395"/>
              <a:gd name="T89" fmla="*/ 465562 h 393"/>
              <a:gd name="T90" fmla="*/ 422107 w 395"/>
              <a:gd name="T91" fmla="*/ 484902 h 393"/>
              <a:gd name="T92" fmla="*/ 454998 w 395"/>
              <a:gd name="T93" fmla="*/ 518058 h 393"/>
              <a:gd name="T94" fmla="*/ 287800 w 395"/>
              <a:gd name="T95" fmla="*/ 518058 h 393"/>
              <a:gd name="T96" fmla="*/ 287800 w 395"/>
              <a:gd name="T97" fmla="*/ 349517 h 393"/>
              <a:gd name="T98" fmla="*/ 346730 w 395"/>
              <a:gd name="T99" fmla="*/ 408921 h 393"/>
              <a:gd name="T100" fmla="*/ 361806 w 395"/>
              <a:gd name="T101" fmla="*/ 410302 h 393"/>
              <a:gd name="T102" fmla="*/ 437182 w 395"/>
              <a:gd name="T103" fmla="*/ 272153 h 393"/>
              <a:gd name="T104" fmla="*/ 326173 w 395"/>
              <a:gd name="T105" fmla="*/ 116045 h 393"/>
              <a:gd name="T106" fmla="*/ 326173 w 395"/>
              <a:gd name="T107" fmla="*/ 31774 h 3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395"/>
              <a:gd name="T163" fmla="*/ 0 h 393"/>
              <a:gd name="T164" fmla="*/ 395 w 395"/>
              <a:gd name="T165" fmla="*/ 393 h 393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395" h="393">
                <a:moveTo>
                  <a:pt x="42" y="0"/>
                </a:moveTo>
                <a:cubicBezTo>
                  <a:pt x="34" y="1"/>
                  <a:pt x="31" y="10"/>
                  <a:pt x="36" y="15"/>
                </a:cubicBezTo>
                <a:lnTo>
                  <a:pt x="69" y="47"/>
                </a:lnTo>
                <a:cubicBezTo>
                  <a:pt x="27" y="83"/>
                  <a:pt x="0" y="136"/>
                  <a:pt x="0" y="196"/>
                </a:cubicBezTo>
                <a:cubicBezTo>
                  <a:pt x="0" y="293"/>
                  <a:pt x="71" y="374"/>
                  <a:pt x="165" y="389"/>
                </a:cubicBezTo>
                <a:cubicBezTo>
                  <a:pt x="170" y="389"/>
                  <a:pt x="175" y="385"/>
                  <a:pt x="175" y="380"/>
                </a:cubicBezTo>
                <a:lnTo>
                  <a:pt x="175" y="302"/>
                </a:lnTo>
                <a:cubicBezTo>
                  <a:pt x="175" y="298"/>
                  <a:pt x="172" y="295"/>
                  <a:pt x="168" y="294"/>
                </a:cubicBezTo>
                <a:cubicBezTo>
                  <a:pt x="125" y="282"/>
                  <a:pt x="94" y="243"/>
                  <a:pt x="94" y="196"/>
                </a:cubicBezTo>
                <a:cubicBezTo>
                  <a:pt x="94" y="162"/>
                  <a:pt x="110" y="132"/>
                  <a:pt x="135" y="114"/>
                </a:cubicBezTo>
                <a:lnTo>
                  <a:pt x="188" y="167"/>
                </a:lnTo>
                <a:cubicBezTo>
                  <a:pt x="194" y="172"/>
                  <a:pt x="203" y="168"/>
                  <a:pt x="203" y="161"/>
                </a:cubicBezTo>
                <a:lnTo>
                  <a:pt x="203" y="9"/>
                </a:lnTo>
                <a:cubicBezTo>
                  <a:pt x="203" y="4"/>
                  <a:pt x="199" y="0"/>
                  <a:pt x="194" y="0"/>
                </a:cubicBezTo>
                <a:lnTo>
                  <a:pt x="42" y="0"/>
                </a:lnTo>
                <a:close/>
                <a:moveTo>
                  <a:pt x="221" y="12"/>
                </a:moveTo>
                <a:lnTo>
                  <a:pt x="221" y="90"/>
                </a:lnTo>
                <a:cubicBezTo>
                  <a:pt x="221" y="94"/>
                  <a:pt x="224" y="98"/>
                  <a:pt x="227" y="99"/>
                </a:cubicBezTo>
                <a:cubicBezTo>
                  <a:pt x="270" y="110"/>
                  <a:pt x="302" y="150"/>
                  <a:pt x="302" y="197"/>
                </a:cubicBezTo>
                <a:cubicBezTo>
                  <a:pt x="302" y="230"/>
                  <a:pt x="285" y="260"/>
                  <a:pt x="260" y="279"/>
                </a:cubicBezTo>
                <a:lnTo>
                  <a:pt x="207" y="226"/>
                </a:lnTo>
                <a:cubicBezTo>
                  <a:pt x="202" y="220"/>
                  <a:pt x="192" y="224"/>
                  <a:pt x="192" y="232"/>
                </a:cubicBezTo>
                <a:lnTo>
                  <a:pt x="192" y="384"/>
                </a:lnTo>
                <a:cubicBezTo>
                  <a:pt x="193" y="389"/>
                  <a:pt x="196" y="393"/>
                  <a:pt x="201" y="393"/>
                </a:cubicBezTo>
                <a:lnTo>
                  <a:pt x="353" y="393"/>
                </a:lnTo>
                <a:cubicBezTo>
                  <a:pt x="361" y="392"/>
                  <a:pt x="364" y="383"/>
                  <a:pt x="359" y="378"/>
                </a:cubicBezTo>
                <a:lnTo>
                  <a:pt x="327" y="345"/>
                </a:lnTo>
                <a:cubicBezTo>
                  <a:pt x="369" y="309"/>
                  <a:pt x="395" y="256"/>
                  <a:pt x="395" y="197"/>
                </a:cubicBezTo>
                <a:cubicBezTo>
                  <a:pt x="395" y="99"/>
                  <a:pt x="324" y="19"/>
                  <a:pt x="231" y="4"/>
                </a:cubicBezTo>
                <a:cubicBezTo>
                  <a:pt x="225" y="3"/>
                  <a:pt x="221" y="7"/>
                  <a:pt x="221" y="12"/>
                </a:cubicBezTo>
                <a:close/>
                <a:moveTo>
                  <a:pt x="64" y="17"/>
                </a:moveTo>
                <a:lnTo>
                  <a:pt x="186" y="17"/>
                </a:lnTo>
                <a:lnTo>
                  <a:pt x="186" y="139"/>
                </a:lnTo>
                <a:lnTo>
                  <a:pt x="142" y="96"/>
                </a:lnTo>
                <a:cubicBezTo>
                  <a:pt x="139" y="93"/>
                  <a:pt x="135" y="93"/>
                  <a:pt x="131" y="95"/>
                </a:cubicBezTo>
                <a:cubicBezTo>
                  <a:pt x="98" y="116"/>
                  <a:pt x="76" y="153"/>
                  <a:pt x="76" y="196"/>
                </a:cubicBezTo>
                <a:cubicBezTo>
                  <a:pt x="76" y="248"/>
                  <a:pt x="110" y="293"/>
                  <a:pt x="157" y="309"/>
                </a:cubicBezTo>
                <a:lnTo>
                  <a:pt x="157" y="369"/>
                </a:lnTo>
                <a:cubicBezTo>
                  <a:pt x="77" y="352"/>
                  <a:pt x="18" y="281"/>
                  <a:pt x="18" y="196"/>
                </a:cubicBezTo>
                <a:cubicBezTo>
                  <a:pt x="18" y="138"/>
                  <a:pt x="45" y="88"/>
                  <a:pt x="87" y="55"/>
                </a:cubicBezTo>
                <a:cubicBezTo>
                  <a:pt x="91" y="51"/>
                  <a:pt x="92" y="45"/>
                  <a:pt x="88" y="42"/>
                </a:cubicBezTo>
                <a:lnTo>
                  <a:pt x="64" y="17"/>
                </a:lnTo>
                <a:close/>
                <a:moveTo>
                  <a:pt x="238" y="23"/>
                </a:moveTo>
                <a:cubicBezTo>
                  <a:pt x="318" y="41"/>
                  <a:pt x="378" y="112"/>
                  <a:pt x="378" y="197"/>
                </a:cubicBezTo>
                <a:cubicBezTo>
                  <a:pt x="378" y="254"/>
                  <a:pt x="350" y="305"/>
                  <a:pt x="308" y="337"/>
                </a:cubicBezTo>
                <a:cubicBezTo>
                  <a:pt x="304" y="341"/>
                  <a:pt x="304" y="347"/>
                  <a:pt x="308" y="351"/>
                </a:cubicBezTo>
                <a:lnTo>
                  <a:pt x="332" y="375"/>
                </a:lnTo>
                <a:lnTo>
                  <a:pt x="210" y="375"/>
                </a:lnTo>
                <a:lnTo>
                  <a:pt x="210" y="253"/>
                </a:lnTo>
                <a:lnTo>
                  <a:pt x="253" y="296"/>
                </a:lnTo>
                <a:cubicBezTo>
                  <a:pt x="256" y="299"/>
                  <a:pt x="261" y="300"/>
                  <a:pt x="264" y="297"/>
                </a:cubicBezTo>
                <a:cubicBezTo>
                  <a:pt x="297" y="276"/>
                  <a:pt x="319" y="239"/>
                  <a:pt x="319" y="197"/>
                </a:cubicBezTo>
                <a:cubicBezTo>
                  <a:pt x="319" y="144"/>
                  <a:pt x="286" y="100"/>
                  <a:pt x="238" y="84"/>
                </a:cubicBezTo>
                <a:lnTo>
                  <a:pt x="238" y="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" name="组合 35"/>
          <p:cNvGrpSpPr>
            <a:grpSpLocks/>
          </p:cNvGrpSpPr>
          <p:nvPr/>
        </p:nvGrpSpPr>
        <p:grpSpPr bwMode="auto">
          <a:xfrm>
            <a:off x="1393311" y="2438889"/>
            <a:ext cx="530225" cy="476250"/>
            <a:chOff x="0" y="0"/>
            <a:chExt cx="739775" cy="663575"/>
          </a:xfrm>
        </p:grpSpPr>
        <p:sp>
          <p:nvSpPr>
            <p:cNvPr id="15" name="Freeform 7"/>
            <p:cNvSpPr>
              <a:spLocks noChangeArrowheads="1"/>
            </p:cNvSpPr>
            <p:nvPr/>
          </p:nvSpPr>
          <p:spPr bwMode="auto">
            <a:xfrm>
              <a:off x="0" y="611187"/>
              <a:ext cx="52388" cy="52388"/>
            </a:xfrm>
            <a:custGeom>
              <a:avLst/>
              <a:gdLst>
                <a:gd name="T0" fmla="*/ 37420 w 14"/>
                <a:gd name="T1" fmla="*/ 22452 h 14"/>
                <a:gd name="T2" fmla="*/ 29936 w 14"/>
                <a:gd name="T3" fmla="*/ 22452 h 14"/>
                <a:gd name="T4" fmla="*/ 29936 w 14"/>
                <a:gd name="T5" fmla="*/ 18710 h 14"/>
                <a:gd name="T6" fmla="*/ 14968 w 14"/>
                <a:gd name="T7" fmla="*/ 0 h 14"/>
                <a:gd name="T8" fmla="*/ 0 w 14"/>
                <a:gd name="T9" fmla="*/ 18710 h 14"/>
                <a:gd name="T10" fmla="*/ 0 w 14"/>
                <a:gd name="T11" fmla="*/ 37420 h 14"/>
                <a:gd name="T12" fmla="*/ 14968 w 14"/>
                <a:gd name="T13" fmla="*/ 52388 h 14"/>
                <a:gd name="T14" fmla="*/ 37420 w 14"/>
                <a:gd name="T15" fmla="*/ 52388 h 14"/>
                <a:gd name="T16" fmla="*/ 52388 w 14"/>
                <a:gd name="T17" fmla="*/ 37420 h 14"/>
                <a:gd name="T18" fmla="*/ 37420 w 14"/>
                <a:gd name="T19" fmla="*/ 22452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8"/>
                    <a:pt x="12" y="6"/>
                    <a:pt x="1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8"/>
            <p:cNvSpPr>
              <a:spLocks noChangeArrowheads="1"/>
            </p:cNvSpPr>
            <p:nvPr/>
          </p:nvSpPr>
          <p:spPr bwMode="auto">
            <a:xfrm>
              <a:off x="0" y="506412"/>
              <a:ext cx="30163" cy="68263"/>
            </a:xfrm>
            <a:custGeom>
              <a:avLst/>
              <a:gdLst>
                <a:gd name="T0" fmla="*/ 15082 w 8"/>
                <a:gd name="T1" fmla="*/ 68263 h 18"/>
                <a:gd name="T2" fmla="*/ 30163 w 8"/>
                <a:gd name="T3" fmla="*/ 53093 h 18"/>
                <a:gd name="T4" fmla="*/ 30163 w 8"/>
                <a:gd name="T5" fmla="*/ 15170 h 18"/>
                <a:gd name="T6" fmla="*/ 15082 w 8"/>
                <a:gd name="T7" fmla="*/ 0 h 18"/>
                <a:gd name="T8" fmla="*/ 0 w 8"/>
                <a:gd name="T9" fmla="*/ 15170 h 18"/>
                <a:gd name="T10" fmla="*/ 0 w 8"/>
                <a:gd name="T11" fmla="*/ 53093 h 18"/>
                <a:gd name="T12" fmla="*/ 15082 w 8"/>
                <a:gd name="T13" fmla="*/ 68263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8"/>
                <a:gd name="T23" fmla="*/ 8 w 8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9"/>
            <p:cNvSpPr>
              <a:spLocks noChangeArrowheads="1"/>
            </p:cNvSpPr>
            <p:nvPr/>
          </p:nvSpPr>
          <p:spPr bwMode="auto">
            <a:xfrm>
              <a:off x="0" y="396875"/>
              <a:ext cx="30163" cy="68263"/>
            </a:xfrm>
            <a:custGeom>
              <a:avLst/>
              <a:gdLst>
                <a:gd name="T0" fmla="*/ 15082 w 8"/>
                <a:gd name="T1" fmla="*/ 68263 h 18"/>
                <a:gd name="T2" fmla="*/ 30163 w 8"/>
                <a:gd name="T3" fmla="*/ 53093 h 18"/>
                <a:gd name="T4" fmla="*/ 30163 w 8"/>
                <a:gd name="T5" fmla="*/ 18962 h 18"/>
                <a:gd name="T6" fmla="*/ 15082 w 8"/>
                <a:gd name="T7" fmla="*/ 0 h 18"/>
                <a:gd name="T8" fmla="*/ 0 w 8"/>
                <a:gd name="T9" fmla="*/ 18962 h 18"/>
                <a:gd name="T10" fmla="*/ 0 w 8"/>
                <a:gd name="T11" fmla="*/ 53093 h 18"/>
                <a:gd name="T12" fmla="*/ 15082 w 8"/>
                <a:gd name="T13" fmla="*/ 68263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8"/>
                <a:gd name="T23" fmla="*/ 8 w 8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0"/>
            <p:cNvSpPr>
              <a:spLocks noChangeArrowheads="1"/>
            </p:cNvSpPr>
            <p:nvPr/>
          </p:nvSpPr>
          <p:spPr bwMode="auto">
            <a:xfrm>
              <a:off x="0" y="307975"/>
              <a:ext cx="52388" cy="52388"/>
            </a:xfrm>
            <a:custGeom>
              <a:avLst/>
              <a:gdLst>
                <a:gd name="T0" fmla="*/ 37420 w 14"/>
                <a:gd name="T1" fmla="*/ 0 h 14"/>
                <a:gd name="T2" fmla="*/ 14968 w 14"/>
                <a:gd name="T3" fmla="*/ 0 h 14"/>
                <a:gd name="T4" fmla="*/ 0 w 14"/>
                <a:gd name="T5" fmla="*/ 14968 h 14"/>
                <a:gd name="T6" fmla="*/ 0 w 14"/>
                <a:gd name="T7" fmla="*/ 37420 h 14"/>
                <a:gd name="T8" fmla="*/ 14968 w 14"/>
                <a:gd name="T9" fmla="*/ 52388 h 14"/>
                <a:gd name="T10" fmla="*/ 29936 w 14"/>
                <a:gd name="T11" fmla="*/ 37420 h 14"/>
                <a:gd name="T12" fmla="*/ 29936 w 14"/>
                <a:gd name="T13" fmla="*/ 29936 h 14"/>
                <a:gd name="T14" fmla="*/ 37420 w 14"/>
                <a:gd name="T15" fmla="*/ 29936 h 14"/>
                <a:gd name="T16" fmla="*/ 52388 w 14"/>
                <a:gd name="T17" fmla="*/ 14968 h 14"/>
                <a:gd name="T18" fmla="*/ 37420 w 14"/>
                <a:gd name="T19" fmla="*/ 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1"/>
            <p:cNvSpPr>
              <a:spLocks noChangeArrowheads="1"/>
            </p:cNvSpPr>
            <p:nvPr/>
          </p:nvSpPr>
          <p:spPr bwMode="auto">
            <a:xfrm>
              <a:off x="442912" y="611187"/>
              <a:ext cx="52388" cy="52388"/>
            </a:xfrm>
            <a:custGeom>
              <a:avLst/>
              <a:gdLst>
                <a:gd name="T0" fmla="*/ 37420 w 14"/>
                <a:gd name="T1" fmla="*/ 0 h 14"/>
                <a:gd name="T2" fmla="*/ 18710 w 14"/>
                <a:gd name="T3" fmla="*/ 18710 h 14"/>
                <a:gd name="T4" fmla="*/ 18710 w 14"/>
                <a:gd name="T5" fmla="*/ 22452 h 14"/>
                <a:gd name="T6" fmla="*/ 14968 w 14"/>
                <a:gd name="T7" fmla="*/ 22452 h 14"/>
                <a:gd name="T8" fmla="*/ 0 w 14"/>
                <a:gd name="T9" fmla="*/ 37420 h 14"/>
                <a:gd name="T10" fmla="*/ 14968 w 14"/>
                <a:gd name="T11" fmla="*/ 52388 h 14"/>
                <a:gd name="T12" fmla="*/ 37420 w 14"/>
                <a:gd name="T13" fmla="*/ 52388 h 14"/>
                <a:gd name="T14" fmla="*/ 52388 w 14"/>
                <a:gd name="T15" fmla="*/ 37420 h 14"/>
                <a:gd name="T16" fmla="*/ 52388 w 14"/>
                <a:gd name="T17" fmla="*/ 18710 h 14"/>
                <a:gd name="T18" fmla="*/ 37420 w 14"/>
                <a:gd name="T19" fmla="*/ 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10" y="0"/>
                  </a:moveTo>
                  <a:cubicBezTo>
                    <a:pt x="7" y="0"/>
                    <a:pt x="5" y="2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2"/>
            <p:cNvSpPr>
              <a:spLocks noChangeArrowheads="1"/>
            </p:cNvSpPr>
            <p:nvPr/>
          </p:nvSpPr>
          <p:spPr bwMode="auto">
            <a:xfrm>
              <a:off x="214312" y="635000"/>
              <a:ext cx="66675" cy="28575"/>
            </a:xfrm>
            <a:custGeom>
              <a:avLst/>
              <a:gdLst>
                <a:gd name="T0" fmla="*/ 51858 w 18"/>
                <a:gd name="T1" fmla="*/ 0 h 8"/>
                <a:gd name="T2" fmla="*/ 14817 w 18"/>
                <a:gd name="T3" fmla="*/ 0 h 8"/>
                <a:gd name="T4" fmla="*/ 0 w 18"/>
                <a:gd name="T5" fmla="*/ 14288 h 8"/>
                <a:gd name="T6" fmla="*/ 14817 w 18"/>
                <a:gd name="T7" fmla="*/ 28575 h 8"/>
                <a:gd name="T8" fmla="*/ 51858 w 18"/>
                <a:gd name="T9" fmla="*/ 28575 h 8"/>
                <a:gd name="T10" fmla="*/ 66675 w 18"/>
                <a:gd name="T11" fmla="*/ 14288 h 8"/>
                <a:gd name="T12" fmla="*/ 51858 w 18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8"/>
                <a:gd name="T23" fmla="*/ 18 w 18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6" y="8"/>
                    <a:pt x="18" y="6"/>
                    <a:pt x="18" y="4"/>
                  </a:cubicBezTo>
                  <a:cubicBezTo>
                    <a:pt x="18" y="2"/>
                    <a:pt x="16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3"/>
            <p:cNvSpPr>
              <a:spLocks noChangeArrowheads="1"/>
            </p:cNvSpPr>
            <p:nvPr/>
          </p:nvSpPr>
          <p:spPr bwMode="auto">
            <a:xfrm>
              <a:off x="98425" y="635000"/>
              <a:ext cx="69850" cy="28575"/>
            </a:xfrm>
            <a:custGeom>
              <a:avLst/>
              <a:gdLst>
                <a:gd name="T0" fmla="*/ 51468 w 19"/>
                <a:gd name="T1" fmla="*/ 0 h 8"/>
                <a:gd name="T2" fmla="*/ 14705 w 19"/>
                <a:gd name="T3" fmla="*/ 0 h 8"/>
                <a:gd name="T4" fmla="*/ 0 w 19"/>
                <a:gd name="T5" fmla="*/ 14288 h 8"/>
                <a:gd name="T6" fmla="*/ 14705 w 19"/>
                <a:gd name="T7" fmla="*/ 28575 h 8"/>
                <a:gd name="T8" fmla="*/ 51468 w 19"/>
                <a:gd name="T9" fmla="*/ 28575 h 8"/>
                <a:gd name="T10" fmla="*/ 69850 w 19"/>
                <a:gd name="T11" fmla="*/ 14288 h 8"/>
                <a:gd name="T12" fmla="*/ 51468 w 19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8"/>
                <a:gd name="T23" fmla="*/ 19 w 1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4"/>
            <p:cNvSpPr>
              <a:spLocks noChangeArrowheads="1"/>
            </p:cNvSpPr>
            <p:nvPr/>
          </p:nvSpPr>
          <p:spPr bwMode="auto">
            <a:xfrm>
              <a:off x="327025" y="635000"/>
              <a:ext cx="71438" cy="28575"/>
            </a:xfrm>
            <a:custGeom>
              <a:avLst/>
              <a:gdLst>
                <a:gd name="T0" fmla="*/ 56398 w 19"/>
                <a:gd name="T1" fmla="*/ 0 h 8"/>
                <a:gd name="T2" fmla="*/ 15040 w 19"/>
                <a:gd name="T3" fmla="*/ 0 h 8"/>
                <a:gd name="T4" fmla="*/ 0 w 19"/>
                <a:gd name="T5" fmla="*/ 14288 h 8"/>
                <a:gd name="T6" fmla="*/ 15040 w 19"/>
                <a:gd name="T7" fmla="*/ 28575 h 8"/>
                <a:gd name="T8" fmla="*/ 56398 w 19"/>
                <a:gd name="T9" fmla="*/ 28575 h 8"/>
                <a:gd name="T10" fmla="*/ 71438 w 19"/>
                <a:gd name="T11" fmla="*/ 14288 h 8"/>
                <a:gd name="T12" fmla="*/ 56398 w 19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8"/>
                <a:gd name="T23" fmla="*/ 19 w 1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8">
                  <a:moveTo>
                    <a:pt x="1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 noEditPoints="1" noChangeArrowheads="1"/>
            </p:cNvSpPr>
            <p:nvPr/>
          </p:nvSpPr>
          <p:spPr bwMode="auto">
            <a:xfrm>
              <a:off x="98425" y="0"/>
              <a:ext cx="641350" cy="574675"/>
            </a:xfrm>
            <a:custGeom>
              <a:avLst/>
              <a:gdLst>
                <a:gd name="T0" fmla="*/ 615096 w 171"/>
                <a:gd name="T1" fmla="*/ 0 h 153"/>
                <a:gd name="T2" fmla="*/ 56259 w 171"/>
                <a:gd name="T3" fmla="*/ 0 h 153"/>
                <a:gd name="T4" fmla="*/ 30005 w 171"/>
                <a:gd name="T5" fmla="*/ 26292 h 153"/>
                <a:gd name="T6" fmla="*/ 30005 w 171"/>
                <a:gd name="T7" fmla="*/ 307996 h 153"/>
                <a:gd name="T8" fmla="*/ 15002 w 171"/>
                <a:gd name="T9" fmla="*/ 307996 h 153"/>
                <a:gd name="T10" fmla="*/ 0 w 171"/>
                <a:gd name="T11" fmla="*/ 323020 h 153"/>
                <a:gd name="T12" fmla="*/ 15002 w 171"/>
                <a:gd name="T13" fmla="*/ 338044 h 153"/>
                <a:gd name="T14" fmla="*/ 30005 w 171"/>
                <a:gd name="T15" fmla="*/ 338044 h 153"/>
                <a:gd name="T16" fmla="*/ 30005 w 171"/>
                <a:gd name="T17" fmla="*/ 492042 h 153"/>
                <a:gd name="T18" fmla="*/ 56259 w 171"/>
                <a:gd name="T19" fmla="*/ 518334 h 153"/>
                <a:gd name="T20" fmla="*/ 367557 w 171"/>
                <a:gd name="T21" fmla="*/ 518334 h 153"/>
                <a:gd name="T22" fmla="*/ 363807 w 171"/>
                <a:gd name="T23" fmla="*/ 522090 h 153"/>
                <a:gd name="T24" fmla="*/ 363807 w 171"/>
                <a:gd name="T25" fmla="*/ 559651 h 153"/>
                <a:gd name="T26" fmla="*/ 382560 w 171"/>
                <a:gd name="T27" fmla="*/ 574675 h 153"/>
                <a:gd name="T28" fmla="*/ 397562 w 171"/>
                <a:gd name="T29" fmla="*/ 559651 h 153"/>
                <a:gd name="T30" fmla="*/ 397562 w 171"/>
                <a:gd name="T31" fmla="*/ 522090 h 153"/>
                <a:gd name="T32" fmla="*/ 393811 w 171"/>
                <a:gd name="T33" fmla="*/ 518334 h 153"/>
                <a:gd name="T34" fmla="*/ 615096 w 171"/>
                <a:gd name="T35" fmla="*/ 518334 h 153"/>
                <a:gd name="T36" fmla="*/ 641350 w 171"/>
                <a:gd name="T37" fmla="*/ 492042 h 153"/>
                <a:gd name="T38" fmla="*/ 641350 w 171"/>
                <a:gd name="T39" fmla="*/ 26292 h 153"/>
                <a:gd name="T40" fmla="*/ 615096 w 171"/>
                <a:gd name="T41" fmla="*/ 0 h 153"/>
                <a:gd name="T42" fmla="*/ 588842 w 171"/>
                <a:gd name="T43" fmla="*/ 465750 h 153"/>
                <a:gd name="T44" fmla="*/ 82513 w 171"/>
                <a:gd name="T45" fmla="*/ 465750 h 153"/>
                <a:gd name="T46" fmla="*/ 82513 w 171"/>
                <a:gd name="T47" fmla="*/ 52585 h 153"/>
                <a:gd name="T48" fmla="*/ 588842 w 171"/>
                <a:gd name="T49" fmla="*/ 52585 h 153"/>
                <a:gd name="T50" fmla="*/ 588842 w 171"/>
                <a:gd name="T51" fmla="*/ 465750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71"/>
                <a:gd name="T79" fmla="*/ 0 h 153"/>
                <a:gd name="T80" fmla="*/ 171 w 171"/>
                <a:gd name="T81" fmla="*/ 153 h 15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71" h="153">
                  <a:moveTo>
                    <a:pt x="16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3"/>
                    <a:pt x="8" y="7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2" y="82"/>
                    <a:pt x="0" y="84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131"/>
                    <a:pt x="8" y="131"/>
                    <a:pt x="8" y="131"/>
                  </a:cubicBezTo>
                  <a:cubicBezTo>
                    <a:pt x="8" y="134"/>
                    <a:pt x="11" y="138"/>
                    <a:pt x="15" y="138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7" y="139"/>
                    <a:pt x="97" y="13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51"/>
                    <a:pt x="99" y="153"/>
                    <a:pt x="102" y="153"/>
                  </a:cubicBezTo>
                  <a:cubicBezTo>
                    <a:pt x="104" y="153"/>
                    <a:pt x="106" y="151"/>
                    <a:pt x="106" y="149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6" y="139"/>
                    <a:pt x="106" y="138"/>
                    <a:pt x="105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8" y="138"/>
                    <a:pt x="171" y="134"/>
                    <a:pt x="171" y="131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1" y="3"/>
                    <a:pt x="168" y="0"/>
                    <a:pt x="164" y="0"/>
                  </a:cubicBezTo>
                  <a:close/>
                  <a:moveTo>
                    <a:pt x="157" y="124"/>
                  </a:moveTo>
                  <a:cubicBezTo>
                    <a:pt x="22" y="124"/>
                    <a:pt x="22" y="124"/>
                    <a:pt x="22" y="12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57" y="14"/>
                    <a:pt x="157" y="14"/>
                    <a:pt x="157" y="14"/>
                  </a:cubicBezTo>
                  <a:lnTo>
                    <a:pt x="157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6"/>
            <p:cNvSpPr>
              <a:spLocks noChangeArrowheads="1"/>
            </p:cNvSpPr>
            <p:nvPr/>
          </p:nvSpPr>
          <p:spPr bwMode="auto">
            <a:xfrm>
              <a:off x="250825" y="190500"/>
              <a:ext cx="214313" cy="206375"/>
            </a:xfrm>
            <a:custGeom>
              <a:avLst/>
              <a:gdLst>
                <a:gd name="T0" fmla="*/ 11280 w 57"/>
                <a:gd name="T1" fmla="*/ 206375 h 55"/>
                <a:gd name="T2" fmla="*/ 142875 w 57"/>
                <a:gd name="T3" fmla="*/ 187614 h 55"/>
                <a:gd name="T4" fmla="*/ 150395 w 57"/>
                <a:gd name="T5" fmla="*/ 180109 h 55"/>
                <a:gd name="T6" fmla="*/ 146635 w 57"/>
                <a:gd name="T7" fmla="*/ 168852 h 55"/>
                <a:gd name="T8" fmla="*/ 112796 w 57"/>
                <a:gd name="T9" fmla="*/ 127577 h 55"/>
                <a:gd name="T10" fmla="*/ 203033 w 57"/>
                <a:gd name="T11" fmla="*/ 41275 h 55"/>
                <a:gd name="T12" fmla="*/ 203033 w 57"/>
                <a:gd name="T13" fmla="*/ 7505 h 55"/>
                <a:gd name="T14" fmla="*/ 184234 w 57"/>
                <a:gd name="T15" fmla="*/ 0 h 55"/>
                <a:gd name="T16" fmla="*/ 172954 w 57"/>
                <a:gd name="T17" fmla="*/ 7505 h 55"/>
                <a:gd name="T18" fmla="*/ 78957 w 57"/>
                <a:gd name="T19" fmla="*/ 97559 h 55"/>
                <a:gd name="T20" fmla="*/ 41359 w 57"/>
                <a:gd name="T21" fmla="*/ 56284 h 55"/>
                <a:gd name="T22" fmla="*/ 33839 w 57"/>
                <a:gd name="T23" fmla="*/ 52532 h 55"/>
                <a:gd name="T24" fmla="*/ 30079 w 57"/>
                <a:gd name="T25" fmla="*/ 56284 h 55"/>
                <a:gd name="T26" fmla="*/ 22559 w 57"/>
                <a:gd name="T27" fmla="*/ 63789 h 55"/>
                <a:gd name="T28" fmla="*/ 0 w 57"/>
                <a:gd name="T29" fmla="*/ 191366 h 55"/>
                <a:gd name="T30" fmla="*/ 3760 w 57"/>
                <a:gd name="T31" fmla="*/ 202623 h 55"/>
                <a:gd name="T32" fmla="*/ 11280 w 57"/>
                <a:gd name="T33" fmla="*/ 206375 h 5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7"/>
                <a:gd name="T52" fmla="*/ 0 h 55"/>
                <a:gd name="T53" fmla="*/ 57 w 57"/>
                <a:gd name="T54" fmla="*/ 55 h 5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7" h="55">
                  <a:moveTo>
                    <a:pt x="3" y="55"/>
                  </a:moveTo>
                  <a:cubicBezTo>
                    <a:pt x="38" y="50"/>
                    <a:pt x="38" y="50"/>
                    <a:pt x="38" y="50"/>
                  </a:cubicBezTo>
                  <a:cubicBezTo>
                    <a:pt x="39" y="50"/>
                    <a:pt x="40" y="49"/>
                    <a:pt x="40" y="48"/>
                  </a:cubicBezTo>
                  <a:cubicBezTo>
                    <a:pt x="41" y="47"/>
                    <a:pt x="40" y="45"/>
                    <a:pt x="39" y="4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7" y="8"/>
                    <a:pt x="57" y="4"/>
                    <a:pt x="54" y="2"/>
                  </a:cubicBezTo>
                  <a:cubicBezTo>
                    <a:pt x="53" y="1"/>
                    <a:pt x="51" y="0"/>
                    <a:pt x="49" y="0"/>
                  </a:cubicBezTo>
                  <a:cubicBezTo>
                    <a:pt x="48" y="0"/>
                    <a:pt x="47" y="1"/>
                    <a:pt x="46" y="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0" y="14"/>
                    <a:pt x="9" y="14"/>
                  </a:cubicBezTo>
                  <a:cubicBezTo>
                    <a:pt x="9" y="14"/>
                    <a:pt x="8" y="15"/>
                    <a:pt x="8" y="15"/>
                  </a:cubicBezTo>
                  <a:cubicBezTo>
                    <a:pt x="7" y="15"/>
                    <a:pt x="6" y="16"/>
                    <a:pt x="6" y="1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4"/>
                    <a:pt x="3" y="55"/>
                    <a:pt x="3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" name="Freeform 17"/>
          <p:cNvSpPr>
            <a:spLocks noEditPoints="1" noChangeArrowheads="1"/>
          </p:cNvSpPr>
          <p:nvPr/>
        </p:nvSpPr>
        <p:spPr bwMode="auto">
          <a:xfrm>
            <a:off x="3282266" y="2349989"/>
            <a:ext cx="609600" cy="609600"/>
          </a:xfrm>
          <a:custGeom>
            <a:avLst/>
            <a:gdLst>
              <a:gd name="T0" fmla="*/ 522956 w 197"/>
              <a:gd name="T1" fmla="*/ 256837 h 197"/>
              <a:gd name="T2" fmla="*/ 556995 w 197"/>
              <a:gd name="T3" fmla="*/ 198043 h 197"/>
              <a:gd name="T4" fmla="*/ 522956 w 197"/>
              <a:gd name="T5" fmla="*/ 139249 h 197"/>
              <a:gd name="T6" fmla="*/ 454879 w 197"/>
              <a:gd name="T7" fmla="*/ 139249 h 197"/>
              <a:gd name="T8" fmla="*/ 457974 w 197"/>
              <a:gd name="T9" fmla="*/ 40227 h 197"/>
              <a:gd name="T10" fmla="*/ 374424 w 197"/>
              <a:gd name="T11" fmla="*/ 92832 h 197"/>
              <a:gd name="T12" fmla="*/ 337291 w 197"/>
              <a:gd name="T13" fmla="*/ 34039 h 197"/>
              <a:gd name="T14" fmla="*/ 272309 w 197"/>
              <a:gd name="T15" fmla="*/ 34039 h 197"/>
              <a:gd name="T16" fmla="*/ 235176 w 197"/>
              <a:gd name="T17" fmla="*/ 92832 h 197"/>
              <a:gd name="T18" fmla="*/ 151626 w 197"/>
              <a:gd name="T19" fmla="*/ 40227 h 197"/>
              <a:gd name="T20" fmla="*/ 154721 w 197"/>
              <a:gd name="T21" fmla="*/ 139249 h 197"/>
              <a:gd name="T22" fmla="*/ 83549 w 197"/>
              <a:gd name="T23" fmla="*/ 139249 h 197"/>
              <a:gd name="T24" fmla="*/ 52605 w 197"/>
              <a:gd name="T25" fmla="*/ 198043 h 197"/>
              <a:gd name="T26" fmla="*/ 86644 w 197"/>
              <a:gd name="T27" fmla="*/ 256837 h 197"/>
              <a:gd name="T28" fmla="*/ 0 w 197"/>
              <a:gd name="T29" fmla="*/ 306347 h 197"/>
              <a:gd name="T30" fmla="*/ 86644 w 197"/>
              <a:gd name="T31" fmla="*/ 352763 h 197"/>
              <a:gd name="T32" fmla="*/ 52605 w 197"/>
              <a:gd name="T33" fmla="*/ 411557 h 197"/>
              <a:gd name="T34" fmla="*/ 83549 w 197"/>
              <a:gd name="T35" fmla="*/ 470351 h 197"/>
              <a:gd name="T36" fmla="*/ 154721 w 197"/>
              <a:gd name="T37" fmla="*/ 470351 h 197"/>
              <a:gd name="T38" fmla="*/ 151626 w 197"/>
              <a:gd name="T39" fmla="*/ 569373 h 197"/>
              <a:gd name="T40" fmla="*/ 235176 w 197"/>
              <a:gd name="T41" fmla="*/ 516768 h 197"/>
              <a:gd name="T42" fmla="*/ 272309 w 197"/>
              <a:gd name="T43" fmla="*/ 575561 h 197"/>
              <a:gd name="T44" fmla="*/ 337291 w 197"/>
              <a:gd name="T45" fmla="*/ 575561 h 197"/>
              <a:gd name="T46" fmla="*/ 374424 w 197"/>
              <a:gd name="T47" fmla="*/ 516768 h 197"/>
              <a:gd name="T48" fmla="*/ 457974 w 197"/>
              <a:gd name="T49" fmla="*/ 569373 h 197"/>
              <a:gd name="T50" fmla="*/ 454879 w 197"/>
              <a:gd name="T51" fmla="*/ 470351 h 197"/>
              <a:gd name="T52" fmla="*/ 522956 w 197"/>
              <a:gd name="T53" fmla="*/ 470351 h 197"/>
              <a:gd name="T54" fmla="*/ 556995 w 197"/>
              <a:gd name="T55" fmla="*/ 411557 h 197"/>
              <a:gd name="T56" fmla="*/ 522956 w 197"/>
              <a:gd name="T57" fmla="*/ 352763 h 197"/>
              <a:gd name="T58" fmla="*/ 609600 w 197"/>
              <a:gd name="T59" fmla="*/ 306347 h 197"/>
              <a:gd name="T60" fmla="*/ 303253 w 197"/>
              <a:gd name="T61" fmla="*/ 396085 h 197"/>
              <a:gd name="T62" fmla="*/ 303253 w 197"/>
              <a:gd name="T63" fmla="*/ 213515 h 197"/>
              <a:gd name="T64" fmla="*/ 303253 w 197"/>
              <a:gd name="T65" fmla="*/ 396085 h 19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97"/>
              <a:gd name="T100" fmla="*/ 0 h 197"/>
              <a:gd name="T101" fmla="*/ 197 w 197"/>
              <a:gd name="T102" fmla="*/ 197 h 19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97" h="197">
                <a:moveTo>
                  <a:pt x="186" y="88"/>
                </a:moveTo>
                <a:cubicBezTo>
                  <a:pt x="169" y="83"/>
                  <a:pt x="169" y="83"/>
                  <a:pt x="169" y="83"/>
                </a:cubicBezTo>
                <a:cubicBezTo>
                  <a:pt x="168" y="81"/>
                  <a:pt x="168" y="79"/>
                  <a:pt x="167" y="76"/>
                </a:cubicBezTo>
                <a:cubicBezTo>
                  <a:pt x="180" y="64"/>
                  <a:pt x="180" y="64"/>
                  <a:pt x="180" y="64"/>
                </a:cubicBezTo>
                <a:cubicBezTo>
                  <a:pt x="184" y="59"/>
                  <a:pt x="186" y="54"/>
                  <a:pt x="184" y="49"/>
                </a:cubicBezTo>
                <a:cubicBezTo>
                  <a:pt x="181" y="44"/>
                  <a:pt x="175" y="44"/>
                  <a:pt x="169" y="45"/>
                </a:cubicBezTo>
                <a:cubicBezTo>
                  <a:pt x="152" y="50"/>
                  <a:pt x="152" y="50"/>
                  <a:pt x="152" y="50"/>
                </a:cubicBezTo>
                <a:cubicBezTo>
                  <a:pt x="150" y="48"/>
                  <a:pt x="148" y="47"/>
                  <a:pt x="147" y="45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3" y="22"/>
                  <a:pt x="153" y="16"/>
                  <a:pt x="148" y="13"/>
                </a:cubicBezTo>
                <a:cubicBezTo>
                  <a:pt x="143" y="10"/>
                  <a:pt x="137" y="13"/>
                  <a:pt x="133" y="17"/>
                </a:cubicBezTo>
                <a:cubicBezTo>
                  <a:pt x="121" y="30"/>
                  <a:pt x="121" y="30"/>
                  <a:pt x="121" y="30"/>
                </a:cubicBezTo>
                <a:cubicBezTo>
                  <a:pt x="118" y="29"/>
                  <a:pt x="116" y="29"/>
                  <a:pt x="113" y="28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7" y="5"/>
                  <a:pt x="104" y="0"/>
                  <a:pt x="98" y="0"/>
                </a:cubicBezTo>
                <a:cubicBezTo>
                  <a:pt x="93" y="0"/>
                  <a:pt x="89" y="5"/>
                  <a:pt x="88" y="11"/>
                </a:cubicBezTo>
                <a:cubicBezTo>
                  <a:pt x="83" y="28"/>
                  <a:pt x="83" y="28"/>
                  <a:pt x="83" y="28"/>
                </a:cubicBezTo>
                <a:cubicBezTo>
                  <a:pt x="81" y="28"/>
                  <a:pt x="78" y="29"/>
                  <a:pt x="76" y="30"/>
                </a:cubicBezTo>
                <a:cubicBezTo>
                  <a:pt x="63" y="17"/>
                  <a:pt x="63" y="17"/>
                  <a:pt x="63" y="17"/>
                </a:cubicBezTo>
                <a:cubicBezTo>
                  <a:pt x="59" y="13"/>
                  <a:pt x="54" y="10"/>
                  <a:pt x="49" y="13"/>
                </a:cubicBezTo>
                <a:cubicBezTo>
                  <a:pt x="44" y="16"/>
                  <a:pt x="44" y="22"/>
                  <a:pt x="45" y="28"/>
                </a:cubicBezTo>
                <a:cubicBezTo>
                  <a:pt x="50" y="45"/>
                  <a:pt x="50" y="45"/>
                  <a:pt x="50" y="45"/>
                </a:cubicBezTo>
                <a:cubicBezTo>
                  <a:pt x="48" y="47"/>
                  <a:pt x="46" y="48"/>
                  <a:pt x="45" y="50"/>
                </a:cubicBezTo>
                <a:cubicBezTo>
                  <a:pt x="27" y="45"/>
                  <a:pt x="27" y="45"/>
                  <a:pt x="27" y="45"/>
                </a:cubicBezTo>
                <a:cubicBezTo>
                  <a:pt x="21" y="44"/>
                  <a:pt x="16" y="44"/>
                  <a:pt x="13" y="49"/>
                </a:cubicBezTo>
                <a:cubicBezTo>
                  <a:pt x="10" y="54"/>
                  <a:pt x="13" y="59"/>
                  <a:pt x="17" y="64"/>
                </a:cubicBezTo>
                <a:cubicBezTo>
                  <a:pt x="30" y="76"/>
                  <a:pt x="30" y="76"/>
                  <a:pt x="30" y="76"/>
                </a:cubicBezTo>
                <a:cubicBezTo>
                  <a:pt x="29" y="79"/>
                  <a:pt x="28" y="81"/>
                  <a:pt x="28" y="83"/>
                </a:cubicBezTo>
                <a:cubicBezTo>
                  <a:pt x="10" y="88"/>
                  <a:pt x="10" y="88"/>
                  <a:pt x="10" y="88"/>
                </a:cubicBezTo>
                <a:cubicBezTo>
                  <a:pt x="5" y="90"/>
                  <a:pt x="0" y="93"/>
                  <a:pt x="0" y="99"/>
                </a:cubicBezTo>
                <a:cubicBezTo>
                  <a:pt x="0" y="104"/>
                  <a:pt x="5" y="107"/>
                  <a:pt x="10" y="109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28" y="116"/>
                  <a:pt x="29" y="118"/>
                  <a:pt x="30" y="121"/>
                </a:cubicBezTo>
                <a:cubicBezTo>
                  <a:pt x="17" y="133"/>
                  <a:pt x="17" y="133"/>
                  <a:pt x="17" y="133"/>
                </a:cubicBezTo>
                <a:cubicBezTo>
                  <a:pt x="13" y="138"/>
                  <a:pt x="10" y="143"/>
                  <a:pt x="13" y="148"/>
                </a:cubicBezTo>
                <a:cubicBezTo>
                  <a:pt x="16" y="153"/>
                  <a:pt x="22" y="153"/>
                  <a:pt x="27" y="152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6" y="149"/>
                  <a:pt x="48" y="150"/>
                  <a:pt x="50" y="152"/>
                </a:cubicBezTo>
                <a:cubicBezTo>
                  <a:pt x="45" y="169"/>
                  <a:pt x="45" y="169"/>
                  <a:pt x="45" y="169"/>
                </a:cubicBezTo>
                <a:cubicBezTo>
                  <a:pt x="44" y="175"/>
                  <a:pt x="44" y="181"/>
                  <a:pt x="49" y="184"/>
                </a:cubicBezTo>
                <a:cubicBezTo>
                  <a:pt x="54" y="187"/>
                  <a:pt x="59" y="184"/>
                  <a:pt x="63" y="180"/>
                </a:cubicBezTo>
                <a:cubicBezTo>
                  <a:pt x="76" y="167"/>
                  <a:pt x="76" y="167"/>
                  <a:pt x="76" y="167"/>
                </a:cubicBezTo>
                <a:cubicBezTo>
                  <a:pt x="78" y="168"/>
                  <a:pt x="81" y="169"/>
                  <a:pt x="83" y="169"/>
                </a:cubicBezTo>
                <a:cubicBezTo>
                  <a:pt x="88" y="186"/>
                  <a:pt x="88" y="186"/>
                  <a:pt x="88" y="186"/>
                </a:cubicBezTo>
                <a:cubicBezTo>
                  <a:pt x="90" y="192"/>
                  <a:pt x="93" y="197"/>
                  <a:pt x="98" y="197"/>
                </a:cubicBezTo>
                <a:cubicBezTo>
                  <a:pt x="104" y="197"/>
                  <a:pt x="107" y="192"/>
                  <a:pt x="109" y="186"/>
                </a:cubicBezTo>
                <a:cubicBezTo>
                  <a:pt x="113" y="169"/>
                  <a:pt x="113" y="169"/>
                  <a:pt x="113" y="169"/>
                </a:cubicBezTo>
                <a:cubicBezTo>
                  <a:pt x="116" y="169"/>
                  <a:pt x="118" y="168"/>
                  <a:pt x="121" y="167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8" y="184"/>
                  <a:pt x="143" y="187"/>
                  <a:pt x="148" y="184"/>
                </a:cubicBezTo>
                <a:cubicBezTo>
                  <a:pt x="153" y="181"/>
                  <a:pt x="153" y="175"/>
                  <a:pt x="151" y="169"/>
                </a:cubicBezTo>
                <a:cubicBezTo>
                  <a:pt x="147" y="152"/>
                  <a:pt x="147" y="152"/>
                  <a:pt x="147" y="152"/>
                </a:cubicBezTo>
                <a:cubicBezTo>
                  <a:pt x="148" y="150"/>
                  <a:pt x="150" y="149"/>
                  <a:pt x="152" y="147"/>
                </a:cubicBezTo>
                <a:cubicBezTo>
                  <a:pt x="169" y="152"/>
                  <a:pt x="169" y="152"/>
                  <a:pt x="169" y="152"/>
                </a:cubicBezTo>
                <a:cubicBezTo>
                  <a:pt x="175" y="153"/>
                  <a:pt x="181" y="153"/>
                  <a:pt x="184" y="148"/>
                </a:cubicBezTo>
                <a:cubicBezTo>
                  <a:pt x="186" y="143"/>
                  <a:pt x="184" y="138"/>
                  <a:pt x="180" y="133"/>
                </a:cubicBezTo>
                <a:cubicBezTo>
                  <a:pt x="167" y="121"/>
                  <a:pt x="167" y="121"/>
                  <a:pt x="167" y="121"/>
                </a:cubicBezTo>
                <a:cubicBezTo>
                  <a:pt x="168" y="118"/>
                  <a:pt x="168" y="116"/>
                  <a:pt x="169" y="114"/>
                </a:cubicBezTo>
                <a:cubicBezTo>
                  <a:pt x="186" y="109"/>
                  <a:pt x="186" y="109"/>
                  <a:pt x="186" y="109"/>
                </a:cubicBezTo>
                <a:cubicBezTo>
                  <a:pt x="192" y="107"/>
                  <a:pt x="197" y="104"/>
                  <a:pt x="197" y="99"/>
                </a:cubicBezTo>
                <a:cubicBezTo>
                  <a:pt x="197" y="93"/>
                  <a:pt x="192" y="90"/>
                  <a:pt x="186" y="88"/>
                </a:cubicBezTo>
                <a:close/>
                <a:moveTo>
                  <a:pt x="98" y="128"/>
                </a:moveTo>
                <a:cubicBezTo>
                  <a:pt x="82" y="128"/>
                  <a:pt x="68" y="115"/>
                  <a:pt x="68" y="99"/>
                </a:cubicBezTo>
                <a:cubicBezTo>
                  <a:pt x="68" y="82"/>
                  <a:pt x="82" y="69"/>
                  <a:pt x="98" y="69"/>
                </a:cubicBezTo>
                <a:cubicBezTo>
                  <a:pt x="115" y="69"/>
                  <a:pt x="128" y="82"/>
                  <a:pt x="128" y="99"/>
                </a:cubicBezTo>
                <a:cubicBezTo>
                  <a:pt x="128" y="115"/>
                  <a:pt x="115" y="128"/>
                  <a:pt x="98" y="1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806379" y="379588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910835" y="379588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5" grpId="0" animBg="1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1903404" y="2613670"/>
            <a:ext cx="1055861" cy="761999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2985987" y="1851670"/>
            <a:ext cx="1055861" cy="1524000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4043821" y="2232668"/>
            <a:ext cx="1055861" cy="1143001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5099682" y="1927870"/>
            <a:ext cx="1055861" cy="1447800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6155542" y="2305694"/>
            <a:ext cx="1055861" cy="1069975"/>
          </a:xfrm>
          <a:custGeom>
            <a:avLst/>
            <a:gdLst>
              <a:gd name="T0" fmla="*/ 0 w 803"/>
              <a:gd name="T1" fmla="*/ 892 h 892"/>
              <a:gd name="T2" fmla="*/ 803 w 803"/>
              <a:gd name="T3" fmla="*/ 888 h 892"/>
              <a:gd name="T4" fmla="*/ 397 w 803"/>
              <a:gd name="T5" fmla="*/ 0 h 892"/>
              <a:gd name="T6" fmla="*/ 0 w 803"/>
              <a:gd name="T7" fmla="*/ 892 h 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3" h="892">
                <a:moveTo>
                  <a:pt x="0" y="892"/>
                </a:moveTo>
                <a:cubicBezTo>
                  <a:pt x="803" y="888"/>
                  <a:pt x="803" y="888"/>
                  <a:pt x="803" y="888"/>
                </a:cubicBezTo>
                <a:cubicBezTo>
                  <a:pt x="616" y="756"/>
                  <a:pt x="631" y="17"/>
                  <a:pt x="397" y="0"/>
                </a:cubicBezTo>
                <a:cubicBezTo>
                  <a:pt x="140" y="28"/>
                  <a:pt x="202" y="734"/>
                  <a:pt x="0" y="892"/>
                </a:cubicBezTo>
                <a:close/>
              </a:path>
            </a:pathLst>
          </a:custGeom>
          <a:solidFill>
            <a:srgbClr val="E72D4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264123" y="2862294"/>
            <a:ext cx="4914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85%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334025" y="2862294"/>
            <a:ext cx="47545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70%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5389886" y="2862294"/>
            <a:ext cx="47545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78%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438533" y="2862294"/>
            <a:ext cx="489879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60%</a:t>
            </a: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2185593" y="2862294"/>
            <a:ext cx="4914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5720" tIns="22860" rIns="45720" bIns="22860">
            <a:spAutoFit/>
          </a:bodyPr>
          <a:lstStyle/>
          <a:p>
            <a:pPr algn="ctr" defTabSz="1088232"/>
            <a:r>
              <a:rPr lang="en-CA" sz="2800" dirty="0" smtClean="0">
                <a:solidFill>
                  <a:schemeClr val="bg1"/>
                </a:solidFill>
                <a:latin typeface="Steelfish" pitchFamily="2" charset="0"/>
                <a:ea typeface="Open Sans Light" pitchFamily="34" charset="0"/>
                <a:cs typeface="Open Sans Light" pitchFamily="34" charset="0"/>
              </a:rPr>
              <a:t>45%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806379" y="3915802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4910835" y="3915802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空心弧 5"/>
          <p:cNvSpPr>
            <a:spLocks noChangeAspect="1"/>
          </p:cNvSpPr>
          <p:nvPr/>
        </p:nvSpPr>
        <p:spPr>
          <a:xfrm rot="2134792">
            <a:off x="2012069" y="2102077"/>
            <a:ext cx="1289539" cy="1289539"/>
          </a:xfrm>
          <a:prstGeom prst="blockArc">
            <a:avLst>
              <a:gd name="adj1" fmla="val 14033861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空心弧 8"/>
          <p:cNvSpPr>
            <a:spLocks noChangeAspect="1"/>
          </p:cNvSpPr>
          <p:nvPr/>
        </p:nvSpPr>
        <p:spPr>
          <a:xfrm rot="14609616">
            <a:off x="1979712" y="2025704"/>
            <a:ext cx="1442286" cy="1442286"/>
          </a:xfrm>
          <a:prstGeom prst="blockArc">
            <a:avLst>
              <a:gd name="adj1" fmla="val 10669547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TextBox 52"/>
          <p:cNvSpPr txBox="1"/>
          <p:nvPr/>
        </p:nvSpPr>
        <p:spPr>
          <a:xfrm>
            <a:off x="2406695" y="2438797"/>
            <a:ext cx="588316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61%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1" name="空心弧 10"/>
          <p:cNvSpPr>
            <a:spLocks noChangeAspect="1"/>
          </p:cNvSpPr>
          <p:nvPr/>
        </p:nvSpPr>
        <p:spPr>
          <a:xfrm rot="9198756">
            <a:off x="3897613" y="2102077"/>
            <a:ext cx="1289539" cy="1289539"/>
          </a:xfrm>
          <a:prstGeom prst="blockArc">
            <a:avLst>
              <a:gd name="adj1" fmla="val 6741740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空心弧 11"/>
          <p:cNvSpPr>
            <a:spLocks noChangeAspect="1"/>
          </p:cNvSpPr>
          <p:nvPr/>
        </p:nvSpPr>
        <p:spPr>
          <a:xfrm rot="14609616">
            <a:off x="3812280" y="2025704"/>
            <a:ext cx="1442286" cy="1442286"/>
          </a:xfrm>
          <a:prstGeom prst="blockArc">
            <a:avLst>
              <a:gd name="adj1" fmla="val 17674159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TextBox 240"/>
          <p:cNvSpPr txBox="1"/>
          <p:nvPr/>
        </p:nvSpPr>
        <p:spPr>
          <a:xfrm>
            <a:off x="4208006" y="2438797"/>
            <a:ext cx="650832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28%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4" name="空心弧 13"/>
          <p:cNvSpPr>
            <a:spLocks noChangeAspect="1"/>
          </p:cNvSpPr>
          <p:nvPr/>
        </p:nvSpPr>
        <p:spPr>
          <a:xfrm rot="9198756">
            <a:off x="5735328" y="2107165"/>
            <a:ext cx="1289539" cy="1289539"/>
          </a:xfrm>
          <a:prstGeom prst="blockArc">
            <a:avLst>
              <a:gd name="adj1" fmla="val 6741740"/>
              <a:gd name="adj2" fmla="val 1597257"/>
              <a:gd name="adj3" fmla="val 5428"/>
            </a:avLst>
          </a:prstGeom>
          <a:solidFill>
            <a:srgbClr val="D72727"/>
          </a:solidFill>
          <a:ln>
            <a:noFill/>
          </a:ln>
          <a:extLst/>
        </p:spPr>
        <p:txBody>
          <a:bodyPr vert="horz" wrap="square" lIns="43343" tIns="21772" rIns="43343" bIns="21772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5" name="空心弧 14"/>
          <p:cNvSpPr>
            <a:spLocks noChangeAspect="1"/>
          </p:cNvSpPr>
          <p:nvPr/>
        </p:nvSpPr>
        <p:spPr>
          <a:xfrm rot="14609616">
            <a:off x="5649994" y="2030791"/>
            <a:ext cx="1442286" cy="1442286"/>
          </a:xfrm>
          <a:prstGeom prst="blockArc">
            <a:avLst>
              <a:gd name="adj1" fmla="val 6812137"/>
              <a:gd name="adj2" fmla="val 1623635"/>
              <a:gd name="adj3" fmla="val 14268"/>
            </a:avLst>
          </a:prstGeom>
          <a:solidFill>
            <a:srgbClr val="E72D48"/>
          </a:solidFill>
          <a:ln>
            <a:noFill/>
          </a:ln>
          <a:extLst/>
        </p:spPr>
        <p:txBody>
          <a:bodyPr vert="horz" wrap="square" lIns="68269" tIns="34284" rIns="68269" bIns="34284" numCol="1" anchor="t" anchorCtr="0" compatLnSpc="1">
            <a:prstTxWarp prst="textNoShape">
              <a:avLst/>
            </a:prstTxWarp>
          </a:bodyPr>
          <a:lstStyle/>
          <a:p>
            <a:pPr defTabSz="682383" fontAlgn="base">
              <a:spcBef>
                <a:spcPct val="0"/>
              </a:spcBef>
              <a:spcAft>
                <a:spcPct val="0"/>
              </a:spcAft>
            </a:pPr>
            <a:endParaRPr lang="zh-CN" altLang="en-US" sz="1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6" name="TextBox 240"/>
          <p:cNvSpPr txBox="1"/>
          <p:nvPr/>
        </p:nvSpPr>
        <p:spPr>
          <a:xfrm>
            <a:off x="6064957" y="2443905"/>
            <a:ext cx="612361" cy="623235"/>
          </a:xfrm>
          <a:prstGeom prst="rect">
            <a:avLst/>
          </a:prstGeom>
          <a:noFill/>
        </p:spPr>
        <p:txBody>
          <a:bodyPr wrap="none" lIns="68269" tIns="34284" rIns="68269" bIns="34284" rtlCol="0">
            <a:spAutoFit/>
          </a:bodyPr>
          <a:lstStyle/>
          <a:p>
            <a:pPr algn="ctr" defTabSz="6823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0" dirty="0" smtClean="0">
                <a:solidFill>
                  <a:srgbClr val="D72727"/>
                </a:solidFill>
                <a:latin typeface="Steelfish" pitchFamily="2" charset="0"/>
                <a:cs typeface="+mn-ea"/>
                <a:sym typeface="+mn-lt"/>
              </a:rPr>
              <a:t>77%</a:t>
            </a:r>
            <a:endParaRPr lang="zh-CN" altLang="en-US" sz="3600" kern="0" dirty="0">
              <a:solidFill>
                <a:srgbClr val="D72727"/>
              </a:solidFill>
              <a:latin typeface="Steelfish" pitchFamily="2" charset="0"/>
              <a:cs typeface="+mn-ea"/>
              <a:sym typeface="+mn-lt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806379" y="386789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4910835" y="3867894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81" y="0"/>
            <a:ext cx="9144000" cy="5143500"/>
          </a:xfrm>
          <a:prstGeom prst="rect">
            <a:avLst/>
          </a:prstGeom>
        </p:spPr>
      </p:pic>
      <p:sp>
        <p:nvSpPr>
          <p:cNvPr id="8" name="MH_Others_2"/>
          <p:cNvSpPr txBox="1"/>
          <p:nvPr>
            <p:custDataLst>
              <p:tags r:id="rId1"/>
            </p:custDataLst>
          </p:nvPr>
        </p:nvSpPr>
        <p:spPr>
          <a:xfrm>
            <a:off x="3635896" y="1827984"/>
            <a:ext cx="1292442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0" dirty="0" smtClean="0">
                <a:solidFill>
                  <a:schemeClr val="bg1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PART 04</a:t>
            </a:r>
            <a:endParaRPr lang="zh-CN" altLang="en-US" sz="4400" b="0" dirty="0">
              <a:solidFill>
                <a:schemeClr val="bg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层"/>
          <p:cNvSpPr txBox="1"/>
          <p:nvPr/>
        </p:nvSpPr>
        <p:spPr bwMode="auto">
          <a:xfrm>
            <a:off x="4871150" y="1966069"/>
            <a:ext cx="2653178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季度工作</a:t>
            </a:r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11" name="标题层"/>
          <p:cNvSpPr txBox="1"/>
          <p:nvPr/>
        </p:nvSpPr>
        <p:spPr bwMode="auto">
          <a:xfrm>
            <a:off x="3635896" y="2951294"/>
            <a:ext cx="3384376" cy="70057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单击此处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此处添加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b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25"/>
                            </p:stCondLst>
                            <p:childTnLst>
                              <p:par>
                                <p:cTn id="24" presetID="2" presetClass="entr" presetSubtype="2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233"/>
          <p:cNvSpPr>
            <a:spLocks/>
          </p:cNvSpPr>
          <p:nvPr/>
        </p:nvSpPr>
        <p:spPr bwMode="auto">
          <a:xfrm>
            <a:off x="2886425" y="1982732"/>
            <a:ext cx="1123860" cy="1116542"/>
          </a:xfrm>
          <a:custGeom>
            <a:avLst/>
            <a:gdLst>
              <a:gd name="T0" fmla="*/ 21 w 129"/>
              <a:gd name="T1" fmla="*/ 128 h 128"/>
              <a:gd name="T2" fmla="*/ 117 w 129"/>
              <a:gd name="T3" fmla="*/ 128 h 128"/>
              <a:gd name="T4" fmla="*/ 125 w 129"/>
              <a:gd name="T5" fmla="*/ 115 h 128"/>
              <a:gd name="T6" fmla="*/ 62 w 129"/>
              <a:gd name="T7" fmla="*/ 7 h 128"/>
              <a:gd name="T8" fmla="*/ 47 w 129"/>
              <a:gd name="T9" fmla="*/ 7 h 128"/>
              <a:gd name="T10" fmla="*/ 0 w 129"/>
              <a:gd name="T11" fmla="*/ 90 h 128"/>
              <a:gd name="T12" fmla="*/ 21 w 129"/>
              <a:gd name="T13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21" y="128"/>
                </a:moveTo>
                <a:cubicBezTo>
                  <a:pt x="117" y="128"/>
                  <a:pt x="117" y="128"/>
                  <a:pt x="117" y="128"/>
                </a:cubicBezTo>
                <a:cubicBezTo>
                  <a:pt x="126" y="128"/>
                  <a:pt x="129" y="123"/>
                  <a:pt x="125" y="115"/>
                </a:cubicBezTo>
                <a:cubicBezTo>
                  <a:pt x="62" y="7"/>
                  <a:pt x="62" y="7"/>
                  <a:pt x="62" y="7"/>
                </a:cubicBezTo>
                <a:cubicBezTo>
                  <a:pt x="58" y="0"/>
                  <a:pt x="51" y="0"/>
                  <a:pt x="47" y="7"/>
                </a:cubicBezTo>
                <a:cubicBezTo>
                  <a:pt x="0" y="90"/>
                  <a:pt x="0" y="90"/>
                  <a:pt x="0" y="90"/>
                </a:cubicBezTo>
                <a:cubicBezTo>
                  <a:pt x="11" y="99"/>
                  <a:pt x="19" y="113"/>
                  <a:pt x="21" y="128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4"/>
          <p:cNvSpPr>
            <a:spLocks/>
          </p:cNvSpPr>
          <p:nvPr/>
        </p:nvSpPr>
        <p:spPr bwMode="auto">
          <a:xfrm>
            <a:off x="2886425" y="3177341"/>
            <a:ext cx="1123860" cy="1116542"/>
          </a:xfrm>
          <a:custGeom>
            <a:avLst/>
            <a:gdLst>
              <a:gd name="T0" fmla="*/ 117 w 129"/>
              <a:gd name="T1" fmla="*/ 0 h 128"/>
              <a:gd name="T2" fmla="*/ 21 w 129"/>
              <a:gd name="T3" fmla="*/ 0 h 128"/>
              <a:gd name="T4" fmla="*/ 0 w 129"/>
              <a:gd name="T5" fmla="*/ 38 h 128"/>
              <a:gd name="T6" fmla="*/ 47 w 129"/>
              <a:gd name="T7" fmla="*/ 121 h 128"/>
              <a:gd name="T8" fmla="*/ 62 w 129"/>
              <a:gd name="T9" fmla="*/ 121 h 128"/>
              <a:gd name="T10" fmla="*/ 125 w 129"/>
              <a:gd name="T11" fmla="*/ 12 h 128"/>
              <a:gd name="T12" fmla="*/ 117 w 129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117" y="0"/>
                </a:moveTo>
                <a:cubicBezTo>
                  <a:pt x="21" y="0"/>
                  <a:pt x="21" y="0"/>
                  <a:pt x="21" y="0"/>
                </a:cubicBezTo>
                <a:cubicBezTo>
                  <a:pt x="19" y="15"/>
                  <a:pt x="11" y="29"/>
                  <a:pt x="0" y="38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51" y="128"/>
                  <a:pt x="58" y="128"/>
                  <a:pt x="62" y="121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9" y="5"/>
                  <a:pt x="126" y="0"/>
                  <a:pt x="117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35"/>
          <p:cNvSpPr>
            <a:spLocks/>
          </p:cNvSpPr>
          <p:nvPr/>
        </p:nvSpPr>
        <p:spPr bwMode="auto">
          <a:xfrm>
            <a:off x="1187624" y="1982732"/>
            <a:ext cx="1132806" cy="1116542"/>
          </a:xfrm>
          <a:custGeom>
            <a:avLst/>
            <a:gdLst>
              <a:gd name="T0" fmla="*/ 130 w 130"/>
              <a:gd name="T1" fmla="*/ 90 h 128"/>
              <a:gd name="T2" fmla="*/ 82 w 130"/>
              <a:gd name="T3" fmla="*/ 7 h 128"/>
              <a:gd name="T4" fmla="*/ 67 w 130"/>
              <a:gd name="T5" fmla="*/ 7 h 128"/>
              <a:gd name="T6" fmla="*/ 4 w 130"/>
              <a:gd name="T7" fmla="*/ 115 h 128"/>
              <a:gd name="T8" fmla="*/ 12 w 130"/>
              <a:gd name="T9" fmla="*/ 128 h 128"/>
              <a:gd name="T10" fmla="*/ 109 w 130"/>
              <a:gd name="T11" fmla="*/ 128 h 128"/>
              <a:gd name="T12" fmla="*/ 130 w 130"/>
              <a:gd name="T13" fmla="*/ 9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30" y="90"/>
                </a:moveTo>
                <a:cubicBezTo>
                  <a:pt x="82" y="7"/>
                  <a:pt x="82" y="7"/>
                  <a:pt x="82" y="7"/>
                </a:cubicBezTo>
                <a:cubicBezTo>
                  <a:pt x="78" y="0"/>
                  <a:pt x="71" y="0"/>
                  <a:pt x="67" y="7"/>
                </a:cubicBezTo>
                <a:cubicBezTo>
                  <a:pt x="4" y="115"/>
                  <a:pt x="4" y="115"/>
                  <a:pt x="4" y="115"/>
                </a:cubicBezTo>
                <a:cubicBezTo>
                  <a:pt x="0" y="123"/>
                  <a:pt x="4" y="128"/>
                  <a:pt x="12" y="128"/>
                </a:cubicBezTo>
                <a:cubicBezTo>
                  <a:pt x="109" y="128"/>
                  <a:pt x="109" y="128"/>
                  <a:pt x="109" y="128"/>
                </a:cubicBezTo>
                <a:cubicBezTo>
                  <a:pt x="110" y="113"/>
                  <a:pt x="118" y="99"/>
                  <a:pt x="130" y="9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36"/>
          <p:cNvSpPr>
            <a:spLocks/>
          </p:cNvSpPr>
          <p:nvPr/>
        </p:nvSpPr>
        <p:spPr bwMode="auto">
          <a:xfrm>
            <a:off x="1187624" y="3177341"/>
            <a:ext cx="1132806" cy="1116542"/>
          </a:xfrm>
          <a:custGeom>
            <a:avLst/>
            <a:gdLst>
              <a:gd name="T0" fmla="*/ 109 w 130"/>
              <a:gd name="T1" fmla="*/ 0 h 128"/>
              <a:gd name="T2" fmla="*/ 12 w 130"/>
              <a:gd name="T3" fmla="*/ 0 h 128"/>
              <a:gd name="T4" fmla="*/ 4 w 130"/>
              <a:gd name="T5" fmla="*/ 12 h 128"/>
              <a:gd name="T6" fmla="*/ 67 w 130"/>
              <a:gd name="T7" fmla="*/ 121 h 128"/>
              <a:gd name="T8" fmla="*/ 82 w 130"/>
              <a:gd name="T9" fmla="*/ 121 h 128"/>
              <a:gd name="T10" fmla="*/ 130 w 130"/>
              <a:gd name="T11" fmla="*/ 38 h 128"/>
              <a:gd name="T12" fmla="*/ 109 w 130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09" y="0"/>
                </a:move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0" y="5"/>
                  <a:pt x="4" y="12"/>
                </a:cubicBezTo>
                <a:cubicBezTo>
                  <a:pt x="67" y="121"/>
                  <a:pt x="67" y="121"/>
                  <a:pt x="67" y="121"/>
                </a:cubicBezTo>
                <a:cubicBezTo>
                  <a:pt x="71" y="128"/>
                  <a:pt x="78" y="128"/>
                  <a:pt x="82" y="121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18" y="29"/>
                  <a:pt x="110" y="15"/>
                  <a:pt x="109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7"/>
          <p:cNvSpPr>
            <a:spLocks/>
          </p:cNvSpPr>
          <p:nvPr/>
        </p:nvSpPr>
        <p:spPr bwMode="auto">
          <a:xfrm>
            <a:off x="1945538" y="1904663"/>
            <a:ext cx="1288943" cy="819718"/>
          </a:xfrm>
          <a:custGeom>
            <a:avLst/>
            <a:gdLst>
              <a:gd name="T0" fmla="*/ 98 w 148"/>
              <a:gd name="T1" fmla="*/ 93 h 94"/>
              <a:gd name="T2" fmla="*/ 144 w 148"/>
              <a:gd name="T3" fmla="*/ 13 h 94"/>
              <a:gd name="T4" fmla="*/ 136 w 148"/>
              <a:gd name="T5" fmla="*/ 0 h 94"/>
              <a:gd name="T6" fmla="*/ 11 w 148"/>
              <a:gd name="T7" fmla="*/ 0 h 94"/>
              <a:gd name="T8" fmla="*/ 4 w 148"/>
              <a:gd name="T9" fmla="*/ 13 h 94"/>
              <a:gd name="T10" fmla="*/ 50 w 148"/>
              <a:gd name="T11" fmla="*/ 94 h 94"/>
              <a:gd name="T12" fmla="*/ 75 w 148"/>
              <a:gd name="T13" fmla="*/ 88 h 94"/>
              <a:gd name="T14" fmla="*/ 98 w 148"/>
              <a:gd name="T15" fmla="*/ 9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98" y="93"/>
                </a:moveTo>
                <a:cubicBezTo>
                  <a:pt x="144" y="13"/>
                  <a:pt x="144" y="13"/>
                  <a:pt x="144" y="13"/>
                </a:cubicBezTo>
                <a:cubicBezTo>
                  <a:pt x="148" y="6"/>
                  <a:pt x="145" y="0"/>
                  <a:pt x="13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3" y="0"/>
                  <a:pt x="0" y="6"/>
                  <a:pt x="4" y="13"/>
                </a:cubicBezTo>
                <a:cubicBezTo>
                  <a:pt x="50" y="94"/>
                  <a:pt x="50" y="94"/>
                  <a:pt x="50" y="94"/>
                </a:cubicBezTo>
                <a:cubicBezTo>
                  <a:pt x="58" y="90"/>
                  <a:pt x="66" y="88"/>
                  <a:pt x="75" y="88"/>
                </a:cubicBezTo>
                <a:cubicBezTo>
                  <a:pt x="83" y="88"/>
                  <a:pt x="91" y="90"/>
                  <a:pt x="98" y="93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38"/>
          <p:cNvSpPr>
            <a:spLocks/>
          </p:cNvSpPr>
          <p:nvPr/>
        </p:nvSpPr>
        <p:spPr bwMode="auto">
          <a:xfrm>
            <a:off x="1945538" y="3552232"/>
            <a:ext cx="1288943" cy="819718"/>
          </a:xfrm>
          <a:custGeom>
            <a:avLst/>
            <a:gdLst>
              <a:gd name="T0" fmla="*/ 50 w 148"/>
              <a:gd name="T1" fmla="*/ 0 h 94"/>
              <a:gd name="T2" fmla="*/ 4 w 148"/>
              <a:gd name="T3" fmla="*/ 81 h 94"/>
              <a:gd name="T4" fmla="*/ 11 w 148"/>
              <a:gd name="T5" fmla="*/ 94 h 94"/>
              <a:gd name="T6" fmla="*/ 136 w 148"/>
              <a:gd name="T7" fmla="*/ 94 h 94"/>
              <a:gd name="T8" fmla="*/ 144 w 148"/>
              <a:gd name="T9" fmla="*/ 81 h 94"/>
              <a:gd name="T10" fmla="*/ 98 w 148"/>
              <a:gd name="T11" fmla="*/ 1 h 94"/>
              <a:gd name="T12" fmla="*/ 75 w 148"/>
              <a:gd name="T13" fmla="*/ 6 h 94"/>
              <a:gd name="T14" fmla="*/ 50 w 148"/>
              <a:gd name="T15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50" y="0"/>
                </a:moveTo>
                <a:cubicBezTo>
                  <a:pt x="4" y="81"/>
                  <a:pt x="4" y="81"/>
                  <a:pt x="4" y="81"/>
                </a:cubicBezTo>
                <a:cubicBezTo>
                  <a:pt x="0" y="88"/>
                  <a:pt x="3" y="94"/>
                  <a:pt x="11" y="94"/>
                </a:cubicBezTo>
                <a:cubicBezTo>
                  <a:pt x="136" y="94"/>
                  <a:pt x="136" y="94"/>
                  <a:pt x="136" y="94"/>
                </a:cubicBezTo>
                <a:cubicBezTo>
                  <a:pt x="145" y="94"/>
                  <a:pt x="148" y="88"/>
                  <a:pt x="144" y="81"/>
                </a:cubicBezTo>
                <a:cubicBezTo>
                  <a:pt x="98" y="1"/>
                  <a:pt x="98" y="1"/>
                  <a:pt x="98" y="1"/>
                </a:cubicBezTo>
                <a:cubicBezTo>
                  <a:pt x="91" y="4"/>
                  <a:pt x="83" y="6"/>
                  <a:pt x="75" y="6"/>
                </a:cubicBezTo>
                <a:cubicBezTo>
                  <a:pt x="66" y="6"/>
                  <a:pt x="58" y="4"/>
                  <a:pt x="50" y="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1717" y="2791468"/>
            <a:ext cx="721731" cy="721731"/>
          </a:xfrm>
          <a:prstGeom prst="rect">
            <a:avLst/>
          </a:prstGeom>
          <a:effectLst>
            <a:outerShdw blurRad="254000" dir="2700000" sx="102000" sy="102000" algn="tl" rotWithShape="0">
              <a:prstClr val="black">
                <a:alpha val="28000"/>
              </a:prstClr>
            </a:outerShdw>
          </a:effectLst>
        </p:spPr>
      </p:pic>
      <p:sp>
        <p:nvSpPr>
          <p:cNvPr id="15" name="文本框 322"/>
          <p:cNvSpPr txBox="1"/>
          <p:nvPr/>
        </p:nvSpPr>
        <p:spPr>
          <a:xfrm>
            <a:off x="2411760" y="1995686"/>
            <a:ext cx="295959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01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6" name="Freeform 307"/>
          <p:cNvSpPr>
            <a:spLocks noChangeAspect="1" noEditPoints="1"/>
          </p:cNvSpPr>
          <p:nvPr/>
        </p:nvSpPr>
        <p:spPr bwMode="auto">
          <a:xfrm>
            <a:off x="2492542" y="2989315"/>
            <a:ext cx="223278" cy="326186"/>
          </a:xfrm>
          <a:custGeom>
            <a:avLst/>
            <a:gdLst>
              <a:gd name="T0" fmla="*/ 151 w 243"/>
              <a:gd name="T1" fmla="*/ 4 h 354"/>
              <a:gd name="T2" fmla="*/ 236 w 243"/>
              <a:gd name="T3" fmla="*/ 91 h 354"/>
              <a:gd name="T4" fmla="*/ 212 w 243"/>
              <a:gd name="T5" fmla="*/ 202 h 354"/>
              <a:gd name="T6" fmla="*/ 201 w 243"/>
              <a:gd name="T7" fmla="*/ 243 h 354"/>
              <a:gd name="T8" fmla="*/ 199 w 243"/>
              <a:gd name="T9" fmla="*/ 276 h 354"/>
              <a:gd name="T10" fmla="*/ 183 w 243"/>
              <a:gd name="T11" fmla="*/ 322 h 354"/>
              <a:gd name="T12" fmla="*/ 143 w 243"/>
              <a:gd name="T13" fmla="*/ 354 h 354"/>
              <a:gd name="T14" fmla="*/ 63 w 243"/>
              <a:gd name="T15" fmla="*/ 328 h 354"/>
              <a:gd name="T16" fmla="*/ 43 w 243"/>
              <a:gd name="T17" fmla="*/ 281 h 354"/>
              <a:gd name="T18" fmla="*/ 43 w 243"/>
              <a:gd name="T19" fmla="*/ 253 h 354"/>
              <a:gd name="T20" fmla="*/ 39 w 243"/>
              <a:gd name="T21" fmla="*/ 231 h 354"/>
              <a:gd name="T22" fmla="*/ 10 w 243"/>
              <a:gd name="T23" fmla="*/ 163 h 354"/>
              <a:gd name="T24" fmla="*/ 74 w 243"/>
              <a:gd name="T25" fmla="*/ 10 h 354"/>
              <a:gd name="T26" fmla="*/ 114 w 243"/>
              <a:gd name="T27" fmla="*/ 0 h 354"/>
              <a:gd name="T28" fmla="*/ 121 w 243"/>
              <a:gd name="T29" fmla="*/ 245 h 354"/>
              <a:gd name="T30" fmla="*/ 180 w 243"/>
              <a:gd name="T31" fmla="*/ 233 h 354"/>
              <a:gd name="T32" fmla="*/ 205 w 243"/>
              <a:gd name="T33" fmla="*/ 168 h 354"/>
              <a:gd name="T34" fmla="*/ 182 w 243"/>
              <a:gd name="T35" fmla="*/ 44 h 354"/>
              <a:gd name="T36" fmla="*/ 26 w 243"/>
              <a:gd name="T37" fmla="*/ 138 h 354"/>
              <a:gd name="T38" fmla="*/ 62 w 243"/>
              <a:gd name="T39" fmla="*/ 235 h 354"/>
              <a:gd name="T40" fmla="*/ 121 w 243"/>
              <a:gd name="T41" fmla="*/ 245 h 354"/>
              <a:gd name="T42" fmla="*/ 74 w 243"/>
              <a:gd name="T43" fmla="*/ 254 h 354"/>
              <a:gd name="T44" fmla="*/ 74 w 243"/>
              <a:gd name="T45" fmla="*/ 274 h 354"/>
              <a:gd name="T46" fmla="*/ 169 w 243"/>
              <a:gd name="T47" fmla="*/ 274 h 354"/>
              <a:gd name="T48" fmla="*/ 169 w 243"/>
              <a:gd name="T49" fmla="*/ 254 h 354"/>
              <a:gd name="T50" fmla="*/ 121 w 243"/>
              <a:gd name="T51" fmla="*/ 283 h 354"/>
              <a:gd name="T52" fmla="*/ 64 w 243"/>
              <a:gd name="T53" fmla="*/ 289 h 354"/>
              <a:gd name="T54" fmla="*/ 140 w 243"/>
              <a:gd name="T55" fmla="*/ 303 h 354"/>
              <a:gd name="T56" fmla="*/ 178 w 243"/>
              <a:gd name="T57" fmla="*/ 297 h 354"/>
              <a:gd name="T58" fmla="*/ 121 w 243"/>
              <a:gd name="T59" fmla="*/ 283 h 354"/>
              <a:gd name="T60" fmla="*/ 100 w 243"/>
              <a:gd name="T61" fmla="*/ 332 h 354"/>
              <a:gd name="T62" fmla="*/ 159 w 243"/>
              <a:gd name="T63" fmla="*/ 313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3" h="354">
                <a:moveTo>
                  <a:pt x="128" y="0"/>
                </a:moveTo>
                <a:cubicBezTo>
                  <a:pt x="136" y="1"/>
                  <a:pt x="144" y="2"/>
                  <a:pt x="151" y="4"/>
                </a:cubicBezTo>
                <a:cubicBezTo>
                  <a:pt x="172" y="9"/>
                  <a:pt x="190" y="20"/>
                  <a:pt x="205" y="35"/>
                </a:cubicBezTo>
                <a:cubicBezTo>
                  <a:pt x="221" y="51"/>
                  <a:pt x="231" y="69"/>
                  <a:pt x="236" y="91"/>
                </a:cubicBezTo>
                <a:cubicBezTo>
                  <a:pt x="243" y="121"/>
                  <a:pt x="240" y="149"/>
                  <a:pt x="225" y="177"/>
                </a:cubicBezTo>
                <a:cubicBezTo>
                  <a:pt x="221" y="185"/>
                  <a:pt x="216" y="194"/>
                  <a:pt x="212" y="202"/>
                </a:cubicBezTo>
                <a:cubicBezTo>
                  <a:pt x="206" y="214"/>
                  <a:pt x="203" y="226"/>
                  <a:pt x="202" y="238"/>
                </a:cubicBezTo>
                <a:cubicBezTo>
                  <a:pt x="202" y="240"/>
                  <a:pt x="201" y="241"/>
                  <a:pt x="201" y="243"/>
                </a:cubicBezTo>
                <a:cubicBezTo>
                  <a:pt x="200" y="246"/>
                  <a:pt x="200" y="255"/>
                  <a:pt x="200" y="258"/>
                </a:cubicBezTo>
                <a:cubicBezTo>
                  <a:pt x="202" y="264"/>
                  <a:pt x="201" y="270"/>
                  <a:pt x="199" y="276"/>
                </a:cubicBezTo>
                <a:cubicBezTo>
                  <a:pt x="198" y="278"/>
                  <a:pt x="198" y="279"/>
                  <a:pt x="199" y="281"/>
                </a:cubicBezTo>
                <a:cubicBezTo>
                  <a:pt x="205" y="297"/>
                  <a:pt x="198" y="314"/>
                  <a:pt x="183" y="322"/>
                </a:cubicBezTo>
                <a:cubicBezTo>
                  <a:pt x="181" y="322"/>
                  <a:pt x="180" y="324"/>
                  <a:pt x="180" y="325"/>
                </a:cubicBezTo>
                <a:cubicBezTo>
                  <a:pt x="173" y="342"/>
                  <a:pt x="161" y="353"/>
                  <a:pt x="143" y="354"/>
                </a:cubicBezTo>
                <a:cubicBezTo>
                  <a:pt x="127" y="354"/>
                  <a:pt x="111" y="354"/>
                  <a:pt x="96" y="353"/>
                </a:cubicBezTo>
                <a:cubicBezTo>
                  <a:pt x="80" y="352"/>
                  <a:pt x="69" y="342"/>
                  <a:pt x="63" y="328"/>
                </a:cubicBezTo>
                <a:cubicBezTo>
                  <a:pt x="62" y="324"/>
                  <a:pt x="60" y="322"/>
                  <a:pt x="57" y="321"/>
                </a:cubicBezTo>
                <a:cubicBezTo>
                  <a:pt x="43" y="313"/>
                  <a:pt x="37" y="296"/>
                  <a:pt x="43" y="281"/>
                </a:cubicBezTo>
                <a:cubicBezTo>
                  <a:pt x="44" y="279"/>
                  <a:pt x="44" y="278"/>
                  <a:pt x="43" y="276"/>
                </a:cubicBezTo>
                <a:cubicBezTo>
                  <a:pt x="40" y="268"/>
                  <a:pt x="40" y="261"/>
                  <a:pt x="43" y="253"/>
                </a:cubicBezTo>
                <a:cubicBezTo>
                  <a:pt x="43" y="252"/>
                  <a:pt x="43" y="250"/>
                  <a:pt x="43" y="248"/>
                </a:cubicBezTo>
                <a:cubicBezTo>
                  <a:pt x="41" y="242"/>
                  <a:pt x="40" y="237"/>
                  <a:pt x="39" y="231"/>
                </a:cubicBezTo>
                <a:cubicBezTo>
                  <a:pt x="37" y="218"/>
                  <a:pt x="32" y="206"/>
                  <a:pt x="26" y="195"/>
                </a:cubicBezTo>
                <a:cubicBezTo>
                  <a:pt x="21" y="184"/>
                  <a:pt x="15" y="174"/>
                  <a:pt x="10" y="163"/>
                </a:cubicBezTo>
                <a:cubicBezTo>
                  <a:pt x="2" y="143"/>
                  <a:pt x="0" y="121"/>
                  <a:pt x="4" y="100"/>
                </a:cubicBezTo>
                <a:cubicBezTo>
                  <a:pt x="11" y="57"/>
                  <a:pt x="35" y="27"/>
                  <a:pt x="74" y="10"/>
                </a:cubicBezTo>
                <a:cubicBezTo>
                  <a:pt x="86" y="4"/>
                  <a:pt x="98" y="1"/>
                  <a:pt x="111" y="1"/>
                </a:cubicBezTo>
                <a:cubicBezTo>
                  <a:pt x="112" y="0"/>
                  <a:pt x="113" y="0"/>
                  <a:pt x="114" y="0"/>
                </a:cubicBezTo>
                <a:lnTo>
                  <a:pt x="128" y="0"/>
                </a:lnTo>
                <a:close/>
                <a:moveTo>
                  <a:pt x="121" y="245"/>
                </a:moveTo>
                <a:cubicBezTo>
                  <a:pt x="136" y="245"/>
                  <a:pt x="151" y="245"/>
                  <a:pt x="167" y="245"/>
                </a:cubicBezTo>
                <a:cubicBezTo>
                  <a:pt x="176" y="245"/>
                  <a:pt x="179" y="242"/>
                  <a:pt x="180" y="233"/>
                </a:cubicBezTo>
                <a:cubicBezTo>
                  <a:pt x="182" y="223"/>
                  <a:pt x="184" y="213"/>
                  <a:pt x="187" y="203"/>
                </a:cubicBezTo>
                <a:cubicBezTo>
                  <a:pt x="192" y="191"/>
                  <a:pt x="199" y="180"/>
                  <a:pt x="205" y="168"/>
                </a:cubicBezTo>
                <a:cubicBezTo>
                  <a:pt x="212" y="156"/>
                  <a:pt x="216" y="143"/>
                  <a:pt x="217" y="128"/>
                </a:cubicBezTo>
                <a:cubicBezTo>
                  <a:pt x="220" y="94"/>
                  <a:pt x="208" y="66"/>
                  <a:pt x="182" y="44"/>
                </a:cubicBezTo>
                <a:cubicBezTo>
                  <a:pt x="149" y="17"/>
                  <a:pt x="106" y="15"/>
                  <a:pt x="70" y="37"/>
                </a:cubicBezTo>
                <a:cubicBezTo>
                  <a:pt x="35" y="58"/>
                  <a:pt x="19" y="98"/>
                  <a:pt x="26" y="138"/>
                </a:cubicBezTo>
                <a:cubicBezTo>
                  <a:pt x="28" y="152"/>
                  <a:pt x="35" y="165"/>
                  <a:pt x="42" y="177"/>
                </a:cubicBezTo>
                <a:cubicBezTo>
                  <a:pt x="52" y="195"/>
                  <a:pt x="60" y="214"/>
                  <a:pt x="62" y="235"/>
                </a:cubicBezTo>
                <a:cubicBezTo>
                  <a:pt x="62" y="242"/>
                  <a:pt x="66" y="245"/>
                  <a:pt x="73" y="245"/>
                </a:cubicBezTo>
                <a:cubicBezTo>
                  <a:pt x="89" y="245"/>
                  <a:pt x="105" y="245"/>
                  <a:pt x="121" y="245"/>
                </a:cubicBezTo>
                <a:moveTo>
                  <a:pt x="121" y="254"/>
                </a:moveTo>
                <a:cubicBezTo>
                  <a:pt x="105" y="254"/>
                  <a:pt x="89" y="254"/>
                  <a:pt x="74" y="254"/>
                </a:cubicBezTo>
                <a:cubicBezTo>
                  <a:pt x="69" y="254"/>
                  <a:pt x="65" y="256"/>
                  <a:pt x="64" y="260"/>
                </a:cubicBezTo>
                <a:cubicBezTo>
                  <a:pt x="61" y="267"/>
                  <a:pt x="66" y="274"/>
                  <a:pt x="74" y="274"/>
                </a:cubicBezTo>
                <a:cubicBezTo>
                  <a:pt x="96" y="274"/>
                  <a:pt x="118" y="274"/>
                  <a:pt x="140" y="274"/>
                </a:cubicBezTo>
                <a:cubicBezTo>
                  <a:pt x="149" y="274"/>
                  <a:pt x="159" y="274"/>
                  <a:pt x="169" y="274"/>
                </a:cubicBezTo>
                <a:cubicBezTo>
                  <a:pt x="173" y="274"/>
                  <a:pt x="176" y="272"/>
                  <a:pt x="178" y="268"/>
                </a:cubicBezTo>
                <a:cubicBezTo>
                  <a:pt x="181" y="261"/>
                  <a:pt x="176" y="254"/>
                  <a:pt x="169" y="254"/>
                </a:cubicBezTo>
                <a:cubicBezTo>
                  <a:pt x="153" y="254"/>
                  <a:pt x="137" y="254"/>
                  <a:pt x="121" y="254"/>
                </a:cubicBezTo>
                <a:moveTo>
                  <a:pt x="121" y="283"/>
                </a:moveTo>
                <a:cubicBezTo>
                  <a:pt x="105" y="283"/>
                  <a:pt x="89" y="283"/>
                  <a:pt x="74" y="283"/>
                </a:cubicBezTo>
                <a:cubicBezTo>
                  <a:pt x="69" y="283"/>
                  <a:pt x="65" y="285"/>
                  <a:pt x="64" y="289"/>
                </a:cubicBezTo>
                <a:cubicBezTo>
                  <a:pt x="61" y="296"/>
                  <a:pt x="66" y="303"/>
                  <a:pt x="74" y="303"/>
                </a:cubicBezTo>
                <a:cubicBezTo>
                  <a:pt x="96" y="303"/>
                  <a:pt x="118" y="303"/>
                  <a:pt x="140" y="303"/>
                </a:cubicBezTo>
                <a:cubicBezTo>
                  <a:pt x="149" y="303"/>
                  <a:pt x="159" y="303"/>
                  <a:pt x="169" y="303"/>
                </a:cubicBezTo>
                <a:cubicBezTo>
                  <a:pt x="173" y="303"/>
                  <a:pt x="176" y="301"/>
                  <a:pt x="178" y="297"/>
                </a:cubicBezTo>
                <a:cubicBezTo>
                  <a:pt x="181" y="290"/>
                  <a:pt x="176" y="283"/>
                  <a:pt x="169" y="283"/>
                </a:cubicBezTo>
                <a:cubicBezTo>
                  <a:pt x="153" y="283"/>
                  <a:pt x="137" y="283"/>
                  <a:pt x="121" y="283"/>
                </a:cubicBezTo>
                <a:moveTo>
                  <a:pt x="82" y="313"/>
                </a:moveTo>
                <a:cubicBezTo>
                  <a:pt x="82" y="323"/>
                  <a:pt x="90" y="331"/>
                  <a:pt x="100" y="332"/>
                </a:cubicBezTo>
                <a:cubicBezTo>
                  <a:pt x="114" y="332"/>
                  <a:pt x="128" y="332"/>
                  <a:pt x="142" y="332"/>
                </a:cubicBezTo>
                <a:cubicBezTo>
                  <a:pt x="152" y="331"/>
                  <a:pt x="159" y="323"/>
                  <a:pt x="159" y="313"/>
                </a:cubicBezTo>
                <a:lnTo>
                  <a:pt x="82" y="313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329"/>
          <p:cNvSpPr txBox="1"/>
          <p:nvPr/>
        </p:nvSpPr>
        <p:spPr>
          <a:xfrm>
            <a:off x="2339752" y="3691349"/>
            <a:ext cx="346302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04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8" name="文本框 331"/>
          <p:cNvSpPr txBox="1"/>
          <p:nvPr/>
        </p:nvSpPr>
        <p:spPr>
          <a:xfrm>
            <a:off x="1593274" y="2427734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06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19" name="文本框 333"/>
          <p:cNvSpPr txBox="1"/>
          <p:nvPr/>
        </p:nvSpPr>
        <p:spPr>
          <a:xfrm>
            <a:off x="3203848" y="2355726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02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0" name="文本框 335"/>
          <p:cNvSpPr txBox="1"/>
          <p:nvPr/>
        </p:nvSpPr>
        <p:spPr>
          <a:xfrm>
            <a:off x="1617043" y="3255623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05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1" name="文本框 337"/>
          <p:cNvSpPr txBox="1"/>
          <p:nvPr/>
        </p:nvSpPr>
        <p:spPr>
          <a:xfrm>
            <a:off x="3202542" y="3291830"/>
            <a:ext cx="347626" cy="46825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Steelfish" pitchFamily="2" charset="0"/>
                <a:cs typeface="Aharoni" panose="02010803020104030203" pitchFamily="2" charset="-79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Steelfish" pitchFamily="2" charset="0"/>
              <a:cs typeface="Aharoni" panose="02010803020104030203" pitchFamily="2" charset="-79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Freeform 6"/>
          <p:cNvSpPr>
            <a:spLocks/>
          </p:cNvSpPr>
          <p:nvPr/>
        </p:nvSpPr>
        <p:spPr bwMode="auto">
          <a:xfrm>
            <a:off x="2475494" y="1858680"/>
            <a:ext cx="1267873" cy="1267872"/>
          </a:xfrm>
          <a:custGeom>
            <a:avLst/>
            <a:gdLst>
              <a:gd name="T0" fmla="*/ 988 w 1715"/>
              <a:gd name="T1" fmla="*/ 1715 h 1715"/>
              <a:gd name="T2" fmla="*/ 0 w 1715"/>
              <a:gd name="T3" fmla="*/ 1715 h 1715"/>
              <a:gd name="T4" fmla="*/ 0 w 1715"/>
              <a:gd name="T5" fmla="*/ 727 h 1715"/>
              <a:gd name="T6" fmla="*/ 727 w 1715"/>
              <a:gd name="T7" fmla="*/ 0 h 1715"/>
              <a:gd name="T8" fmla="*/ 1715 w 1715"/>
              <a:gd name="T9" fmla="*/ 986 h 1715"/>
              <a:gd name="T10" fmla="*/ 988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988" y="1715"/>
                </a:moveTo>
                <a:lnTo>
                  <a:pt x="0" y="1715"/>
                </a:lnTo>
                <a:lnTo>
                  <a:pt x="0" y="727"/>
                </a:lnTo>
                <a:lnTo>
                  <a:pt x="727" y="0"/>
                </a:lnTo>
                <a:lnTo>
                  <a:pt x="1715" y="986"/>
                </a:lnTo>
                <a:lnTo>
                  <a:pt x="988" y="1715"/>
                </a:lnTo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160308" y="3180520"/>
            <a:ext cx="1264177" cy="1263438"/>
          </a:xfrm>
          <a:custGeom>
            <a:avLst/>
            <a:gdLst>
              <a:gd name="T0" fmla="*/ 1710 w 1710"/>
              <a:gd name="T1" fmla="*/ 986 h 1709"/>
              <a:gd name="T2" fmla="*/ 1710 w 1710"/>
              <a:gd name="T3" fmla="*/ 0 h 1709"/>
              <a:gd name="T4" fmla="*/ 722 w 1710"/>
              <a:gd name="T5" fmla="*/ 0 h 1709"/>
              <a:gd name="T6" fmla="*/ 0 w 1710"/>
              <a:gd name="T7" fmla="*/ 722 h 1709"/>
              <a:gd name="T8" fmla="*/ 988 w 1710"/>
              <a:gd name="T9" fmla="*/ 1709 h 1709"/>
              <a:gd name="T10" fmla="*/ 1710 w 1710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0" h="1709">
                <a:moveTo>
                  <a:pt x="1710" y="986"/>
                </a:moveTo>
                <a:lnTo>
                  <a:pt x="1710" y="0"/>
                </a:lnTo>
                <a:lnTo>
                  <a:pt x="722" y="0"/>
                </a:lnTo>
                <a:lnTo>
                  <a:pt x="0" y="722"/>
                </a:lnTo>
                <a:lnTo>
                  <a:pt x="988" y="1709"/>
                </a:lnTo>
                <a:lnTo>
                  <a:pt x="1710" y="98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160308" y="3180520"/>
            <a:ext cx="1264177" cy="1263438"/>
          </a:xfrm>
          <a:custGeom>
            <a:avLst/>
            <a:gdLst>
              <a:gd name="T0" fmla="*/ 1710 w 1710"/>
              <a:gd name="T1" fmla="*/ 986 h 1709"/>
              <a:gd name="T2" fmla="*/ 1710 w 1710"/>
              <a:gd name="T3" fmla="*/ 0 h 1709"/>
              <a:gd name="T4" fmla="*/ 722 w 1710"/>
              <a:gd name="T5" fmla="*/ 0 h 1709"/>
              <a:gd name="T6" fmla="*/ 0 w 1710"/>
              <a:gd name="T7" fmla="*/ 722 h 1709"/>
              <a:gd name="T8" fmla="*/ 988 w 1710"/>
              <a:gd name="T9" fmla="*/ 1709 h 1709"/>
              <a:gd name="T10" fmla="*/ 1710 w 1710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0" h="1709">
                <a:moveTo>
                  <a:pt x="1710" y="986"/>
                </a:moveTo>
                <a:lnTo>
                  <a:pt x="1710" y="0"/>
                </a:lnTo>
                <a:lnTo>
                  <a:pt x="722" y="0"/>
                </a:lnTo>
                <a:lnTo>
                  <a:pt x="0" y="722"/>
                </a:lnTo>
                <a:lnTo>
                  <a:pt x="988" y="1709"/>
                </a:lnTo>
                <a:lnTo>
                  <a:pt x="1710" y="9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474755" y="3180520"/>
            <a:ext cx="1263438" cy="1263438"/>
          </a:xfrm>
          <a:custGeom>
            <a:avLst/>
            <a:gdLst>
              <a:gd name="T0" fmla="*/ 0 w 1709"/>
              <a:gd name="T1" fmla="*/ 986 h 1709"/>
              <a:gd name="T2" fmla="*/ 0 w 1709"/>
              <a:gd name="T3" fmla="*/ 0 h 1709"/>
              <a:gd name="T4" fmla="*/ 987 w 1709"/>
              <a:gd name="T5" fmla="*/ 0 h 1709"/>
              <a:gd name="T6" fmla="*/ 1709 w 1709"/>
              <a:gd name="T7" fmla="*/ 722 h 1709"/>
              <a:gd name="T8" fmla="*/ 721 w 1709"/>
              <a:gd name="T9" fmla="*/ 1709 h 1709"/>
              <a:gd name="T10" fmla="*/ 0 w 1709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9" h="1709">
                <a:moveTo>
                  <a:pt x="0" y="986"/>
                </a:moveTo>
                <a:lnTo>
                  <a:pt x="0" y="0"/>
                </a:lnTo>
                <a:lnTo>
                  <a:pt x="987" y="0"/>
                </a:lnTo>
                <a:lnTo>
                  <a:pt x="1709" y="722"/>
                </a:lnTo>
                <a:lnTo>
                  <a:pt x="721" y="1709"/>
                </a:lnTo>
                <a:lnTo>
                  <a:pt x="0" y="986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2474755" y="3180520"/>
            <a:ext cx="1263438" cy="1263438"/>
          </a:xfrm>
          <a:custGeom>
            <a:avLst/>
            <a:gdLst>
              <a:gd name="T0" fmla="*/ 0 w 1709"/>
              <a:gd name="T1" fmla="*/ 986 h 1709"/>
              <a:gd name="T2" fmla="*/ 0 w 1709"/>
              <a:gd name="T3" fmla="*/ 0 h 1709"/>
              <a:gd name="T4" fmla="*/ 987 w 1709"/>
              <a:gd name="T5" fmla="*/ 0 h 1709"/>
              <a:gd name="T6" fmla="*/ 1709 w 1709"/>
              <a:gd name="T7" fmla="*/ 722 h 1709"/>
              <a:gd name="T8" fmla="*/ 721 w 1709"/>
              <a:gd name="T9" fmla="*/ 1709 h 1709"/>
              <a:gd name="T10" fmla="*/ 0 w 1709"/>
              <a:gd name="T11" fmla="*/ 986 h 1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9" h="1709">
                <a:moveTo>
                  <a:pt x="0" y="986"/>
                </a:moveTo>
                <a:lnTo>
                  <a:pt x="0" y="0"/>
                </a:lnTo>
                <a:lnTo>
                  <a:pt x="987" y="0"/>
                </a:lnTo>
                <a:lnTo>
                  <a:pt x="1709" y="722"/>
                </a:lnTo>
                <a:lnTo>
                  <a:pt x="721" y="1709"/>
                </a:lnTo>
                <a:lnTo>
                  <a:pt x="0" y="9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1156611" y="1858680"/>
            <a:ext cx="1267873" cy="1267872"/>
          </a:xfrm>
          <a:custGeom>
            <a:avLst/>
            <a:gdLst>
              <a:gd name="T0" fmla="*/ 727 w 1715"/>
              <a:gd name="T1" fmla="*/ 1715 h 1715"/>
              <a:gd name="T2" fmla="*/ 1715 w 1715"/>
              <a:gd name="T3" fmla="*/ 1715 h 1715"/>
              <a:gd name="T4" fmla="*/ 1715 w 1715"/>
              <a:gd name="T5" fmla="*/ 727 h 1715"/>
              <a:gd name="T6" fmla="*/ 988 w 1715"/>
              <a:gd name="T7" fmla="*/ 0 h 1715"/>
              <a:gd name="T8" fmla="*/ 0 w 1715"/>
              <a:gd name="T9" fmla="*/ 986 h 1715"/>
              <a:gd name="T10" fmla="*/ 727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727" y="1715"/>
                </a:moveTo>
                <a:lnTo>
                  <a:pt x="1715" y="1715"/>
                </a:lnTo>
                <a:lnTo>
                  <a:pt x="1715" y="727"/>
                </a:lnTo>
                <a:lnTo>
                  <a:pt x="988" y="0"/>
                </a:lnTo>
                <a:lnTo>
                  <a:pt x="0" y="986"/>
                </a:lnTo>
                <a:lnTo>
                  <a:pt x="727" y="1715"/>
                </a:lnTo>
                <a:close/>
              </a:path>
            </a:pathLst>
          </a:custGeom>
          <a:solidFill>
            <a:srgbClr val="DE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1156611" y="1858680"/>
            <a:ext cx="1267873" cy="1267872"/>
          </a:xfrm>
          <a:custGeom>
            <a:avLst/>
            <a:gdLst>
              <a:gd name="T0" fmla="*/ 727 w 1715"/>
              <a:gd name="T1" fmla="*/ 1715 h 1715"/>
              <a:gd name="T2" fmla="*/ 1715 w 1715"/>
              <a:gd name="T3" fmla="*/ 1715 h 1715"/>
              <a:gd name="T4" fmla="*/ 1715 w 1715"/>
              <a:gd name="T5" fmla="*/ 727 h 1715"/>
              <a:gd name="T6" fmla="*/ 988 w 1715"/>
              <a:gd name="T7" fmla="*/ 0 h 1715"/>
              <a:gd name="T8" fmla="*/ 0 w 1715"/>
              <a:gd name="T9" fmla="*/ 986 h 1715"/>
              <a:gd name="T10" fmla="*/ 727 w 1715"/>
              <a:gd name="T11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15" h="1715">
                <a:moveTo>
                  <a:pt x="727" y="1715"/>
                </a:moveTo>
                <a:lnTo>
                  <a:pt x="1715" y="1715"/>
                </a:lnTo>
                <a:lnTo>
                  <a:pt x="1715" y="727"/>
                </a:lnTo>
                <a:lnTo>
                  <a:pt x="988" y="0"/>
                </a:lnTo>
                <a:lnTo>
                  <a:pt x="0" y="986"/>
                </a:lnTo>
                <a:lnTo>
                  <a:pt x="727" y="1715"/>
                </a:lnTo>
              </a:path>
            </a:pathLst>
          </a:custGeom>
          <a:solidFill>
            <a:srgbClr val="E8365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7"/>
          <p:cNvSpPr>
            <a:spLocks noChangeArrowheads="1"/>
          </p:cNvSpPr>
          <p:nvPr/>
        </p:nvSpPr>
        <p:spPr bwMode="auto">
          <a:xfrm>
            <a:off x="1907724" y="2609054"/>
            <a:ext cx="1084530" cy="1084530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2910159" y="2414272"/>
            <a:ext cx="252167" cy="210573"/>
            <a:chOff x="9478963" y="1489075"/>
            <a:chExt cx="307975" cy="257176"/>
          </a:xfrm>
        </p:grpSpPr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9478963" y="1706563"/>
              <a:ext cx="307975" cy="39688"/>
            </a:xfrm>
            <a:custGeom>
              <a:avLst/>
              <a:gdLst>
                <a:gd name="T0" fmla="*/ 118 w 118"/>
                <a:gd name="T1" fmla="*/ 7 h 15"/>
                <a:gd name="T2" fmla="*/ 110 w 118"/>
                <a:gd name="T3" fmla="*/ 15 h 15"/>
                <a:gd name="T4" fmla="*/ 7 w 118"/>
                <a:gd name="T5" fmla="*/ 15 h 15"/>
                <a:gd name="T6" fmla="*/ 0 w 118"/>
                <a:gd name="T7" fmla="*/ 7 h 15"/>
                <a:gd name="T8" fmla="*/ 7 w 118"/>
                <a:gd name="T9" fmla="*/ 0 h 15"/>
                <a:gd name="T10" fmla="*/ 110 w 118"/>
                <a:gd name="T11" fmla="*/ 0 h 15"/>
                <a:gd name="T12" fmla="*/ 118 w 118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5">
                  <a:moveTo>
                    <a:pt x="118" y="7"/>
                  </a:moveTo>
                  <a:cubicBezTo>
                    <a:pt x="118" y="12"/>
                    <a:pt x="115" y="15"/>
                    <a:pt x="110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5" y="0"/>
                    <a:pt x="118" y="3"/>
                    <a:pt x="11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9504363" y="1562100"/>
              <a:ext cx="41275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8"/>
            <p:cNvSpPr>
              <a:spLocks/>
            </p:cNvSpPr>
            <p:nvPr/>
          </p:nvSpPr>
          <p:spPr bwMode="auto">
            <a:xfrm>
              <a:off x="9577388" y="1525588"/>
              <a:ext cx="42863" cy="160338"/>
            </a:xfrm>
            <a:custGeom>
              <a:avLst/>
              <a:gdLst>
                <a:gd name="T0" fmla="*/ 8 w 16"/>
                <a:gd name="T1" fmla="*/ 61 h 61"/>
                <a:gd name="T2" fmla="*/ 0 w 16"/>
                <a:gd name="T3" fmla="*/ 53 h 61"/>
                <a:gd name="T4" fmla="*/ 0 w 16"/>
                <a:gd name="T5" fmla="*/ 8 h 61"/>
                <a:gd name="T6" fmla="*/ 8 w 16"/>
                <a:gd name="T7" fmla="*/ 0 h 61"/>
                <a:gd name="T8" fmla="*/ 16 w 16"/>
                <a:gd name="T9" fmla="*/ 8 h 61"/>
                <a:gd name="T10" fmla="*/ 16 w 16"/>
                <a:gd name="T11" fmla="*/ 53 h 61"/>
                <a:gd name="T12" fmla="*/ 8 w 16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1">
                  <a:moveTo>
                    <a:pt x="8" y="61"/>
                  </a:moveTo>
                  <a:cubicBezTo>
                    <a:pt x="3" y="61"/>
                    <a:pt x="0" y="58"/>
                    <a:pt x="0" y="5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8"/>
                    <a:pt x="12" y="61"/>
                    <a:pt x="8" y="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9652000" y="1489075"/>
              <a:ext cx="38100" cy="196850"/>
            </a:xfrm>
            <a:custGeom>
              <a:avLst/>
              <a:gdLst>
                <a:gd name="T0" fmla="*/ 8 w 15"/>
                <a:gd name="T1" fmla="*/ 75 h 75"/>
                <a:gd name="T2" fmla="*/ 0 w 15"/>
                <a:gd name="T3" fmla="*/ 67 h 75"/>
                <a:gd name="T4" fmla="*/ 0 w 15"/>
                <a:gd name="T5" fmla="*/ 8 h 75"/>
                <a:gd name="T6" fmla="*/ 8 w 15"/>
                <a:gd name="T7" fmla="*/ 0 h 75"/>
                <a:gd name="T8" fmla="*/ 15 w 15"/>
                <a:gd name="T9" fmla="*/ 8 h 75"/>
                <a:gd name="T10" fmla="*/ 15 w 15"/>
                <a:gd name="T11" fmla="*/ 67 h 75"/>
                <a:gd name="T12" fmla="*/ 8 w 15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5">
                  <a:moveTo>
                    <a:pt x="8" y="75"/>
                  </a:moveTo>
                  <a:cubicBezTo>
                    <a:pt x="3" y="75"/>
                    <a:pt x="0" y="72"/>
                    <a:pt x="0" y="6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5" y="72"/>
                    <a:pt x="12" y="75"/>
                    <a:pt x="8" y="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9725025" y="1498600"/>
              <a:ext cx="39688" cy="187325"/>
            </a:xfrm>
            <a:custGeom>
              <a:avLst/>
              <a:gdLst>
                <a:gd name="T0" fmla="*/ 7 w 15"/>
                <a:gd name="T1" fmla="*/ 71 h 71"/>
                <a:gd name="T2" fmla="*/ 0 w 15"/>
                <a:gd name="T3" fmla="*/ 63 h 71"/>
                <a:gd name="T4" fmla="*/ 0 w 15"/>
                <a:gd name="T5" fmla="*/ 8 h 71"/>
                <a:gd name="T6" fmla="*/ 7 w 15"/>
                <a:gd name="T7" fmla="*/ 0 h 71"/>
                <a:gd name="T8" fmla="*/ 15 w 15"/>
                <a:gd name="T9" fmla="*/ 8 h 71"/>
                <a:gd name="T10" fmla="*/ 15 w 15"/>
                <a:gd name="T11" fmla="*/ 63 h 71"/>
                <a:gd name="T12" fmla="*/ 7 w 15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1">
                  <a:moveTo>
                    <a:pt x="7" y="71"/>
                  </a:moveTo>
                  <a:cubicBezTo>
                    <a:pt x="3" y="71"/>
                    <a:pt x="0" y="68"/>
                    <a:pt x="0" y="6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8"/>
                    <a:pt x="12" y="71"/>
                    <a:pt x="7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718320" y="2378582"/>
            <a:ext cx="271612" cy="246263"/>
            <a:chOff x="6942138" y="1422400"/>
            <a:chExt cx="357188" cy="323851"/>
          </a:xfrm>
        </p:grpSpPr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6942138" y="1706563"/>
              <a:ext cx="357188" cy="39688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8 w 136"/>
                <a:gd name="T9" fmla="*/ 0 h 15"/>
                <a:gd name="T10" fmla="*/ 128 w 136"/>
                <a:gd name="T11" fmla="*/ 0 h 15"/>
                <a:gd name="T12" fmla="*/ 136 w 136"/>
                <a:gd name="T13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6986588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7062788" y="1562100"/>
              <a:ext cx="39688" cy="123825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8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7138988" y="1562100"/>
              <a:ext cx="39688" cy="123825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15 w 15"/>
                <a:gd name="T9" fmla="*/ 8 h 47"/>
                <a:gd name="T10" fmla="*/ 15 w 15"/>
                <a:gd name="T11" fmla="*/ 39 h 47"/>
                <a:gd name="T12" fmla="*/ 7 w 15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7212013" y="1562100"/>
              <a:ext cx="42863" cy="123825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16 w 16"/>
                <a:gd name="T9" fmla="*/ 8 h 47"/>
                <a:gd name="T10" fmla="*/ 16 w 16"/>
                <a:gd name="T11" fmla="*/ 39 h 47"/>
                <a:gd name="T12" fmla="*/ 8 w 16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7010400" y="1422400"/>
              <a:ext cx="220663" cy="66675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6962775" y="1509713"/>
              <a:ext cx="315913" cy="412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8 w 120"/>
                <a:gd name="T9" fmla="*/ 0 h 16"/>
                <a:gd name="T10" fmla="*/ 112 w 120"/>
                <a:gd name="T11" fmla="*/ 0 h 16"/>
                <a:gd name="T12" fmla="*/ 120 w 120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679875" y="3686421"/>
            <a:ext cx="348504" cy="247660"/>
            <a:chOff x="6934200" y="4259263"/>
            <a:chExt cx="373063" cy="265113"/>
          </a:xfrm>
        </p:grpSpPr>
        <p:sp>
          <p:nvSpPr>
            <p:cNvPr id="37" name="Oval 38"/>
            <p:cNvSpPr>
              <a:spLocks noChangeArrowheads="1"/>
            </p:cNvSpPr>
            <p:nvPr/>
          </p:nvSpPr>
          <p:spPr bwMode="auto">
            <a:xfrm>
              <a:off x="7094538" y="4395788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9"/>
            <p:cNvSpPr>
              <a:spLocks/>
            </p:cNvSpPr>
            <p:nvPr/>
          </p:nvSpPr>
          <p:spPr bwMode="auto">
            <a:xfrm>
              <a:off x="7073900" y="4449763"/>
              <a:ext cx="93663" cy="74613"/>
            </a:xfrm>
            <a:custGeom>
              <a:avLst/>
              <a:gdLst>
                <a:gd name="T0" fmla="*/ 27 w 36"/>
                <a:gd name="T1" fmla="*/ 0 h 28"/>
                <a:gd name="T2" fmla="*/ 18 w 36"/>
                <a:gd name="T3" fmla="*/ 11 h 28"/>
                <a:gd name="T4" fmla="*/ 9 w 36"/>
                <a:gd name="T5" fmla="*/ 0 h 28"/>
                <a:gd name="T6" fmla="*/ 0 w 36"/>
                <a:gd name="T7" fmla="*/ 18 h 28"/>
                <a:gd name="T8" fmla="*/ 1 w 36"/>
                <a:gd name="T9" fmla="*/ 26 h 28"/>
                <a:gd name="T10" fmla="*/ 18 w 36"/>
                <a:gd name="T11" fmla="*/ 28 h 28"/>
                <a:gd name="T12" fmla="*/ 35 w 36"/>
                <a:gd name="T13" fmla="*/ 26 h 28"/>
                <a:gd name="T14" fmla="*/ 36 w 36"/>
                <a:gd name="T15" fmla="*/ 18 h 28"/>
                <a:gd name="T16" fmla="*/ 27 w 36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8">
                  <a:moveTo>
                    <a:pt x="27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11"/>
                    <a:pt x="33" y="4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Oval 40"/>
            <p:cNvSpPr>
              <a:spLocks noChangeArrowheads="1"/>
            </p:cNvSpPr>
            <p:nvPr/>
          </p:nvSpPr>
          <p:spPr bwMode="auto">
            <a:xfrm>
              <a:off x="6958013" y="4395788"/>
              <a:ext cx="50800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1"/>
            <p:cNvSpPr>
              <a:spLocks/>
            </p:cNvSpPr>
            <p:nvPr/>
          </p:nvSpPr>
          <p:spPr bwMode="auto">
            <a:xfrm>
              <a:off x="6934200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1" y="26"/>
                  </a:cubicBezTo>
                  <a:cubicBezTo>
                    <a:pt x="7" y="27"/>
                    <a:pt x="12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7234238" y="4395788"/>
              <a:ext cx="49213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7210425" y="4449763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5" y="28"/>
                    <a:pt x="30" y="27"/>
                    <a:pt x="36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7026275" y="4259263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5"/>
            <p:cNvSpPr>
              <a:spLocks/>
            </p:cNvSpPr>
            <p:nvPr/>
          </p:nvSpPr>
          <p:spPr bwMode="auto">
            <a:xfrm>
              <a:off x="70024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9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2 w 37"/>
                <a:gd name="T9" fmla="*/ 26 h 28"/>
                <a:gd name="T10" fmla="*/ 19 w 37"/>
                <a:gd name="T11" fmla="*/ 28 h 28"/>
                <a:gd name="T12" fmla="*/ 36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4"/>
                    <a:pt x="0" y="11"/>
                    <a:pt x="0" y="18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7" y="27"/>
                    <a:pt x="13" y="28"/>
                    <a:pt x="19" y="28"/>
                  </a:cubicBezTo>
                  <a:cubicBezTo>
                    <a:pt x="25" y="28"/>
                    <a:pt x="31" y="27"/>
                    <a:pt x="36" y="26"/>
                  </a:cubicBezTo>
                  <a:cubicBezTo>
                    <a:pt x="37" y="23"/>
                    <a:pt x="37" y="21"/>
                    <a:pt x="37" y="18"/>
                  </a:cubicBezTo>
                  <a:cubicBezTo>
                    <a:pt x="37" y="11"/>
                    <a:pt x="34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46"/>
            <p:cNvSpPr>
              <a:spLocks noChangeArrowheads="1"/>
            </p:cNvSpPr>
            <p:nvPr/>
          </p:nvSpPr>
          <p:spPr bwMode="auto">
            <a:xfrm>
              <a:off x="7162800" y="4259263"/>
              <a:ext cx="52388" cy="523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7"/>
            <p:cNvSpPr>
              <a:spLocks/>
            </p:cNvSpPr>
            <p:nvPr/>
          </p:nvSpPr>
          <p:spPr bwMode="auto">
            <a:xfrm>
              <a:off x="7142163" y="4313238"/>
              <a:ext cx="96838" cy="74613"/>
            </a:xfrm>
            <a:custGeom>
              <a:avLst/>
              <a:gdLst>
                <a:gd name="T0" fmla="*/ 28 w 37"/>
                <a:gd name="T1" fmla="*/ 0 h 28"/>
                <a:gd name="T2" fmla="*/ 18 w 37"/>
                <a:gd name="T3" fmla="*/ 11 h 28"/>
                <a:gd name="T4" fmla="*/ 9 w 37"/>
                <a:gd name="T5" fmla="*/ 0 h 28"/>
                <a:gd name="T6" fmla="*/ 0 w 37"/>
                <a:gd name="T7" fmla="*/ 18 h 28"/>
                <a:gd name="T8" fmla="*/ 1 w 37"/>
                <a:gd name="T9" fmla="*/ 26 h 28"/>
                <a:gd name="T10" fmla="*/ 18 w 37"/>
                <a:gd name="T11" fmla="*/ 28 h 28"/>
                <a:gd name="T12" fmla="*/ 35 w 37"/>
                <a:gd name="T13" fmla="*/ 26 h 28"/>
                <a:gd name="T14" fmla="*/ 37 w 37"/>
                <a:gd name="T15" fmla="*/ 18 h 28"/>
                <a:gd name="T16" fmla="*/ 28 w 3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8" y="0"/>
                  </a:moveTo>
                  <a:cubicBezTo>
                    <a:pt x="18" y="11"/>
                    <a:pt x="18" y="11"/>
                    <a:pt x="18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4"/>
                    <a:pt x="0" y="11"/>
                    <a:pt x="0" y="18"/>
                  </a:cubicBezTo>
                  <a:cubicBezTo>
                    <a:pt x="0" y="21"/>
                    <a:pt x="0" y="23"/>
                    <a:pt x="1" y="26"/>
                  </a:cubicBezTo>
                  <a:cubicBezTo>
                    <a:pt x="6" y="27"/>
                    <a:pt x="12" y="28"/>
                    <a:pt x="18" y="28"/>
                  </a:cubicBezTo>
                  <a:cubicBezTo>
                    <a:pt x="24" y="28"/>
                    <a:pt x="30" y="27"/>
                    <a:pt x="35" y="26"/>
                  </a:cubicBezTo>
                  <a:cubicBezTo>
                    <a:pt x="36" y="23"/>
                    <a:pt x="37" y="21"/>
                    <a:pt x="37" y="18"/>
                  </a:cubicBezTo>
                  <a:cubicBezTo>
                    <a:pt x="37" y="11"/>
                    <a:pt x="33" y="4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880591" y="3619884"/>
            <a:ext cx="311302" cy="314197"/>
            <a:chOff x="9488488" y="4192588"/>
            <a:chExt cx="341313" cy="344487"/>
          </a:xfrm>
        </p:grpSpPr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9567863" y="4206875"/>
              <a:ext cx="182563" cy="330200"/>
            </a:xfrm>
            <a:custGeom>
              <a:avLst/>
              <a:gdLst>
                <a:gd name="T0" fmla="*/ 35 w 70"/>
                <a:gd name="T1" fmla="*/ 126 h 126"/>
                <a:gd name="T2" fmla="*/ 0 w 70"/>
                <a:gd name="T3" fmla="*/ 63 h 126"/>
                <a:gd name="T4" fmla="*/ 35 w 70"/>
                <a:gd name="T5" fmla="*/ 0 h 126"/>
                <a:gd name="T6" fmla="*/ 70 w 70"/>
                <a:gd name="T7" fmla="*/ 63 h 126"/>
                <a:gd name="T8" fmla="*/ 35 w 70"/>
                <a:gd name="T9" fmla="*/ 126 h 126"/>
                <a:gd name="T10" fmla="*/ 35 w 70"/>
                <a:gd name="T11" fmla="*/ 6 h 126"/>
                <a:gd name="T12" fmla="*/ 6 w 70"/>
                <a:gd name="T13" fmla="*/ 63 h 126"/>
                <a:gd name="T14" fmla="*/ 35 w 70"/>
                <a:gd name="T15" fmla="*/ 120 h 126"/>
                <a:gd name="T16" fmla="*/ 64 w 70"/>
                <a:gd name="T17" fmla="*/ 63 h 126"/>
                <a:gd name="T18" fmla="*/ 35 w 70"/>
                <a:gd name="T19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26">
                  <a:moveTo>
                    <a:pt x="35" y="126"/>
                  </a:moveTo>
                  <a:cubicBezTo>
                    <a:pt x="15" y="126"/>
                    <a:pt x="0" y="98"/>
                    <a:pt x="0" y="63"/>
                  </a:cubicBezTo>
                  <a:cubicBezTo>
                    <a:pt x="0" y="27"/>
                    <a:pt x="15" y="0"/>
                    <a:pt x="35" y="0"/>
                  </a:cubicBezTo>
                  <a:cubicBezTo>
                    <a:pt x="55" y="0"/>
                    <a:pt x="70" y="27"/>
                    <a:pt x="70" y="63"/>
                  </a:cubicBezTo>
                  <a:cubicBezTo>
                    <a:pt x="70" y="98"/>
                    <a:pt x="55" y="126"/>
                    <a:pt x="35" y="126"/>
                  </a:cubicBezTo>
                  <a:close/>
                  <a:moveTo>
                    <a:pt x="35" y="6"/>
                  </a:moveTo>
                  <a:cubicBezTo>
                    <a:pt x="19" y="6"/>
                    <a:pt x="6" y="32"/>
                    <a:pt x="6" y="63"/>
                  </a:cubicBezTo>
                  <a:cubicBezTo>
                    <a:pt x="6" y="93"/>
                    <a:pt x="19" y="120"/>
                    <a:pt x="35" y="120"/>
                  </a:cubicBezTo>
                  <a:cubicBezTo>
                    <a:pt x="51" y="120"/>
                    <a:pt x="64" y="93"/>
                    <a:pt x="64" y="63"/>
                  </a:cubicBezTo>
                  <a:cubicBezTo>
                    <a:pt x="64" y="32"/>
                    <a:pt x="51" y="6"/>
                    <a:pt x="3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9"/>
            <p:cNvSpPr>
              <a:spLocks noEditPoints="1"/>
            </p:cNvSpPr>
            <p:nvPr/>
          </p:nvSpPr>
          <p:spPr bwMode="auto">
            <a:xfrm>
              <a:off x="9488488" y="4260850"/>
              <a:ext cx="341313" cy="219075"/>
            </a:xfrm>
            <a:custGeom>
              <a:avLst/>
              <a:gdLst>
                <a:gd name="T0" fmla="*/ 40 w 130"/>
                <a:gd name="T1" fmla="*/ 83 h 83"/>
                <a:gd name="T2" fmla="*/ 8 w 130"/>
                <a:gd name="T3" fmla="*/ 68 h 83"/>
                <a:gd name="T4" fmla="*/ 50 w 130"/>
                <a:gd name="T5" fmla="*/ 9 h 83"/>
                <a:gd name="T6" fmla="*/ 90 w 130"/>
                <a:gd name="T7" fmla="*/ 0 h 83"/>
                <a:gd name="T8" fmla="*/ 122 w 130"/>
                <a:gd name="T9" fmla="*/ 15 h 83"/>
                <a:gd name="T10" fmla="*/ 80 w 130"/>
                <a:gd name="T11" fmla="*/ 74 h 83"/>
                <a:gd name="T12" fmla="*/ 40 w 130"/>
                <a:gd name="T13" fmla="*/ 83 h 83"/>
                <a:gd name="T14" fmla="*/ 90 w 130"/>
                <a:gd name="T15" fmla="*/ 6 h 83"/>
                <a:gd name="T16" fmla="*/ 53 w 130"/>
                <a:gd name="T17" fmla="*/ 15 h 83"/>
                <a:gd name="T18" fmla="*/ 13 w 130"/>
                <a:gd name="T19" fmla="*/ 66 h 83"/>
                <a:gd name="T20" fmla="*/ 40 w 130"/>
                <a:gd name="T21" fmla="*/ 77 h 83"/>
                <a:gd name="T22" fmla="*/ 77 w 130"/>
                <a:gd name="T23" fmla="*/ 68 h 83"/>
                <a:gd name="T24" fmla="*/ 117 w 130"/>
                <a:gd name="T25" fmla="*/ 17 h 83"/>
                <a:gd name="T26" fmla="*/ 90 w 130"/>
                <a:gd name="T2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0" h="83">
                  <a:moveTo>
                    <a:pt x="40" y="83"/>
                  </a:moveTo>
                  <a:cubicBezTo>
                    <a:pt x="24" y="83"/>
                    <a:pt x="12" y="78"/>
                    <a:pt x="8" y="68"/>
                  </a:cubicBezTo>
                  <a:cubicBezTo>
                    <a:pt x="0" y="50"/>
                    <a:pt x="18" y="24"/>
                    <a:pt x="50" y="9"/>
                  </a:cubicBezTo>
                  <a:cubicBezTo>
                    <a:pt x="63" y="3"/>
                    <a:pt x="78" y="0"/>
                    <a:pt x="90" y="0"/>
                  </a:cubicBezTo>
                  <a:cubicBezTo>
                    <a:pt x="106" y="0"/>
                    <a:pt x="118" y="5"/>
                    <a:pt x="122" y="15"/>
                  </a:cubicBezTo>
                  <a:cubicBezTo>
                    <a:pt x="130" y="33"/>
                    <a:pt x="112" y="59"/>
                    <a:pt x="80" y="74"/>
                  </a:cubicBezTo>
                  <a:cubicBezTo>
                    <a:pt x="67" y="80"/>
                    <a:pt x="52" y="83"/>
                    <a:pt x="40" y="83"/>
                  </a:cubicBezTo>
                  <a:close/>
                  <a:moveTo>
                    <a:pt x="90" y="6"/>
                  </a:moveTo>
                  <a:cubicBezTo>
                    <a:pt x="79" y="6"/>
                    <a:pt x="65" y="9"/>
                    <a:pt x="53" y="15"/>
                  </a:cubicBezTo>
                  <a:cubicBezTo>
                    <a:pt x="25" y="28"/>
                    <a:pt x="7" y="51"/>
                    <a:pt x="13" y="66"/>
                  </a:cubicBezTo>
                  <a:cubicBezTo>
                    <a:pt x="17" y="73"/>
                    <a:pt x="26" y="77"/>
                    <a:pt x="40" y="77"/>
                  </a:cubicBezTo>
                  <a:cubicBezTo>
                    <a:pt x="51" y="77"/>
                    <a:pt x="65" y="74"/>
                    <a:pt x="77" y="68"/>
                  </a:cubicBezTo>
                  <a:cubicBezTo>
                    <a:pt x="105" y="55"/>
                    <a:pt x="123" y="32"/>
                    <a:pt x="117" y="17"/>
                  </a:cubicBezTo>
                  <a:cubicBezTo>
                    <a:pt x="113" y="10"/>
                    <a:pt x="104" y="6"/>
                    <a:pt x="9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 noEditPoints="1"/>
            </p:cNvSpPr>
            <p:nvPr/>
          </p:nvSpPr>
          <p:spPr bwMode="auto">
            <a:xfrm>
              <a:off x="9493250" y="4267200"/>
              <a:ext cx="331788" cy="206375"/>
            </a:xfrm>
            <a:custGeom>
              <a:avLst/>
              <a:gdLst>
                <a:gd name="T0" fmla="*/ 85 w 126"/>
                <a:gd name="T1" fmla="*/ 79 h 79"/>
                <a:gd name="T2" fmla="*/ 51 w 126"/>
                <a:gd name="T3" fmla="*/ 73 h 79"/>
                <a:gd name="T4" fmla="*/ 13 w 126"/>
                <a:gd name="T5" fmla="*/ 48 h 79"/>
                <a:gd name="T6" fmla="*/ 4 w 126"/>
                <a:gd name="T7" fmla="*/ 18 h 79"/>
                <a:gd name="T8" fmla="*/ 41 w 126"/>
                <a:gd name="T9" fmla="*/ 0 h 79"/>
                <a:gd name="T10" fmla="*/ 75 w 126"/>
                <a:gd name="T11" fmla="*/ 6 h 79"/>
                <a:gd name="T12" fmla="*/ 113 w 126"/>
                <a:gd name="T13" fmla="*/ 31 h 79"/>
                <a:gd name="T14" fmla="*/ 122 w 126"/>
                <a:gd name="T15" fmla="*/ 61 h 79"/>
                <a:gd name="T16" fmla="*/ 85 w 126"/>
                <a:gd name="T17" fmla="*/ 79 h 79"/>
                <a:gd name="T18" fmla="*/ 41 w 126"/>
                <a:gd name="T19" fmla="*/ 6 h 79"/>
                <a:gd name="T20" fmla="*/ 9 w 126"/>
                <a:gd name="T21" fmla="*/ 20 h 79"/>
                <a:gd name="T22" fmla="*/ 18 w 126"/>
                <a:gd name="T23" fmla="*/ 45 h 79"/>
                <a:gd name="T24" fmla="*/ 53 w 126"/>
                <a:gd name="T25" fmla="*/ 67 h 79"/>
                <a:gd name="T26" fmla="*/ 85 w 126"/>
                <a:gd name="T27" fmla="*/ 73 h 79"/>
                <a:gd name="T28" fmla="*/ 117 w 126"/>
                <a:gd name="T29" fmla="*/ 59 h 79"/>
                <a:gd name="T30" fmla="*/ 108 w 126"/>
                <a:gd name="T31" fmla="*/ 34 h 79"/>
                <a:gd name="T32" fmla="*/ 73 w 126"/>
                <a:gd name="T33" fmla="*/ 12 h 79"/>
                <a:gd name="T34" fmla="*/ 41 w 126"/>
                <a:gd name="T35" fmla="*/ 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6" h="79">
                  <a:moveTo>
                    <a:pt x="85" y="79"/>
                  </a:moveTo>
                  <a:cubicBezTo>
                    <a:pt x="74" y="79"/>
                    <a:pt x="63" y="77"/>
                    <a:pt x="51" y="73"/>
                  </a:cubicBezTo>
                  <a:cubicBezTo>
                    <a:pt x="35" y="67"/>
                    <a:pt x="22" y="58"/>
                    <a:pt x="13" y="48"/>
                  </a:cubicBezTo>
                  <a:cubicBezTo>
                    <a:pt x="4" y="38"/>
                    <a:pt x="0" y="27"/>
                    <a:pt x="4" y="18"/>
                  </a:cubicBezTo>
                  <a:cubicBezTo>
                    <a:pt x="8" y="7"/>
                    <a:pt x="22" y="0"/>
                    <a:pt x="41" y="0"/>
                  </a:cubicBezTo>
                  <a:cubicBezTo>
                    <a:pt x="52" y="0"/>
                    <a:pt x="63" y="2"/>
                    <a:pt x="75" y="6"/>
                  </a:cubicBezTo>
                  <a:cubicBezTo>
                    <a:pt x="91" y="12"/>
                    <a:pt x="104" y="21"/>
                    <a:pt x="113" y="31"/>
                  </a:cubicBezTo>
                  <a:cubicBezTo>
                    <a:pt x="122" y="41"/>
                    <a:pt x="126" y="52"/>
                    <a:pt x="122" y="61"/>
                  </a:cubicBezTo>
                  <a:cubicBezTo>
                    <a:pt x="118" y="72"/>
                    <a:pt x="104" y="79"/>
                    <a:pt x="85" y="79"/>
                  </a:cubicBezTo>
                  <a:close/>
                  <a:moveTo>
                    <a:pt x="41" y="6"/>
                  </a:moveTo>
                  <a:cubicBezTo>
                    <a:pt x="24" y="6"/>
                    <a:pt x="13" y="11"/>
                    <a:pt x="9" y="20"/>
                  </a:cubicBezTo>
                  <a:cubicBezTo>
                    <a:pt x="7" y="27"/>
                    <a:pt x="10" y="36"/>
                    <a:pt x="18" y="45"/>
                  </a:cubicBezTo>
                  <a:cubicBezTo>
                    <a:pt x="26" y="54"/>
                    <a:pt x="38" y="62"/>
                    <a:pt x="53" y="67"/>
                  </a:cubicBezTo>
                  <a:cubicBezTo>
                    <a:pt x="64" y="71"/>
                    <a:pt x="75" y="73"/>
                    <a:pt x="85" y="73"/>
                  </a:cubicBezTo>
                  <a:cubicBezTo>
                    <a:pt x="102" y="73"/>
                    <a:pt x="113" y="68"/>
                    <a:pt x="117" y="59"/>
                  </a:cubicBezTo>
                  <a:cubicBezTo>
                    <a:pt x="119" y="52"/>
                    <a:pt x="116" y="43"/>
                    <a:pt x="108" y="34"/>
                  </a:cubicBezTo>
                  <a:cubicBezTo>
                    <a:pt x="100" y="25"/>
                    <a:pt x="88" y="17"/>
                    <a:pt x="73" y="12"/>
                  </a:cubicBezTo>
                  <a:cubicBezTo>
                    <a:pt x="62" y="8"/>
                    <a:pt x="51" y="6"/>
                    <a:pt x="4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51"/>
            <p:cNvSpPr>
              <a:spLocks noChangeArrowheads="1"/>
            </p:cNvSpPr>
            <p:nvPr/>
          </p:nvSpPr>
          <p:spPr bwMode="auto">
            <a:xfrm>
              <a:off x="9617075" y="4329113"/>
              <a:ext cx="84138" cy="841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Oval 52"/>
            <p:cNvSpPr>
              <a:spLocks noChangeArrowheads="1"/>
            </p:cNvSpPr>
            <p:nvPr/>
          </p:nvSpPr>
          <p:spPr bwMode="auto">
            <a:xfrm>
              <a:off x="9785350" y="4413250"/>
              <a:ext cx="41275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Oval 53"/>
            <p:cNvSpPr>
              <a:spLocks noChangeArrowheads="1"/>
            </p:cNvSpPr>
            <p:nvPr/>
          </p:nvSpPr>
          <p:spPr bwMode="auto">
            <a:xfrm>
              <a:off x="9491663" y="4413250"/>
              <a:ext cx="41275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54"/>
            <p:cNvSpPr>
              <a:spLocks noChangeArrowheads="1"/>
            </p:cNvSpPr>
            <p:nvPr/>
          </p:nvSpPr>
          <p:spPr bwMode="auto">
            <a:xfrm>
              <a:off x="9637713" y="4192588"/>
              <a:ext cx="42863" cy="428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2004256" y="2935113"/>
            <a:ext cx="902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8232"/>
            <a:r>
              <a:rPr lang="zh-CN" altLang="en-US" sz="1400" dirty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</a:t>
            </a:r>
            <a:r>
              <a:rPr lang="zh-CN" altLang="en-US" sz="1400" dirty="0" smtClean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</a:t>
            </a:r>
            <a:endParaRPr lang="en-US" altLang="zh-CN" sz="1400" dirty="0" smtClean="0">
              <a:solidFill>
                <a:srgbClr val="D72727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</a:t>
            </a:r>
            <a:r>
              <a:rPr lang="zh-CN" altLang="en-US" sz="1400" dirty="0">
                <a:solidFill>
                  <a:srgbClr val="D72727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标题</a:t>
            </a:r>
            <a:endParaRPr lang="en-US" altLang="zh-CN" sz="1400" dirty="0">
              <a:solidFill>
                <a:srgbClr val="D72727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4572000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4572000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7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55" grpId="0"/>
      <p:bldP spid="56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sp>
        <p:nvSpPr>
          <p:cNvPr id="6" name="六边形 3"/>
          <p:cNvSpPr>
            <a:spLocks noChangeArrowheads="1"/>
          </p:cNvSpPr>
          <p:nvPr/>
        </p:nvSpPr>
        <p:spPr bwMode="auto">
          <a:xfrm rot="16200000">
            <a:off x="2477491" y="3054692"/>
            <a:ext cx="1630906" cy="1405985"/>
          </a:xfrm>
          <a:prstGeom prst="hexagon">
            <a:avLst>
              <a:gd name="adj" fmla="val 24993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9" name="六边形 4"/>
          <p:cNvSpPr>
            <a:spLocks noChangeArrowheads="1"/>
          </p:cNvSpPr>
          <p:nvPr/>
        </p:nvSpPr>
        <p:spPr bwMode="auto">
          <a:xfrm rot="16200000">
            <a:off x="967898" y="3055140"/>
            <a:ext cx="1630906" cy="1405089"/>
          </a:xfrm>
          <a:prstGeom prst="hexagon">
            <a:avLst>
              <a:gd name="adj" fmla="val 25009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0" name="六边形 5"/>
          <p:cNvSpPr>
            <a:spLocks noChangeArrowheads="1"/>
          </p:cNvSpPr>
          <p:nvPr/>
        </p:nvSpPr>
        <p:spPr bwMode="auto">
          <a:xfrm rot="16200000">
            <a:off x="1711687" y="1676100"/>
            <a:ext cx="1630011" cy="1405089"/>
          </a:xfrm>
          <a:prstGeom prst="hexagon">
            <a:avLst>
              <a:gd name="adj" fmla="val 24995"/>
              <a:gd name="vf" fmla="val 115470"/>
            </a:avLst>
          </a:pr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chemeClr val="bg1"/>
              </a:solidFill>
              <a:latin typeface="华文细黑" pitchFamily="2" charset="-122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1" name="任意多边形 22"/>
          <p:cNvSpPr>
            <a:spLocks noChangeAspect="1" noChangeArrowheads="1"/>
          </p:cNvSpPr>
          <p:nvPr/>
        </p:nvSpPr>
        <p:spPr bwMode="auto">
          <a:xfrm rot="16200000">
            <a:off x="3117307" y="2415771"/>
            <a:ext cx="352169" cy="1405089"/>
          </a:xfrm>
          <a:custGeom>
            <a:avLst/>
            <a:gdLst>
              <a:gd name="T0" fmla="*/ 623888 w 623528"/>
              <a:gd name="T1" fmla="*/ 1244600 h 2490148"/>
              <a:gd name="T2" fmla="*/ 992 w 623528"/>
              <a:gd name="T3" fmla="*/ 2489200 h 2490148"/>
              <a:gd name="T4" fmla="*/ 0 w 623528"/>
              <a:gd name="T5" fmla="*/ 2489200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" name="任意多边形 23"/>
          <p:cNvSpPr>
            <a:spLocks noChangeArrowheads="1"/>
          </p:cNvSpPr>
          <p:nvPr/>
        </p:nvSpPr>
        <p:spPr bwMode="auto">
          <a:xfrm rot="16200000">
            <a:off x="1606818" y="2415322"/>
            <a:ext cx="352169" cy="1405985"/>
          </a:xfrm>
          <a:custGeom>
            <a:avLst/>
            <a:gdLst>
              <a:gd name="T0" fmla="*/ 623888 w 623528"/>
              <a:gd name="T1" fmla="*/ 1245394 h 2490148"/>
              <a:gd name="T2" fmla="*/ 992 w 623528"/>
              <a:gd name="T3" fmla="*/ 2490788 h 2490148"/>
              <a:gd name="T4" fmla="*/ 0 w 623528"/>
              <a:gd name="T5" fmla="*/ 2490788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3" name="任意多边形 24"/>
          <p:cNvSpPr>
            <a:spLocks noChangeAspect="1" noChangeArrowheads="1"/>
          </p:cNvSpPr>
          <p:nvPr/>
        </p:nvSpPr>
        <p:spPr bwMode="auto">
          <a:xfrm rot="5400000" flipV="1">
            <a:off x="2351056" y="2325313"/>
            <a:ext cx="352169" cy="1405985"/>
          </a:xfrm>
          <a:custGeom>
            <a:avLst/>
            <a:gdLst>
              <a:gd name="T0" fmla="*/ 623888 w 623528"/>
              <a:gd name="T1" fmla="*/ 1245394 h 2490148"/>
              <a:gd name="T2" fmla="*/ 992 w 623528"/>
              <a:gd name="T3" fmla="*/ 2490787 h 2490148"/>
              <a:gd name="T4" fmla="*/ 0 w 623528"/>
              <a:gd name="T5" fmla="*/ 2490787 h 2490148"/>
              <a:gd name="T6" fmla="*/ 0 w 623528"/>
              <a:gd name="T7" fmla="*/ 0 h 2490148"/>
              <a:gd name="T8" fmla="*/ 992 w 623528"/>
              <a:gd name="T9" fmla="*/ 0 h 249014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23528"/>
              <a:gd name="T16" fmla="*/ 0 h 2490148"/>
              <a:gd name="T17" fmla="*/ 623528 w 623528"/>
              <a:gd name="T18" fmla="*/ 2490148 h 249014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" name="文本框 25"/>
          <p:cNvSpPr>
            <a:spLocks noChangeArrowheads="1"/>
          </p:cNvSpPr>
          <p:nvPr/>
        </p:nvSpPr>
        <p:spPr bwMode="auto">
          <a:xfrm>
            <a:off x="2345691" y="1703479"/>
            <a:ext cx="353985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5" name="文本框 26"/>
          <p:cNvSpPr>
            <a:spLocks noChangeArrowheads="1"/>
          </p:cNvSpPr>
          <p:nvPr/>
        </p:nvSpPr>
        <p:spPr bwMode="auto">
          <a:xfrm>
            <a:off x="3095258" y="3869871"/>
            <a:ext cx="409627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6" name="文本框 27"/>
          <p:cNvSpPr>
            <a:spLocks noChangeArrowheads="1"/>
          </p:cNvSpPr>
          <p:nvPr/>
        </p:nvSpPr>
        <p:spPr bwMode="auto">
          <a:xfrm>
            <a:off x="1562944" y="3869871"/>
            <a:ext cx="409627" cy="58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Steelfish" pitchFamily="2" charset="0"/>
                <a:ea typeface="华文细黑" pitchFamily="2" charset="-122"/>
                <a:sym typeface="华文细黑" pitchFamily="2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Steelfish" pitchFamily="2" charset="0"/>
              <a:ea typeface="华文细黑" pitchFamily="2" charset="-122"/>
              <a:sym typeface="华文细黑" pitchFamily="2" charset="-122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1894346" y="2288509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1163483" y="3475612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2688222" y="3475612"/>
            <a:ext cx="1208549" cy="39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algn="ctr" defTabSz="1088232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添加标题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478787" y="2355726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4478787" y="3267730"/>
            <a:ext cx="362160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marL="285750" indent="-285750" defTabSz="1088232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点击这里添加标题</a:t>
            </a:r>
            <a:endParaRPr lang="en-US" altLang="zh-CN" sz="1400" b="1" dirty="0" smtClean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  <a:p>
            <a:pPr defTabSz="1088232">
              <a:lnSpc>
                <a:spcPct val="15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       点击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  <a:cs typeface="Open Sans" pitchFamily="34" charset="0"/>
              </a:rPr>
              <a:t>这里添加内容点击这里添加内容点击这里添加内容</a:t>
            </a:r>
            <a:endParaRPr lang="en-US" altLang="zh-CN" sz="1000" dirty="0">
              <a:latin typeface="微软雅黑" pitchFamily="34" charset="-122"/>
              <a:ea typeface="微软雅黑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5736" y="843558"/>
            <a:ext cx="8312727" cy="3888432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670"/>
          <a:stretch/>
        </p:blipFill>
        <p:spPr>
          <a:xfrm>
            <a:off x="435736" y="843558"/>
            <a:ext cx="8312727" cy="8390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811" y="-20538"/>
            <a:ext cx="579072" cy="117643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307" y="-20538"/>
            <a:ext cx="579072" cy="1176431"/>
          </a:xfrm>
          <a:prstGeom prst="rect">
            <a:avLst/>
          </a:prstGeom>
        </p:spPr>
      </p:pic>
      <p:graphicFrame>
        <p:nvGraphicFramePr>
          <p:cNvPr id="6" name="Diagram 8"/>
          <p:cNvGraphicFramePr/>
          <p:nvPr>
            <p:extLst>
              <p:ext uri="{D42A27DB-BD31-4B8C-83A1-F6EECF244321}">
                <p14:modId xmlns:p14="http://schemas.microsoft.com/office/powerpoint/2010/main" val="1665446360"/>
              </p:ext>
            </p:extLst>
          </p:nvPr>
        </p:nvGraphicFramePr>
        <p:xfrm>
          <a:off x="827584" y="1635646"/>
          <a:ext cx="7416824" cy="2833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Freeform 6"/>
          <p:cNvSpPr>
            <a:spLocks noEditPoints="1"/>
          </p:cNvSpPr>
          <p:nvPr/>
        </p:nvSpPr>
        <p:spPr bwMode="auto">
          <a:xfrm>
            <a:off x="1259458" y="2658864"/>
            <a:ext cx="568325" cy="606425"/>
          </a:xfrm>
          <a:custGeom>
            <a:avLst/>
            <a:gdLst>
              <a:gd name="T0" fmla="*/ 101251 w 376"/>
              <a:gd name="T1" fmla="*/ 4528 h 401"/>
              <a:gd name="T2" fmla="*/ 93695 w 376"/>
              <a:gd name="T3" fmla="*/ 4528 h 401"/>
              <a:gd name="T4" fmla="*/ 0 w 376"/>
              <a:gd name="T5" fmla="*/ 240000 h 401"/>
              <a:gd name="T6" fmla="*/ 98228 w 376"/>
              <a:gd name="T7" fmla="*/ 336604 h 401"/>
              <a:gd name="T8" fmla="*/ 194945 w 376"/>
              <a:gd name="T9" fmla="*/ 240000 h 401"/>
              <a:gd name="T10" fmla="*/ 101251 w 376"/>
              <a:gd name="T11" fmla="*/ 4528 h 401"/>
              <a:gd name="T12" fmla="*/ 473007 w 376"/>
              <a:gd name="T13" fmla="*/ 4528 h 401"/>
              <a:gd name="T14" fmla="*/ 466962 w 376"/>
              <a:gd name="T15" fmla="*/ 4528 h 401"/>
              <a:gd name="T16" fmla="*/ 371756 w 376"/>
              <a:gd name="T17" fmla="*/ 240000 h 401"/>
              <a:gd name="T18" fmla="*/ 469985 w 376"/>
              <a:gd name="T19" fmla="*/ 336604 h 401"/>
              <a:gd name="T20" fmla="*/ 568213 w 376"/>
              <a:gd name="T21" fmla="*/ 240000 h 401"/>
              <a:gd name="T22" fmla="*/ 473007 w 376"/>
              <a:gd name="T23" fmla="*/ 4528 h 401"/>
              <a:gd name="T24" fmla="*/ 279573 w 376"/>
              <a:gd name="T25" fmla="*/ 271699 h 401"/>
              <a:gd name="T26" fmla="*/ 185878 w 376"/>
              <a:gd name="T27" fmla="*/ 508680 h 401"/>
              <a:gd name="T28" fmla="*/ 284107 w 376"/>
              <a:gd name="T29" fmla="*/ 605284 h 401"/>
              <a:gd name="T30" fmla="*/ 382335 w 376"/>
              <a:gd name="T31" fmla="*/ 508680 h 401"/>
              <a:gd name="T32" fmla="*/ 287129 w 376"/>
              <a:gd name="T33" fmla="*/ 271699 h 401"/>
              <a:gd name="T34" fmla="*/ 279573 w 376"/>
              <a:gd name="T35" fmla="*/ 271699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3131121" y="2776339"/>
            <a:ext cx="733425" cy="733425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Freeform 21"/>
          <p:cNvSpPr>
            <a:spLocks noEditPoints="1"/>
          </p:cNvSpPr>
          <p:nvPr/>
        </p:nvSpPr>
        <p:spPr bwMode="auto">
          <a:xfrm>
            <a:off x="5077396" y="2649339"/>
            <a:ext cx="623887" cy="62547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auto">
          <a:xfrm>
            <a:off x="7164958" y="2814439"/>
            <a:ext cx="512763" cy="53181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E8365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38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6" grpId="0">
        <p:bldAsOne/>
      </p:bldGraphic>
      <p:bldP spid="9" grpId="0" animBg="1"/>
      <p:bldP spid="10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348838" y="1861471"/>
            <a:ext cx="4265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谢谢聆听 批评指导</a:t>
            </a:r>
          </a:p>
        </p:txBody>
      </p:sp>
      <p:sp>
        <p:nvSpPr>
          <p:cNvPr id="8" name="矩形 7"/>
          <p:cNvSpPr/>
          <p:nvPr/>
        </p:nvSpPr>
        <p:spPr>
          <a:xfrm>
            <a:off x="6660232" y="803488"/>
            <a:ext cx="1656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公司 </a:t>
            </a:r>
            <a:r>
              <a:rPr lang="en-US" altLang="zh-CN" sz="2000" dirty="0" smtClean="0">
                <a:solidFill>
                  <a:srgbClr val="E83650"/>
                </a:solidFill>
                <a:latin typeface="Steelfish" pitchFamily="2" charset="0"/>
                <a:ea typeface="微软雅黑" pitchFamily="34" charset="-122"/>
              </a:rPr>
              <a:t>LOGO</a:t>
            </a:r>
            <a:endParaRPr lang="zh-CN" altLang="en-US" sz="2000" dirty="0">
              <a:solidFill>
                <a:srgbClr val="E83650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4248" y="803488"/>
            <a:ext cx="1331634" cy="400109"/>
          </a:xfrm>
          <a:prstGeom prst="rect">
            <a:avLst/>
          </a:prstGeom>
          <a:noFill/>
          <a:ln w="3175">
            <a:solidFill>
              <a:srgbClr val="E83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3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油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828</Words>
  <Application>Microsoft Office PowerPoint</Application>
  <PresentationFormat>全屏显示(16:9)</PresentationFormat>
  <Paragraphs>187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Aharoni</vt:lpstr>
      <vt:lpstr>FontAwesome</vt:lpstr>
      <vt:lpstr>굴림</vt:lpstr>
      <vt:lpstr>Steelfish</vt:lpstr>
      <vt:lpstr>华文细黑</vt:lpstr>
      <vt:lpstr>宋体</vt:lpstr>
      <vt:lpstr>微软雅黑</vt:lpstr>
      <vt:lpstr>Arial</vt:lpstr>
      <vt:lpstr>Calibri</vt:lpstr>
      <vt:lpstr>Open Sans</vt:lpstr>
      <vt:lpstr>Open Sans Light</vt:lpstr>
      <vt:lpstr>Segoe UI</vt:lpstr>
      <vt:lpstr>Wingdings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油漆</dc:title>
  <dc:creator>第一PPT</dc:creator>
  <cp:keywords>www.1ppt.com</cp:keywords>
  <cp:lastModifiedBy>faith123</cp:lastModifiedBy>
  <cp:revision>63</cp:revision>
  <dcterms:created xsi:type="dcterms:W3CDTF">2017-02-08T09:08:52Z</dcterms:created>
  <dcterms:modified xsi:type="dcterms:W3CDTF">2020-03-18T05:41:10Z</dcterms:modified>
</cp:coreProperties>
</file>