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media/image1.svg" ContentType="image/svg+xml"/>
  <Override PartName="/ppt/media/image2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51" r:id="rId3"/>
    <p:sldMasterId id="2147483655" r:id="rId4"/>
    <p:sldMasterId id="2147483668" r:id="rId5"/>
    <p:sldMasterId id="2147483672" r:id="rId6"/>
  </p:sldMasterIdLst>
  <p:notesMasterIdLst>
    <p:notesMasterId r:id="rId15"/>
  </p:notesMasterIdLst>
  <p:handoutMasterIdLst>
    <p:handoutMasterId r:id="rId26"/>
  </p:handoutMasterIdLst>
  <p:sldIdLst>
    <p:sldId id="287" r:id="rId7"/>
    <p:sldId id="267" r:id="rId8"/>
    <p:sldId id="269" r:id="rId9"/>
    <p:sldId id="288" r:id="rId10"/>
    <p:sldId id="293" r:id="rId11"/>
    <p:sldId id="340" r:id="rId12"/>
    <p:sldId id="342" r:id="rId13"/>
    <p:sldId id="343" r:id="rId14"/>
    <p:sldId id="297" r:id="rId16"/>
    <p:sldId id="298" r:id="rId17"/>
    <p:sldId id="344" r:id="rId18"/>
    <p:sldId id="345" r:id="rId19"/>
    <p:sldId id="309" r:id="rId20"/>
    <p:sldId id="346" r:id="rId21"/>
    <p:sldId id="347" r:id="rId22"/>
    <p:sldId id="313" r:id="rId23"/>
    <p:sldId id="314" r:id="rId24"/>
    <p:sldId id="348" r:id="rId25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展示页" id="{CEC9EC4D-9FE8-4D69-AEEC-FA293357441D}">
          <p14:sldIdLst>
            <p14:sldId id="287"/>
            <p14:sldId id="269"/>
            <p14:sldId id="288"/>
            <p14:sldId id="343"/>
            <p14:sldId id="297"/>
            <p14:sldId id="345"/>
            <p14:sldId id="309"/>
            <p14:sldId id="313"/>
            <p14:sldId id="314"/>
            <p14:sldId id="267"/>
            <p14:sldId id="293"/>
            <p14:sldId id="340"/>
            <p14:sldId id="298"/>
            <p14:sldId id="342"/>
            <p14:sldId id="344"/>
            <p14:sldId id="347"/>
            <p14:sldId id="348"/>
            <p14:sldId id="34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7F00"/>
    <a:srgbClr val="FD973F"/>
    <a:srgbClr val="FF7E00"/>
    <a:srgbClr val="FF2C55"/>
    <a:srgbClr val="FF4611"/>
    <a:srgbClr val="AF314D"/>
    <a:srgbClr val="FC2D55"/>
    <a:srgbClr val="41454C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howGuides="1">
      <p:cViewPr varScale="1">
        <p:scale>
          <a:sx n="62" d="100"/>
          <a:sy n="62" d="100"/>
        </p:scale>
        <p:origin x="773" y="67"/>
      </p:cViewPr>
      <p:guideLst>
        <p:guide pos="3888"/>
        <p:guide pos="7471"/>
        <p:guide orient="horz" pos="116"/>
        <p:guide orient="horz" pos="383"/>
        <p:guide orient="horz" pos="4216"/>
        <p:guide orient="horz" pos="2936"/>
        <p:guide orient="horz" pos="1510"/>
        <p:guide pos="2532"/>
        <p:guide pos="5044"/>
        <p:guide orient="horz" pos="17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"/>
    </p:cViewPr>
  </p:sorterViewPr>
  <p:notesViewPr>
    <p:cSldViewPr>
      <p:cViewPr varScale="1">
        <p:scale>
          <a:sx n="62" d="100"/>
          <a:sy n="62" d="100"/>
        </p:scale>
        <p:origin x="2688" y="58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0" Type="http://schemas.openxmlformats.org/officeDocument/2006/relationships/tags" Target="tags/tag164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4C013-BCC0-4734-AC5F-E7AB5543D5CE}" type="datetimeFigureOut">
              <a:rPr lang="zh-CN" altLang="en-US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</a:fld>
            <a:endParaRPr lang="zh-CN" altLang="en-US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A0FB5F-85F4-43C5-B3DC-BB1313437ECB}" type="slidenum">
              <a:rPr lang="zh-CN" altLang="en-US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</a:fld>
            <a:endParaRPr lang="zh-CN" altLang="en-US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7926AF-3734-4DFE-9619-9F8A4AF275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A78D7-D4CE-4075-B3DB-B76821E5199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38F04A-84B0-4E5D-A1A7-EE43D6EF2A6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8C966C68-7426-4CD0-A363-D430C3C4B2F2}" type="datetime1">
              <a:rPr lang="zh-CN" altLang="en-US" smtClean="0"/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77C4BA0-EFEF-4E31-BFCC-3BD113A56528}" type="slidenum">
              <a:rPr lang="zh-CN" altLang="en-US" smtClean="0"/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25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33.xml"/><Relationship Id="rId8" Type="http://schemas.openxmlformats.org/officeDocument/2006/relationships/tags" Target="../tags/tag32.xml"/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CBE42E6-E755-4C3C-8FE6-348F672A3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30BD079-8478-4079-866B-70E297C69E9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524000" y="2272141"/>
            <a:ext cx="9144000" cy="1098550"/>
          </a:xfrm>
        </p:spPr>
        <p:txBody>
          <a:bodyPr anchor="ctr">
            <a:normAutofit/>
          </a:bodyPr>
          <a:lstStyle>
            <a:lvl1pPr algn="ctr">
              <a:defRPr sz="6600" b="1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E65B26A5-6A97-4ED1-9BC0-5BD933169A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>
          <a:xfrm>
            <a:off x="3091745" y="4086578"/>
            <a:ext cx="6008511" cy="37253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7"/>
            </p:custDataLst>
          </p:nvPr>
        </p:nvSpPr>
        <p:spPr>
          <a:xfrm>
            <a:off x="1524000" y="4075290"/>
            <a:ext cx="9144000" cy="38382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E65B26A5-6A97-4ED1-9BC0-5BD933169A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838200" y="3060034"/>
            <a:ext cx="10515600" cy="807591"/>
          </a:xfrm>
        </p:spPr>
        <p:txBody>
          <a:bodyPr anchor="ctr">
            <a:normAutofit/>
          </a:bodyPr>
          <a:lstStyle>
            <a:lvl1pPr algn="ctr"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8200" y="3937297"/>
            <a:ext cx="10515600" cy="375059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E65B26A5-6A97-4ED1-9BC0-5BD933169A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  <p:sp>
        <p:nvSpPr>
          <p:cNvPr id="8" name="椭圆 7"/>
          <p:cNvSpPr/>
          <p:nvPr>
            <p:custDataLst>
              <p:tags r:id="rId7"/>
            </p:custDataLst>
          </p:nvPr>
        </p:nvSpPr>
        <p:spPr>
          <a:xfrm>
            <a:off x="5439687" y="1747409"/>
            <a:ext cx="1312625" cy="13126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5281431" y="1951067"/>
            <a:ext cx="1629138" cy="1015663"/>
          </a:xfrm>
          <a:prstGeom prst="rect">
            <a:avLst/>
          </a:prstGeom>
          <a:noFill/>
        </p:spPr>
        <p:txBody>
          <a:bodyPr wrap="square" rtlCol="0" anchor="ctr">
            <a:normAutofit fontScale="40000" lnSpcReduction="20000"/>
          </a:bodyPr>
          <a:lstStyle/>
          <a:p>
            <a:pPr algn="ctr"/>
            <a:r>
              <a:rPr lang="en-US" altLang="zh-CN" sz="16600" b="1" dirty="0">
                <a:ln w="28575">
                  <a:noFill/>
                </a:ln>
                <a:solidFill>
                  <a:schemeClr val="bg1"/>
                </a:solidFill>
                <a:effectLst/>
                <a:latin typeface="+mn-ea"/>
                <a:ea typeface="+mn-ea"/>
              </a:rPr>
              <a:t>01</a:t>
            </a:r>
            <a:endParaRPr lang="zh-CN" altLang="en-US" sz="16600" b="1" dirty="0">
              <a:ln w="28575">
                <a:noFill/>
              </a:ln>
              <a:solidFill>
                <a:schemeClr val="bg1"/>
              </a:solidFill>
              <a:effectLst/>
              <a:latin typeface="+mn-ea"/>
              <a:ea typeface="+mn-ea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E65B26A5-6A97-4ED1-9BC0-5BD933169A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E65B26A5-6A97-4ED1-9BC0-5BD933169A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E65B26A5-6A97-4ED1-9BC0-5BD933169A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E65B26A5-6A97-4ED1-9BC0-5BD933169A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7" y="2125482"/>
            <a:ext cx="4165200" cy="373531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223652" y="365125"/>
            <a:ext cx="1130147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199" y="365125"/>
            <a:ext cx="8977829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838199" y="2668487"/>
            <a:ext cx="10515600" cy="1325563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90000"/>
              </a:lnSpc>
              <a:buNone/>
              <a:defRPr kumimoji="0" lang="zh-CN" altLang="en-US" sz="6000" b="1" i="0" u="none" strike="noStrike" kern="1200" cap="none" spc="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pattFill prst="pct50">
          <a:fgClr>
            <a:schemeClr val="accent1">
              <a:lumMod val="75000"/>
            </a:schemeClr>
          </a:fgClr>
          <a:bgClr>
            <a:schemeClr val="accent1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9973" y="493484"/>
            <a:ext cx="7452055" cy="57912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378200" y="3934800"/>
            <a:ext cx="5410200" cy="770400"/>
          </a:xfrm>
        </p:spPr>
        <p:txBody>
          <a:bodyPr anchor="b">
            <a:no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3378200" y="4776866"/>
            <a:ext cx="5410200" cy="93813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  <p:sp>
        <p:nvSpPr>
          <p:cNvPr id="8" name="Freeform 5"/>
          <p:cNvSpPr>
            <a:spLocks noEditPoints="1"/>
          </p:cNvSpPr>
          <p:nvPr/>
        </p:nvSpPr>
        <p:spPr bwMode="auto">
          <a:xfrm>
            <a:off x="5523574" y="3149138"/>
            <a:ext cx="1144851" cy="783743"/>
          </a:xfrm>
          <a:custGeom>
            <a:avLst/>
            <a:gdLst>
              <a:gd name="T0" fmla="*/ 3057 w 3113"/>
              <a:gd name="T1" fmla="*/ 497 h 2131"/>
              <a:gd name="T2" fmla="*/ 1582 w 3113"/>
              <a:gd name="T3" fmla="*/ 5 h 2131"/>
              <a:gd name="T4" fmla="*/ 1531 w 3113"/>
              <a:gd name="T5" fmla="*/ 5 h 2131"/>
              <a:gd name="T6" fmla="*/ 56 w 3113"/>
              <a:gd name="T7" fmla="*/ 497 h 2131"/>
              <a:gd name="T8" fmla="*/ 0 w 3113"/>
              <a:gd name="T9" fmla="*/ 574 h 2131"/>
              <a:gd name="T10" fmla="*/ 56 w 3113"/>
              <a:gd name="T11" fmla="*/ 652 h 2131"/>
              <a:gd name="T12" fmla="*/ 492 w 3113"/>
              <a:gd name="T13" fmla="*/ 797 h 2131"/>
              <a:gd name="T14" fmla="*/ 492 w 3113"/>
              <a:gd name="T15" fmla="*/ 1230 h 2131"/>
              <a:gd name="T16" fmla="*/ 515 w 3113"/>
              <a:gd name="T17" fmla="*/ 1288 h 2131"/>
              <a:gd name="T18" fmla="*/ 1556 w 3113"/>
              <a:gd name="T19" fmla="*/ 1639 h 2131"/>
              <a:gd name="T20" fmla="*/ 2244 w 3113"/>
              <a:gd name="T21" fmla="*/ 1507 h 2131"/>
              <a:gd name="T22" fmla="*/ 2287 w 3113"/>
              <a:gd name="T23" fmla="*/ 1399 h 2131"/>
              <a:gd name="T24" fmla="*/ 2180 w 3113"/>
              <a:gd name="T25" fmla="*/ 1356 h 2131"/>
              <a:gd name="T26" fmla="*/ 1557 w 3113"/>
              <a:gd name="T27" fmla="*/ 1475 h 2131"/>
              <a:gd name="T28" fmla="*/ 863 w 3113"/>
              <a:gd name="T29" fmla="*/ 1324 h 2131"/>
              <a:gd name="T30" fmla="*/ 656 w 3113"/>
              <a:gd name="T31" fmla="*/ 1193 h 2131"/>
              <a:gd name="T32" fmla="*/ 656 w 3113"/>
              <a:gd name="T33" fmla="*/ 852 h 2131"/>
              <a:gd name="T34" fmla="*/ 1531 w 3113"/>
              <a:gd name="T35" fmla="*/ 1144 h 2131"/>
              <a:gd name="T36" fmla="*/ 1557 w 3113"/>
              <a:gd name="T37" fmla="*/ 1148 h 2131"/>
              <a:gd name="T38" fmla="*/ 1583 w 3113"/>
              <a:gd name="T39" fmla="*/ 1144 h 2131"/>
              <a:gd name="T40" fmla="*/ 2458 w 3113"/>
              <a:gd name="T41" fmla="*/ 852 h 2131"/>
              <a:gd name="T42" fmla="*/ 2458 w 3113"/>
              <a:gd name="T43" fmla="*/ 998 h 2131"/>
              <a:gd name="T44" fmla="*/ 2294 w 3113"/>
              <a:gd name="T45" fmla="*/ 1230 h 2131"/>
              <a:gd name="T46" fmla="*/ 2440 w 3113"/>
              <a:gd name="T47" fmla="*/ 1454 h 2131"/>
              <a:gd name="T48" fmla="*/ 2296 w 3113"/>
              <a:gd name="T49" fmla="*/ 2029 h 2131"/>
              <a:gd name="T50" fmla="*/ 2311 w 3113"/>
              <a:gd name="T51" fmla="*/ 2099 h 2131"/>
              <a:gd name="T52" fmla="*/ 2376 w 3113"/>
              <a:gd name="T53" fmla="*/ 2131 h 2131"/>
              <a:gd name="T54" fmla="*/ 2704 w 3113"/>
              <a:gd name="T55" fmla="*/ 2131 h 2131"/>
              <a:gd name="T56" fmla="*/ 2768 w 3113"/>
              <a:gd name="T57" fmla="*/ 2099 h 2131"/>
              <a:gd name="T58" fmla="*/ 2783 w 3113"/>
              <a:gd name="T59" fmla="*/ 2029 h 2131"/>
              <a:gd name="T60" fmla="*/ 2639 w 3113"/>
              <a:gd name="T61" fmla="*/ 1454 h 2131"/>
              <a:gd name="T62" fmla="*/ 2785 w 3113"/>
              <a:gd name="T63" fmla="*/ 1230 h 2131"/>
              <a:gd name="T64" fmla="*/ 2622 w 3113"/>
              <a:gd name="T65" fmla="*/ 998 h 2131"/>
              <a:gd name="T66" fmla="*/ 2622 w 3113"/>
              <a:gd name="T67" fmla="*/ 797 h 2131"/>
              <a:gd name="T68" fmla="*/ 3057 w 3113"/>
              <a:gd name="T69" fmla="*/ 652 h 2131"/>
              <a:gd name="T70" fmla="*/ 3113 w 3113"/>
              <a:gd name="T71" fmla="*/ 574 h 2131"/>
              <a:gd name="T72" fmla="*/ 3057 w 3113"/>
              <a:gd name="T73" fmla="*/ 497 h 2131"/>
              <a:gd name="T74" fmla="*/ 2540 w 3113"/>
              <a:gd name="T75" fmla="*/ 1148 h 2131"/>
              <a:gd name="T76" fmla="*/ 2621 w 3113"/>
              <a:gd name="T77" fmla="*/ 1230 h 2131"/>
              <a:gd name="T78" fmla="*/ 2540 w 3113"/>
              <a:gd name="T79" fmla="*/ 1312 h 2131"/>
              <a:gd name="T80" fmla="*/ 2458 w 3113"/>
              <a:gd name="T81" fmla="*/ 1230 h 2131"/>
              <a:gd name="T82" fmla="*/ 2540 w 3113"/>
              <a:gd name="T83" fmla="*/ 1148 h 2131"/>
              <a:gd name="T84" fmla="*/ 2481 w 3113"/>
              <a:gd name="T85" fmla="*/ 1967 h 2131"/>
              <a:gd name="T86" fmla="*/ 2540 w 3113"/>
              <a:gd name="T87" fmla="*/ 1731 h 2131"/>
              <a:gd name="T88" fmla="*/ 2599 w 3113"/>
              <a:gd name="T89" fmla="*/ 1967 h 2131"/>
              <a:gd name="T90" fmla="*/ 2481 w 3113"/>
              <a:gd name="T91" fmla="*/ 1967 h 2131"/>
              <a:gd name="T92" fmla="*/ 2533 w 3113"/>
              <a:gd name="T93" fmla="*/ 654 h 2131"/>
              <a:gd name="T94" fmla="*/ 1570 w 3113"/>
              <a:gd name="T95" fmla="*/ 493 h 2131"/>
              <a:gd name="T96" fmla="*/ 1476 w 3113"/>
              <a:gd name="T97" fmla="*/ 561 h 2131"/>
              <a:gd name="T98" fmla="*/ 1543 w 3113"/>
              <a:gd name="T99" fmla="*/ 655 h 2131"/>
              <a:gd name="T100" fmla="*/ 2201 w 3113"/>
              <a:gd name="T101" fmla="*/ 765 h 2131"/>
              <a:gd name="T102" fmla="*/ 1557 w 3113"/>
              <a:gd name="T103" fmla="*/ 979 h 2131"/>
              <a:gd name="T104" fmla="*/ 341 w 3113"/>
              <a:gd name="T105" fmla="*/ 574 h 2131"/>
              <a:gd name="T106" fmla="*/ 1557 w 3113"/>
              <a:gd name="T107" fmla="*/ 169 h 2131"/>
              <a:gd name="T108" fmla="*/ 2772 w 3113"/>
              <a:gd name="T109" fmla="*/ 574 h 2131"/>
              <a:gd name="T110" fmla="*/ 2533 w 3113"/>
              <a:gd name="T111" fmla="*/ 654 h 2131"/>
              <a:gd name="T112" fmla="*/ 2533 w 3113"/>
              <a:gd name="T113" fmla="*/ 654 h 2131"/>
              <a:gd name="T114" fmla="*/ 2533 w 3113"/>
              <a:gd name="T115" fmla="*/ 654 h 2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113" h="2131">
                <a:moveTo>
                  <a:pt x="3057" y="497"/>
                </a:moveTo>
                <a:cubicBezTo>
                  <a:pt x="1582" y="5"/>
                  <a:pt x="1582" y="5"/>
                  <a:pt x="1582" y="5"/>
                </a:cubicBezTo>
                <a:cubicBezTo>
                  <a:pt x="1565" y="0"/>
                  <a:pt x="1547" y="0"/>
                  <a:pt x="1531" y="5"/>
                </a:cubicBezTo>
                <a:cubicBezTo>
                  <a:pt x="56" y="497"/>
                  <a:pt x="56" y="497"/>
                  <a:pt x="56" y="497"/>
                </a:cubicBezTo>
                <a:cubicBezTo>
                  <a:pt x="23" y="508"/>
                  <a:pt x="0" y="539"/>
                  <a:pt x="0" y="574"/>
                </a:cubicBezTo>
                <a:cubicBezTo>
                  <a:pt x="0" y="610"/>
                  <a:pt x="23" y="641"/>
                  <a:pt x="56" y="652"/>
                </a:cubicBezTo>
                <a:cubicBezTo>
                  <a:pt x="492" y="797"/>
                  <a:pt x="492" y="797"/>
                  <a:pt x="492" y="797"/>
                </a:cubicBezTo>
                <a:cubicBezTo>
                  <a:pt x="492" y="1230"/>
                  <a:pt x="492" y="1230"/>
                  <a:pt x="492" y="1230"/>
                </a:cubicBezTo>
                <a:cubicBezTo>
                  <a:pt x="492" y="1252"/>
                  <a:pt x="500" y="1272"/>
                  <a:pt x="515" y="1288"/>
                </a:cubicBezTo>
                <a:cubicBezTo>
                  <a:pt x="530" y="1302"/>
                  <a:pt x="875" y="1639"/>
                  <a:pt x="1556" y="1639"/>
                </a:cubicBezTo>
                <a:cubicBezTo>
                  <a:pt x="1804" y="1639"/>
                  <a:pt x="2036" y="1595"/>
                  <a:pt x="2244" y="1507"/>
                </a:cubicBezTo>
                <a:cubicBezTo>
                  <a:pt x="2285" y="1489"/>
                  <a:pt x="2305" y="1441"/>
                  <a:pt x="2287" y="1399"/>
                </a:cubicBezTo>
                <a:cubicBezTo>
                  <a:pt x="2270" y="1358"/>
                  <a:pt x="2222" y="1338"/>
                  <a:pt x="2180" y="1356"/>
                </a:cubicBezTo>
                <a:cubicBezTo>
                  <a:pt x="1992" y="1435"/>
                  <a:pt x="1782" y="1475"/>
                  <a:pt x="1557" y="1475"/>
                </a:cubicBezTo>
                <a:cubicBezTo>
                  <a:pt x="1238" y="1475"/>
                  <a:pt x="1004" y="1393"/>
                  <a:pt x="863" y="1324"/>
                </a:cubicBezTo>
                <a:cubicBezTo>
                  <a:pt x="759" y="1272"/>
                  <a:pt x="689" y="1221"/>
                  <a:pt x="656" y="1193"/>
                </a:cubicBezTo>
                <a:cubicBezTo>
                  <a:pt x="656" y="852"/>
                  <a:pt x="656" y="852"/>
                  <a:pt x="656" y="852"/>
                </a:cubicBezTo>
                <a:cubicBezTo>
                  <a:pt x="1531" y="1144"/>
                  <a:pt x="1531" y="1144"/>
                  <a:pt x="1531" y="1144"/>
                </a:cubicBezTo>
                <a:cubicBezTo>
                  <a:pt x="1539" y="1146"/>
                  <a:pt x="1548" y="1148"/>
                  <a:pt x="1557" y="1148"/>
                </a:cubicBezTo>
                <a:cubicBezTo>
                  <a:pt x="1565" y="1148"/>
                  <a:pt x="1574" y="1146"/>
                  <a:pt x="1583" y="1144"/>
                </a:cubicBezTo>
                <a:cubicBezTo>
                  <a:pt x="2458" y="852"/>
                  <a:pt x="2458" y="852"/>
                  <a:pt x="2458" y="852"/>
                </a:cubicBezTo>
                <a:cubicBezTo>
                  <a:pt x="2458" y="998"/>
                  <a:pt x="2458" y="998"/>
                  <a:pt x="2458" y="998"/>
                </a:cubicBezTo>
                <a:cubicBezTo>
                  <a:pt x="2362" y="1032"/>
                  <a:pt x="2294" y="1123"/>
                  <a:pt x="2294" y="1230"/>
                </a:cubicBezTo>
                <a:cubicBezTo>
                  <a:pt x="2294" y="1330"/>
                  <a:pt x="2354" y="1416"/>
                  <a:pt x="2440" y="1454"/>
                </a:cubicBezTo>
                <a:cubicBezTo>
                  <a:pt x="2296" y="2029"/>
                  <a:pt x="2296" y="2029"/>
                  <a:pt x="2296" y="2029"/>
                </a:cubicBezTo>
                <a:cubicBezTo>
                  <a:pt x="2290" y="2053"/>
                  <a:pt x="2296" y="2080"/>
                  <a:pt x="2311" y="2099"/>
                </a:cubicBezTo>
                <a:cubicBezTo>
                  <a:pt x="2327" y="2119"/>
                  <a:pt x="2351" y="2131"/>
                  <a:pt x="2376" y="2131"/>
                </a:cubicBezTo>
                <a:cubicBezTo>
                  <a:pt x="2704" y="2131"/>
                  <a:pt x="2704" y="2131"/>
                  <a:pt x="2704" y="2131"/>
                </a:cubicBezTo>
                <a:cubicBezTo>
                  <a:pt x="2729" y="2131"/>
                  <a:pt x="2753" y="2119"/>
                  <a:pt x="2768" y="2099"/>
                </a:cubicBezTo>
                <a:cubicBezTo>
                  <a:pt x="2784" y="2080"/>
                  <a:pt x="2789" y="2053"/>
                  <a:pt x="2783" y="2029"/>
                </a:cubicBezTo>
                <a:cubicBezTo>
                  <a:pt x="2639" y="1454"/>
                  <a:pt x="2639" y="1454"/>
                  <a:pt x="2639" y="1454"/>
                </a:cubicBezTo>
                <a:cubicBezTo>
                  <a:pt x="2725" y="1416"/>
                  <a:pt x="2785" y="1330"/>
                  <a:pt x="2785" y="1230"/>
                </a:cubicBezTo>
                <a:cubicBezTo>
                  <a:pt x="2785" y="1123"/>
                  <a:pt x="2717" y="1032"/>
                  <a:pt x="2622" y="998"/>
                </a:cubicBezTo>
                <a:cubicBezTo>
                  <a:pt x="2622" y="797"/>
                  <a:pt x="2622" y="797"/>
                  <a:pt x="2622" y="797"/>
                </a:cubicBezTo>
                <a:cubicBezTo>
                  <a:pt x="3057" y="652"/>
                  <a:pt x="3057" y="652"/>
                  <a:pt x="3057" y="652"/>
                </a:cubicBezTo>
                <a:cubicBezTo>
                  <a:pt x="3091" y="641"/>
                  <a:pt x="3113" y="610"/>
                  <a:pt x="3113" y="574"/>
                </a:cubicBezTo>
                <a:cubicBezTo>
                  <a:pt x="3113" y="539"/>
                  <a:pt x="3091" y="508"/>
                  <a:pt x="3057" y="497"/>
                </a:cubicBezTo>
                <a:close/>
                <a:moveTo>
                  <a:pt x="2540" y="1148"/>
                </a:moveTo>
                <a:cubicBezTo>
                  <a:pt x="2585" y="1148"/>
                  <a:pt x="2621" y="1184"/>
                  <a:pt x="2621" y="1230"/>
                </a:cubicBezTo>
                <a:cubicBezTo>
                  <a:pt x="2621" y="1275"/>
                  <a:pt x="2585" y="1312"/>
                  <a:pt x="2540" y="1312"/>
                </a:cubicBezTo>
                <a:cubicBezTo>
                  <a:pt x="2494" y="1312"/>
                  <a:pt x="2458" y="1275"/>
                  <a:pt x="2458" y="1230"/>
                </a:cubicBezTo>
                <a:cubicBezTo>
                  <a:pt x="2458" y="1184"/>
                  <a:pt x="2494" y="1148"/>
                  <a:pt x="2540" y="1148"/>
                </a:cubicBezTo>
                <a:close/>
                <a:moveTo>
                  <a:pt x="2481" y="1967"/>
                </a:moveTo>
                <a:cubicBezTo>
                  <a:pt x="2540" y="1731"/>
                  <a:pt x="2540" y="1731"/>
                  <a:pt x="2540" y="1731"/>
                </a:cubicBezTo>
                <a:cubicBezTo>
                  <a:pt x="2599" y="1967"/>
                  <a:pt x="2599" y="1967"/>
                  <a:pt x="2599" y="1967"/>
                </a:cubicBezTo>
                <a:cubicBezTo>
                  <a:pt x="2481" y="1967"/>
                  <a:pt x="2481" y="1967"/>
                  <a:pt x="2481" y="1967"/>
                </a:cubicBezTo>
                <a:close/>
                <a:moveTo>
                  <a:pt x="2533" y="654"/>
                </a:moveTo>
                <a:cubicBezTo>
                  <a:pt x="1570" y="493"/>
                  <a:pt x="1570" y="493"/>
                  <a:pt x="1570" y="493"/>
                </a:cubicBezTo>
                <a:cubicBezTo>
                  <a:pt x="1525" y="486"/>
                  <a:pt x="1483" y="516"/>
                  <a:pt x="1476" y="561"/>
                </a:cubicBezTo>
                <a:cubicBezTo>
                  <a:pt x="1469" y="605"/>
                  <a:pt x="1499" y="648"/>
                  <a:pt x="1543" y="655"/>
                </a:cubicBezTo>
                <a:cubicBezTo>
                  <a:pt x="2201" y="765"/>
                  <a:pt x="2201" y="765"/>
                  <a:pt x="2201" y="765"/>
                </a:cubicBezTo>
                <a:cubicBezTo>
                  <a:pt x="1557" y="979"/>
                  <a:pt x="1557" y="979"/>
                  <a:pt x="1557" y="979"/>
                </a:cubicBezTo>
                <a:cubicBezTo>
                  <a:pt x="341" y="574"/>
                  <a:pt x="341" y="574"/>
                  <a:pt x="341" y="574"/>
                </a:cubicBezTo>
                <a:cubicBezTo>
                  <a:pt x="1557" y="169"/>
                  <a:pt x="1557" y="169"/>
                  <a:pt x="1557" y="169"/>
                </a:cubicBezTo>
                <a:cubicBezTo>
                  <a:pt x="2772" y="574"/>
                  <a:pt x="2772" y="574"/>
                  <a:pt x="2772" y="574"/>
                </a:cubicBezTo>
                <a:cubicBezTo>
                  <a:pt x="2533" y="654"/>
                  <a:pt x="2533" y="654"/>
                  <a:pt x="2533" y="654"/>
                </a:cubicBezTo>
                <a:close/>
                <a:moveTo>
                  <a:pt x="2533" y="654"/>
                </a:moveTo>
                <a:cubicBezTo>
                  <a:pt x="2533" y="654"/>
                  <a:pt x="2533" y="654"/>
                  <a:pt x="2533" y="654"/>
                </a:cubicBezTo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9973" y="387470"/>
            <a:ext cx="7452055" cy="57912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229724" y="4748400"/>
            <a:ext cx="3732552" cy="583200"/>
          </a:xfrm>
        </p:spPr>
        <p:txBody>
          <a:bodyPr anchor="ctr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143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493" y="306550"/>
            <a:ext cx="7452055" cy="57912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340100" y="3988800"/>
            <a:ext cx="5410200" cy="770400"/>
          </a:xfrm>
        </p:spPr>
        <p:txBody>
          <a:bodyPr>
            <a:norm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  <p:sp>
        <p:nvSpPr>
          <p:cNvPr id="7" name="Freeform 5"/>
          <p:cNvSpPr>
            <a:spLocks noEditPoints="1"/>
          </p:cNvSpPr>
          <p:nvPr/>
        </p:nvSpPr>
        <p:spPr bwMode="auto">
          <a:xfrm>
            <a:off x="5523575" y="3202150"/>
            <a:ext cx="1144851" cy="783743"/>
          </a:xfrm>
          <a:custGeom>
            <a:avLst/>
            <a:gdLst>
              <a:gd name="T0" fmla="*/ 3057 w 3113"/>
              <a:gd name="T1" fmla="*/ 497 h 2131"/>
              <a:gd name="T2" fmla="*/ 1582 w 3113"/>
              <a:gd name="T3" fmla="*/ 5 h 2131"/>
              <a:gd name="T4" fmla="*/ 1531 w 3113"/>
              <a:gd name="T5" fmla="*/ 5 h 2131"/>
              <a:gd name="T6" fmla="*/ 56 w 3113"/>
              <a:gd name="T7" fmla="*/ 497 h 2131"/>
              <a:gd name="T8" fmla="*/ 0 w 3113"/>
              <a:gd name="T9" fmla="*/ 574 h 2131"/>
              <a:gd name="T10" fmla="*/ 56 w 3113"/>
              <a:gd name="T11" fmla="*/ 652 h 2131"/>
              <a:gd name="T12" fmla="*/ 492 w 3113"/>
              <a:gd name="T13" fmla="*/ 797 h 2131"/>
              <a:gd name="T14" fmla="*/ 492 w 3113"/>
              <a:gd name="T15" fmla="*/ 1230 h 2131"/>
              <a:gd name="T16" fmla="*/ 515 w 3113"/>
              <a:gd name="T17" fmla="*/ 1288 h 2131"/>
              <a:gd name="T18" fmla="*/ 1556 w 3113"/>
              <a:gd name="T19" fmla="*/ 1639 h 2131"/>
              <a:gd name="T20" fmla="*/ 2244 w 3113"/>
              <a:gd name="T21" fmla="*/ 1507 h 2131"/>
              <a:gd name="T22" fmla="*/ 2287 w 3113"/>
              <a:gd name="T23" fmla="*/ 1399 h 2131"/>
              <a:gd name="T24" fmla="*/ 2180 w 3113"/>
              <a:gd name="T25" fmla="*/ 1356 h 2131"/>
              <a:gd name="T26" fmla="*/ 1557 w 3113"/>
              <a:gd name="T27" fmla="*/ 1475 h 2131"/>
              <a:gd name="T28" fmla="*/ 863 w 3113"/>
              <a:gd name="T29" fmla="*/ 1324 h 2131"/>
              <a:gd name="T30" fmla="*/ 656 w 3113"/>
              <a:gd name="T31" fmla="*/ 1193 h 2131"/>
              <a:gd name="T32" fmla="*/ 656 w 3113"/>
              <a:gd name="T33" fmla="*/ 852 h 2131"/>
              <a:gd name="T34" fmla="*/ 1531 w 3113"/>
              <a:gd name="T35" fmla="*/ 1144 h 2131"/>
              <a:gd name="T36" fmla="*/ 1557 w 3113"/>
              <a:gd name="T37" fmla="*/ 1148 h 2131"/>
              <a:gd name="T38" fmla="*/ 1583 w 3113"/>
              <a:gd name="T39" fmla="*/ 1144 h 2131"/>
              <a:gd name="T40" fmla="*/ 2458 w 3113"/>
              <a:gd name="T41" fmla="*/ 852 h 2131"/>
              <a:gd name="T42" fmla="*/ 2458 w 3113"/>
              <a:gd name="T43" fmla="*/ 998 h 2131"/>
              <a:gd name="T44" fmla="*/ 2294 w 3113"/>
              <a:gd name="T45" fmla="*/ 1230 h 2131"/>
              <a:gd name="T46" fmla="*/ 2440 w 3113"/>
              <a:gd name="T47" fmla="*/ 1454 h 2131"/>
              <a:gd name="T48" fmla="*/ 2296 w 3113"/>
              <a:gd name="T49" fmla="*/ 2029 h 2131"/>
              <a:gd name="T50" fmla="*/ 2311 w 3113"/>
              <a:gd name="T51" fmla="*/ 2099 h 2131"/>
              <a:gd name="T52" fmla="*/ 2376 w 3113"/>
              <a:gd name="T53" fmla="*/ 2131 h 2131"/>
              <a:gd name="T54" fmla="*/ 2704 w 3113"/>
              <a:gd name="T55" fmla="*/ 2131 h 2131"/>
              <a:gd name="T56" fmla="*/ 2768 w 3113"/>
              <a:gd name="T57" fmla="*/ 2099 h 2131"/>
              <a:gd name="T58" fmla="*/ 2783 w 3113"/>
              <a:gd name="T59" fmla="*/ 2029 h 2131"/>
              <a:gd name="T60" fmla="*/ 2639 w 3113"/>
              <a:gd name="T61" fmla="*/ 1454 h 2131"/>
              <a:gd name="T62" fmla="*/ 2785 w 3113"/>
              <a:gd name="T63" fmla="*/ 1230 h 2131"/>
              <a:gd name="T64" fmla="*/ 2622 w 3113"/>
              <a:gd name="T65" fmla="*/ 998 h 2131"/>
              <a:gd name="T66" fmla="*/ 2622 w 3113"/>
              <a:gd name="T67" fmla="*/ 797 h 2131"/>
              <a:gd name="T68" fmla="*/ 3057 w 3113"/>
              <a:gd name="T69" fmla="*/ 652 h 2131"/>
              <a:gd name="T70" fmla="*/ 3113 w 3113"/>
              <a:gd name="T71" fmla="*/ 574 h 2131"/>
              <a:gd name="T72" fmla="*/ 3057 w 3113"/>
              <a:gd name="T73" fmla="*/ 497 h 2131"/>
              <a:gd name="T74" fmla="*/ 2540 w 3113"/>
              <a:gd name="T75" fmla="*/ 1148 h 2131"/>
              <a:gd name="T76" fmla="*/ 2621 w 3113"/>
              <a:gd name="T77" fmla="*/ 1230 h 2131"/>
              <a:gd name="T78" fmla="*/ 2540 w 3113"/>
              <a:gd name="T79" fmla="*/ 1312 h 2131"/>
              <a:gd name="T80" fmla="*/ 2458 w 3113"/>
              <a:gd name="T81" fmla="*/ 1230 h 2131"/>
              <a:gd name="T82" fmla="*/ 2540 w 3113"/>
              <a:gd name="T83" fmla="*/ 1148 h 2131"/>
              <a:gd name="T84" fmla="*/ 2481 w 3113"/>
              <a:gd name="T85" fmla="*/ 1967 h 2131"/>
              <a:gd name="T86" fmla="*/ 2540 w 3113"/>
              <a:gd name="T87" fmla="*/ 1731 h 2131"/>
              <a:gd name="T88" fmla="*/ 2599 w 3113"/>
              <a:gd name="T89" fmla="*/ 1967 h 2131"/>
              <a:gd name="T90" fmla="*/ 2481 w 3113"/>
              <a:gd name="T91" fmla="*/ 1967 h 2131"/>
              <a:gd name="T92" fmla="*/ 2533 w 3113"/>
              <a:gd name="T93" fmla="*/ 654 h 2131"/>
              <a:gd name="T94" fmla="*/ 1570 w 3113"/>
              <a:gd name="T95" fmla="*/ 493 h 2131"/>
              <a:gd name="T96" fmla="*/ 1476 w 3113"/>
              <a:gd name="T97" fmla="*/ 561 h 2131"/>
              <a:gd name="T98" fmla="*/ 1543 w 3113"/>
              <a:gd name="T99" fmla="*/ 655 h 2131"/>
              <a:gd name="T100" fmla="*/ 2201 w 3113"/>
              <a:gd name="T101" fmla="*/ 765 h 2131"/>
              <a:gd name="T102" fmla="*/ 1557 w 3113"/>
              <a:gd name="T103" fmla="*/ 979 h 2131"/>
              <a:gd name="T104" fmla="*/ 341 w 3113"/>
              <a:gd name="T105" fmla="*/ 574 h 2131"/>
              <a:gd name="T106" fmla="*/ 1557 w 3113"/>
              <a:gd name="T107" fmla="*/ 169 h 2131"/>
              <a:gd name="T108" fmla="*/ 2772 w 3113"/>
              <a:gd name="T109" fmla="*/ 574 h 2131"/>
              <a:gd name="T110" fmla="*/ 2533 w 3113"/>
              <a:gd name="T111" fmla="*/ 654 h 2131"/>
              <a:gd name="T112" fmla="*/ 2533 w 3113"/>
              <a:gd name="T113" fmla="*/ 654 h 2131"/>
              <a:gd name="T114" fmla="*/ 2533 w 3113"/>
              <a:gd name="T115" fmla="*/ 654 h 2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113" h="2131">
                <a:moveTo>
                  <a:pt x="3057" y="497"/>
                </a:moveTo>
                <a:cubicBezTo>
                  <a:pt x="1582" y="5"/>
                  <a:pt x="1582" y="5"/>
                  <a:pt x="1582" y="5"/>
                </a:cubicBezTo>
                <a:cubicBezTo>
                  <a:pt x="1565" y="0"/>
                  <a:pt x="1547" y="0"/>
                  <a:pt x="1531" y="5"/>
                </a:cubicBezTo>
                <a:cubicBezTo>
                  <a:pt x="56" y="497"/>
                  <a:pt x="56" y="497"/>
                  <a:pt x="56" y="497"/>
                </a:cubicBezTo>
                <a:cubicBezTo>
                  <a:pt x="23" y="508"/>
                  <a:pt x="0" y="539"/>
                  <a:pt x="0" y="574"/>
                </a:cubicBezTo>
                <a:cubicBezTo>
                  <a:pt x="0" y="610"/>
                  <a:pt x="23" y="641"/>
                  <a:pt x="56" y="652"/>
                </a:cubicBezTo>
                <a:cubicBezTo>
                  <a:pt x="492" y="797"/>
                  <a:pt x="492" y="797"/>
                  <a:pt x="492" y="797"/>
                </a:cubicBezTo>
                <a:cubicBezTo>
                  <a:pt x="492" y="1230"/>
                  <a:pt x="492" y="1230"/>
                  <a:pt x="492" y="1230"/>
                </a:cubicBezTo>
                <a:cubicBezTo>
                  <a:pt x="492" y="1252"/>
                  <a:pt x="500" y="1272"/>
                  <a:pt x="515" y="1288"/>
                </a:cubicBezTo>
                <a:cubicBezTo>
                  <a:pt x="530" y="1302"/>
                  <a:pt x="875" y="1639"/>
                  <a:pt x="1556" y="1639"/>
                </a:cubicBezTo>
                <a:cubicBezTo>
                  <a:pt x="1804" y="1639"/>
                  <a:pt x="2036" y="1595"/>
                  <a:pt x="2244" y="1507"/>
                </a:cubicBezTo>
                <a:cubicBezTo>
                  <a:pt x="2285" y="1489"/>
                  <a:pt x="2305" y="1441"/>
                  <a:pt x="2287" y="1399"/>
                </a:cubicBezTo>
                <a:cubicBezTo>
                  <a:pt x="2270" y="1358"/>
                  <a:pt x="2222" y="1338"/>
                  <a:pt x="2180" y="1356"/>
                </a:cubicBezTo>
                <a:cubicBezTo>
                  <a:pt x="1992" y="1435"/>
                  <a:pt x="1782" y="1475"/>
                  <a:pt x="1557" y="1475"/>
                </a:cubicBezTo>
                <a:cubicBezTo>
                  <a:pt x="1238" y="1475"/>
                  <a:pt x="1004" y="1393"/>
                  <a:pt x="863" y="1324"/>
                </a:cubicBezTo>
                <a:cubicBezTo>
                  <a:pt x="759" y="1272"/>
                  <a:pt x="689" y="1221"/>
                  <a:pt x="656" y="1193"/>
                </a:cubicBezTo>
                <a:cubicBezTo>
                  <a:pt x="656" y="852"/>
                  <a:pt x="656" y="852"/>
                  <a:pt x="656" y="852"/>
                </a:cubicBezTo>
                <a:cubicBezTo>
                  <a:pt x="1531" y="1144"/>
                  <a:pt x="1531" y="1144"/>
                  <a:pt x="1531" y="1144"/>
                </a:cubicBezTo>
                <a:cubicBezTo>
                  <a:pt x="1539" y="1146"/>
                  <a:pt x="1548" y="1148"/>
                  <a:pt x="1557" y="1148"/>
                </a:cubicBezTo>
                <a:cubicBezTo>
                  <a:pt x="1565" y="1148"/>
                  <a:pt x="1574" y="1146"/>
                  <a:pt x="1583" y="1144"/>
                </a:cubicBezTo>
                <a:cubicBezTo>
                  <a:pt x="2458" y="852"/>
                  <a:pt x="2458" y="852"/>
                  <a:pt x="2458" y="852"/>
                </a:cubicBezTo>
                <a:cubicBezTo>
                  <a:pt x="2458" y="998"/>
                  <a:pt x="2458" y="998"/>
                  <a:pt x="2458" y="998"/>
                </a:cubicBezTo>
                <a:cubicBezTo>
                  <a:pt x="2362" y="1032"/>
                  <a:pt x="2294" y="1123"/>
                  <a:pt x="2294" y="1230"/>
                </a:cubicBezTo>
                <a:cubicBezTo>
                  <a:pt x="2294" y="1330"/>
                  <a:pt x="2354" y="1416"/>
                  <a:pt x="2440" y="1454"/>
                </a:cubicBezTo>
                <a:cubicBezTo>
                  <a:pt x="2296" y="2029"/>
                  <a:pt x="2296" y="2029"/>
                  <a:pt x="2296" y="2029"/>
                </a:cubicBezTo>
                <a:cubicBezTo>
                  <a:pt x="2290" y="2053"/>
                  <a:pt x="2296" y="2080"/>
                  <a:pt x="2311" y="2099"/>
                </a:cubicBezTo>
                <a:cubicBezTo>
                  <a:pt x="2327" y="2119"/>
                  <a:pt x="2351" y="2131"/>
                  <a:pt x="2376" y="2131"/>
                </a:cubicBezTo>
                <a:cubicBezTo>
                  <a:pt x="2704" y="2131"/>
                  <a:pt x="2704" y="2131"/>
                  <a:pt x="2704" y="2131"/>
                </a:cubicBezTo>
                <a:cubicBezTo>
                  <a:pt x="2729" y="2131"/>
                  <a:pt x="2753" y="2119"/>
                  <a:pt x="2768" y="2099"/>
                </a:cubicBezTo>
                <a:cubicBezTo>
                  <a:pt x="2784" y="2080"/>
                  <a:pt x="2789" y="2053"/>
                  <a:pt x="2783" y="2029"/>
                </a:cubicBezTo>
                <a:cubicBezTo>
                  <a:pt x="2639" y="1454"/>
                  <a:pt x="2639" y="1454"/>
                  <a:pt x="2639" y="1454"/>
                </a:cubicBezTo>
                <a:cubicBezTo>
                  <a:pt x="2725" y="1416"/>
                  <a:pt x="2785" y="1330"/>
                  <a:pt x="2785" y="1230"/>
                </a:cubicBezTo>
                <a:cubicBezTo>
                  <a:pt x="2785" y="1123"/>
                  <a:pt x="2717" y="1032"/>
                  <a:pt x="2622" y="998"/>
                </a:cubicBezTo>
                <a:cubicBezTo>
                  <a:pt x="2622" y="797"/>
                  <a:pt x="2622" y="797"/>
                  <a:pt x="2622" y="797"/>
                </a:cubicBezTo>
                <a:cubicBezTo>
                  <a:pt x="3057" y="652"/>
                  <a:pt x="3057" y="652"/>
                  <a:pt x="3057" y="652"/>
                </a:cubicBezTo>
                <a:cubicBezTo>
                  <a:pt x="3091" y="641"/>
                  <a:pt x="3113" y="610"/>
                  <a:pt x="3113" y="574"/>
                </a:cubicBezTo>
                <a:cubicBezTo>
                  <a:pt x="3113" y="539"/>
                  <a:pt x="3091" y="508"/>
                  <a:pt x="3057" y="497"/>
                </a:cubicBezTo>
                <a:close/>
                <a:moveTo>
                  <a:pt x="2540" y="1148"/>
                </a:moveTo>
                <a:cubicBezTo>
                  <a:pt x="2585" y="1148"/>
                  <a:pt x="2621" y="1184"/>
                  <a:pt x="2621" y="1230"/>
                </a:cubicBezTo>
                <a:cubicBezTo>
                  <a:pt x="2621" y="1275"/>
                  <a:pt x="2585" y="1312"/>
                  <a:pt x="2540" y="1312"/>
                </a:cubicBezTo>
                <a:cubicBezTo>
                  <a:pt x="2494" y="1312"/>
                  <a:pt x="2458" y="1275"/>
                  <a:pt x="2458" y="1230"/>
                </a:cubicBezTo>
                <a:cubicBezTo>
                  <a:pt x="2458" y="1184"/>
                  <a:pt x="2494" y="1148"/>
                  <a:pt x="2540" y="1148"/>
                </a:cubicBezTo>
                <a:close/>
                <a:moveTo>
                  <a:pt x="2481" y="1967"/>
                </a:moveTo>
                <a:cubicBezTo>
                  <a:pt x="2540" y="1731"/>
                  <a:pt x="2540" y="1731"/>
                  <a:pt x="2540" y="1731"/>
                </a:cubicBezTo>
                <a:cubicBezTo>
                  <a:pt x="2599" y="1967"/>
                  <a:pt x="2599" y="1967"/>
                  <a:pt x="2599" y="1967"/>
                </a:cubicBezTo>
                <a:cubicBezTo>
                  <a:pt x="2481" y="1967"/>
                  <a:pt x="2481" y="1967"/>
                  <a:pt x="2481" y="1967"/>
                </a:cubicBezTo>
                <a:close/>
                <a:moveTo>
                  <a:pt x="2533" y="654"/>
                </a:moveTo>
                <a:cubicBezTo>
                  <a:pt x="1570" y="493"/>
                  <a:pt x="1570" y="493"/>
                  <a:pt x="1570" y="493"/>
                </a:cubicBezTo>
                <a:cubicBezTo>
                  <a:pt x="1525" y="486"/>
                  <a:pt x="1483" y="516"/>
                  <a:pt x="1476" y="561"/>
                </a:cubicBezTo>
                <a:cubicBezTo>
                  <a:pt x="1469" y="605"/>
                  <a:pt x="1499" y="648"/>
                  <a:pt x="1543" y="655"/>
                </a:cubicBezTo>
                <a:cubicBezTo>
                  <a:pt x="2201" y="765"/>
                  <a:pt x="2201" y="765"/>
                  <a:pt x="2201" y="765"/>
                </a:cubicBezTo>
                <a:cubicBezTo>
                  <a:pt x="1557" y="979"/>
                  <a:pt x="1557" y="979"/>
                  <a:pt x="1557" y="979"/>
                </a:cubicBezTo>
                <a:cubicBezTo>
                  <a:pt x="341" y="574"/>
                  <a:pt x="341" y="574"/>
                  <a:pt x="341" y="574"/>
                </a:cubicBezTo>
                <a:cubicBezTo>
                  <a:pt x="1557" y="169"/>
                  <a:pt x="1557" y="169"/>
                  <a:pt x="1557" y="169"/>
                </a:cubicBezTo>
                <a:cubicBezTo>
                  <a:pt x="2772" y="574"/>
                  <a:pt x="2772" y="574"/>
                  <a:pt x="2772" y="574"/>
                </a:cubicBezTo>
                <a:cubicBezTo>
                  <a:pt x="2533" y="654"/>
                  <a:pt x="2533" y="654"/>
                  <a:pt x="2533" y="654"/>
                </a:cubicBezTo>
                <a:close/>
                <a:moveTo>
                  <a:pt x="2533" y="654"/>
                </a:moveTo>
                <a:cubicBezTo>
                  <a:pt x="2533" y="654"/>
                  <a:pt x="2533" y="654"/>
                  <a:pt x="2533" y="654"/>
                </a:cubicBezTo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3" hasCustomPrompt="1"/>
          </p:nvPr>
        </p:nvSpPr>
        <p:spPr>
          <a:xfrm>
            <a:off x="4038600" y="4869535"/>
            <a:ext cx="1868400" cy="3996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4" hasCustomPrompt="1"/>
          </p:nvPr>
        </p:nvSpPr>
        <p:spPr>
          <a:xfrm>
            <a:off x="6065521" y="4869536"/>
            <a:ext cx="2316480" cy="3995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448800" y="365125"/>
            <a:ext cx="1905000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8468360" cy="5811838"/>
          </a:xfrm>
        </p:spPr>
        <p:txBody>
          <a:bodyPr vert="eaVert"/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482600"/>
            <a:ext cx="10515600" cy="5664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1.jpeg"/><Relationship Id="rId4" Type="http://schemas.openxmlformats.org/officeDocument/2006/relationships/tags" Target="../tags/tag1.xml"/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Relationship Id="rId3" Type="http://schemas.openxmlformats.org/officeDocument/2006/relationships/slideLayout" Target="../slideLayouts/slideLayout8.xml"/><Relationship Id="rId20" Type="http://schemas.openxmlformats.org/officeDocument/2006/relationships/theme" Target="../theme/theme3.xml"/><Relationship Id="rId2" Type="http://schemas.openxmlformats.org/officeDocument/2006/relationships/slideLayout" Target="../slideLayouts/slideLayout7.xml"/><Relationship Id="rId19" Type="http://schemas.openxmlformats.org/officeDocument/2006/relationships/tags" Target="../tags/tag65.xml"/><Relationship Id="rId18" Type="http://schemas.openxmlformats.org/officeDocument/2006/relationships/tags" Target="../tags/tag64.xml"/><Relationship Id="rId17" Type="http://schemas.openxmlformats.org/officeDocument/2006/relationships/tags" Target="../tags/tag63.xml"/><Relationship Id="rId16" Type="http://schemas.openxmlformats.org/officeDocument/2006/relationships/tags" Target="../tags/tag62.xml"/><Relationship Id="rId15" Type="http://schemas.openxmlformats.org/officeDocument/2006/relationships/tags" Target="../tags/tag61.xml"/><Relationship Id="rId14" Type="http://schemas.openxmlformats.org/officeDocument/2006/relationships/tags" Target="../tags/tag60.xml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5.xml"/><Relationship Id="rId1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1.jpeg"/><Relationship Id="rId4" Type="http://schemas.openxmlformats.org/officeDocument/2006/relationships/tags" Target="../tags/tag69.xml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5" Type="http://schemas.openxmlformats.org/officeDocument/2006/relationships/theme" Target="../theme/theme5.xml"/><Relationship Id="rId14" Type="http://schemas.openxmlformats.org/officeDocument/2006/relationships/tags" Target="../tags/tag72.xml"/><Relationship Id="rId13" Type="http://schemas.openxmlformats.org/officeDocument/2006/relationships/tags" Target="../tags/tag71.xml"/><Relationship Id="rId12" Type="http://schemas.openxmlformats.org/officeDocument/2006/relationships/tags" Target="../tags/tag70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原创C4D主播招募令够胆你就来"/>
          <p:cNvPicPr>
            <a:picLocks noChangeAspect="1"/>
          </p:cNvPicPr>
          <p:nvPr userDrawn="1"/>
        </p:nvPicPr>
        <p:blipFill>
          <a:blip r:embed="rId3"/>
          <a:srcRect t="9750" b="47902"/>
          <a:stretch>
            <a:fillRect/>
          </a:stretch>
        </p:blipFill>
        <p:spPr>
          <a:xfrm>
            <a:off x="0" y="-26035"/>
            <a:ext cx="12192000" cy="688403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原创C4D主播招募令够胆你就来"/>
          <p:cNvPicPr>
            <a:picLocks noChangeAspect="1"/>
          </p:cNvPicPr>
          <p:nvPr userDrawn="1">
            <p:custDataLst>
              <p:tags r:id="rId4"/>
            </p:custDataLst>
          </p:nvPr>
        </p:nvPicPr>
        <p:blipFill>
          <a:blip r:embed="rId5"/>
          <a:srcRect t="9750" b="47902"/>
          <a:stretch>
            <a:fillRect/>
          </a:stretch>
        </p:blipFill>
        <p:spPr>
          <a:xfrm>
            <a:off x="0" y="-26035"/>
            <a:ext cx="12192000" cy="688403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E65B26A5-6A97-4ED1-9BC0-5BD933169AC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28E916B1-4447-4346-AFDE-98A7A85C56E2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原创C4D主播招募令够胆你就来"/>
          <p:cNvPicPr>
            <a:picLocks noChangeAspect="1"/>
          </p:cNvPicPr>
          <p:nvPr userDrawn="1">
            <p:custDataLst>
              <p:tags r:id="rId4"/>
            </p:custDataLst>
          </p:nvPr>
        </p:nvPicPr>
        <p:blipFill>
          <a:blip r:embed="rId5"/>
          <a:srcRect t="9750" b="47902"/>
          <a:stretch>
            <a:fillRect/>
          </a:stretch>
        </p:blipFill>
        <p:spPr>
          <a:xfrm>
            <a:off x="0" y="-26035"/>
            <a:ext cx="12192000" cy="688403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>
              <a:lumMod val="50000"/>
            </a:schemeClr>
          </a:fgClr>
          <a:bgClr>
            <a:schemeClr val="accent1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51830-8BCF-4274-86C0-ADDC1AA6C0A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BAC33-F22A-4591-AA50-5284E3C759A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svg"/><Relationship Id="rId3" Type="http://schemas.openxmlformats.org/officeDocument/2006/relationships/image" Target="../media/image8.png"/><Relationship Id="rId2" Type="http://schemas.openxmlformats.org/officeDocument/2006/relationships/image" Target="../media/image1.sv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80.xml"/><Relationship Id="rId8" Type="http://schemas.openxmlformats.org/officeDocument/2006/relationships/tags" Target="../tags/tag79.xml"/><Relationship Id="rId7" Type="http://schemas.openxmlformats.org/officeDocument/2006/relationships/tags" Target="../tags/tag78.xml"/><Relationship Id="rId6" Type="http://schemas.openxmlformats.org/officeDocument/2006/relationships/image" Target="../media/image9.png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5" Type="http://schemas.openxmlformats.org/officeDocument/2006/relationships/slideLayout" Target="../slideLayouts/slideLayout3.xml"/><Relationship Id="rId14" Type="http://schemas.openxmlformats.org/officeDocument/2006/relationships/tags" Target="../tags/tag85.xml"/><Relationship Id="rId13" Type="http://schemas.openxmlformats.org/officeDocument/2006/relationships/tags" Target="../tags/tag84.xml"/><Relationship Id="rId12" Type="http://schemas.openxmlformats.org/officeDocument/2006/relationships/tags" Target="../tags/tag83.xml"/><Relationship Id="rId11" Type="http://schemas.openxmlformats.org/officeDocument/2006/relationships/tags" Target="../tags/tag82.xml"/><Relationship Id="rId10" Type="http://schemas.openxmlformats.org/officeDocument/2006/relationships/tags" Target="../tags/tag81.xml"/><Relationship Id="rId1" Type="http://schemas.openxmlformats.org/officeDocument/2006/relationships/tags" Target="../tags/tag7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94.xml"/><Relationship Id="rId8" Type="http://schemas.openxmlformats.org/officeDocument/2006/relationships/tags" Target="../tags/tag93.xml"/><Relationship Id="rId7" Type="http://schemas.openxmlformats.org/officeDocument/2006/relationships/tags" Target="../tags/tag92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3" Type="http://schemas.openxmlformats.org/officeDocument/2006/relationships/notesSlide" Target="../notesSlides/notesSlide1.xml"/><Relationship Id="rId32" Type="http://schemas.openxmlformats.org/officeDocument/2006/relationships/slideLayout" Target="../slideLayouts/slideLayout12.xml"/><Relationship Id="rId31" Type="http://schemas.openxmlformats.org/officeDocument/2006/relationships/tags" Target="../tags/tag116.xml"/><Relationship Id="rId30" Type="http://schemas.openxmlformats.org/officeDocument/2006/relationships/tags" Target="../tags/tag115.xml"/><Relationship Id="rId3" Type="http://schemas.openxmlformats.org/officeDocument/2006/relationships/tags" Target="../tags/tag88.xml"/><Relationship Id="rId29" Type="http://schemas.openxmlformats.org/officeDocument/2006/relationships/tags" Target="../tags/tag114.xml"/><Relationship Id="rId28" Type="http://schemas.openxmlformats.org/officeDocument/2006/relationships/tags" Target="../tags/tag113.xml"/><Relationship Id="rId27" Type="http://schemas.openxmlformats.org/officeDocument/2006/relationships/tags" Target="../tags/tag112.xml"/><Relationship Id="rId26" Type="http://schemas.openxmlformats.org/officeDocument/2006/relationships/tags" Target="../tags/tag111.xml"/><Relationship Id="rId25" Type="http://schemas.openxmlformats.org/officeDocument/2006/relationships/tags" Target="../tags/tag110.xml"/><Relationship Id="rId24" Type="http://schemas.openxmlformats.org/officeDocument/2006/relationships/tags" Target="../tags/tag109.xml"/><Relationship Id="rId23" Type="http://schemas.openxmlformats.org/officeDocument/2006/relationships/tags" Target="../tags/tag108.xml"/><Relationship Id="rId22" Type="http://schemas.openxmlformats.org/officeDocument/2006/relationships/tags" Target="../tags/tag107.xml"/><Relationship Id="rId21" Type="http://schemas.openxmlformats.org/officeDocument/2006/relationships/tags" Target="../tags/tag106.xml"/><Relationship Id="rId20" Type="http://schemas.openxmlformats.org/officeDocument/2006/relationships/tags" Target="../tags/tag105.xml"/><Relationship Id="rId2" Type="http://schemas.openxmlformats.org/officeDocument/2006/relationships/tags" Target="../tags/tag87.xml"/><Relationship Id="rId19" Type="http://schemas.openxmlformats.org/officeDocument/2006/relationships/tags" Target="../tags/tag104.xml"/><Relationship Id="rId18" Type="http://schemas.openxmlformats.org/officeDocument/2006/relationships/tags" Target="../tags/tag103.xml"/><Relationship Id="rId17" Type="http://schemas.openxmlformats.org/officeDocument/2006/relationships/tags" Target="../tags/tag102.xml"/><Relationship Id="rId16" Type="http://schemas.openxmlformats.org/officeDocument/2006/relationships/tags" Target="../tags/tag101.xml"/><Relationship Id="rId15" Type="http://schemas.openxmlformats.org/officeDocument/2006/relationships/tags" Target="../tags/tag100.xml"/><Relationship Id="rId14" Type="http://schemas.openxmlformats.org/officeDocument/2006/relationships/tags" Target="../tags/tag99.xml"/><Relationship Id="rId13" Type="http://schemas.openxmlformats.org/officeDocument/2006/relationships/tags" Target="../tags/tag98.xml"/><Relationship Id="rId12" Type="http://schemas.openxmlformats.org/officeDocument/2006/relationships/tags" Target="../tags/tag97.xml"/><Relationship Id="rId11" Type="http://schemas.openxmlformats.org/officeDocument/2006/relationships/tags" Target="../tags/tag96.xml"/><Relationship Id="rId10" Type="http://schemas.openxmlformats.org/officeDocument/2006/relationships/tags" Target="../tags/tag95.xml"/><Relationship Id="rId1" Type="http://schemas.openxmlformats.org/officeDocument/2006/relationships/tags" Target="../tags/tag8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25.xml"/><Relationship Id="rId8" Type="http://schemas.openxmlformats.org/officeDocument/2006/relationships/tags" Target="../tags/tag124.xml"/><Relationship Id="rId7" Type="http://schemas.openxmlformats.org/officeDocument/2006/relationships/tags" Target="../tags/tag123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Relationship Id="rId3" Type="http://schemas.openxmlformats.org/officeDocument/2006/relationships/tags" Target="../tags/tag119.xml"/><Relationship Id="rId26" Type="http://schemas.openxmlformats.org/officeDocument/2006/relationships/slideLayout" Target="../slideLayouts/slideLayout18.xml"/><Relationship Id="rId25" Type="http://schemas.openxmlformats.org/officeDocument/2006/relationships/tags" Target="../tags/tag141.xml"/><Relationship Id="rId24" Type="http://schemas.openxmlformats.org/officeDocument/2006/relationships/tags" Target="../tags/tag140.xml"/><Relationship Id="rId23" Type="http://schemas.openxmlformats.org/officeDocument/2006/relationships/tags" Target="../tags/tag139.xml"/><Relationship Id="rId22" Type="http://schemas.openxmlformats.org/officeDocument/2006/relationships/tags" Target="../tags/tag138.xml"/><Relationship Id="rId21" Type="http://schemas.openxmlformats.org/officeDocument/2006/relationships/tags" Target="../tags/tag137.xml"/><Relationship Id="rId20" Type="http://schemas.openxmlformats.org/officeDocument/2006/relationships/tags" Target="../tags/tag136.xml"/><Relationship Id="rId2" Type="http://schemas.openxmlformats.org/officeDocument/2006/relationships/tags" Target="../tags/tag118.xml"/><Relationship Id="rId19" Type="http://schemas.openxmlformats.org/officeDocument/2006/relationships/tags" Target="../tags/tag135.xml"/><Relationship Id="rId18" Type="http://schemas.openxmlformats.org/officeDocument/2006/relationships/tags" Target="../tags/tag134.xml"/><Relationship Id="rId17" Type="http://schemas.openxmlformats.org/officeDocument/2006/relationships/tags" Target="../tags/tag133.xml"/><Relationship Id="rId16" Type="http://schemas.openxmlformats.org/officeDocument/2006/relationships/tags" Target="../tags/tag132.xml"/><Relationship Id="rId15" Type="http://schemas.openxmlformats.org/officeDocument/2006/relationships/tags" Target="../tags/tag131.xml"/><Relationship Id="rId14" Type="http://schemas.openxmlformats.org/officeDocument/2006/relationships/tags" Target="../tags/tag130.xml"/><Relationship Id="rId13" Type="http://schemas.openxmlformats.org/officeDocument/2006/relationships/tags" Target="../tags/tag129.xml"/><Relationship Id="rId12" Type="http://schemas.openxmlformats.org/officeDocument/2006/relationships/tags" Target="../tags/tag128.xml"/><Relationship Id="rId11" Type="http://schemas.openxmlformats.org/officeDocument/2006/relationships/tags" Target="../tags/tag127.xml"/><Relationship Id="rId10" Type="http://schemas.openxmlformats.org/officeDocument/2006/relationships/tags" Target="../tags/tag126.xml"/><Relationship Id="rId1" Type="http://schemas.openxmlformats.org/officeDocument/2006/relationships/tags" Target="../tags/tag1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148.xml"/><Relationship Id="rId8" Type="http://schemas.openxmlformats.org/officeDocument/2006/relationships/tags" Target="../tags/tag147.xml"/><Relationship Id="rId7" Type="http://schemas.openxmlformats.org/officeDocument/2006/relationships/tags" Target="../tags/tag146.xml"/><Relationship Id="rId6" Type="http://schemas.openxmlformats.org/officeDocument/2006/relationships/image" Target="../media/image9.png"/><Relationship Id="rId5" Type="http://schemas.openxmlformats.org/officeDocument/2006/relationships/tags" Target="../tags/tag145.xml"/><Relationship Id="rId4" Type="http://schemas.openxmlformats.org/officeDocument/2006/relationships/tags" Target="../tags/tag144.xml"/><Relationship Id="rId3" Type="http://schemas.openxmlformats.org/officeDocument/2006/relationships/tags" Target="../tags/tag143.xml"/><Relationship Id="rId2" Type="http://schemas.openxmlformats.org/officeDocument/2006/relationships/tags" Target="../tags/tag142.xml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27.xml"/><Relationship Id="rId11" Type="http://schemas.openxmlformats.org/officeDocument/2006/relationships/tags" Target="../tags/tag150.xml"/><Relationship Id="rId10" Type="http://schemas.openxmlformats.org/officeDocument/2006/relationships/tags" Target="../tags/tag149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159.xml"/><Relationship Id="rId8" Type="http://schemas.openxmlformats.org/officeDocument/2006/relationships/tags" Target="../tags/tag158.xml"/><Relationship Id="rId7" Type="http://schemas.openxmlformats.org/officeDocument/2006/relationships/tags" Target="../tags/tag157.xml"/><Relationship Id="rId6" Type="http://schemas.openxmlformats.org/officeDocument/2006/relationships/tags" Target="../tags/tag156.xml"/><Relationship Id="rId5" Type="http://schemas.openxmlformats.org/officeDocument/2006/relationships/tags" Target="../tags/tag155.xml"/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163.xml"/><Relationship Id="rId12" Type="http://schemas.openxmlformats.org/officeDocument/2006/relationships/tags" Target="../tags/tag162.xml"/><Relationship Id="rId11" Type="http://schemas.openxmlformats.org/officeDocument/2006/relationships/tags" Target="../tags/tag161.xml"/><Relationship Id="rId10" Type="http://schemas.openxmlformats.org/officeDocument/2006/relationships/tags" Target="../tags/tag160.xml"/><Relationship Id="rId1" Type="http://schemas.openxmlformats.org/officeDocument/2006/relationships/tags" Target="../tags/tag15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原创C4D主播招募令够胆你就来"/>
          <p:cNvPicPr>
            <a:picLocks noChangeAspect="1"/>
          </p:cNvPicPr>
          <p:nvPr/>
        </p:nvPicPr>
        <p:blipFill>
          <a:blip r:embed="rId1"/>
          <a:srcRect t="45242" b="12410"/>
          <a:stretch>
            <a:fillRect/>
          </a:stretch>
        </p:blipFill>
        <p:spPr>
          <a:xfrm>
            <a:off x="0" y="-26035"/>
            <a:ext cx="12192000" cy="688403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-2449695" y="4674412"/>
            <a:ext cx="14291809" cy="1186228"/>
            <a:chOff x="-711256" y="3760788"/>
            <a:chExt cx="10718857" cy="889671"/>
          </a:xfrm>
        </p:grpSpPr>
        <p:sp>
          <p:nvSpPr>
            <p:cNvPr id="6" name="任意多边形: 形状 5"/>
            <p:cNvSpPr/>
            <p:nvPr/>
          </p:nvSpPr>
          <p:spPr>
            <a:xfrm>
              <a:off x="3612358" y="3760788"/>
              <a:ext cx="6395243" cy="889671"/>
            </a:xfrm>
            <a:custGeom>
              <a:avLst/>
              <a:gdLst>
                <a:gd name="connsiteX0" fmla="*/ 198119 w 10269219"/>
                <a:gd name="connsiteY0" fmla="*/ 358314 h 863671"/>
                <a:gd name="connsiteX1" fmla="*/ 274319 w 10269219"/>
                <a:gd name="connsiteY1" fmla="*/ 307514 h 863671"/>
                <a:gd name="connsiteX2" fmla="*/ 2852419 w 10269219"/>
                <a:gd name="connsiteY2" fmla="*/ 574214 h 863671"/>
                <a:gd name="connsiteX3" fmla="*/ 4668519 w 10269219"/>
                <a:gd name="connsiteY3" fmla="*/ 2714 h 863671"/>
                <a:gd name="connsiteX4" fmla="*/ 6802119 w 10269219"/>
                <a:gd name="connsiteY4" fmla="*/ 853614 h 863671"/>
                <a:gd name="connsiteX5" fmla="*/ 8351519 w 10269219"/>
                <a:gd name="connsiteY5" fmla="*/ 459914 h 863671"/>
                <a:gd name="connsiteX6" fmla="*/ 9786619 w 10269219"/>
                <a:gd name="connsiteY6" fmla="*/ 307514 h 863671"/>
                <a:gd name="connsiteX7" fmla="*/ 10269219 w 10269219"/>
                <a:gd name="connsiteY7" fmla="*/ 561514 h 863671"/>
                <a:gd name="connsiteX0-1" fmla="*/ 198119 w 10269219"/>
                <a:gd name="connsiteY0-2" fmla="*/ 358314 h 868629"/>
                <a:gd name="connsiteX1-3" fmla="*/ 274319 w 10269219"/>
                <a:gd name="connsiteY1-4" fmla="*/ 307514 h 868629"/>
                <a:gd name="connsiteX2-5" fmla="*/ 2852419 w 10269219"/>
                <a:gd name="connsiteY2-6" fmla="*/ 574214 h 868629"/>
                <a:gd name="connsiteX3-7" fmla="*/ 4668519 w 10269219"/>
                <a:gd name="connsiteY3-8" fmla="*/ 2714 h 868629"/>
                <a:gd name="connsiteX4-9" fmla="*/ 6802119 w 10269219"/>
                <a:gd name="connsiteY4-10" fmla="*/ 853614 h 868629"/>
                <a:gd name="connsiteX5-11" fmla="*/ 8351519 w 10269219"/>
                <a:gd name="connsiteY5-12" fmla="*/ 459914 h 868629"/>
                <a:gd name="connsiteX6-13" fmla="*/ 9786619 w 10269219"/>
                <a:gd name="connsiteY6-14" fmla="*/ 307514 h 868629"/>
                <a:gd name="connsiteX7-15" fmla="*/ 10269219 w 10269219"/>
                <a:gd name="connsiteY7-16" fmla="*/ 561514 h 868629"/>
                <a:gd name="connsiteX0-17" fmla="*/ 198119 w 10269219"/>
                <a:gd name="connsiteY0-18" fmla="*/ 358314 h 867408"/>
                <a:gd name="connsiteX1-19" fmla="*/ 274319 w 10269219"/>
                <a:gd name="connsiteY1-20" fmla="*/ 307514 h 867408"/>
                <a:gd name="connsiteX2-21" fmla="*/ 2852419 w 10269219"/>
                <a:gd name="connsiteY2-22" fmla="*/ 574214 h 867408"/>
                <a:gd name="connsiteX3-23" fmla="*/ 4668519 w 10269219"/>
                <a:gd name="connsiteY3-24" fmla="*/ 2714 h 867408"/>
                <a:gd name="connsiteX4-25" fmla="*/ 6802119 w 10269219"/>
                <a:gd name="connsiteY4-26" fmla="*/ 853614 h 867408"/>
                <a:gd name="connsiteX5-27" fmla="*/ 8516619 w 10269219"/>
                <a:gd name="connsiteY5-28" fmla="*/ 447214 h 867408"/>
                <a:gd name="connsiteX6-29" fmla="*/ 9786619 w 10269219"/>
                <a:gd name="connsiteY6-30" fmla="*/ 307514 h 867408"/>
                <a:gd name="connsiteX7-31" fmla="*/ 10269219 w 10269219"/>
                <a:gd name="connsiteY7-32" fmla="*/ 561514 h 867408"/>
                <a:gd name="connsiteX0-33" fmla="*/ 197268 w 10268368"/>
                <a:gd name="connsiteY0-34" fmla="*/ 356741 h 865835"/>
                <a:gd name="connsiteX1-35" fmla="*/ 273468 w 10268368"/>
                <a:gd name="connsiteY1-36" fmla="*/ 305941 h 865835"/>
                <a:gd name="connsiteX2-37" fmla="*/ 2838868 w 10268368"/>
                <a:gd name="connsiteY2-38" fmla="*/ 661541 h 865835"/>
                <a:gd name="connsiteX3-39" fmla="*/ 4667668 w 10268368"/>
                <a:gd name="connsiteY3-40" fmla="*/ 1141 h 865835"/>
                <a:gd name="connsiteX4-41" fmla="*/ 6801268 w 10268368"/>
                <a:gd name="connsiteY4-42" fmla="*/ 852041 h 865835"/>
                <a:gd name="connsiteX5-43" fmla="*/ 8515768 w 10268368"/>
                <a:gd name="connsiteY5-44" fmla="*/ 445641 h 865835"/>
                <a:gd name="connsiteX6-45" fmla="*/ 9785768 w 10268368"/>
                <a:gd name="connsiteY6-46" fmla="*/ 305941 h 865835"/>
                <a:gd name="connsiteX7-47" fmla="*/ 10268368 w 10268368"/>
                <a:gd name="connsiteY7-48" fmla="*/ 559941 h 865835"/>
                <a:gd name="connsiteX0-49" fmla="*/ 52175 w 10720175"/>
                <a:gd name="connsiteY0-50" fmla="*/ 178941 h 865835"/>
                <a:gd name="connsiteX1-51" fmla="*/ 725275 w 10720175"/>
                <a:gd name="connsiteY1-52" fmla="*/ 305941 h 865835"/>
                <a:gd name="connsiteX2-53" fmla="*/ 3290675 w 10720175"/>
                <a:gd name="connsiteY2-54" fmla="*/ 661541 h 865835"/>
                <a:gd name="connsiteX3-55" fmla="*/ 5119475 w 10720175"/>
                <a:gd name="connsiteY3-56" fmla="*/ 1141 h 865835"/>
                <a:gd name="connsiteX4-57" fmla="*/ 7253075 w 10720175"/>
                <a:gd name="connsiteY4-58" fmla="*/ 852041 h 865835"/>
                <a:gd name="connsiteX5-59" fmla="*/ 8967575 w 10720175"/>
                <a:gd name="connsiteY5-60" fmla="*/ 445641 h 865835"/>
                <a:gd name="connsiteX6-61" fmla="*/ 10237575 w 10720175"/>
                <a:gd name="connsiteY6-62" fmla="*/ 305941 h 865835"/>
                <a:gd name="connsiteX7-63" fmla="*/ 10720175 w 10720175"/>
                <a:gd name="connsiteY7-64" fmla="*/ 559941 h 865835"/>
                <a:gd name="connsiteX0-65" fmla="*/ 52175 w 10720175"/>
                <a:gd name="connsiteY0-66" fmla="*/ 763141 h 865835"/>
                <a:gd name="connsiteX1-67" fmla="*/ 725275 w 10720175"/>
                <a:gd name="connsiteY1-68" fmla="*/ 305941 h 865835"/>
                <a:gd name="connsiteX2-69" fmla="*/ 3290675 w 10720175"/>
                <a:gd name="connsiteY2-70" fmla="*/ 661541 h 865835"/>
                <a:gd name="connsiteX3-71" fmla="*/ 5119475 w 10720175"/>
                <a:gd name="connsiteY3-72" fmla="*/ 1141 h 865835"/>
                <a:gd name="connsiteX4-73" fmla="*/ 7253075 w 10720175"/>
                <a:gd name="connsiteY4-74" fmla="*/ 852041 h 865835"/>
                <a:gd name="connsiteX5-75" fmla="*/ 8967575 w 10720175"/>
                <a:gd name="connsiteY5-76" fmla="*/ 445641 h 865835"/>
                <a:gd name="connsiteX6-77" fmla="*/ 10237575 w 10720175"/>
                <a:gd name="connsiteY6-78" fmla="*/ 305941 h 865835"/>
                <a:gd name="connsiteX7-79" fmla="*/ 10720175 w 10720175"/>
                <a:gd name="connsiteY7-80" fmla="*/ 559941 h 865835"/>
                <a:gd name="connsiteX0-81" fmla="*/ 52175 w 10720175"/>
                <a:gd name="connsiteY0-82" fmla="*/ 763141 h 865835"/>
                <a:gd name="connsiteX1-83" fmla="*/ 725275 w 10720175"/>
                <a:gd name="connsiteY1-84" fmla="*/ 305941 h 865835"/>
                <a:gd name="connsiteX2-85" fmla="*/ 3290675 w 10720175"/>
                <a:gd name="connsiteY2-86" fmla="*/ 661541 h 865835"/>
                <a:gd name="connsiteX3-87" fmla="*/ 5119475 w 10720175"/>
                <a:gd name="connsiteY3-88" fmla="*/ 1141 h 865835"/>
                <a:gd name="connsiteX4-89" fmla="*/ 7253075 w 10720175"/>
                <a:gd name="connsiteY4-90" fmla="*/ 852041 h 865835"/>
                <a:gd name="connsiteX5-91" fmla="*/ 8967575 w 10720175"/>
                <a:gd name="connsiteY5-92" fmla="*/ 445641 h 865835"/>
                <a:gd name="connsiteX6-93" fmla="*/ 10237575 w 10720175"/>
                <a:gd name="connsiteY6-94" fmla="*/ 305941 h 865835"/>
                <a:gd name="connsiteX7-95" fmla="*/ 10720175 w 10720175"/>
                <a:gd name="connsiteY7-96" fmla="*/ 559941 h 865835"/>
                <a:gd name="connsiteX0-97" fmla="*/ 52175 w 10720175"/>
                <a:gd name="connsiteY0-98" fmla="*/ 763141 h 856263"/>
                <a:gd name="connsiteX1-99" fmla="*/ 725275 w 10720175"/>
                <a:gd name="connsiteY1-100" fmla="*/ 305941 h 856263"/>
                <a:gd name="connsiteX2-101" fmla="*/ 3290675 w 10720175"/>
                <a:gd name="connsiteY2-102" fmla="*/ 661541 h 856263"/>
                <a:gd name="connsiteX3-103" fmla="*/ 5119475 w 10720175"/>
                <a:gd name="connsiteY3-104" fmla="*/ 1141 h 856263"/>
                <a:gd name="connsiteX4-105" fmla="*/ 7253075 w 10720175"/>
                <a:gd name="connsiteY4-106" fmla="*/ 852041 h 856263"/>
                <a:gd name="connsiteX5-107" fmla="*/ 8967575 w 10720175"/>
                <a:gd name="connsiteY5-108" fmla="*/ 445641 h 856263"/>
                <a:gd name="connsiteX6-109" fmla="*/ 10237575 w 10720175"/>
                <a:gd name="connsiteY6-110" fmla="*/ 305941 h 856263"/>
                <a:gd name="connsiteX7-111" fmla="*/ 10720175 w 10720175"/>
                <a:gd name="connsiteY7-112" fmla="*/ 559941 h 856263"/>
                <a:gd name="connsiteX0-113" fmla="*/ 52175 w 10720175"/>
                <a:gd name="connsiteY0-114" fmla="*/ 784181 h 877303"/>
                <a:gd name="connsiteX1-115" fmla="*/ 725275 w 10720175"/>
                <a:gd name="connsiteY1-116" fmla="*/ 326981 h 877303"/>
                <a:gd name="connsiteX2-117" fmla="*/ 3290675 w 10720175"/>
                <a:gd name="connsiteY2-118" fmla="*/ 682581 h 877303"/>
                <a:gd name="connsiteX3-119" fmla="*/ 4301119 w 10720175"/>
                <a:gd name="connsiteY3-120" fmla="*/ 285706 h 877303"/>
                <a:gd name="connsiteX4-121" fmla="*/ 5119475 w 10720175"/>
                <a:gd name="connsiteY4-122" fmla="*/ 22181 h 877303"/>
                <a:gd name="connsiteX5-123" fmla="*/ 7253075 w 10720175"/>
                <a:gd name="connsiteY5-124" fmla="*/ 873081 h 877303"/>
                <a:gd name="connsiteX6-125" fmla="*/ 8967575 w 10720175"/>
                <a:gd name="connsiteY6-126" fmla="*/ 466681 h 877303"/>
                <a:gd name="connsiteX7-127" fmla="*/ 10237575 w 10720175"/>
                <a:gd name="connsiteY7-128" fmla="*/ 326981 h 877303"/>
                <a:gd name="connsiteX8" fmla="*/ 10720175 w 10720175"/>
                <a:gd name="connsiteY8" fmla="*/ 580981 h 877303"/>
                <a:gd name="connsiteX0-129" fmla="*/ 52175 w 10720175"/>
                <a:gd name="connsiteY0-130" fmla="*/ 787767 h 880889"/>
                <a:gd name="connsiteX1-131" fmla="*/ 725275 w 10720175"/>
                <a:gd name="connsiteY1-132" fmla="*/ 330567 h 880889"/>
                <a:gd name="connsiteX2-133" fmla="*/ 3290675 w 10720175"/>
                <a:gd name="connsiteY2-134" fmla="*/ 686167 h 880889"/>
                <a:gd name="connsiteX3-135" fmla="*/ 4301119 w 10720175"/>
                <a:gd name="connsiteY3-136" fmla="*/ 289292 h 880889"/>
                <a:gd name="connsiteX4-137" fmla="*/ 5119475 w 10720175"/>
                <a:gd name="connsiteY4-138" fmla="*/ 25767 h 880889"/>
                <a:gd name="connsiteX5-139" fmla="*/ 7253075 w 10720175"/>
                <a:gd name="connsiteY5-140" fmla="*/ 876667 h 880889"/>
                <a:gd name="connsiteX6-141" fmla="*/ 8967575 w 10720175"/>
                <a:gd name="connsiteY6-142" fmla="*/ 470267 h 880889"/>
                <a:gd name="connsiteX7-143" fmla="*/ 10237575 w 10720175"/>
                <a:gd name="connsiteY7-144" fmla="*/ 330567 h 880889"/>
                <a:gd name="connsiteX8-145" fmla="*/ 10720175 w 10720175"/>
                <a:gd name="connsiteY8-146" fmla="*/ 584567 h 880889"/>
                <a:gd name="connsiteX0-147" fmla="*/ 52175 w 10720175"/>
                <a:gd name="connsiteY0-148" fmla="*/ 787767 h 880889"/>
                <a:gd name="connsiteX1-149" fmla="*/ 725275 w 10720175"/>
                <a:gd name="connsiteY1-150" fmla="*/ 330567 h 880889"/>
                <a:gd name="connsiteX2-151" fmla="*/ 3290675 w 10720175"/>
                <a:gd name="connsiteY2-152" fmla="*/ 686167 h 880889"/>
                <a:gd name="connsiteX3-153" fmla="*/ 4301119 w 10720175"/>
                <a:gd name="connsiteY3-154" fmla="*/ 289292 h 880889"/>
                <a:gd name="connsiteX4-155" fmla="*/ 5119475 w 10720175"/>
                <a:gd name="connsiteY4-156" fmla="*/ 25767 h 880889"/>
                <a:gd name="connsiteX5-157" fmla="*/ 7253075 w 10720175"/>
                <a:gd name="connsiteY5-158" fmla="*/ 876667 h 880889"/>
                <a:gd name="connsiteX6-159" fmla="*/ 8967575 w 10720175"/>
                <a:gd name="connsiteY6-160" fmla="*/ 470267 h 880889"/>
                <a:gd name="connsiteX7-161" fmla="*/ 10237575 w 10720175"/>
                <a:gd name="connsiteY7-162" fmla="*/ 330567 h 880889"/>
                <a:gd name="connsiteX8-163" fmla="*/ 10720175 w 10720175"/>
                <a:gd name="connsiteY8-164" fmla="*/ 584567 h 880889"/>
                <a:gd name="connsiteX0-165" fmla="*/ 71674 w 10739674"/>
                <a:gd name="connsiteY0-166" fmla="*/ 780957 h 874079"/>
                <a:gd name="connsiteX1-167" fmla="*/ 744774 w 10739674"/>
                <a:gd name="connsiteY1-168" fmla="*/ 323757 h 874079"/>
                <a:gd name="connsiteX2-169" fmla="*/ 4320618 w 10739674"/>
                <a:gd name="connsiteY2-170" fmla="*/ 282482 h 874079"/>
                <a:gd name="connsiteX3-171" fmla="*/ 5138974 w 10739674"/>
                <a:gd name="connsiteY3-172" fmla="*/ 18957 h 874079"/>
                <a:gd name="connsiteX4-173" fmla="*/ 7272574 w 10739674"/>
                <a:gd name="connsiteY4-174" fmla="*/ 869857 h 874079"/>
                <a:gd name="connsiteX5-175" fmla="*/ 8987074 w 10739674"/>
                <a:gd name="connsiteY5-176" fmla="*/ 463457 h 874079"/>
                <a:gd name="connsiteX6-177" fmla="*/ 10257074 w 10739674"/>
                <a:gd name="connsiteY6-178" fmla="*/ 323757 h 874079"/>
                <a:gd name="connsiteX7-179" fmla="*/ 10739674 w 10739674"/>
                <a:gd name="connsiteY7-180" fmla="*/ 577757 h 874079"/>
                <a:gd name="connsiteX0-181" fmla="*/ 0 w 10668000"/>
                <a:gd name="connsiteY0-182" fmla="*/ 785292 h 878414"/>
                <a:gd name="connsiteX1-183" fmla="*/ 4248944 w 10668000"/>
                <a:gd name="connsiteY1-184" fmla="*/ 286817 h 878414"/>
                <a:gd name="connsiteX2-185" fmla="*/ 5067300 w 10668000"/>
                <a:gd name="connsiteY2-186" fmla="*/ 23292 h 878414"/>
                <a:gd name="connsiteX3-187" fmla="*/ 7200900 w 10668000"/>
                <a:gd name="connsiteY3-188" fmla="*/ 874192 h 878414"/>
                <a:gd name="connsiteX4-189" fmla="*/ 8915400 w 10668000"/>
                <a:gd name="connsiteY4-190" fmla="*/ 467792 h 878414"/>
                <a:gd name="connsiteX5-191" fmla="*/ 10185400 w 10668000"/>
                <a:gd name="connsiteY5-192" fmla="*/ 328092 h 878414"/>
                <a:gd name="connsiteX6-193" fmla="*/ 10668000 w 10668000"/>
                <a:gd name="connsiteY6-194" fmla="*/ 582092 h 878414"/>
                <a:gd name="connsiteX0-195" fmla="*/ 0 w 6419056"/>
                <a:gd name="connsiteY0-196" fmla="*/ 286817 h 878414"/>
                <a:gd name="connsiteX1-197" fmla="*/ 818356 w 6419056"/>
                <a:gd name="connsiteY1-198" fmla="*/ 23292 h 878414"/>
                <a:gd name="connsiteX2-199" fmla="*/ 2951956 w 6419056"/>
                <a:gd name="connsiteY2-200" fmla="*/ 874192 h 878414"/>
                <a:gd name="connsiteX3-201" fmla="*/ 4666456 w 6419056"/>
                <a:gd name="connsiteY3-202" fmla="*/ 467792 h 878414"/>
                <a:gd name="connsiteX4-203" fmla="*/ 5936456 w 6419056"/>
                <a:gd name="connsiteY4-204" fmla="*/ 328092 h 878414"/>
                <a:gd name="connsiteX5-205" fmla="*/ 6419056 w 6419056"/>
                <a:gd name="connsiteY5-206" fmla="*/ 582092 h 878414"/>
                <a:gd name="connsiteX0-207" fmla="*/ 0 w 6419056"/>
                <a:gd name="connsiteY0-208" fmla="*/ 294286 h 885883"/>
                <a:gd name="connsiteX1-209" fmla="*/ 818356 w 6419056"/>
                <a:gd name="connsiteY1-210" fmla="*/ 30761 h 885883"/>
                <a:gd name="connsiteX2-211" fmla="*/ 2951956 w 6419056"/>
                <a:gd name="connsiteY2-212" fmla="*/ 881661 h 885883"/>
                <a:gd name="connsiteX3-213" fmla="*/ 4666456 w 6419056"/>
                <a:gd name="connsiteY3-214" fmla="*/ 475261 h 885883"/>
                <a:gd name="connsiteX4-215" fmla="*/ 5936456 w 6419056"/>
                <a:gd name="connsiteY4-216" fmla="*/ 335561 h 885883"/>
                <a:gd name="connsiteX5-217" fmla="*/ 6419056 w 6419056"/>
                <a:gd name="connsiteY5-218" fmla="*/ 589561 h 885883"/>
                <a:gd name="connsiteX0-219" fmla="*/ 0 w 6419056"/>
                <a:gd name="connsiteY0-220" fmla="*/ 287834 h 879431"/>
                <a:gd name="connsiteX1-221" fmla="*/ 818356 w 6419056"/>
                <a:gd name="connsiteY1-222" fmla="*/ 24309 h 879431"/>
                <a:gd name="connsiteX2-223" fmla="*/ 2951956 w 6419056"/>
                <a:gd name="connsiteY2-224" fmla="*/ 875209 h 879431"/>
                <a:gd name="connsiteX3-225" fmla="*/ 4666456 w 6419056"/>
                <a:gd name="connsiteY3-226" fmla="*/ 468809 h 879431"/>
                <a:gd name="connsiteX4-227" fmla="*/ 5936456 w 6419056"/>
                <a:gd name="connsiteY4-228" fmla="*/ 329109 h 879431"/>
                <a:gd name="connsiteX5-229" fmla="*/ 6419056 w 6419056"/>
                <a:gd name="connsiteY5-230" fmla="*/ 583109 h 879431"/>
                <a:gd name="connsiteX0-231" fmla="*/ 0 w 6419056"/>
                <a:gd name="connsiteY0-232" fmla="*/ 286495 h 878092"/>
                <a:gd name="connsiteX1-233" fmla="*/ 818356 w 6419056"/>
                <a:gd name="connsiteY1-234" fmla="*/ 22970 h 878092"/>
                <a:gd name="connsiteX2-235" fmla="*/ 2951956 w 6419056"/>
                <a:gd name="connsiteY2-236" fmla="*/ 873870 h 878092"/>
                <a:gd name="connsiteX3-237" fmla="*/ 4666456 w 6419056"/>
                <a:gd name="connsiteY3-238" fmla="*/ 467470 h 878092"/>
                <a:gd name="connsiteX4-239" fmla="*/ 5936456 w 6419056"/>
                <a:gd name="connsiteY4-240" fmla="*/ 327770 h 878092"/>
                <a:gd name="connsiteX5-241" fmla="*/ 6419056 w 6419056"/>
                <a:gd name="connsiteY5-242" fmla="*/ 581770 h 878092"/>
                <a:gd name="connsiteX0-243" fmla="*/ 0 w 6419056"/>
                <a:gd name="connsiteY0-244" fmla="*/ 276244 h 867841"/>
                <a:gd name="connsiteX1-245" fmla="*/ 818356 w 6419056"/>
                <a:gd name="connsiteY1-246" fmla="*/ 12719 h 867841"/>
                <a:gd name="connsiteX2-247" fmla="*/ 2951956 w 6419056"/>
                <a:gd name="connsiteY2-248" fmla="*/ 863619 h 867841"/>
                <a:gd name="connsiteX3-249" fmla="*/ 4666456 w 6419056"/>
                <a:gd name="connsiteY3-250" fmla="*/ 457219 h 867841"/>
                <a:gd name="connsiteX4-251" fmla="*/ 5936456 w 6419056"/>
                <a:gd name="connsiteY4-252" fmla="*/ 317519 h 867841"/>
                <a:gd name="connsiteX5-253" fmla="*/ 6419056 w 6419056"/>
                <a:gd name="connsiteY5-254" fmla="*/ 571519 h 867841"/>
                <a:gd name="connsiteX0-255" fmla="*/ 0 w 6419056"/>
                <a:gd name="connsiteY0-256" fmla="*/ 264572 h 856169"/>
                <a:gd name="connsiteX1-257" fmla="*/ 818356 w 6419056"/>
                <a:gd name="connsiteY1-258" fmla="*/ 1047 h 856169"/>
                <a:gd name="connsiteX2-259" fmla="*/ 2951956 w 6419056"/>
                <a:gd name="connsiteY2-260" fmla="*/ 851947 h 856169"/>
                <a:gd name="connsiteX3-261" fmla="*/ 4666456 w 6419056"/>
                <a:gd name="connsiteY3-262" fmla="*/ 445547 h 856169"/>
                <a:gd name="connsiteX4-263" fmla="*/ 5936456 w 6419056"/>
                <a:gd name="connsiteY4-264" fmla="*/ 305847 h 856169"/>
                <a:gd name="connsiteX5-265" fmla="*/ 6419056 w 6419056"/>
                <a:gd name="connsiteY5-266" fmla="*/ 559847 h 856169"/>
                <a:gd name="connsiteX0-267" fmla="*/ 0 w 6419056"/>
                <a:gd name="connsiteY0-268" fmla="*/ 263526 h 855123"/>
                <a:gd name="connsiteX1-269" fmla="*/ 818356 w 6419056"/>
                <a:gd name="connsiteY1-270" fmla="*/ 1 h 855123"/>
                <a:gd name="connsiteX2-271" fmla="*/ 2951956 w 6419056"/>
                <a:gd name="connsiteY2-272" fmla="*/ 850901 h 855123"/>
                <a:gd name="connsiteX3-273" fmla="*/ 4666456 w 6419056"/>
                <a:gd name="connsiteY3-274" fmla="*/ 444501 h 855123"/>
                <a:gd name="connsiteX4-275" fmla="*/ 5936456 w 6419056"/>
                <a:gd name="connsiteY4-276" fmla="*/ 304801 h 855123"/>
                <a:gd name="connsiteX5-277" fmla="*/ 6419056 w 6419056"/>
                <a:gd name="connsiteY5-278" fmla="*/ 558801 h 855123"/>
                <a:gd name="connsiteX0-279" fmla="*/ 0 w 6419056"/>
                <a:gd name="connsiteY0-280" fmla="*/ 264482 h 856079"/>
                <a:gd name="connsiteX1-281" fmla="*/ 818356 w 6419056"/>
                <a:gd name="connsiteY1-282" fmla="*/ 957 h 856079"/>
                <a:gd name="connsiteX2-283" fmla="*/ 2951956 w 6419056"/>
                <a:gd name="connsiteY2-284" fmla="*/ 851857 h 856079"/>
                <a:gd name="connsiteX3-285" fmla="*/ 4666456 w 6419056"/>
                <a:gd name="connsiteY3-286" fmla="*/ 445457 h 856079"/>
                <a:gd name="connsiteX4-287" fmla="*/ 5936456 w 6419056"/>
                <a:gd name="connsiteY4-288" fmla="*/ 305757 h 856079"/>
                <a:gd name="connsiteX5-289" fmla="*/ 6419056 w 6419056"/>
                <a:gd name="connsiteY5-290" fmla="*/ 559757 h 856079"/>
                <a:gd name="connsiteX0-291" fmla="*/ 0 w 6419056"/>
                <a:gd name="connsiteY0-292" fmla="*/ 264228 h 855825"/>
                <a:gd name="connsiteX1-293" fmla="*/ 818356 w 6419056"/>
                <a:gd name="connsiteY1-294" fmla="*/ 703 h 855825"/>
                <a:gd name="connsiteX2-295" fmla="*/ 2951956 w 6419056"/>
                <a:gd name="connsiteY2-296" fmla="*/ 851603 h 855825"/>
                <a:gd name="connsiteX3-297" fmla="*/ 4666456 w 6419056"/>
                <a:gd name="connsiteY3-298" fmla="*/ 445203 h 855825"/>
                <a:gd name="connsiteX4-299" fmla="*/ 5936456 w 6419056"/>
                <a:gd name="connsiteY4-300" fmla="*/ 305503 h 855825"/>
                <a:gd name="connsiteX5-301" fmla="*/ 6419056 w 6419056"/>
                <a:gd name="connsiteY5-302" fmla="*/ 559503 h 855825"/>
                <a:gd name="connsiteX0-303" fmla="*/ 0 w 6419056"/>
                <a:gd name="connsiteY0-304" fmla="*/ 263639 h 855236"/>
                <a:gd name="connsiteX1-305" fmla="*/ 818356 w 6419056"/>
                <a:gd name="connsiteY1-306" fmla="*/ 114 h 855236"/>
                <a:gd name="connsiteX2-307" fmla="*/ 2951956 w 6419056"/>
                <a:gd name="connsiteY2-308" fmla="*/ 851014 h 855236"/>
                <a:gd name="connsiteX3-309" fmla="*/ 4666456 w 6419056"/>
                <a:gd name="connsiteY3-310" fmla="*/ 444614 h 855236"/>
                <a:gd name="connsiteX4-311" fmla="*/ 5936456 w 6419056"/>
                <a:gd name="connsiteY4-312" fmla="*/ 304914 h 855236"/>
                <a:gd name="connsiteX5-313" fmla="*/ 6419056 w 6419056"/>
                <a:gd name="connsiteY5-314" fmla="*/ 558914 h 855236"/>
                <a:gd name="connsiteX0-315" fmla="*/ 0 w 6419056"/>
                <a:gd name="connsiteY0-316" fmla="*/ 263639 h 855236"/>
                <a:gd name="connsiteX1-317" fmla="*/ 818356 w 6419056"/>
                <a:gd name="connsiteY1-318" fmla="*/ 114 h 855236"/>
                <a:gd name="connsiteX2-319" fmla="*/ 2951956 w 6419056"/>
                <a:gd name="connsiteY2-320" fmla="*/ 851014 h 855236"/>
                <a:gd name="connsiteX3-321" fmla="*/ 4666456 w 6419056"/>
                <a:gd name="connsiteY3-322" fmla="*/ 444614 h 855236"/>
                <a:gd name="connsiteX4-323" fmla="*/ 5936456 w 6419056"/>
                <a:gd name="connsiteY4-324" fmla="*/ 304914 h 855236"/>
                <a:gd name="connsiteX5-325" fmla="*/ 6419056 w 6419056"/>
                <a:gd name="connsiteY5-326" fmla="*/ 558914 h 855236"/>
                <a:gd name="connsiteX0-327" fmla="*/ 0 w 6419056"/>
                <a:gd name="connsiteY0-328" fmla="*/ 263953 h 855550"/>
                <a:gd name="connsiteX1-329" fmla="*/ 818356 w 6419056"/>
                <a:gd name="connsiteY1-330" fmla="*/ 428 h 855550"/>
                <a:gd name="connsiteX2-331" fmla="*/ 2951956 w 6419056"/>
                <a:gd name="connsiteY2-332" fmla="*/ 851328 h 855550"/>
                <a:gd name="connsiteX3-333" fmla="*/ 4666456 w 6419056"/>
                <a:gd name="connsiteY3-334" fmla="*/ 444928 h 855550"/>
                <a:gd name="connsiteX4-335" fmla="*/ 5936456 w 6419056"/>
                <a:gd name="connsiteY4-336" fmla="*/ 305228 h 855550"/>
                <a:gd name="connsiteX5-337" fmla="*/ 6419056 w 6419056"/>
                <a:gd name="connsiteY5-338" fmla="*/ 559228 h 855550"/>
                <a:gd name="connsiteX0-339" fmla="*/ 0 w 6419056"/>
                <a:gd name="connsiteY0-340" fmla="*/ 263953 h 855550"/>
                <a:gd name="connsiteX1-341" fmla="*/ 818356 w 6419056"/>
                <a:gd name="connsiteY1-342" fmla="*/ 428 h 855550"/>
                <a:gd name="connsiteX2-343" fmla="*/ 2951956 w 6419056"/>
                <a:gd name="connsiteY2-344" fmla="*/ 851328 h 855550"/>
                <a:gd name="connsiteX3-345" fmla="*/ 4666456 w 6419056"/>
                <a:gd name="connsiteY3-346" fmla="*/ 444928 h 855550"/>
                <a:gd name="connsiteX4-347" fmla="*/ 5936456 w 6419056"/>
                <a:gd name="connsiteY4-348" fmla="*/ 305228 h 855550"/>
                <a:gd name="connsiteX5-349" fmla="*/ 6419056 w 6419056"/>
                <a:gd name="connsiteY5-350" fmla="*/ 559228 h 855550"/>
                <a:gd name="connsiteX0-351" fmla="*/ 0 w 6419056"/>
                <a:gd name="connsiteY0-352" fmla="*/ 263953 h 855550"/>
                <a:gd name="connsiteX1-353" fmla="*/ 818356 w 6419056"/>
                <a:gd name="connsiteY1-354" fmla="*/ 428 h 855550"/>
                <a:gd name="connsiteX2-355" fmla="*/ 2951956 w 6419056"/>
                <a:gd name="connsiteY2-356" fmla="*/ 851328 h 855550"/>
                <a:gd name="connsiteX3-357" fmla="*/ 4666456 w 6419056"/>
                <a:gd name="connsiteY3-358" fmla="*/ 444928 h 855550"/>
                <a:gd name="connsiteX4-359" fmla="*/ 5936456 w 6419056"/>
                <a:gd name="connsiteY4-360" fmla="*/ 305228 h 855550"/>
                <a:gd name="connsiteX5-361" fmla="*/ 6419056 w 6419056"/>
                <a:gd name="connsiteY5-362" fmla="*/ 559228 h 855550"/>
                <a:gd name="connsiteX0-363" fmla="*/ 0 w 6419056"/>
                <a:gd name="connsiteY0-364" fmla="*/ 263573 h 855170"/>
                <a:gd name="connsiteX1-365" fmla="*/ 818356 w 6419056"/>
                <a:gd name="connsiteY1-366" fmla="*/ 48 h 855170"/>
                <a:gd name="connsiteX2-367" fmla="*/ 2951956 w 6419056"/>
                <a:gd name="connsiteY2-368" fmla="*/ 850948 h 855170"/>
                <a:gd name="connsiteX3-369" fmla="*/ 4666456 w 6419056"/>
                <a:gd name="connsiteY3-370" fmla="*/ 444548 h 855170"/>
                <a:gd name="connsiteX4-371" fmla="*/ 5936456 w 6419056"/>
                <a:gd name="connsiteY4-372" fmla="*/ 304848 h 855170"/>
                <a:gd name="connsiteX5-373" fmla="*/ 6419056 w 6419056"/>
                <a:gd name="connsiteY5-374" fmla="*/ 558848 h 855170"/>
                <a:gd name="connsiteX0-375" fmla="*/ 0 w 6419056"/>
                <a:gd name="connsiteY0-376" fmla="*/ 267161 h 858758"/>
                <a:gd name="connsiteX1-377" fmla="*/ 818356 w 6419056"/>
                <a:gd name="connsiteY1-378" fmla="*/ 3636 h 858758"/>
                <a:gd name="connsiteX2-379" fmla="*/ 2951956 w 6419056"/>
                <a:gd name="connsiteY2-380" fmla="*/ 854536 h 858758"/>
                <a:gd name="connsiteX3-381" fmla="*/ 4666456 w 6419056"/>
                <a:gd name="connsiteY3-382" fmla="*/ 448136 h 858758"/>
                <a:gd name="connsiteX4-383" fmla="*/ 5936456 w 6419056"/>
                <a:gd name="connsiteY4-384" fmla="*/ 308436 h 858758"/>
                <a:gd name="connsiteX5-385" fmla="*/ 6419056 w 6419056"/>
                <a:gd name="connsiteY5-386" fmla="*/ 562436 h 858758"/>
                <a:gd name="connsiteX0-387" fmla="*/ 0 w 6419056"/>
                <a:gd name="connsiteY0-388" fmla="*/ 263526 h 855123"/>
                <a:gd name="connsiteX1-389" fmla="*/ 818356 w 6419056"/>
                <a:gd name="connsiteY1-390" fmla="*/ 1 h 855123"/>
                <a:gd name="connsiteX2-391" fmla="*/ 2951956 w 6419056"/>
                <a:gd name="connsiteY2-392" fmla="*/ 850901 h 855123"/>
                <a:gd name="connsiteX3-393" fmla="*/ 4666456 w 6419056"/>
                <a:gd name="connsiteY3-394" fmla="*/ 444501 h 855123"/>
                <a:gd name="connsiteX4-395" fmla="*/ 5936456 w 6419056"/>
                <a:gd name="connsiteY4-396" fmla="*/ 304801 h 855123"/>
                <a:gd name="connsiteX5-397" fmla="*/ 6419056 w 6419056"/>
                <a:gd name="connsiteY5-398" fmla="*/ 558801 h 855123"/>
                <a:gd name="connsiteX0-399" fmla="*/ 0 w 6419056"/>
                <a:gd name="connsiteY0-400" fmla="*/ 265739 h 857336"/>
                <a:gd name="connsiteX1-401" fmla="*/ 818356 w 6419056"/>
                <a:gd name="connsiteY1-402" fmla="*/ 2214 h 857336"/>
                <a:gd name="connsiteX2-403" fmla="*/ 2951956 w 6419056"/>
                <a:gd name="connsiteY2-404" fmla="*/ 853114 h 857336"/>
                <a:gd name="connsiteX3-405" fmla="*/ 4666456 w 6419056"/>
                <a:gd name="connsiteY3-406" fmla="*/ 446714 h 857336"/>
                <a:gd name="connsiteX4-407" fmla="*/ 5936456 w 6419056"/>
                <a:gd name="connsiteY4-408" fmla="*/ 307014 h 857336"/>
                <a:gd name="connsiteX5-409" fmla="*/ 6419056 w 6419056"/>
                <a:gd name="connsiteY5-410" fmla="*/ 561014 h 857336"/>
                <a:gd name="connsiteX0-411" fmla="*/ 0 w 6419056"/>
                <a:gd name="connsiteY0-412" fmla="*/ 265739 h 857336"/>
                <a:gd name="connsiteX1-413" fmla="*/ 818356 w 6419056"/>
                <a:gd name="connsiteY1-414" fmla="*/ 2214 h 857336"/>
                <a:gd name="connsiteX2-415" fmla="*/ 2951956 w 6419056"/>
                <a:gd name="connsiteY2-416" fmla="*/ 853114 h 857336"/>
                <a:gd name="connsiteX3-417" fmla="*/ 4666456 w 6419056"/>
                <a:gd name="connsiteY3-418" fmla="*/ 446714 h 857336"/>
                <a:gd name="connsiteX4-419" fmla="*/ 5936456 w 6419056"/>
                <a:gd name="connsiteY4-420" fmla="*/ 307014 h 857336"/>
                <a:gd name="connsiteX5-421" fmla="*/ 6419056 w 6419056"/>
                <a:gd name="connsiteY5-422" fmla="*/ 561014 h 857336"/>
                <a:gd name="connsiteX0-423" fmla="*/ 0 w 6419056"/>
                <a:gd name="connsiteY0-424" fmla="*/ 265739 h 857336"/>
                <a:gd name="connsiteX1-425" fmla="*/ 818356 w 6419056"/>
                <a:gd name="connsiteY1-426" fmla="*/ 2214 h 857336"/>
                <a:gd name="connsiteX2-427" fmla="*/ 2951956 w 6419056"/>
                <a:gd name="connsiteY2-428" fmla="*/ 853114 h 857336"/>
                <a:gd name="connsiteX3-429" fmla="*/ 4666456 w 6419056"/>
                <a:gd name="connsiteY3-430" fmla="*/ 446714 h 857336"/>
                <a:gd name="connsiteX4-431" fmla="*/ 5936456 w 6419056"/>
                <a:gd name="connsiteY4-432" fmla="*/ 307014 h 857336"/>
                <a:gd name="connsiteX5-433" fmla="*/ 6419056 w 6419056"/>
                <a:gd name="connsiteY5-434" fmla="*/ 561014 h 857336"/>
                <a:gd name="connsiteX0-435" fmla="*/ 0 w 6419056"/>
                <a:gd name="connsiteY0-436" fmla="*/ 268818 h 860415"/>
                <a:gd name="connsiteX1-437" fmla="*/ 818356 w 6419056"/>
                <a:gd name="connsiteY1-438" fmla="*/ 5293 h 860415"/>
                <a:gd name="connsiteX2-439" fmla="*/ 2951956 w 6419056"/>
                <a:gd name="connsiteY2-440" fmla="*/ 856193 h 860415"/>
                <a:gd name="connsiteX3-441" fmla="*/ 4666456 w 6419056"/>
                <a:gd name="connsiteY3-442" fmla="*/ 449793 h 860415"/>
                <a:gd name="connsiteX4-443" fmla="*/ 5936456 w 6419056"/>
                <a:gd name="connsiteY4-444" fmla="*/ 310093 h 860415"/>
                <a:gd name="connsiteX5-445" fmla="*/ 6419056 w 6419056"/>
                <a:gd name="connsiteY5-446" fmla="*/ 564093 h 860415"/>
                <a:gd name="connsiteX0-447" fmla="*/ 0 w 6419056"/>
                <a:gd name="connsiteY0-448" fmla="*/ 263657 h 855254"/>
                <a:gd name="connsiteX1-449" fmla="*/ 818356 w 6419056"/>
                <a:gd name="connsiteY1-450" fmla="*/ 132 h 855254"/>
                <a:gd name="connsiteX2-451" fmla="*/ 2951956 w 6419056"/>
                <a:gd name="connsiteY2-452" fmla="*/ 851032 h 855254"/>
                <a:gd name="connsiteX3-453" fmla="*/ 4666456 w 6419056"/>
                <a:gd name="connsiteY3-454" fmla="*/ 444632 h 855254"/>
                <a:gd name="connsiteX4-455" fmla="*/ 5936456 w 6419056"/>
                <a:gd name="connsiteY4-456" fmla="*/ 304932 h 855254"/>
                <a:gd name="connsiteX5-457" fmla="*/ 6419056 w 6419056"/>
                <a:gd name="connsiteY5-458" fmla="*/ 558932 h 855254"/>
                <a:gd name="connsiteX0-459" fmla="*/ 0 w 6419056"/>
                <a:gd name="connsiteY0-460" fmla="*/ 263642 h 855239"/>
                <a:gd name="connsiteX1-461" fmla="*/ 818356 w 6419056"/>
                <a:gd name="connsiteY1-462" fmla="*/ 117 h 855239"/>
                <a:gd name="connsiteX2-463" fmla="*/ 2951956 w 6419056"/>
                <a:gd name="connsiteY2-464" fmla="*/ 851017 h 855239"/>
                <a:gd name="connsiteX3-465" fmla="*/ 4666456 w 6419056"/>
                <a:gd name="connsiteY3-466" fmla="*/ 444617 h 855239"/>
                <a:gd name="connsiteX4-467" fmla="*/ 5936456 w 6419056"/>
                <a:gd name="connsiteY4-468" fmla="*/ 304917 h 855239"/>
                <a:gd name="connsiteX5-469" fmla="*/ 6419056 w 6419056"/>
                <a:gd name="connsiteY5-470" fmla="*/ 558917 h 855239"/>
                <a:gd name="connsiteX0-471" fmla="*/ 0 w 6419056"/>
                <a:gd name="connsiteY0-472" fmla="*/ 263642 h 855239"/>
                <a:gd name="connsiteX1-473" fmla="*/ 818356 w 6419056"/>
                <a:gd name="connsiteY1-474" fmla="*/ 117 h 855239"/>
                <a:gd name="connsiteX2-475" fmla="*/ 2951956 w 6419056"/>
                <a:gd name="connsiteY2-476" fmla="*/ 851017 h 855239"/>
                <a:gd name="connsiteX3-477" fmla="*/ 4666456 w 6419056"/>
                <a:gd name="connsiteY3-478" fmla="*/ 444617 h 855239"/>
                <a:gd name="connsiteX4-479" fmla="*/ 5936456 w 6419056"/>
                <a:gd name="connsiteY4-480" fmla="*/ 304917 h 855239"/>
                <a:gd name="connsiteX5-481" fmla="*/ 6419056 w 6419056"/>
                <a:gd name="connsiteY5-482" fmla="*/ 558917 h 855239"/>
                <a:gd name="connsiteX0-483" fmla="*/ 0 w 6419056"/>
                <a:gd name="connsiteY0-484" fmla="*/ 263642 h 855239"/>
                <a:gd name="connsiteX1-485" fmla="*/ 818356 w 6419056"/>
                <a:gd name="connsiteY1-486" fmla="*/ 117 h 855239"/>
                <a:gd name="connsiteX2-487" fmla="*/ 2951956 w 6419056"/>
                <a:gd name="connsiteY2-488" fmla="*/ 851017 h 855239"/>
                <a:gd name="connsiteX3-489" fmla="*/ 4666456 w 6419056"/>
                <a:gd name="connsiteY3-490" fmla="*/ 444617 h 855239"/>
                <a:gd name="connsiteX4-491" fmla="*/ 5936456 w 6419056"/>
                <a:gd name="connsiteY4-492" fmla="*/ 304917 h 855239"/>
                <a:gd name="connsiteX5-493" fmla="*/ 6419056 w 6419056"/>
                <a:gd name="connsiteY5-494" fmla="*/ 558917 h 855239"/>
                <a:gd name="connsiteX0-495" fmla="*/ 0 w 6419056"/>
                <a:gd name="connsiteY0-496" fmla="*/ 263636 h 855233"/>
                <a:gd name="connsiteX1-497" fmla="*/ 818356 w 6419056"/>
                <a:gd name="connsiteY1-498" fmla="*/ 111 h 855233"/>
                <a:gd name="connsiteX2-499" fmla="*/ 2951956 w 6419056"/>
                <a:gd name="connsiteY2-500" fmla="*/ 851011 h 855233"/>
                <a:gd name="connsiteX3-501" fmla="*/ 4666456 w 6419056"/>
                <a:gd name="connsiteY3-502" fmla="*/ 444611 h 855233"/>
                <a:gd name="connsiteX4-503" fmla="*/ 5936456 w 6419056"/>
                <a:gd name="connsiteY4-504" fmla="*/ 304911 h 855233"/>
                <a:gd name="connsiteX5-505" fmla="*/ 6419056 w 6419056"/>
                <a:gd name="connsiteY5-506" fmla="*/ 558911 h 855233"/>
                <a:gd name="connsiteX0-507" fmla="*/ 0 w 6419056"/>
                <a:gd name="connsiteY0-508" fmla="*/ 263636 h 855233"/>
                <a:gd name="connsiteX1-509" fmla="*/ 818356 w 6419056"/>
                <a:gd name="connsiteY1-510" fmla="*/ 111 h 855233"/>
                <a:gd name="connsiteX2-511" fmla="*/ 2951956 w 6419056"/>
                <a:gd name="connsiteY2-512" fmla="*/ 851011 h 855233"/>
                <a:gd name="connsiteX3-513" fmla="*/ 4666456 w 6419056"/>
                <a:gd name="connsiteY3-514" fmla="*/ 444611 h 855233"/>
                <a:gd name="connsiteX4-515" fmla="*/ 5936456 w 6419056"/>
                <a:gd name="connsiteY4-516" fmla="*/ 304911 h 855233"/>
                <a:gd name="connsiteX5-517" fmla="*/ 6419056 w 6419056"/>
                <a:gd name="connsiteY5-518" fmla="*/ 558911 h 855233"/>
                <a:gd name="connsiteX0-519" fmla="*/ 0 w 6419056"/>
                <a:gd name="connsiteY0-520" fmla="*/ 287449 h 889782"/>
                <a:gd name="connsiteX1-521" fmla="*/ 818356 w 6419056"/>
                <a:gd name="connsiteY1-522" fmla="*/ 112 h 889782"/>
                <a:gd name="connsiteX2-523" fmla="*/ 2951956 w 6419056"/>
                <a:gd name="connsiteY2-524" fmla="*/ 874824 h 889782"/>
                <a:gd name="connsiteX3-525" fmla="*/ 4666456 w 6419056"/>
                <a:gd name="connsiteY3-526" fmla="*/ 468424 h 889782"/>
                <a:gd name="connsiteX4-527" fmla="*/ 5936456 w 6419056"/>
                <a:gd name="connsiteY4-528" fmla="*/ 328724 h 889782"/>
                <a:gd name="connsiteX5-529" fmla="*/ 6419056 w 6419056"/>
                <a:gd name="connsiteY5-530" fmla="*/ 582724 h 889782"/>
                <a:gd name="connsiteX0-531" fmla="*/ 0 w 6414293"/>
                <a:gd name="connsiteY0-532" fmla="*/ 301736 h 889782"/>
                <a:gd name="connsiteX1-533" fmla="*/ 813593 w 6414293"/>
                <a:gd name="connsiteY1-534" fmla="*/ 112 h 889782"/>
                <a:gd name="connsiteX2-535" fmla="*/ 2947193 w 6414293"/>
                <a:gd name="connsiteY2-536" fmla="*/ 874824 h 889782"/>
                <a:gd name="connsiteX3-537" fmla="*/ 4661693 w 6414293"/>
                <a:gd name="connsiteY3-538" fmla="*/ 468424 h 889782"/>
                <a:gd name="connsiteX4-539" fmla="*/ 5931693 w 6414293"/>
                <a:gd name="connsiteY4-540" fmla="*/ 328724 h 889782"/>
                <a:gd name="connsiteX5-541" fmla="*/ 6414293 w 6414293"/>
                <a:gd name="connsiteY5-542" fmla="*/ 582724 h 889782"/>
                <a:gd name="connsiteX0-543" fmla="*/ 0 w 6404768"/>
                <a:gd name="connsiteY0-544" fmla="*/ 304118 h 889782"/>
                <a:gd name="connsiteX1-545" fmla="*/ 804068 w 6404768"/>
                <a:gd name="connsiteY1-546" fmla="*/ 112 h 889782"/>
                <a:gd name="connsiteX2-547" fmla="*/ 2937668 w 6404768"/>
                <a:gd name="connsiteY2-548" fmla="*/ 874824 h 889782"/>
                <a:gd name="connsiteX3-549" fmla="*/ 4652168 w 6404768"/>
                <a:gd name="connsiteY3-550" fmla="*/ 468424 h 889782"/>
                <a:gd name="connsiteX4-551" fmla="*/ 5922168 w 6404768"/>
                <a:gd name="connsiteY4-552" fmla="*/ 328724 h 889782"/>
                <a:gd name="connsiteX5-553" fmla="*/ 6404768 w 6404768"/>
                <a:gd name="connsiteY5-554" fmla="*/ 582724 h 889782"/>
                <a:gd name="connsiteX0-555" fmla="*/ 0 w 6388099"/>
                <a:gd name="connsiteY0-556" fmla="*/ 301737 h 889782"/>
                <a:gd name="connsiteX1-557" fmla="*/ 787399 w 6388099"/>
                <a:gd name="connsiteY1-558" fmla="*/ 112 h 889782"/>
                <a:gd name="connsiteX2-559" fmla="*/ 2920999 w 6388099"/>
                <a:gd name="connsiteY2-560" fmla="*/ 874824 h 889782"/>
                <a:gd name="connsiteX3-561" fmla="*/ 4635499 w 6388099"/>
                <a:gd name="connsiteY3-562" fmla="*/ 468424 h 889782"/>
                <a:gd name="connsiteX4-563" fmla="*/ 5905499 w 6388099"/>
                <a:gd name="connsiteY4-564" fmla="*/ 328724 h 889782"/>
                <a:gd name="connsiteX5-565" fmla="*/ 6388099 w 6388099"/>
                <a:gd name="connsiteY5-566" fmla="*/ 582724 h 889782"/>
                <a:gd name="connsiteX0-567" fmla="*/ 0 w 6395243"/>
                <a:gd name="connsiteY0-568" fmla="*/ 301737 h 889782"/>
                <a:gd name="connsiteX1-569" fmla="*/ 794543 w 6395243"/>
                <a:gd name="connsiteY1-570" fmla="*/ 112 h 889782"/>
                <a:gd name="connsiteX2-571" fmla="*/ 2928143 w 6395243"/>
                <a:gd name="connsiteY2-572" fmla="*/ 874824 h 889782"/>
                <a:gd name="connsiteX3-573" fmla="*/ 4642643 w 6395243"/>
                <a:gd name="connsiteY3-574" fmla="*/ 468424 h 889782"/>
                <a:gd name="connsiteX4-575" fmla="*/ 5912643 w 6395243"/>
                <a:gd name="connsiteY4-576" fmla="*/ 328724 h 889782"/>
                <a:gd name="connsiteX5-577" fmla="*/ 6395243 w 6395243"/>
                <a:gd name="connsiteY5-578" fmla="*/ 582724 h 889782"/>
                <a:gd name="connsiteX0-579" fmla="*/ 0 w 6395243"/>
                <a:gd name="connsiteY0-580" fmla="*/ 301737 h 889782"/>
                <a:gd name="connsiteX1-581" fmla="*/ 794543 w 6395243"/>
                <a:gd name="connsiteY1-582" fmla="*/ 112 h 889782"/>
                <a:gd name="connsiteX2-583" fmla="*/ 2928143 w 6395243"/>
                <a:gd name="connsiteY2-584" fmla="*/ 874824 h 889782"/>
                <a:gd name="connsiteX3-585" fmla="*/ 4642643 w 6395243"/>
                <a:gd name="connsiteY3-586" fmla="*/ 468424 h 889782"/>
                <a:gd name="connsiteX4-587" fmla="*/ 5912643 w 6395243"/>
                <a:gd name="connsiteY4-588" fmla="*/ 328724 h 889782"/>
                <a:gd name="connsiteX5-589" fmla="*/ 6395243 w 6395243"/>
                <a:gd name="connsiteY5-590" fmla="*/ 582724 h 889782"/>
                <a:gd name="connsiteX0-591" fmla="*/ 0 w 6395243"/>
                <a:gd name="connsiteY0-592" fmla="*/ 301626 h 889671"/>
                <a:gd name="connsiteX1-593" fmla="*/ 794543 w 6395243"/>
                <a:gd name="connsiteY1-594" fmla="*/ 1 h 889671"/>
                <a:gd name="connsiteX2-595" fmla="*/ 2928143 w 6395243"/>
                <a:gd name="connsiteY2-596" fmla="*/ 874713 h 889671"/>
                <a:gd name="connsiteX3-597" fmla="*/ 4642643 w 6395243"/>
                <a:gd name="connsiteY3-598" fmla="*/ 468313 h 889671"/>
                <a:gd name="connsiteX4-599" fmla="*/ 5912643 w 6395243"/>
                <a:gd name="connsiteY4-600" fmla="*/ 328613 h 889671"/>
                <a:gd name="connsiteX5-601" fmla="*/ 6395243 w 6395243"/>
                <a:gd name="connsiteY5-602" fmla="*/ 582613 h 8896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6395243" h="889671">
                  <a:moveTo>
                    <a:pt x="0" y="301626"/>
                  </a:moveTo>
                  <a:cubicBezTo>
                    <a:pt x="215107" y="179388"/>
                    <a:pt x="471764" y="-373"/>
                    <a:pt x="794543" y="1"/>
                  </a:cubicBezTo>
                  <a:cubicBezTo>
                    <a:pt x="1337350" y="31807"/>
                    <a:pt x="2286793" y="796661"/>
                    <a:pt x="2928143" y="874713"/>
                  </a:cubicBezTo>
                  <a:cubicBezTo>
                    <a:pt x="3569493" y="952765"/>
                    <a:pt x="4069026" y="711730"/>
                    <a:pt x="4642643" y="468313"/>
                  </a:cubicBezTo>
                  <a:cubicBezTo>
                    <a:pt x="5216260" y="224896"/>
                    <a:pt x="5595143" y="233363"/>
                    <a:pt x="5912643" y="328613"/>
                  </a:cubicBezTo>
                  <a:cubicBezTo>
                    <a:pt x="6230143" y="423863"/>
                    <a:pt x="6391010" y="599546"/>
                    <a:pt x="6395243" y="582613"/>
                  </a:cubicBezTo>
                </a:path>
              </a:pathLst>
            </a:custGeom>
            <a:noFill/>
            <a:ln w="22225">
              <a:solidFill>
                <a:schemeClr val="bg1">
                  <a:alpha val="2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-711256" y="4087857"/>
              <a:ext cx="4189309" cy="458741"/>
            </a:xfrm>
            <a:custGeom>
              <a:avLst/>
              <a:gdLst>
                <a:gd name="connsiteX0" fmla="*/ 198119 w 10269219"/>
                <a:gd name="connsiteY0" fmla="*/ 358314 h 863671"/>
                <a:gd name="connsiteX1" fmla="*/ 274319 w 10269219"/>
                <a:gd name="connsiteY1" fmla="*/ 307514 h 863671"/>
                <a:gd name="connsiteX2" fmla="*/ 2852419 w 10269219"/>
                <a:gd name="connsiteY2" fmla="*/ 574214 h 863671"/>
                <a:gd name="connsiteX3" fmla="*/ 4668519 w 10269219"/>
                <a:gd name="connsiteY3" fmla="*/ 2714 h 863671"/>
                <a:gd name="connsiteX4" fmla="*/ 6802119 w 10269219"/>
                <a:gd name="connsiteY4" fmla="*/ 853614 h 863671"/>
                <a:gd name="connsiteX5" fmla="*/ 8351519 w 10269219"/>
                <a:gd name="connsiteY5" fmla="*/ 459914 h 863671"/>
                <a:gd name="connsiteX6" fmla="*/ 9786619 w 10269219"/>
                <a:gd name="connsiteY6" fmla="*/ 307514 h 863671"/>
                <a:gd name="connsiteX7" fmla="*/ 10269219 w 10269219"/>
                <a:gd name="connsiteY7" fmla="*/ 561514 h 863671"/>
                <a:gd name="connsiteX0-1" fmla="*/ 198119 w 10269219"/>
                <a:gd name="connsiteY0-2" fmla="*/ 358314 h 868629"/>
                <a:gd name="connsiteX1-3" fmla="*/ 274319 w 10269219"/>
                <a:gd name="connsiteY1-4" fmla="*/ 307514 h 868629"/>
                <a:gd name="connsiteX2-5" fmla="*/ 2852419 w 10269219"/>
                <a:gd name="connsiteY2-6" fmla="*/ 574214 h 868629"/>
                <a:gd name="connsiteX3-7" fmla="*/ 4668519 w 10269219"/>
                <a:gd name="connsiteY3-8" fmla="*/ 2714 h 868629"/>
                <a:gd name="connsiteX4-9" fmla="*/ 6802119 w 10269219"/>
                <a:gd name="connsiteY4-10" fmla="*/ 853614 h 868629"/>
                <a:gd name="connsiteX5-11" fmla="*/ 8351519 w 10269219"/>
                <a:gd name="connsiteY5-12" fmla="*/ 459914 h 868629"/>
                <a:gd name="connsiteX6-13" fmla="*/ 9786619 w 10269219"/>
                <a:gd name="connsiteY6-14" fmla="*/ 307514 h 868629"/>
                <a:gd name="connsiteX7-15" fmla="*/ 10269219 w 10269219"/>
                <a:gd name="connsiteY7-16" fmla="*/ 561514 h 868629"/>
                <a:gd name="connsiteX0-17" fmla="*/ 198119 w 10269219"/>
                <a:gd name="connsiteY0-18" fmla="*/ 358314 h 867408"/>
                <a:gd name="connsiteX1-19" fmla="*/ 274319 w 10269219"/>
                <a:gd name="connsiteY1-20" fmla="*/ 307514 h 867408"/>
                <a:gd name="connsiteX2-21" fmla="*/ 2852419 w 10269219"/>
                <a:gd name="connsiteY2-22" fmla="*/ 574214 h 867408"/>
                <a:gd name="connsiteX3-23" fmla="*/ 4668519 w 10269219"/>
                <a:gd name="connsiteY3-24" fmla="*/ 2714 h 867408"/>
                <a:gd name="connsiteX4-25" fmla="*/ 6802119 w 10269219"/>
                <a:gd name="connsiteY4-26" fmla="*/ 853614 h 867408"/>
                <a:gd name="connsiteX5-27" fmla="*/ 8516619 w 10269219"/>
                <a:gd name="connsiteY5-28" fmla="*/ 447214 h 867408"/>
                <a:gd name="connsiteX6-29" fmla="*/ 9786619 w 10269219"/>
                <a:gd name="connsiteY6-30" fmla="*/ 307514 h 867408"/>
                <a:gd name="connsiteX7-31" fmla="*/ 10269219 w 10269219"/>
                <a:gd name="connsiteY7-32" fmla="*/ 561514 h 867408"/>
                <a:gd name="connsiteX0-33" fmla="*/ 197268 w 10268368"/>
                <a:gd name="connsiteY0-34" fmla="*/ 356741 h 865835"/>
                <a:gd name="connsiteX1-35" fmla="*/ 273468 w 10268368"/>
                <a:gd name="connsiteY1-36" fmla="*/ 305941 h 865835"/>
                <a:gd name="connsiteX2-37" fmla="*/ 2838868 w 10268368"/>
                <a:gd name="connsiteY2-38" fmla="*/ 661541 h 865835"/>
                <a:gd name="connsiteX3-39" fmla="*/ 4667668 w 10268368"/>
                <a:gd name="connsiteY3-40" fmla="*/ 1141 h 865835"/>
                <a:gd name="connsiteX4-41" fmla="*/ 6801268 w 10268368"/>
                <a:gd name="connsiteY4-42" fmla="*/ 852041 h 865835"/>
                <a:gd name="connsiteX5-43" fmla="*/ 8515768 w 10268368"/>
                <a:gd name="connsiteY5-44" fmla="*/ 445641 h 865835"/>
                <a:gd name="connsiteX6-45" fmla="*/ 9785768 w 10268368"/>
                <a:gd name="connsiteY6-46" fmla="*/ 305941 h 865835"/>
                <a:gd name="connsiteX7-47" fmla="*/ 10268368 w 10268368"/>
                <a:gd name="connsiteY7-48" fmla="*/ 559941 h 865835"/>
                <a:gd name="connsiteX0-49" fmla="*/ 52175 w 10720175"/>
                <a:gd name="connsiteY0-50" fmla="*/ 178941 h 865835"/>
                <a:gd name="connsiteX1-51" fmla="*/ 725275 w 10720175"/>
                <a:gd name="connsiteY1-52" fmla="*/ 305941 h 865835"/>
                <a:gd name="connsiteX2-53" fmla="*/ 3290675 w 10720175"/>
                <a:gd name="connsiteY2-54" fmla="*/ 661541 h 865835"/>
                <a:gd name="connsiteX3-55" fmla="*/ 5119475 w 10720175"/>
                <a:gd name="connsiteY3-56" fmla="*/ 1141 h 865835"/>
                <a:gd name="connsiteX4-57" fmla="*/ 7253075 w 10720175"/>
                <a:gd name="connsiteY4-58" fmla="*/ 852041 h 865835"/>
                <a:gd name="connsiteX5-59" fmla="*/ 8967575 w 10720175"/>
                <a:gd name="connsiteY5-60" fmla="*/ 445641 h 865835"/>
                <a:gd name="connsiteX6-61" fmla="*/ 10237575 w 10720175"/>
                <a:gd name="connsiteY6-62" fmla="*/ 305941 h 865835"/>
                <a:gd name="connsiteX7-63" fmla="*/ 10720175 w 10720175"/>
                <a:gd name="connsiteY7-64" fmla="*/ 559941 h 865835"/>
                <a:gd name="connsiteX0-65" fmla="*/ 52175 w 10720175"/>
                <a:gd name="connsiteY0-66" fmla="*/ 763141 h 865835"/>
                <a:gd name="connsiteX1-67" fmla="*/ 725275 w 10720175"/>
                <a:gd name="connsiteY1-68" fmla="*/ 305941 h 865835"/>
                <a:gd name="connsiteX2-69" fmla="*/ 3290675 w 10720175"/>
                <a:gd name="connsiteY2-70" fmla="*/ 661541 h 865835"/>
                <a:gd name="connsiteX3-71" fmla="*/ 5119475 w 10720175"/>
                <a:gd name="connsiteY3-72" fmla="*/ 1141 h 865835"/>
                <a:gd name="connsiteX4-73" fmla="*/ 7253075 w 10720175"/>
                <a:gd name="connsiteY4-74" fmla="*/ 852041 h 865835"/>
                <a:gd name="connsiteX5-75" fmla="*/ 8967575 w 10720175"/>
                <a:gd name="connsiteY5-76" fmla="*/ 445641 h 865835"/>
                <a:gd name="connsiteX6-77" fmla="*/ 10237575 w 10720175"/>
                <a:gd name="connsiteY6-78" fmla="*/ 305941 h 865835"/>
                <a:gd name="connsiteX7-79" fmla="*/ 10720175 w 10720175"/>
                <a:gd name="connsiteY7-80" fmla="*/ 559941 h 865835"/>
                <a:gd name="connsiteX0-81" fmla="*/ 52175 w 10720175"/>
                <a:gd name="connsiteY0-82" fmla="*/ 763141 h 865835"/>
                <a:gd name="connsiteX1-83" fmla="*/ 725275 w 10720175"/>
                <a:gd name="connsiteY1-84" fmla="*/ 305941 h 865835"/>
                <a:gd name="connsiteX2-85" fmla="*/ 3290675 w 10720175"/>
                <a:gd name="connsiteY2-86" fmla="*/ 661541 h 865835"/>
                <a:gd name="connsiteX3-87" fmla="*/ 5119475 w 10720175"/>
                <a:gd name="connsiteY3-88" fmla="*/ 1141 h 865835"/>
                <a:gd name="connsiteX4-89" fmla="*/ 7253075 w 10720175"/>
                <a:gd name="connsiteY4-90" fmla="*/ 852041 h 865835"/>
                <a:gd name="connsiteX5-91" fmla="*/ 8967575 w 10720175"/>
                <a:gd name="connsiteY5-92" fmla="*/ 445641 h 865835"/>
                <a:gd name="connsiteX6-93" fmla="*/ 10237575 w 10720175"/>
                <a:gd name="connsiteY6-94" fmla="*/ 305941 h 865835"/>
                <a:gd name="connsiteX7-95" fmla="*/ 10720175 w 10720175"/>
                <a:gd name="connsiteY7-96" fmla="*/ 559941 h 865835"/>
                <a:gd name="connsiteX0-97" fmla="*/ 52175 w 10720175"/>
                <a:gd name="connsiteY0-98" fmla="*/ 763141 h 856263"/>
                <a:gd name="connsiteX1-99" fmla="*/ 725275 w 10720175"/>
                <a:gd name="connsiteY1-100" fmla="*/ 305941 h 856263"/>
                <a:gd name="connsiteX2-101" fmla="*/ 3290675 w 10720175"/>
                <a:gd name="connsiteY2-102" fmla="*/ 661541 h 856263"/>
                <a:gd name="connsiteX3-103" fmla="*/ 5119475 w 10720175"/>
                <a:gd name="connsiteY3-104" fmla="*/ 1141 h 856263"/>
                <a:gd name="connsiteX4-105" fmla="*/ 7253075 w 10720175"/>
                <a:gd name="connsiteY4-106" fmla="*/ 852041 h 856263"/>
                <a:gd name="connsiteX5-107" fmla="*/ 8967575 w 10720175"/>
                <a:gd name="connsiteY5-108" fmla="*/ 445641 h 856263"/>
                <a:gd name="connsiteX6-109" fmla="*/ 10237575 w 10720175"/>
                <a:gd name="connsiteY6-110" fmla="*/ 305941 h 856263"/>
                <a:gd name="connsiteX7-111" fmla="*/ 10720175 w 10720175"/>
                <a:gd name="connsiteY7-112" fmla="*/ 559941 h 856263"/>
                <a:gd name="connsiteX0-113" fmla="*/ 52175 w 10720175"/>
                <a:gd name="connsiteY0-114" fmla="*/ 776602 h 869724"/>
                <a:gd name="connsiteX1-115" fmla="*/ 725275 w 10720175"/>
                <a:gd name="connsiteY1-116" fmla="*/ 319402 h 869724"/>
                <a:gd name="connsiteX2-117" fmla="*/ 3290675 w 10720175"/>
                <a:gd name="connsiteY2-118" fmla="*/ 675002 h 869724"/>
                <a:gd name="connsiteX3-119" fmla="*/ 4164436 w 10720175"/>
                <a:gd name="connsiteY3-120" fmla="*/ 352423 h 869724"/>
                <a:gd name="connsiteX4-121" fmla="*/ 5119475 w 10720175"/>
                <a:gd name="connsiteY4-122" fmla="*/ 14602 h 869724"/>
                <a:gd name="connsiteX5-123" fmla="*/ 7253075 w 10720175"/>
                <a:gd name="connsiteY5-124" fmla="*/ 865502 h 869724"/>
                <a:gd name="connsiteX6-125" fmla="*/ 8967575 w 10720175"/>
                <a:gd name="connsiteY6-126" fmla="*/ 459102 h 869724"/>
                <a:gd name="connsiteX7-127" fmla="*/ 10237575 w 10720175"/>
                <a:gd name="connsiteY7-128" fmla="*/ 319402 h 869724"/>
                <a:gd name="connsiteX8" fmla="*/ 10720175 w 10720175"/>
                <a:gd name="connsiteY8" fmla="*/ 573402 h 869724"/>
                <a:gd name="connsiteX0-129" fmla="*/ 52175 w 10720175"/>
                <a:gd name="connsiteY0-130" fmla="*/ 776602 h 867822"/>
                <a:gd name="connsiteX1-131" fmla="*/ 725275 w 10720175"/>
                <a:gd name="connsiteY1-132" fmla="*/ 319402 h 867822"/>
                <a:gd name="connsiteX2-133" fmla="*/ 3290675 w 10720175"/>
                <a:gd name="connsiteY2-134" fmla="*/ 675002 h 867822"/>
                <a:gd name="connsiteX3-135" fmla="*/ 4164436 w 10720175"/>
                <a:gd name="connsiteY3-136" fmla="*/ 352423 h 867822"/>
                <a:gd name="connsiteX4-137" fmla="*/ 5119475 w 10720175"/>
                <a:gd name="connsiteY4-138" fmla="*/ 14602 h 867822"/>
                <a:gd name="connsiteX5-139" fmla="*/ 7253075 w 10720175"/>
                <a:gd name="connsiteY5-140" fmla="*/ 865502 h 867822"/>
                <a:gd name="connsiteX6-141" fmla="*/ 8967575 w 10720175"/>
                <a:gd name="connsiteY6-142" fmla="*/ 459102 h 867822"/>
                <a:gd name="connsiteX7-143" fmla="*/ 10720175 w 10720175"/>
                <a:gd name="connsiteY7-144" fmla="*/ 573402 h 867822"/>
                <a:gd name="connsiteX0-145" fmla="*/ 52175 w 8967575"/>
                <a:gd name="connsiteY0-146" fmla="*/ 776602 h 867822"/>
                <a:gd name="connsiteX1-147" fmla="*/ 725275 w 8967575"/>
                <a:gd name="connsiteY1-148" fmla="*/ 319402 h 867822"/>
                <a:gd name="connsiteX2-149" fmla="*/ 3290675 w 8967575"/>
                <a:gd name="connsiteY2-150" fmla="*/ 675002 h 867822"/>
                <a:gd name="connsiteX3-151" fmla="*/ 4164436 w 8967575"/>
                <a:gd name="connsiteY3-152" fmla="*/ 352423 h 867822"/>
                <a:gd name="connsiteX4-153" fmla="*/ 5119475 w 8967575"/>
                <a:gd name="connsiteY4-154" fmla="*/ 14602 h 867822"/>
                <a:gd name="connsiteX5-155" fmla="*/ 7253075 w 8967575"/>
                <a:gd name="connsiteY5-156" fmla="*/ 865502 h 867822"/>
                <a:gd name="connsiteX6-157" fmla="*/ 8967575 w 8967575"/>
                <a:gd name="connsiteY6-158" fmla="*/ 459102 h 867822"/>
                <a:gd name="connsiteX0-159" fmla="*/ 52175 w 7253075"/>
                <a:gd name="connsiteY0-160" fmla="*/ 776602 h 865502"/>
                <a:gd name="connsiteX1-161" fmla="*/ 725275 w 7253075"/>
                <a:gd name="connsiteY1-162" fmla="*/ 319402 h 865502"/>
                <a:gd name="connsiteX2-163" fmla="*/ 3290675 w 7253075"/>
                <a:gd name="connsiteY2-164" fmla="*/ 675002 h 865502"/>
                <a:gd name="connsiteX3-165" fmla="*/ 4164436 w 7253075"/>
                <a:gd name="connsiteY3-166" fmla="*/ 352423 h 865502"/>
                <a:gd name="connsiteX4-167" fmla="*/ 5119475 w 7253075"/>
                <a:gd name="connsiteY4-168" fmla="*/ 14602 h 865502"/>
                <a:gd name="connsiteX5-169" fmla="*/ 7253075 w 7253075"/>
                <a:gd name="connsiteY5-170" fmla="*/ 865502 h 865502"/>
                <a:gd name="connsiteX0-171" fmla="*/ 52175 w 5119475"/>
                <a:gd name="connsiteY0-172" fmla="*/ 776602 h 776602"/>
                <a:gd name="connsiteX1-173" fmla="*/ 725275 w 5119475"/>
                <a:gd name="connsiteY1-174" fmla="*/ 319402 h 776602"/>
                <a:gd name="connsiteX2-175" fmla="*/ 3290675 w 5119475"/>
                <a:gd name="connsiteY2-176" fmla="*/ 675002 h 776602"/>
                <a:gd name="connsiteX3-177" fmla="*/ 4164436 w 5119475"/>
                <a:gd name="connsiteY3-178" fmla="*/ 352423 h 776602"/>
                <a:gd name="connsiteX4-179" fmla="*/ 5119475 w 5119475"/>
                <a:gd name="connsiteY4-180" fmla="*/ 14602 h 776602"/>
                <a:gd name="connsiteX0-181" fmla="*/ 52175 w 4164436"/>
                <a:gd name="connsiteY0-182" fmla="*/ 457769 h 457769"/>
                <a:gd name="connsiteX1-183" fmla="*/ 725275 w 4164436"/>
                <a:gd name="connsiteY1-184" fmla="*/ 569 h 457769"/>
                <a:gd name="connsiteX2-185" fmla="*/ 3290675 w 4164436"/>
                <a:gd name="connsiteY2-186" fmla="*/ 356169 h 457769"/>
                <a:gd name="connsiteX3-187" fmla="*/ 4164436 w 4164436"/>
                <a:gd name="connsiteY3-188" fmla="*/ 33590 h 457769"/>
                <a:gd name="connsiteX0-189" fmla="*/ 52175 w 4164436"/>
                <a:gd name="connsiteY0-190" fmla="*/ 457769 h 457769"/>
                <a:gd name="connsiteX1-191" fmla="*/ 725275 w 4164436"/>
                <a:gd name="connsiteY1-192" fmla="*/ 569 h 457769"/>
                <a:gd name="connsiteX2-193" fmla="*/ 3290675 w 4164436"/>
                <a:gd name="connsiteY2-194" fmla="*/ 356169 h 457769"/>
                <a:gd name="connsiteX3-195" fmla="*/ 4164436 w 4164436"/>
                <a:gd name="connsiteY3-196" fmla="*/ 33590 h 457769"/>
                <a:gd name="connsiteX0-197" fmla="*/ 52175 w 4183486"/>
                <a:gd name="connsiteY0-198" fmla="*/ 457774 h 457774"/>
                <a:gd name="connsiteX1-199" fmla="*/ 725275 w 4183486"/>
                <a:gd name="connsiteY1-200" fmla="*/ 574 h 457774"/>
                <a:gd name="connsiteX2-201" fmla="*/ 3290675 w 4183486"/>
                <a:gd name="connsiteY2-202" fmla="*/ 356174 h 457774"/>
                <a:gd name="connsiteX3-203" fmla="*/ 4183486 w 4183486"/>
                <a:gd name="connsiteY3-204" fmla="*/ 59789 h 457774"/>
                <a:gd name="connsiteX0-205" fmla="*/ 52175 w 4193011"/>
                <a:gd name="connsiteY0-206" fmla="*/ 457772 h 457772"/>
                <a:gd name="connsiteX1-207" fmla="*/ 725275 w 4193011"/>
                <a:gd name="connsiteY1-208" fmla="*/ 572 h 457772"/>
                <a:gd name="connsiteX2-209" fmla="*/ 3290675 w 4193011"/>
                <a:gd name="connsiteY2-210" fmla="*/ 356172 h 457772"/>
                <a:gd name="connsiteX3-211" fmla="*/ 4193011 w 4193011"/>
                <a:gd name="connsiteY3-212" fmla="*/ 47880 h 457772"/>
                <a:gd name="connsiteX0-213" fmla="*/ 52175 w 4193011"/>
                <a:gd name="connsiteY0-214" fmla="*/ 457775 h 457775"/>
                <a:gd name="connsiteX1-215" fmla="*/ 725275 w 4193011"/>
                <a:gd name="connsiteY1-216" fmla="*/ 575 h 457775"/>
                <a:gd name="connsiteX2-217" fmla="*/ 3290675 w 4193011"/>
                <a:gd name="connsiteY2-218" fmla="*/ 356175 h 457775"/>
                <a:gd name="connsiteX3-219" fmla="*/ 4193011 w 4193011"/>
                <a:gd name="connsiteY3-220" fmla="*/ 62170 h 457775"/>
                <a:gd name="connsiteX0-221" fmla="*/ 52175 w 4193011"/>
                <a:gd name="connsiteY0-222" fmla="*/ 457775 h 457775"/>
                <a:gd name="connsiteX1-223" fmla="*/ 725275 w 4193011"/>
                <a:gd name="connsiteY1-224" fmla="*/ 575 h 457775"/>
                <a:gd name="connsiteX2-225" fmla="*/ 3290675 w 4193011"/>
                <a:gd name="connsiteY2-226" fmla="*/ 356175 h 457775"/>
                <a:gd name="connsiteX3-227" fmla="*/ 4193011 w 4193011"/>
                <a:gd name="connsiteY3-228" fmla="*/ 62170 h 457775"/>
                <a:gd name="connsiteX0-229" fmla="*/ 52175 w 4185867"/>
                <a:gd name="connsiteY0-230" fmla="*/ 457775 h 457775"/>
                <a:gd name="connsiteX1-231" fmla="*/ 725275 w 4185867"/>
                <a:gd name="connsiteY1-232" fmla="*/ 575 h 457775"/>
                <a:gd name="connsiteX2-233" fmla="*/ 3290675 w 4185867"/>
                <a:gd name="connsiteY2-234" fmla="*/ 356175 h 457775"/>
                <a:gd name="connsiteX3-235" fmla="*/ 4185867 w 4185867"/>
                <a:gd name="connsiteY3-236" fmla="*/ 57407 h 457775"/>
                <a:gd name="connsiteX0-237" fmla="*/ 52175 w 4190629"/>
                <a:gd name="connsiteY0-238" fmla="*/ 457774 h 457774"/>
                <a:gd name="connsiteX1-239" fmla="*/ 725275 w 4190629"/>
                <a:gd name="connsiteY1-240" fmla="*/ 574 h 457774"/>
                <a:gd name="connsiteX2-241" fmla="*/ 3290675 w 4190629"/>
                <a:gd name="connsiteY2-242" fmla="*/ 356174 h 457774"/>
                <a:gd name="connsiteX3-243" fmla="*/ 4190629 w 4190629"/>
                <a:gd name="connsiteY3-244" fmla="*/ 55024 h 457774"/>
                <a:gd name="connsiteX0-245" fmla="*/ 51017 w 4189471"/>
                <a:gd name="connsiteY0-246" fmla="*/ 458091 h 458091"/>
                <a:gd name="connsiteX1-247" fmla="*/ 724117 w 4189471"/>
                <a:gd name="connsiteY1-248" fmla="*/ 891 h 458091"/>
                <a:gd name="connsiteX2-249" fmla="*/ 3211459 w 4189471"/>
                <a:gd name="connsiteY2-250" fmla="*/ 334188 h 458091"/>
                <a:gd name="connsiteX3-251" fmla="*/ 4189471 w 4189471"/>
                <a:gd name="connsiteY3-252" fmla="*/ 55341 h 458091"/>
                <a:gd name="connsiteX0-253" fmla="*/ 51017 w 4189471"/>
                <a:gd name="connsiteY0-254" fmla="*/ 458091 h 458091"/>
                <a:gd name="connsiteX1-255" fmla="*/ 724117 w 4189471"/>
                <a:gd name="connsiteY1-256" fmla="*/ 891 h 458091"/>
                <a:gd name="connsiteX2-257" fmla="*/ 3211459 w 4189471"/>
                <a:gd name="connsiteY2-258" fmla="*/ 334188 h 458091"/>
                <a:gd name="connsiteX3-259" fmla="*/ 4189471 w 4189471"/>
                <a:gd name="connsiteY3-260" fmla="*/ 55341 h 458091"/>
                <a:gd name="connsiteX0-261" fmla="*/ 50855 w 4189309"/>
                <a:gd name="connsiteY0-262" fmla="*/ 458741 h 458741"/>
                <a:gd name="connsiteX1-263" fmla="*/ 723955 w 4189309"/>
                <a:gd name="connsiteY1-264" fmla="*/ 1541 h 458741"/>
                <a:gd name="connsiteX2-265" fmla="*/ 3200146 w 4189309"/>
                <a:gd name="connsiteY2-266" fmla="*/ 301384 h 458741"/>
                <a:gd name="connsiteX3-267" fmla="*/ 4189309 w 4189309"/>
                <a:gd name="connsiteY3-268" fmla="*/ 55991 h 45874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189309" h="458741">
                  <a:moveTo>
                    <a:pt x="50855" y="458741"/>
                  </a:moveTo>
                  <a:cubicBezTo>
                    <a:pt x="-132237" y="415349"/>
                    <a:pt x="199073" y="27767"/>
                    <a:pt x="723955" y="1541"/>
                  </a:cubicBezTo>
                  <a:cubicBezTo>
                    <a:pt x="1248837" y="-24685"/>
                    <a:pt x="2622587" y="292309"/>
                    <a:pt x="3200146" y="301384"/>
                  </a:cubicBezTo>
                  <a:cubicBezTo>
                    <a:pt x="3777705" y="310459"/>
                    <a:pt x="3946305" y="196143"/>
                    <a:pt x="4189309" y="55991"/>
                  </a:cubicBezTo>
                </a:path>
              </a:pathLst>
            </a:custGeom>
            <a:noFill/>
            <a:ln w="22225">
              <a:solidFill>
                <a:schemeClr val="bg1">
                  <a:alpha val="2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629632" y="-4170768"/>
            <a:ext cx="7739509" cy="7739509"/>
            <a:chOff x="6179628" y="-4374068"/>
            <a:chExt cx="6961324" cy="6961324"/>
          </a:xfrm>
        </p:grpSpPr>
        <p:sp>
          <p:nvSpPr>
            <p:cNvPr id="15" name="椭圆 42"/>
            <p:cNvSpPr/>
            <p:nvPr/>
          </p:nvSpPr>
          <p:spPr>
            <a:xfrm>
              <a:off x="6179628" y="-4374068"/>
              <a:ext cx="6961324" cy="6961324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椭圆 42"/>
            <p:cNvSpPr/>
            <p:nvPr/>
          </p:nvSpPr>
          <p:spPr>
            <a:xfrm>
              <a:off x="8713381" y="-1840315"/>
              <a:ext cx="1893818" cy="1893818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椭圆 42"/>
            <p:cNvSpPr/>
            <p:nvPr/>
          </p:nvSpPr>
          <p:spPr>
            <a:xfrm>
              <a:off x="8230934" y="-2322762"/>
              <a:ext cx="2858712" cy="2858712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椭圆 42"/>
            <p:cNvSpPr/>
            <p:nvPr/>
          </p:nvSpPr>
          <p:spPr>
            <a:xfrm>
              <a:off x="7819425" y="-2734271"/>
              <a:ext cx="3681730" cy="3681730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椭圆 42"/>
            <p:cNvSpPr/>
            <p:nvPr/>
          </p:nvSpPr>
          <p:spPr>
            <a:xfrm>
              <a:off x="7391811" y="-3161885"/>
              <a:ext cx="4536958" cy="4536958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0" name="椭圆 42"/>
            <p:cNvSpPr/>
            <p:nvPr/>
          </p:nvSpPr>
          <p:spPr>
            <a:xfrm>
              <a:off x="6974889" y="-3578807"/>
              <a:ext cx="5370802" cy="5370802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椭圆 42"/>
            <p:cNvSpPr/>
            <p:nvPr/>
          </p:nvSpPr>
          <p:spPr>
            <a:xfrm>
              <a:off x="6591234" y="-3962462"/>
              <a:ext cx="6138114" cy="6138114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58" name="直接连接符 57"/>
          <p:cNvCxnSpPr/>
          <p:nvPr/>
        </p:nvCxnSpPr>
        <p:spPr>
          <a:xfrm flipH="1">
            <a:off x="8223401" y="288229"/>
            <a:ext cx="1344149" cy="1218493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cxnSp>
        <p:nvCxnSpPr>
          <p:cNvPr id="59" name="直接连接符 58"/>
          <p:cNvCxnSpPr/>
          <p:nvPr/>
        </p:nvCxnSpPr>
        <p:spPr>
          <a:xfrm flipV="1">
            <a:off x="624000" y="3285000"/>
            <a:ext cx="1224000" cy="1245939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0" scaled="1"/>
              <a:tileRect/>
            </a:gradFill>
            <a:prstDash val="solid"/>
          </a:ln>
          <a:effectLst/>
        </p:spPr>
      </p:cxnSp>
      <p:cxnSp>
        <p:nvCxnSpPr>
          <p:cNvPr id="61" name="直接连接符 60"/>
          <p:cNvCxnSpPr/>
          <p:nvPr/>
        </p:nvCxnSpPr>
        <p:spPr>
          <a:xfrm flipH="1">
            <a:off x="9748762" y="-679780"/>
            <a:ext cx="1344149" cy="1218493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sp>
        <p:nvSpPr>
          <p:cNvPr id="62" name="任意多边形 20"/>
          <p:cNvSpPr/>
          <p:nvPr/>
        </p:nvSpPr>
        <p:spPr>
          <a:xfrm rot="19255647">
            <a:off x="10162467" y="51697"/>
            <a:ext cx="3109503" cy="1101281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3" name="任意多边形 21"/>
          <p:cNvSpPr/>
          <p:nvPr/>
        </p:nvSpPr>
        <p:spPr>
          <a:xfrm rot="19255647">
            <a:off x="9087106" y="885606"/>
            <a:ext cx="2121541" cy="751379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4" name="任意多边形 22"/>
          <p:cNvSpPr/>
          <p:nvPr/>
        </p:nvSpPr>
        <p:spPr>
          <a:xfrm rot="19255647">
            <a:off x="10602180" y="-663136"/>
            <a:ext cx="2643415" cy="936208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65" name="直接连接符 64"/>
          <p:cNvCxnSpPr/>
          <p:nvPr/>
        </p:nvCxnSpPr>
        <p:spPr>
          <a:xfrm flipH="1">
            <a:off x="8154637" y="1066110"/>
            <a:ext cx="1099679" cy="960287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cxnSp>
        <p:nvCxnSpPr>
          <p:cNvPr id="66" name="直接连接符 65"/>
          <p:cNvCxnSpPr/>
          <p:nvPr/>
        </p:nvCxnSpPr>
        <p:spPr>
          <a:xfrm flipH="1">
            <a:off x="9909876" y="1569216"/>
            <a:ext cx="1581071" cy="1007889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sp>
        <p:nvSpPr>
          <p:cNvPr id="67" name="任意多边形 29"/>
          <p:cNvSpPr/>
          <p:nvPr/>
        </p:nvSpPr>
        <p:spPr>
          <a:xfrm rot="19255647">
            <a:off x="-1069863" y="5472457"/>
            <a:ext cx="2121541" cy="751379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8" name="任意多边形 30"/>
          <p:cNvSpPr/>
          <p:nvPr/>
        </p:nvSpPr>
        <p:spPr>
          <a:xfrm rot="19255647">
            <a:off x="-1922850" y="6492409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9" name="任意多边形 31"/>
          <p:cNvSpPr/>
          <p:nvPr/>
        </p:nvSpPr>
        <p:spPr>
          <a:xfrm rot="19255647">
            <a:off x="-1543820" y="5545453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70" name="直接连接符 69"/>
          <p:cNvCxnSpPr/>
          <p:nvPr/>
        </p:nvCxnSpPr>
        <p:spPr>
          <a:xfrm flipV="1">
            <a:off x="1922044" y="4633508"/>
            <a:ext cx="1581956" cy="1357138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0" scaled="1"/>
              <a:tileRect/>
            </a:gradFill>
            <a:prstDash val="solid"/>
          </a:ln>
          <a:effectLst/>
        </p:spPr>
      </p:cxn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13909230" y="5842353"/>
            <a:ext cx="1847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60" name="直接连接符 59"/>
          <p:cNvCxnSpPr/>
          <p:nvPr/>
        </p:nvCxnSpPr>
        <p:spPr>
          <a:xfrm flipH="1">
            <a:off x="11132852" y="1119685"/>
            <a:ext cx="1640702" cy="996584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0070C0">
                    <a:alpha val="0"/>
                    <a:lumMod val="2000"/>
                    <a:lumOff val="9800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0" scaled="1"/>
              <a:tileRect/>
            </a:gradFill>
            <a:prstDash val="solid"/>
          </a:ln>
          <a:effectLst/>
        </p:spPr>
      </p:cxnSp>
      <p:grpSp>
        <p:nvGrpSpPr>
          <p:cNvPr id="12" name="组合 11"/>
          <p:cNvGrpSpPr/>
          <p:nvPr/>
        </p:nvGrpSpPr>
        <p:grpSpPr>
          <a:xfrm>
            <a:off x="3503749" y="1370822"/>
            <a:ext cx="4710352" cy="2705044"/>
            <a:chOff x="4481648" y="1992487"/>
            <a:chExt cx="4945791" cy="2705044"/>
          </a:xfrm>
        </p:grpSpPr>
        <p:sp>
          <p:nvSpPr>
            <p:cNvPr id="10" name="文本框 136"/>
            <p:cNvSpPr txBox="1"/>
            <p:nvPr/>
          </p:nvSpPr>
          <p:spPr>
            <a:xfrm>
              <a:off x="4481648" y="1992487"/>
              <a:ext cx="4945791" cy="1323437"/>
            </a:xfrm>
            <a:prstGeom prst="rect">
              <a:avLst/>
            </a:prstGeom>
            <a:noFill/>
          </p:spPr>
          <p:txBody>
            <a:bodyPr wrap="square" lIns="91439" tIns="45719" rIns="91439" bIns="45719" rtlCol="0">
              <a:spAutoFit/>
            </a:bodyPr>
            <a:lstStyle/>
            <a:p>
              <a:pPr lvl="0" algn="dist" defTabSz="1219200">
                <a:defRPr/>
              </a:pPr>
              <a:r>
                <a:rPr lang="zh-CN" altLang="en-US" sz="8000" dirty="0">
                  <a:gradFill flip="none" rotWithShape="1">
                    <a:gsLst>
                      <a:gs pos="28000">
                        <a:srgbClr val="E0A368"/>
                      </a:gs>
                      <a:gs pos="23000">
                        <a:srgbClr val="FBE2C3"/>
                      </a:gs>
                      <a:gs pos="68000">
                        <a:srgbClr val="CF8B4F"/>
                      </a:gs>
                      <a:gs pos="56000">
                        <a:srgbClr val="FBE2C3"/>
                      </a:gs>
                      <a:gs pos="81000">
                        <a:srgbClr val="FBE2C3"/>
                      </a:gs>
                    </a:gsLst>
                    <a:lin ang="180000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时尚中黑简体" panose="01010104010101010101" pitchFamily="2" charset="-122"/>
                  <a:ea typeface="时尚中黑简体" panose="01010104010101010101" pitchFamily="2" charset="-122"/>
                  <a:cs typeface="+mn-ea"/>
                  <a:sym typeface="+mn-lt"/>
                </a:rPr>
                <a:t>主播培训</a:t>
              </a:r>
              <a:endParaRPr lang="zh-CN" altLang="en-US" sz="8000" dirty="0">
                <a:gradFill flip="none" rotWithShape="1">
                  <a:gsLst>
                    <a:gs pos="28000">
                      <a:srgbClr val="E0A368"/>
                    </a:gs>
                    <a:gs pos="23000">
                      <a:srgbClr val="FBE2C3"/>
                    </a:gs>
                    <a:gs pos="68000">
                      <a:srgbClr val="CF8B4F"/>
                    </a:gs>
                    <a:gs pos="56000">
                      <a:srgbClr val="FBE2C3"/>
                    </a:gs>
                    <a:gs pos="81000">
                      <a:srgbClr val="FBE2C3"/>
                    </a:gs>
                  </a:gsLst>
                  <a:lin ang="18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  <a:cs typeface="+mn-ea"/>
                <a:sym typeface="+mn-lt"/>
              </a:endParaRPr>
            </a:p>
          </p:txBody>
        </p:sp>
        <p:sp>
          <p:nvSpPr>
            <p:cNvPr id="22" name="TextBox 3"/>
            <p:cNvSpPr txBox="1"/>
            <p:nvPr/>
          </p:nvSpPr>
          <p:spPr>
            <a:xfrm>
              <a:off x="4481648" y="3264209"/>
              <a:ext cx="4945791" cy="36933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dist" defTabSz="1219200">
                <a:defRPr/>
              </a:pPr>
              <a:r>
                <a:rPr lang="en-US" altLang="zh-CN" dirty="0">
                  <a:solidFill>
                    <a:prstClr val="white"/>
                  </a:solidFill>
                  <a:cs typeface="+mn-ea"/>
                  <a:sym typeface="+mn-lt"/>
                </a:rPr>
                <a:t>Presentation Skill</a:t>
              </a:r>
              <a:endParaRPr lang="zh-CN" alt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49"/>
            <p:cNvSpPr txBox="1"/>
            <p:nvPr/>
          </p:nvSpPr>
          <p:spPr>
            <a:xfrm>
              <a:off x="4481648" y="3603917"/>
              <a:ext cx="4945791" cy="3385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dist">
                <a:defRPr/>
              </a:pPr>
              <a:r>
                <a:rPr lang="zh-CN" altLang="en-US" sz="2000" spc="1000" dirty="0">
                  <a:solidFill>
                    <a:schemeClr val="bg1"/>
                  </a:solidFill>
                  <a:effectLst>
                    <a:outerShdw blurRad="190500" dist="38100" dir="2700000" sx="101000" sy="101000" algn="tl" rotWithShape="0">
                      <a:prstClr val="black">
                        <a:alpha val="20000"/>
                      </a:prstClr>
                    </a:outerShdw>
                  </a:effectLst>
                  <a:cs typeface="+mn-ea"/>
                  <a:sym typeface="+mn-lt"/>
                </a:rPr>
                <a:t>       新播培训</a:t>
              </a:r>
              <a:endParaRPr lang="zh-CN" altLang="en-US" sz="2000" spc="1000" dirty="0">
                <a:solidFill>
                  <a:schemeClr val="bg1"/>
                </a:solidFill>
                <a:effectLst>
                  <a:outerShdw blurRad="190500" dist="38100" dir="2700000" sx="101000" sy="101000" algn="tl" rotWithShape="0">
                    <a:prstClr val="black">
                      <a:alpha val="20000"/>
                    </a:prst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>
              <a:spLocks noChangeArrowheads="1"/>
            </p:cNvSpPr>
            <p:nvPr/>
          </p:nvSpPr>
          <p:spPr bwMode="auto">
            <a:xfrm>
              <a:off x="4481648" y="3997999"/>
              <a:ext cx="494579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dist">
                <a:defRPr sz="1600">
                  <a:solidFill>
                    <a:schemeClr val="bg1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培训目的：新播快速了解掌握基本知识</a:t>
              </a:r>
              <a:endParaRPr lang="zh-CN" altLang="en-US" dirty="0">
                <a:sym typeface="+mn-lt"/>
              </a:endParaRPr>
            </a:p>
          </p:txBody>
        </p:sp>
        <p:sp>
          <p:nvSpPr>
            <p:cNvPr id="26" name="文本框 25"/>
            <p:cNvSpPr txBox="1">
              <a:spLocks noChangeArrowheads="1"/>
            </p:cNvSpPr>
            <p:nvPr/>
          </p:nvSpPr>
          <p:spPr bwMode="auto">
            <a:xfrm>
              <a:off x="4481648" y="4360346"/>
              <a:ext cx="4859196" cy="33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培训制作：</a:t>
              </a:r>
              <a:r>
                <a:rPr lang="en-US" altLang="zh-CN" sz="1600" dirty="0">
                  <a:solidFill>
                    <a:schemeClr val="bg1"/>
                  </a:solidFill>
                  <a:cs typeface="+mn-ea"/>
                  <a:sym typeface="+mn-lt"/>
                </a:rPr>
                <a:t>XX</a:t>
              </a: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     培训教学：</a:t>
              </a:r>
              <a:r>
                <a:rPr lang="en-US" sz="1600" dirty="0">
                  <a:solidFill>
                    <a:schemeClr val="bg1"/>
                  </a:solidFill>
                  <a:cs typeface="+mn-ea"/>
                  <a:sym typeface="+mn-lt"/>
                </a:rPr>
                <a:t>XX</a:t>
              </a:r>
              <a:endParaRPr 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3" name="直接连接符 2"/>
            <p:cNvCxnSpPr/>
            <p:nvPr/>
          </p:nvCxnSpPr>
          <p:spPr>
            <a:xfrm>
              <a:off x="4612081" y="3767054"/>
              <a:ext cx="1108024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图片 8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3175" y="-26035"/>
            <a:ext cx="1971675" cy="4762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原创C4D主播招募令够胆你就来"/>
          <p:cNvPicPr>
            <a:picLocks noChangeAspect="1"/>
          </p:cNvPicPr>
          <p:nvPr/>
        </p:nvPicPr>
        <p:blipFill>
          <a:blip r:embed="rId1"/>
          <a:srcRect t="45242" b="12410"/>
          <a:stretch>
            <a:fillRect/>
          </a:stretch>
        </p:blipFill>
        <p:spPr>
          <a:xfrm>
            <a:off x="0" y="-26035"/>
            <a:ext cx="12192000" cy="6884035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5867917" y="1512168"/>
            <a:ext cx="3039972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平台及公会介绍              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主播直播端使用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直播的要点讲解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新播速成长方法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2309499" y="1011046"/>
            <a:ext cx="923330" cy="270202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CONTENT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232660" y="1303148"/>
            <a:ext cx="1536700" cy="233553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目录</a:t>
            </a:r>
            <a:endParaRPr kumimoji="0" lang="zh-CN" altLang="en-US" sz="8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3127546" y="1127210"/>
            <a:ext cx="0" cy="384679"/>
          </a:xfrm>
          <a:prstGeom prst="line">
            <a:avLst/>
          </a:prstGeom>
          <a:ln>
            <a:solidFill>
              <a:srgbClr val="B625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 noChangeArrowheads="1"/>
          </p:cNvSpPr>
          <p:nvPr/>
        </p:nvSpPr>
        <p:spPr>
          <a:xfrm>
            <a:off x="4695935" y="1922336"/>
            <a:ext cx="2073275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第一节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标题 1"/>
          <p:cNvSpPr>
            <a:spLocks noGrp="1" noChangeArrowheads="1"/>
          </p:cNvSpPr>
          <p:nvPr/>
        </p:nvSpPr>
        <p:spPr bwMode="auto">
          <a:xfrm>
            <a:off x="4581525" y="3126740"/>
            <a:ext cx="575119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7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7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任意多边形 30"/>
          <p:cNvSpPr/>
          <p:nvPr/>
        </p:nvSpPr>
        <p:spPr>
          <a:xfrm rot="19255647">
            <a:off x="-1922850" y="6492409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31634" b="99625" l="58900" r="88050">
                        <a14:foregroundMark x1="76350" y1="36132" x2="75450" y2="35832"/>
                        <a14:foregroundMark x1="74100" y1="89805" x2="75750" y2="99625"/>
                        <a14:foregroundMark x1="60870" y1="94048" x2="60850" y2="94978"/>
                        <a14:foregroundMark x1="60900" y1="92654" x2="60870" y2="94035"/>
                        <a14:foregroundMark x1="62600" y1="76462" x2="62600" y2="76462"/>
                        <a14:foregroundMark x1="75600" y1="35007" x2="75050" y2="34558"/>
                        <a14:foregroundMark x1="77000" y1="37181" x2="76550" y2="36582"/>
                        <a14:foregroundMark x1="74200" y1="33883" x2="74000" y2="33883"/>
                        <a14:foregroundMark x1="71850" y1="33433" x2="71850" y2="33433"/>
                        <a14:foregroundMark x1="77200" y1="37481" x2="77200" y2="37481"/>
                        <a14:backgroundMark x1="65700" y1="70690" x2="65200" y2="71739"/>
                        <a14:backgroundMark x1="63300" y1="75862" x2="63400" y2="72714"/>
                        <a14:backgroundMark x1="63600" y1="71814" x2="64150" y2="71739"/>
                        <a14:backgroundMark x1="63900" y1="74663" x2="64300" y2="72039"/>
                        <a14:backgroundMark x1="64000" y1="74513" x2="63600" y2="76687"/>
                        <a14:backgroundMark x1="63700" y1="73313" x2="64350" y2="70540"/>
                        <a14:backgroundMark x1="63550" y1="77361" x2="63550" y2="76387"/>
                        <a14:backgroundMark x1="62500" y1="90405" x2="61750" y2="84858"/>
                        <a14:backgroundMark x1="61750" y1="84858" x2="61450" y2="84333"/>
                        <a14:backgroundMark x1="59650" y1="99175" x2="61200" y2="92654"/>
                        <a14:backgroundMark x1="61200" y1="92654" x2="60800" y2="80585"/>
                        <a14:backgroundMark x1="60800" y1="80585" x2="60800" y2="80585"/>
                        <a14:backgroundMark x1="61200" y1="95577" x2="60850" y2="999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142" t="24055" r="8292"/>
          <a:stretch>
            <a:fillRect/>
          </a:stretch>
        </p:blipFill>
        <p:spPr>
          <a:xfrm flipH="1">
            <a:off x="-561197" y="-250"/>
            <a:ext cx="413817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文本框 37"/>
          <p:cNvSpPr txBox="1"/>
          <p:nvPr/>
        </p:nvSpPr>
        <p:spPr>
          <a:xfrm>
            <a:off x="3112516" y="496957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</a:defRPr>
            </a:lvl1pPr>
          </a:lstStyle>
          <a:p>
            <a:pPr lvl="0" algn="ctr">
              <a:defRPr/>
            </a:pPr>
            <a:r>
              <a: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更专注</a:t>
            </a:r>
            <a:endParaRPr lang="zh-CN" altLang="en-US" dirty="0">
              <a:solidFill>
                <a:prstClr val="white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39" name="图形 3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213255" y="4483761"/>
            <a:ext cx="675686" cy="450457"/>
          </a:xfrm>
          <a:prstGeom prst="rect">
            <a:avLst/>
          </a:prstGeom>
        </p:spPr>
      </p:pic>
      <p:sp>
        <p:nvSpPr>
          <p:cNvPr id="40" name="椭圆 39"/>
          <p:cNvSpPr/>
          <p:nvPr/>
        </p:nvSpPr>
        <p:spPr>
          <a:xfrm>
            <a:off x="2878206" y="4180417"/>
            <a:ext cx="1345785" cy="134578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390660" y="4180417"/>
            <a:ext cx="1345785" cy="134578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24968" y="497059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</a:defRPr>
            </a:lvl1pPr>
          </a:lstStyle>
          <a:p>
            <a:pPr lvl="0" algn="ctr">
              <a:defRPr/>
            </a:pPr>
            <a:r>
              <a: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易成长</a:t>
            </a:r>
            <a:endParaRPr lang="zh-CN" altLang="en-US" dirty="0">
              <a:solidFill>
                <a:prstClr val="white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37" name="图形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1318" y="4341416"/>
            <a:ext cx="649523" cy="649523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211656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2211656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618870" y="291661"/>
            <a:ext cx="6102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7E00"/>
                </a:solidFill>
                <a:cs typeface="+mn-ea"/>
                <a:sym typeface="+mn-lt"/>
              </a:rPr>
              <a:t>平台介绍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丨直播端使用丨要点讲解丨成长方法丨禁止及处罚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1632850" y="2122262"/>
            <a:ext cx="9956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直播</a:t>
            </a:r>
            <a:endParaRPr lang="zh-CN" altLang="en-US" sz="3200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300891" y="2168950"/>
            <a:ext cx="3030220" cy="6451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直播APP</a:t>
            </a:r>
            <a:endParaRPr lang="en-US" altLang="zh-CN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背靠世人</a:t>
            </a:r>
            <a:r>
              <a:rPr lang="en-US" altLang="zh-CN" b="1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13</a:t>
            </a: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亿用户流量加持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4499248" y="1146683"/>
            <a:ext cx="242443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7E00"/>
                </a:solidFill>
                <a:latin typeface="+mj-ea"/>
                <a:ea typeface="+mj-ea"/>
                <a:cs typeface="+mn-ea"/>
                <a:sym typeface="+mn-lt"/>
              </a:rPr>
              <a:t>直播是什么</a:t>
            </a:r>
            <a:r>
              <a:rPr lang="en-US" altLang="zh-CN" sz="3200" dirty="0">
                <a:solidFill>
                  <a:srgbClr val="FF7E00"/>
                </a:solidFill>
                <a:latin typeface="+mj-ea"/>
                <a:ea typeface="+mj-ea"/>
                <a:cs typeface="+mn-ea"/>
                <a:sym typeface="+mn-lt"/>
              </a:rPr>
              <a:t>?</a:t>
            </a:r>
            <a:endParaRPr lang="zh-CN" altLang="en-US" sz="3200" dirty="0">
              <a:solidFill>
                <a:srgbClr val="FF7E00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cxnSp>
        <p:nvCxnSpPr>
          <p:cNvPr id="71" name="直接箭头连接符 70"/>
          <p:cNvCxnSpPr/>
          <p:nvPr/>
        </p:nvCxnSpPr>
        <p:spPr>
          <a:xfrm>
            <a:off x="4171807" y="2414649"/>
            <a:ext cx="912646" cy="0"/>
          </a:xfrm>
          <a:prstGeom prst="straightConnector1">
            <a:avLst/>
          </a:prstGeom>
          <a:ln w="6350">
            <a:solidFill>
              <a:srgbClr val="FF2C55"/>
            </a:solidFill>
            <a:prstDash val="dash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箭头连接符 73"/>
          <p:cNvCxnSpPr/>
          <p:nvPr/>
        </p:nvCxnSpPr>
        <p:spPr>
          <a:xfrm>
            <a:off x="7037029" y="2414649"/>
            <a:ext cx="912646" cy="0"/>
          </a:xfrm>
          <a:prstGeom prst="straightConnector1">
            <a:avLst/>
          </a:prstGeom>
          <a:ln w="6350">
            <a:solidFill>
              <a:srgbClr val="FF2C55"/>
            </a:solidFill>
            <a:prstDash val="dash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文本框 74"/>
          <p:cNvSpPr txBox="1">
            <a:spLocks noChangeArrowheads="1"/>
          </p:cNvSpPr>
          <p:nvPr/>
        </p:nvSpPr>
        <p:spPr bwMode="auto">
          <a:xfrm>
            <a:off x="4499248" y="3152229"/>
            <a:ext cx="22148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7E00"/>
                </a:solidFill>
                <a:latin typeface="+mj-ea"/>
                <a:ea typeface="+mj-ea"/>
                <a:cs typeface="+mn-ea"/>
                <a:sym typeface="+mn-lt"/>
              </a:rPr>
              <a:t>直播的优势</a:t>
            </a:r>
            <a:endParaRPr lang="zh-CN" altLang="en-US" sz="3200" dirty="0">
              <a:solidFill>
                <a:srgbClr val="FF7E00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0575158" y="496957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</a:defRPr>
            </a:lvl1pPr>
          </a:lstStyle>
          <a:p>
            <a:pPr lvl="0" algn="ctr">
              <a:defRPr/>
            </a:pPr>
            <a:r>
              <a: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职业化</a:t>
            </a:r>
            <a:endParaRPr lang="zh-CN" altLang="en-US" dirty="0">
              <a:solidFill>
                <a:prstClr val="white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88" name="图形 8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675897" y="4483761"/>
            <a:ext cx="675686" cy="450457"/>
          </a:xfrm>
          <a:prstGeom prst="rect">
            <a:avLst/>
          </a:prstGeom>
        </p:spPr>
      </p:pic>
      <p:sp>
        <p:nvSpPr>
          <p:cNvPr id="89" name="椭圆 88"/>
          <p:cNvSpPr/>
          <p:nvPr/>
        </p:nvSpPr>
        <p:spPr>
          <a:xfrm>
            <a:off x="10340848" y="4180417"/>
            <a:ext cx="1345785" cy="134578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7853299" y="4180417"/>
            <a:ext cx="1345785" cy="134578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8087607" y="4970590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</a:defRPr>
            </a:lvl1pPr>
          </a:lstStyle>
          <a:p>
            <a:pPr lvl="0" algn="ctr">
              <a:defRPr/>
            </a:pPr>
            <a:r>
              <a: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更赚钱</a:t>
            </a:r>
            <a:endParaRPr lang="zh-CN" altLang="en-US" dirty="0">
              <a:solidFill>
                <a:prstClr val="white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86" name="图形 8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03957" y="4341416"/>
            <a:ext cx="649523" cy="649523"/>
          </a:xfrm>
          <a:prstGeom prst="rect">
            <a:avLst/>
          </a:prstGeom>
        </p:spPr>
      </p:pic>
      <p:cxnSp>
        <p:nvCxnSpPr>
          <p:cNvPr id="82" name="直接连接符 81"/>
          <p:cNvCxnSpPr/>
          <p:nvPr/>
        </p:nvCxnSpPr>
        <p:spPr>
          <a:xfrm>
            <a:off x="9674296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V="1">
            <a:off x="9674296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/>
          <p:nvPr/>
        </p:nvCxnSpPr>
        <p:spPr>
          <a:xfrm>
            <a:off x="4699202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 flipV="1">
            <a:off x="4699202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文本框 98"/>
          <p:cNvSpPr txBox="1"/>
          <p:nvPr/>
        </p:nvSpPr>
        <p:spPr>
          <a:xfrm>
            <a:off x="5600062" y="496957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</a:defRPr>
            </a:lvl1pPr>
          </a:lstStyle>
          <a:p>
            <a:pPr lvl="0" algn="ctr">
              <a:defRPr/>
            </a:pPr>
            <a:r>
              <a: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用户好</a:t>
            </a:r>
            <a:endParaRPr lang="zh-CN" altLang="en-US" dirty="0">
              <a:solidFill>
                <a:prstClr val="white"/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pic>
        <p:nvPicPr>
          <p:cNvPr id="100" name="图形 9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700801" y="4483761"/>
            <a:ext cx="675686" cy="450457"/>
          </a:xfrm>
          <a:prstGeom prst="rect">
            <a:avLst/>
          </a:prstGeom>
        </p:spPr>
      </p:pic>
      <p:sp>
        <p:nvSpPr>
          <p:cNvPr id="101" name="椭圆 100"/>
          <p:cNvSpPr/>
          <p:nvPr/>
        </p:nvSpPr>
        <p:spPr>
          <a:xfrm>
            <a:off x="5365752" y="4180417"/>
            <a:ext cx="1345785" cy="1345785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cxnSp>
        <p:nvCxnSpPr>
          <p:cNvPr id="103" name="直接连接符 102"/>
          <p:cNvCxnSpPr/>
          <p:nvPr/>
        </p:nvCxnSpPr>
        <p:spPr>
          <a:xfrm>
            <a:off x="7186748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/>
          <p:cNvCxnSpPr/>
          <p:nvPr/>
        </p:nvCxnSpPr>
        <p:spPr>
          <a:xfrm flipV="1">
            <a:off x="7186748" y="4757640"/>
            <a:ext cx="191339" cy="19133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>
            <a:off x="334963" y="1015962"/>
            <a:ext cx="114490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图片包含 游戏机, 钟表, 标志&#10;&#10;描述已自动生成"/>
          <p:cNvPicPr/>
          <p:nvPr/>
        </p:nvPicPr>
        <p:blipFill>
          <a:blip r:embed="rId5"/>
          <a:stretch>
            <a:fillRect/>
          </a:stretch>
        </p:blipFill>
        <p:spPr>
          <a:xfrm>
            <a:off x="5372100" y="1727200"/>
            <a:ext cx="1374497" cy="13744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/>
          <p:nvPr/>
        </p:nvSpPr>
        <p:spPr bwMode="auto">
          <a:xfrm>
            <a:off x="637524" y="6209020"/>
            <a:ext cx="381405" cy="345325"/>
          </a:xfrm>
          <a:custGeom>
            <a:avLst/>
            <a:gdLst>
              <a:gd name="T0" fmla="*/ 364 w 728"/>
              <a:gd name="T1" fmla="*/ 0 h 655"/>
              <a:gd name="T2" fmla="*/ 13 w 728"/>
              <a:gd name="T3" fmla="*/ 299 h 655"/>
              <a:gd name="T4" fmla="*/ 0 w 728"/>
              <a:gd name="T5" fmla="*/ 327 h 655"/>
              <a:gd name="T6" fmla="*/ 37 w 728"/>
              <a:gd name="T7" fmla="*/ 364 h 655"/>
              <a:gd name="T8" fmla="*/ 109 w 728"/>
              <a:gd name="T9" fmla="*/ 364 h 655"/>
              <a:gd name="T10" fmla="*/ 109 w 728"/>
              <a:gd name="T11" fmla="*/ 618 h 655"/>
              <a:gd name="T12" fmla="*/ 146 w 728"/>
              <a:gd name="T13" fmla="*/ 655 h 655"/>
              <a:gd name="T14" fmla="*/ 255 w 728"/>
              <a:gd name="T15" fmla="*/ 655 h 655"/>
              <a:gd name="T16" fmla="*/ 291 w 728"/>
              <a:gd name="T17" fmla="*/ 618 h 655"/>
              <a:gd name="T18" fmla="*/ 291 w 728"/>
              <a:gd name="T19" fmla="*/ 473 h 655"/>
              <a:gd name="T20" fmla="*/ 437 w 728"/>
              <a:gd name="T21" fmla="*/ 473 h 655"/>
              <a:gd name="T22" fmla="*/ 437 w 728"/>
              <a:gd name="T23" fmla="*/ 618 h 655"/>
              <a:gd name="T24" fmla="*/ 473 w 728"/>
              <a:gd name="T25" fmla="*/ 655 h 655"/>
              <a:gd name="T26" fmla="*/ 582 w 728"/>
              <a:gd name="T27" fmla="*/ 655 h 655"/>
              <a:gd name="T28" fmla="*/ 619 w 728"/>
              <a:gd name="T29" fmla="*/ 618 h 655"/>
              <a:gd name="T30" fmla="*/ 619 w 728"/>
              <a:gd name="T31" fmla="*/ 364 h 655"/>
              <a:gd name="T32" fmla="*/ 691 w 728"/>
              <a:gd name="T33" fmla="*/ 364 h 655"/>
              <a:gd name="T34" fmla="*/ 728 w 728"/>
              <a:gd name="T35" fmla="*/ 327 h 655"/>
              <a:gd name="T36" fmla="*/ 714 w 728"/>
              <a:gd name="T37" fmla="*/ 299 h 655"/>
              <a:gd name="T38" fmla="*/ 364 w 728"/>
              <a:gd name="T39" fmla="*/ 0 h 655"/>
              <a:gd name="T40" fmla="*/ 364 w 728"/>
              <a:gd name="T41" fmla="*/ 0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28" h="655">
                <a:moveTo>
                  <a:pt x="364" y="0"/>
                </a:moveTo>
                <a:cubicBezTo>
                  <a:pt x="364" y="0"/>
                  <a:pt x="139" y="194"/>
                  <a:pt x="13" y="299"/>
                </a:cubicBezTo>
                <a:cubicBezTo>
                  <a:pt x="6" y="306"/>
                  <a:pt x="0" y="316"/>
                  <a:pt x="0" y="327"/>
                </a:cubicBezTo>
                <a:cubicBezTo>
                  <a:pt x="0" y="347"/>
                  <a:pt x="16" y="364"/>
                  <a:pt x="37" y="364"/>
                </a:cubicBezTo>
                <a:cubicBezTo>
                  <a:pt x="109" y="364"/>
                  <a:pt x="109" y="364"/>
                  <a:pt x="109" y="364"/>
                </a:cubicBezTo>
                <a:cubicBezTo>
                  <a:pt x="109" y="618"/>
                  <a:pt x="109" y="618"/>
                  <a:pt x="109" y="618"/>
                </a:cubicBezTo>
                <a:cubicBezTo>
                  <a:pt x="109" y="639"/>
                  <a:pt x="126" y="655"/>
                  <a:pt x="146" y="655"/>
                </a:cubicBezTo>
                <a:cubicBezTo>
                  <a:pt x="255" y="655"/>
                  <a:pt x="255" y="655"/>
                  <a:pt x="255" y="655"/>
                </a:cubicBezTo>
                <a:cubicBezTo>
                  <a:pt x="275" y="655"/>
                  <a:pt x="291" y="639"/>
                  <a:pt x="291" y="618"/>
                </a:cubicBezTo>
                <a:cubicBezTo>
                  <a:pt x="291" y="473"/>
                  <a:pt x="291" y="473"/>
                  <a:pt x="291" y="473"/>
                </a:cubicBezTo>
                <a:cubicBezTo>
                  <a:pt x="437" y="473"/>
                  <a:pt x="437" y="473"/>
                  <a:pt x="437" y="473"/>
                </a:cubicBezTo>
                <a:cubicBezTo>
                  <a:pt x="437" y="618"/>
                  <a:pt x="437" y="618"/>
                  <a:pt x="437" y="618"/>
                </a:cubicBezTo>
                <a:cubicBezTo>
                  <a:pt x="437" y="639"/>
                  <a:pt x="453" y="655"/>
                  <a:pt x="473" y="655"/>
                </a:cubicBezTo>
                <a:cubicBezTo>
                  <a:pt x="582" y="655"/>
                  <a:pt x="582" y="655"/>
                  <a:pt x="582" y="655"/>
                </a:cubicBezTo>
                <a:cubicBezTo>
                  <a:pt x="602" y="655"/>
                  <a:pt x="619" y="639"/>
                  <a:pt x="619" y="618"/>
                </a:cubicBezTo>
                <a:cubicBezTo>
                  <a:pt x="619" y="364"/>
                  <a:pt x="619" y="364"/>
                  <a:pt x="619" y="364"/>
                </a:cubicBezTo>
                <a:cubicBezTo>
                  <a:pt x="691" y="364"/>
                  <a:pt x="691" y="364"/>
                  <a:pt x="691" y="364"/>
                </a:cubicBezTo>
                <a:cubicBezTo>
                  <a:pt x="712" y="364"/>
                  <a:pt x="728" y="347"/>
                  <a:pt x="728" y="327"/>
                </a:cubicBezTo>
                <a:cubicBezTo>
                  <a:pt x="728" y="316"/>
                  <a:pt x="722" y="306"/>
                  <a:pt x="714" y="299"/>
                </a:cubicBezTo>
                <a:cubicBezTo>
                  <a:pt x="589" y="194"/>
                  <a:pt x="364" y="0"/>
                  <a:pt x="364" y="0"/>
                </a:cubicBezTo>
                <a:cubicBezTo>
                  <a:pt x="364" y="0"/>
                  <a:pt x="364" y="0"/>
                  <a:pt x="3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矩形: 圆角 8"/>
          <p:cNvSpPr/>
          <p:nvPr/>
        </p:nvSpPr>
        <p:spPr>
          <a:xfrm>
            <a:off x="1974967" y="6225804"/>
            <a:ext cx="340466" cy="340466"/>
          </a:xfrm>
          <a:prstGeom prst="roundRect">
            <a:avLst>
              <a:gd name="adj" fmla="val 1078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0" name="Freeform 6"/>
          <p:cNvSpPr/>
          <p:nvPr/>
        </p:nvSpPr>
        <p:spPr bwMode="auto">
          <a:xfrm>
            <a:off x="2031729" y="6319867"/>
            <a:ext cx="94530" cy="19114"/>
          </a:xfrm>
          <a:custGeom>
            <a:avLst/>
            <a:gdLst>
              <a:gd name="T0" fmla="*/ 20 w 200"/>
              <a:gd name="T1" fmla="*/ 0 h 40"/>
              <a:gd name="T2" fmla="*/ 180 w 200"/>
              <a:gd name="T3" fmla="*/ 0 h 40"/>
              <a:gd name="T4" fmla="*/ 200 w 200"/>
              <a:gd name="T5" fmla="*/ 20 h 40"/>
              <a:gd name="T6" fmla="*/ 180 w 200"/>
              <a:gd name="T7" fmla="*/ 40 h 40"/>
              <a:gd name="T8" fmla="*/ 20 w 200"/>
              <a:gd name="T9" fmla="*/ 40 h 40"/>
              <a:gd name="T10" fmla="*/ 0 w 200"/>
              <a:gd name="T11" fmla="*/ 20 h 40"/>
              <a:gd name="T12" fmla="*/ 20 w 200"/>
              <a:gd name="T13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0" h="40">
                <a:moveTo>
                  <a:pt x="20" y="0"/>
                </a:moveTo>
                <a:cubicBezTo>
                  <a:pt x="180" y="0"/>
                  <a:pt x="180" y="0"/>
                  <a:pt x="180" y="0"/>
                </a:cubicBezTo>
                <a:cubicBezTo>
                  <a:pt x="192" y="0"/>
                  <a:pt x="200" y="8"/>
                  <a:pt x="200" y="20"/>
                </a:cubicBezTo>
                <a:cubicBezTo>
                  <a:pt x="200" y="32"/>
                  <a:pt x="192" y="40"/>
                  <a:pt x="180" y="40"/>
                </a:cubicBezTo>
                <a:cubicBezTo>
                  <a:pt x="20" y="40"/>
                  <a:pt x="20" y="40"/>
                  <a:pt x="20" y="40"/>
                </a:cubicBezTo>
                <a:cubicBezTo>
                  <a:pt x="8" y="40"/>
                  <a:pt x="0" y="32"/>
                  <a:pt x="0" y="20"/>
                </a:cubicBezTo>
                <a:cubicBezTo>
                  <a:pt x="0" y="8"/>
                  <a:pt x="8" y="0"/>
                  <a:pt x="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Freeform 7"/>
          <p:cNvSpPr>
            <a:spLocks noEditPoints="1"/>
          </p:cNvSpPr>
          <p:nvPr/>
        </p:nvSpPr>
        <p:spPr bwMode="auto">
          <a:xfrm>
            <a:off x="2042155" y="6281985"/>
            <a:ext cx="74721" cy="217906"/>
          </a:xfrm>
          <a:custGeom>
            <a:avLst/>
            <a:gdLst>
              <a:gd name="T0" fmla="*/ 78 w 158"/>
              <a:gd name="T1" fmla="*/ 0 h 460"/>
              <a:gd name="T2" fmla="*/ 98 w 158"/>
              <a:gd name="T3" fmla="*/ 20 h 460"/>
              <a:gd name="T4" fmla="*/ 98 w 158"/>
              <a:gd name="T5" fmla="*/ 180 h 460"/>
              <a:gd name="T6" fmla="*/ 78 w 158"/>
              <a:gd name="T7" fmla="*/ 200 h 460"/>
              <a:gd name="T8" fmla="*/ 58 w 158"/>
              <a:gd name="T9" fmla="*/ 180 h 460"/>
              <a:gd name="T10" fmla="*/ 58 w 158"/>
              <a:gd name="T11" fmla="*/ 20 h 460"/>
              <a:gd name="T12" fmla="*/ 78 w 158"/>
              <a:gd name="T13" fmla="*/ 0 h 460"/>
              <a:gd name="T14" fmla="*/ 36 w 158"/>
              <a:gd name="T15" fmla="*/ 310 h 460"/>
              <a:gd name="T16" fmla="*/ 150 w 158"/>
              <a:gd name="T17" fmla="*/ 424 h 460"/>
              <a:gd name="T18" fmla="*/ 150 w 158"/>
              <a:gd name="T19" fmla="*/ 452 h 460"/>
              <a:gd name="T20" fmla="*/ 122 w 158"/>
              <a:gd name="T21" fmla="*/ 452 h 460"/>
              <a:gd name="T22" fmla="*/ 8 w 158"/>
              <a:gd name="T23" fmla="*/ 338 h 460"/>
              <a:gd name="T24" fmla="*/ 8 w 158"/>
              <a:gd name="T25" fmla="*/ 310 h 460"/>
              <a:gd name="T26" fmla="*/ 36 w 158"/>
              <a:gd name="T27" fmla="*/ 31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8" h="460">
                <a:moveTo>
                  <a:pt x="78" y="0"/>
                </a:moveTo>
                <a:cubicBezTo>
                  <a:pt x="90" y="0"/>
                  <a:pt x="98" y="8"/>
                  <a:pt x="98" y="20"/>
                </a:cubicBezTo>
                <a:cubicBezTo>
                  <a:pt x="98" y="180"/>
                  <a:pt x="98" y="180"/>
                  <a:pt x="98" y="180"/>
                </a:cubicBezTo>
                <a:cubicBezTo>
                  <a:pt x="98" y="192"/>
                  <a:pt x="90" y="200"/>
                  <a:pt x="78" y="200"/>
                </a:cubicBezTo>
                <a:cubicBezTo>
                  <a:pt x="66" y="200"/>
                  <a:pt x="58" y="192"/>
                  <a:pt x="58" y="180"/>
                </a:cubicBezTo>
                <a:cubicBezTo>
                  <a:pt x="58" y="20"/>
                  <a:pt x="58" y="20"/>
                  <a:pt x="58" y="20"/>
                </a:cubicBezTo>
                <a:cubicBezTo>
                  <a:pt x="58" y="8"/>
                  <a:pt x="66" y="0"/>
                  <a:pt x="78" y="0"/>
                </a:cubicBezTo>
                <a:close/>
                <a:moveTo>
                  <a:pt x="36" y="310"/>
                </a:moveTo>
                <a:cubicBezTo>
                  <a:pt x="150" y="424"/>
                  <a:pt x="150" y="424"/>
                  <a:pt x="150" y="424"/>
                </a:cubicBezTo>
                <a:cubicBezTo>
                  <a:pt x="158" y="432"/>
                  <a:pt x="158" y="444"/>
                  <a:pt x="150" y="452"/>
                </a:cubicBezTo>
                <a:cubicBezTo>
                  <a:pt x="142" y="460"/>
                  <a:pt x="130" y="460"/>
                  <a:pt x="122" y="452"/>
                </a:cubicBezTo>
                <a:cubicBezTo>
                  <a:pt x="8" y="338"/>
                  <a:pt x="8" y="338"/>
                  <a:pt x="8" y="338"/>
                </a:cubicBezTo>
                <a:cubicBezTo>
                  <a:pt x="0" y="330"/>
                  <a:pt x="0" y="318"/>
                  <a:pt x="8" y="310"/>
                </a:cubicBezTo>
                <a:cubicBezTo>
                  <a:pt x="16" y="302"/>
                  <a:pt x="28" y="302"/>
                  <a:pt x="36" y="3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2" name="Freeform 8"/>
          <p:cNvSpPr>
            <a:spLocks noEditPoints="1"/>
          </p:cNvSpPr>
          <p:nvPr/>
        </p:nvSpPr>
        <p:spPr bwMode="auto">
          <a:xfrm>
            <a:off x="2041112" y="6319867"/>
            <a:ext cx="217558" cy="180025"/>
          </a:xfrm>
          <a:custGeom>
            <a:avLst/>
            <a:gdLst>
              <a:gd name="T0" fmla="*/ 150 w 460"/>
              <a:gd name="T1" fmla="*/ 230 h 380"/>
              <a:gd name="T2" fmla="*/ 150 w 460"/>
              <a:gd name="T3" fmla="*/ 258 h 380"/>
              <a:gd name="T4" fmla="*/ 36 w 460"/>
              <a:gd name="T5" fmla="*/ 372 h 380"/>
              <a:gd name="T6" fmla="*/ 8 w 460"/>
              <a:gd name="T7" fmla="*/ 372 h 380"/>
              <a:gd name="T8" fmla="*/ 8 w 460"/>
              <a:gd name="T9" fmla="*/ 344 h 380"/>
              <a:gd name="T10" fmla="*/ 122 w 460"/>
              <a:gd name="T11" fmla="*/ 230 h 380"/>
              <a:gd name="T12" fmla="*/ 150 w 460"/>
              <a:gd name="T13" fmla="*/ 230 h 380"/>
              <a:gd name="T14" fmla="*/ 280 w 460"/>
              <a:gd name="T15" fmla="*/ 0 h 380"/>
              <a:gd name="T16" fmla="*/ 440 w 460"/>
              <a:gd name="T17" fmla="*/ 0 h 380"/>
              <a:gd name="T18" fmla="*/ 460 w 460"/>
              <a:gd name="T19" fmla="*/ 20 h 380"/>
              <a:gd name="T20" fmla="*/ 440 w 460"/>
              <a:gd name="T21" fmla="*/ 40 h 380"/>
              <a:gd name="T22" fmla="*/ 280 w 460"/>
              <a:gd name="T23" fmla="*/ 40 h 380"/>
              <a:gd name="T24" fmla="*/ 260 w 460"/>
              <a:gd name="T25" fmla="*/ 20 h 380"/>
              <a:gd name="T26" fmla="*/ 280 w 460"/>
              <a:gd name="T27" fmla="*/ 0 h 380"/>
              <a:gd name="T28" fmla="*/ 280 w 460"/>
              <a:gd name="T29" fmla="*/ 220 h 380"/>
              <a:gd name="T30" fmla="*/ 440 w 460"/>
              <a:gd name="T31" fmla="*/ 220 h 380"/>
              <a:gd name="T32" fmla="*/ 460 w 460"/>
              <a:gd name="T33" fmla="*/ 240 h 380"/>
              <a:gd name="T34" fmla="*/ 440 w 460"/>
              <a:gd name="T35" fmla="*/ 260 h 380"/>
              <a:gd name="T36" fmla="*/ 280 w 460"/>
              <a:gd name="T37" fmla="*/ 260 h 380"/>
              <a:gd name="T38" fmla="*/ 260 w 460"/>
              <a:gd name="T39" fmla="*/ 240 h 380"/>
              <a:gd name="T40" fmla="*/ 280 w 460"/>
              <a:gd name="T41" fmla="*/ 220 h 380"/>
              <a:gd name="T42" fmla="*/ 280 w 460"/>
              <a:gd name="T43" fmla="*/ 320 h 380"/>
              <a:gd name="T44" fmla="*/ 440 w 460"/>
              <a:gd name="T45" fmla="*/ 320 h 380"/>
              <a:gd name="T46" fmla="*/ 460 w 460"/>
              <a:gd name="T47" fmla="*/ 340 h 380"/>
              <a:gd name="T48" fmla="*/ 440 w 460"/>
              <a:gd name="T49" fmla="*/ 360 h 380"/>
              <a:gd name="T50" fmla="*/ 280 w 460"/>
              <a:gd name="T51" fmla="*/ 360 h 380"/>
              <a:gd name="T52" fmla="*/ 260 w 460"/>
              <a:gd name="T53" fmla="*/ 340 h 380"/>
              <a:gd name="T54" fmla="*/ 280 w 460"/>
              <a:gd name="T55" fmla="*/ 320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60" h="380">
                <a:moveTo>
                  <a:pt x="150" y="230"/>
                </a:moveTo>
                <a:cubicBezTo>
                  <a:pt x="158" y="238"/>
                  <a:pt x="158" y="250"/>
                  <a:pt x="150" y="258"/>
                </a:cubicBezTo>
                <a:cubicBezTo>
                  <a:pt x="36" y="372"/>
                  <a:pt x="36" y="372"/>
                  <a:pt x="36" y="372"/>
                </a:cubicBezTo>
                <a:cubicBezTo>
                  <a:pt x="28" y="380"/>
                  <a:pt x="16" y="380"/>
                  <a:pt x="8" y="372"/>
                </a:cubicBezTo>
                <a:cubicBezTo>
                  <a:pt x="0" y="364"/>
                  <a:pt x="0" y="352"/>
                  <a:pt x="8" y="344"/>
                </a:cubicBezTo>
                <a:cubicBezTo>
                  <a:pt x="122" y="230"/>
                  <a:pt x="122" y="230"/>
                  <a:pt x="122" y="230"/>
                </a:cubicBezTo>
                <a:cubicBezTo>
                  <a:pt x="130" y="222"/>
                  <a:pt x="142" y="222"/>
                  <a:pt x="150" y="230"/>
                </a:cubicBezTo>
                <a:close/>
                <a:moveTo>
                  <a:pt x="280" y="0"/>
                </a:moveTo>
                <a:cubicBezTo>
                  <a:pt x="440" y="0"/>
                  <a:pt x="440" y="0"/>
                  <a:pt x="440" y="0"/>
                </a:cubicBezTo>
                <a:cubicBezTo>
                  <a:pt x="452" y="0"/>
                  <a:pt x="460" y="8"/>
                  <a:pt x="460" y="20"/>
                </a:cubicBezTo>
                <a:cubicBezTo>
                  <a:pt x="460" y="32"/>
                  <a:pt x="452" y="40"/>
                  <a:pt x="440" y="4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68" y="40"/>
                  <a:pt x="260" y="32"/>
                  <a:pt x="260" y="20"/>
                </a:cubicBezTo>
                <a:cubicBezTo>
                  <a:pt x="260" y="8"/>
                  <a:pt x="268" y="0"/>
                  <a:pt x="280" y="0"/>
                </a:cubicBezTo>
                <a:close/>
                <a:moveTo>
                  <a:pt x="280" y="220"/>
                </a:moveTo>
                <a:cubicBezTo>
                  <a:pt x="440" y="220"/>
                  <a:pt x="440" y="220"/>
                  <a:pt x="440" y="220"/>
                </a:cubicBezTo>
                <a:cubicBezTo>
                  <a:pt x="452" y="220"/>
                  <a:pt x="460" y="228"/>
                  <a:pt x="460" y="240"/>
                </a:cubicBezTo>
                <a:cubicBezTo>
                  <a:pt x="460" y="252"/>
                  <a:pt x="452" y="260"/>
                  <a:pt x="440" y="260"/>
                </a:cubicBezTo>
                <a:cubicBezTo>
                  <a:pt x="280" y="260"/>
                  <a:pt x="280" y="260"/>
                  <a:pt x="280" y="260"/>
                </a:cubicBezTo>
                <a:cubicBezTo>
                  <a:pt x="268" y="260"/>
                  <a:pt x="260" y="252"/>
                  <a:pt x="260" y="240"/>
                </a:cubicBezTo>
                <a:cubicBezTo>
                  <a:pt x="260" y="228"/>
                  <a:pt x="268" y="220"/>
                  <a:pt x="280" y="220"/>
                </a:cubicBezTo>
                <a:close/>
                <a:moveTo>
                  <a:pt x="280" y="320"/>
                </a:moveTo>
                <a:cubicBezTo>
                  <a:pt x="440" y="320"/>
                  <a:pt x="440" y="320"/>
                  <a:pt x="440" y="320"/>
                </a:cubicBezTo>
                <a:cubicBezTo>
                  <a:pt x="452" y="320"/>
                  <a:pt x="460" y="328"/>
                  <a:pt x="460" y="340"/>
                </a:cubicBezTo>
                <a:cubicBezTo>
                  <a:pt x="460" y="352"/>
                  <a:pt x="452" y="360"/>
                  <a:pt x="440" y="360"/>
                </a:cubicBezTo>
                <a:cubicBezTo>
                  <a:pt x="280" y="360"/>
                  <a:pt x="280" y="360"/>
                  <a:pt x="280" y="360"/>
                </a:cubicBezTo>
                <a:cubicBezTo>
                  <a:pt x="268" y="360"/>
                  <a:pt x="260" y="352"/>
                  <a:pt x="260" y="340"/>
                </a:cubicBezTo>
                <a:cubicBezTo>
                  <a:pt x="260" y="328"/>
                  <a:pt x="268" y="320"/>
                  <a:pt x="280" y="3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311241" y="6209028"/>
            <a:ext cx="295998" cy="374017"/>
            <a:chOff x="2497084" y="6241720"/>
            <a:chExt cx="320536" cy="405023"/>
          </a:xfrm>
          <a:solidFill>
            <a:schemeClr val="bg1">
              <a:lumMod val="85000"/>
            </a:schemeClr>
          </a:solidFill>
        </p:grpSpPr>
        <p:sp>
          <p:nvSpPr>
            <p:cNvPr id="27" name="Freeform 15"/>
            <p:cNvSpPr/>
            <p:nvPr/>
          </p:nvSpPr>
          <p:spPr bwMode="auto">
            <a:xfrm>
              <a:off x="2548139" y="6241720"/>
              <a:ext cx="218870" cy="83464"/>
            </a:xfrm>
            <a:custGeom>
              <a:avLst/>
              <a:gdLst>
                <a:gd name="T0" fmla="*/ 121 w 493"/>
                <a:gd name="T1" fmla="*/ 188 h 188"/>
                <a:gd name="T2" fmla="*/ 362 w 493"/>
                <a:gd name="T3" fmla="*/ 188 h 188"/>
                <a:gd name="T4" fmla="*/ 493 w 493"/>
                <a:gd name="T5" fmla="*/ 27 h 188"/>
                <a:gd name="T6" fmla="*/ 354 w 493"/>
                <a:gd name="T7" fmla="*/ 27 h 188"/>
                <a:gd name="T8" fmla="*/ 354 w 493"/>
                <a:gd name="T9" fmla="*/ 0 h 188"/>
                <a:gd name="T10" fmla="*/ 265 w 493"/>
                <a:gd name="T11" fmla="*/ 0 h 188"/>
                <a:gd name="T12" fmla="*/ 265 w 493"/>
                <a:gd name="T13" fmla="*/ 26 h 188"/>
                <a:gd name="T14" fmla="*/ 200 w 493"/>
                <a:gd name="T15" fmla="*/ 26 h 188"/>
                <a:gd name="T16" fmla="*/ 200 w 493"/>
                <a:gd name="T17" fmla="*/ 0 h 188"/>
                <a:gd name="T18" fmla="*/ 110 w 493"/>
                <a:gd name="T19" fmla="*/ 0 h 188"/>
                <a:gd name="T20" fmla="*/ 110 w 493"/>
                <a:gd name="T21" fmla="*/ 26 h 188"/>
                <a:gd name="T22" fmla="*/ 0 w 493"/>
                <a:gd name="T23" fmla="*/ 26 h 188"/>
                <a:gd name="T24" fmla="*/ 121 w 493"/>
                <a:gd name="T25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3" h="188">
                  <a:moveTo>
                    <a:pt x="121" y="188"/>
                  </a:moveTo>
                  <a:lnTo>
                    <a:pt x="362" y="188"/>
                  </a:lnTo>
                  <a:lnTo>
                    <a:pt x="493" y="27"/>
                  </a:lnTo>
                  <a:lnTo>
                    <a:pt x="354" y="27"/>
                  </a:lnTo>
                  <a:lnTo>
                    <a:pt x="354" y="0"/>
                  </a:lnTo>
                  <a:lnTo>
                    <a:pt x="265" y="0"/>
                  </a:lnTo>
                  <a:lnTo>
                    <a:pt x="265" y="26"/>
                  </a:lnTo>
                  <a:lnTo>
                    <a:pt x="200" y="26"/>
                  </a:lnTo>
                  <a:lnTo>
                    <a:pt x="200" y="0"/>
                  </a:lnTo>
                  <a:lnTo>
                    <a:pt x="110" y="0"/>
                  </a:lnTo>
                  <a:lnTo>
                    <a:pt x="110" y="26"/>
                  </a:lnTo>
                  <a:lnTo>
                    <a:pt x="0" y="26"/>
                  </a:lnTo>
                  <a:lnTo>
                    <a:pt x="121" y="1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Freeform 16"/>
            <p:cNvSpPr>
              <a:spLocks noEditPoints="1"/>
            </p:cNvSpPr>
            <p:nvPr/>
          </p:nvSpPr>
          <p:spPr bwMode="auto">
            <a:xfrm>
              <a:off x="2497084" y="6339526"/>
              <a:ext cx="320536" cy="307217"/>
            </a:xfrm>
            <a:custGeom>
              <a:avLst/>
              <a:gdLst>
                <a:gd name="T0" fmla="*/ 515 w 530"/>
                <a:gd name="T1" fmla="*/ 178 h 508"/>
                <a:gd name="T2" fmla="*/ 356 w 530"/>
                <a:gd name="T3" fmla="*/ 0 h 508"/>
                <a:gd name="T4" fmla="*/ 159 w 530"/>
                <a:gd name="T5" fmla="*/ 0 h 508"/>
                <a:gd name="T6" fmla="*/ 9 w 530"/>
                <a:gd name="T7" fmla="*/ 188 h 508"/>
                <a:gd name="T8" fmla="*/ 0 w 530"/>
                <a:gd name="T9" fmla="*/ 245 h 508"/>
                <a:gd name="T10" fmla="*/ 264 w 530"/>
                <a:gd name="T11" fmla="*/ 508 h 508"/>
                <a:gd name="T12" fmla="*/ 530 w 530"/>
                <a:gd name="T13" fmla="*/ 254 h 508"/>
                <a:gd name="T14" fmla="*/ 515 w 530"/>
                <a:gd name="T15" fmla="*/ 178 h 508"/>
                <a:gd name="T16" fmla="*/ 336 w 530"/>
                <a:gd name="T17" fmla="*/ 282 h 508"/>
                <a:gd name="T18" fmla="*/ 336 w 530"/>
                <a:gd name="T19" fmla="*/ 282 h 508"/>
                <a:gd name="T20" fmla="*/ 357 w 530"/>
                <a:gd name="T21" fmla="*/ 303 h 508"/>
                <a:gd name="T22" fmla="*/ 336 w 530"/>
                <a:gd name="T23" fmla="*/ 325 h 508"/>
                <a:gd name="T24" fmla="*/ 292 w 530"/>
                <a:gd name="T25" fmla="*/ 325 h 508"/>
                <a:gd name="T26" fmla="*/ 292 w 530"/>
                <a:gd name="T27" fmla="*/ 347 h 508"/>
                <a:gd name="T28" fmla="*/ 292 w 530"/>
                <a:gd name="T29" fmla="*/ 347 h 508"/>
                <a:gd name="T30" fmla="*/ 292 w 530"/>
                <a:gd name="T31" fmla="*/ 352 h 508"/>
                <a:gd name="T32" fmla="*/ 265 w 530"/>
                <a:gd name="T33" fmla="*/ 379 h 508"/>
                <a:gd name="T34" fmla="*/ 238 w 530"/>
                <a:gd name="T35" fmla="*/ 352 h 508"/>
                <a:gd name="T36" fmla="*/ 239 w 530"/>
                <a:gd name="T37" fmla="*/ 347 h 508"/>
                <a:gd name="T38" fmla="*/ 238 w 530"/>
                <a:gd name="T39" fmla="*/ 347 h 508"/>
                <a:gd name="T40" fmla="*/ 238 w 530"/>
                <a:gd name="T41" fmla="*/ 325 h 508"/>
                <a:gd name="T42" fmla="*/ 195 w 530"/>
                <a:gd name="T43" fmla="*/ 325 h 508"/>
                <a:gd name="T44" fmla="*/ 195 w 530"/>
                <a:gd name="T45" fmla="*/ 325 h 508"/>
                <a:gd name="T46" fmla="*/ 195 w 530"/>
                <a:gd name="T47" fmla="*/ 325 h 508"/>
                <a:gd name="T48" fmla="*/ 173 w 530"/>
                <a:gd name="T49" fmla="*/ 303 h 508"/>
                <a:gd name="T50" fmla="*/ 195 w 530"/>
                <a:gd name="T51" fmla="*/ 282 h 508"/>
                <a:gd name="T52" fmla="*/ 195 w 530"/>
                <a:gd name="T53" fmla="*/ 282 h 508"/>
                <a:gd name="T54" fmla="*/ 195 w 530"/>
                <a:gd name="T55" fmla="*/ 282 h 508"/>
                <a:gd name="T56" fmla="*/ 238 w 530"/>
                <a:gd name="T57" fmla="*/ 282 h 508"/>
                <a:gd name="T58" fmla="*/ 238 w 530"/>
                <a:gd name="T59" fmla="*/ 260 h 508"/>
                <a:gd name="T60" fmla="*/ 195 w 530"/>
                <a:gd name="T61" fmla="*/ 260 h 508"/>
                <a:gd name="T62" fmla="*/ 195 w 530"/>
                <a:gd name="T63" fmla="*/ 260 h 508"/>
                <a:gd name="T64" fmla="*/ 195 w 530"/>
                <a:gd name="T65" fmla="*/ 260 h 508"/>
                <a:gd name="T66" fmla="*/ 173 w 530"/>
                <a:gd name="T67" fmla="*/ 238 h 508"/>
                <a:gd name="T68" fmla="*/ 195 w 530"/>
                <a:gd name="T69" fmla="*/ 217 h 508"/>
                <a:gd name="T70" fmla="*/ 195 w 530"/>
                <a:gd name="T71" fmla="*/ 217 h 508"/>
                <a:gd name="T72" fmla="*/ 195 w 530"/>
                <a:gd name="T73" fmla="*/ 217 h 508"/>
                <a:gd name="T74" fmla="*/ 234 w 530"/>
                <a:gd name="T75" fmla="*/ 217 h 508"/>
                <a:gd name="T76" fmla="*/ 236 w 530"/>
                <a:gd name="T77" fmla="*/ 213 h 508"/>
                <a:gd name="T78" fmla="*/ 188 w 530"/>
                <a:gd name="T79" fmla="*/ 164 h 508"/>
                <a:gd name="T80" fmla="*/ 192 w 530"/>
                <a:gd name="T81" fmla="*/ 138 h 508"/>
                <a:gd name="T82" fmla="*/ 218 w 530"/>
                <a:gd name="T83" fmla="*/ 134 h 508"/>
                <a:gd name="T84" fmla="*/ 266 w 530"/>
                <a:gd name="T85" fmla="*/ 181 h 508"/>
                <a:gd name="T86" fmla="*/ 310 w 530"/>
                <a:gd name="T87" fmla="*/ 134 h 508"/>
                <a:gd name="T88" fmla="*/ 339 w 530"/>
                <a:gd name="T89" fmla="*/ 137 h 508"/>
                <a:gd name="T90" fmla="*/ 343 w 530"/>
                <a:gd name="T91" fmla="*/ 163 h 508"/>
                <a:gd name="T92" fmla="*/ 292 w 530"/>
                <a:gd name="T93" fmla="*/ 215 h 508"/>
                <a:gd name="T94" fmla="*/ 292 w 530"/>
                <a:gd name="T95" fmla="*/ 217 h 508"/>
                <a:gd name="T96" fmla="*/ 336 w 530"/>
                <a:gd name="T97" fmla="*/ 217 h 508"/>
                <a:gd name="T98" fmla="*/ 336 w 530"/>
                <a:gd name="T99" fmla="*/ 217 h 508"/>
                <a:gd name="T100" fmla="*/ 357 w 530"/>
                <a:gd name="T101" fmla="*/ 238 h 508"/>
                <a:gd name="T102" fmla="*/ 336 w 530"/>
                <a:gd name="T103" fmla="*/ 260 h 508"/>
                <a:gd name="T104" fmla="*/ 336 w 530"/>
                <a:gd name="T105" fmla="*/ 260 h 508"/>
                <a:gd name="T106" fmla="*/ 292 w 530"/>
                <a:gd name="T107" fmla="*/ 260 h 508"/>
                <a:gd name="T108" fmla="*/ 292 w 530"/>
                <a:gd name="T109" fmla="*/ 282 h 508"/>
                <a:gd name="T110" fmla="*/ 336 w 530"/>
                <a:gd name="T111" fmla="*/ 282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0" h="508">
                  <a:moveTo>
                    <a:pt x="515" y="178"/>
                  </a:moveTo>
                  <a:cubicBezTo>
                    <a:pt x="472" y="93"/>
                    <a:pt x="356" y="0"/>
                    <a:pt x="356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9" y="0"/>
                    <a:pt x="29" y="117"/>
                    <a:pt x="9" y="188"/>
                  </a:cubicBezTo>
                  <a:cubicBezTo>
                    <a:pt x="4" y="208"/>
                    <a:pt x="0" y="231"/>
                    <a:pt x="0" y="245"/>
                  </a:cubicBezTo>
                  <a:cubicBezTo>
                    <a:pt x="0" y="390"/>
                    <a:pt x="118" y="508"/>
                    <a:pt x="264" y="508"/>
                  </a:cubicBezTo>
                  <a:cubicBezTo>
                    <a:pt x="409" y="508"/>
                    <a:pt x="530" y="400"/>
                    <a:pt x="530" y="254"/>
                  </a:cubicBezTo>
                  <a:cubicBezTo>
                    <a:pt x="530" y="251"/>
                    <a:pt x="527" y="200"/>
                    <a:pt x="515" y="178"/>
                  </a:cubicBezTo>
                  <a:close/>
                  <a:moveTo>
                    <a:pt x="336" y="282"/>
                  </a:moveTo>
                  <a:cubicBezTo>
                    <a:pt x="336" y="282"/>
                    <a:pt x="336" y="282"/>
                    <a:pt x="336" y="282"/>
                  </a:cubicBezTo>
                  <a:cubicBezTo>
                    <a:pt x="348" y="282"/>
                    <a:pt x="357" y="291"/>
                    <a:pt x="357" y="303"/>
                  </a:cubicBezTo>
                  <a:cubicBezTo>
                    <a:pt x="357" y="315"/>
                    <a:pt x="348" y="325"/>
                    <a:pt x="336" y="325"/>
                  </a:cubicBezTo>
                  <a:cubicBezTo>
                    <a:pt x="292" y="325"/>
                    <a:pt x="292" y="325"/>
                    <a:pt x="292" y="325"/>
                  </a:cubicBezTo>
                  <a:cubicBezTo>
                    <a:pt x="292" y="347"/>
                    <a:pt x="292" y="347"/>
                    <a:pt x="292" y="347"/>
                  </a:cubicBezTo>
                  <a:cubicBezTo>
                    <a:pt x="292" y="347"/>
                    <a:pt x="292" y="347"/>
                    <a:pt x="292" y="347"/>
                  </a:cubicBezTo>
                  <a:cubicBezTo>
                    <a:pt x="292" y="348"/>
                    <a:pt x="292" y="350"/>
                    <a:pt x="292" y="352"/>
                  </a:cubicBezTo>
                  <a:cubicBezTo>
                    <a:pt x="292" y="367"/>
                    <a:pt x="280" y="379"/>
                    <a:pt x="265" y="379"/>
                  </a:cubicBezTo>
                  <a:cubicBezTo>
                    <a:pt x="250" y="379"/>
                    <a:pt x="238" y="367"/>
                    <a:pt x="238" y="352"/>
                  </a:cubicBezTo>
                  <a:cubicBezTo>
                    <a:pt x="238" y="350"/>
                    <a:pt x="238" y="348"/>
                    <a:pt x="239" y="347"/>
                  </a:cubicBezTo>
                  <a:cubicBezTo>
                    <a:pt x="238" y="347"/>
                    <a:pt x="238" y="347"/>
                    <a:pt x="238" y="347"/>
                  </a:cubicBezTo>
                  <a:cubicBezTo>
                    <a:pt x="238" y="325"/>
                    <a:pt x="238" y="325"/>
                    <a:pt x="238" y="325"/>
                  </a:cubicBezTo>
                  <a:cubicBezTo>
                    <a:pt x="195" y="325"/>
                    <a:pt x="195" y="325"/>
                    <a:pt x="195" y="325"/>
                  </a:cubicBezTo>
                  <a:cubicBezTo>
                    <a:pt x="195" y="325"/>
                    <a:pt x="195" y="325"/>
                    <a:pt x="195" y="325"/>
                  </a:cubicBezTo>
                  <a:cubicBezTo>
                    <a:pt x="195" y="325"/>
                    <a:pt x="195" y="325"/>
                    <a:pt x="195" y="325"/>
                  </a:cubicBezTo>
                  <a:cubicBezTo>
                    <a:pt x="183" y="325"/>
                    <a:pt x="173" y="315"/>
                    <a:pt x="173" y="303"/>
                  </a:cubicBezTo>
                  <a:cubicBezTo>
                    <a:pt x="173" y="291"/>
                    <a:pt x="183" y="282"/>
                    <a:pt x="195" y="282"/>
                  </a:cubicBezTo>
                  <a:cubicBezTo>
                    <a:pt x="195" y="282"/>
                    <a:pt x="195" y="282"/>
                    <a:pt x="195" y="282"/>
                  </a:cubicBezTo>
                  <a:cubicBezTo>
                    <a:pt x="195" y="282"/>
                    <a:pt x="195" y="282"/>
                    <a:pt x="195" y="282"/>
                  </a:cubicBezTo>
                  <a:cubicBezTo>
                    <a:pt x="238" y="282"/>
                    <a:pt x="238" y="282"/>
                    <a:pt x="238" y="282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195" y="260"/>
                    <a:pt x="195" y="260"/>
                    <a:pt x="195" y="260"/>
                  </a:cubicBezTo>
                  <a:cubicBezTo>
                    <a:pt x="195" y="260"/>
                    <a:pt x="195" y="260"/>
                    <a:pt x="195" y="260"/>
                  </a:cubicBezTo>
                  <a:cubicBezTo>
                    <a:pt x="195" y="260"/>
                    <a:pt x="195" y="260"/>
                    <a:pt x="195" y="260"/>
                  </a:cubicBezTo>
                  <a:cubicBezTo>
                    <a:pt x="183" y="260"/>
                    <a:pt x="173" y="250"/>
                    <a:pt x="173" y="238"/>
                  </a:cubicBezTo>
                  <a:cubicBezTo>
                    <a:pt x="173" y="226"/>
                    <a:pt x="183" y="217"/>
                    <a:pt x="195" y="217"/>
                  </a:cubicBezTo>
                  <a:cubicBezTo>
                    <a:pt x="195" y="217"/>
                    <a:pt x="195" y="217"/>
                    <a:pt x="195" y="217"/>
                  </a:cubicBezTo>
                  <a:cubicBezTo>
                    <a:pt x="195" y="217"/>
                    <a:pt x="195" y="217"/>
                    <a:pt x="195" y="217"/>
                  </a:cubicBezTo>
                  <a:cubicBezTo>
                    <a:pt x="234" y="217"/>
                    <a:pt x="234" y="217"/>
                    <a:pt x="234" y="217"/>
                  </a:cubicBezTo>
                  <a:cubicBezTo>
                    <a:pt x="235" y="215"/>
                    <a:pt x="235" y="214"/>
                    <a:pt x="236" y="213"/>
                  </a:cubicBezTo>
                  <a:cubicBezTo>
                    <a:pt x="188" y="164"/>
                    <a:pt x="188" y="164"/>
                    <a:pt x="188" y="164"/>
                  </a:cubicBezTo>
                  <a:cubicBezTo>
                    <a:pt x="182" y="158"/>
                    <a:pt x="184" y="146"/>
                    <a:pt x="192" y="138"/>
                  </a:cubicBezTo>
                  <a:cubicBezTo>
                    <a:pt x="200" y="130"/>
                    <a:pt x="212" y="128"/>
                    <a:pt x="218" y="134"/>
                  </a:cubicBezTo>
                  <a:cubicBezTo>
                    <a:pt x="266" y="181"/>
                    <a:pt x="266" y="181"/>
                    <a:pt x="266" y="181"/>
                  </a:cubicBezTo>
                  <a:cubicBezTo>
                    <a:pt x="310" y="134"/>
                    <a:pt x="310" y="134"/>
                    <a:pt x="310" y="134"/>
                  </a:cubicBezTo>
                  <a:cubicBezTo>
                    <a:pt x="316" y="127"/>
                    <a:pt x="330" y="129"/>
                    <a:pt x="339" y="137"/>
                  </a:cubicBezTo>
                  <a:cubicBezTo>
                    <a:pt x="347" y="146"/>
                    <a:pt x="352" y="153"/>
                    <a:pt x="343" y="163"/>
                  </a:cubicBezTo>
                  <a:cubicBezTo>
                    <a:pt x="292" y="215"/>
                    <a:pt x="292" y="215"/>
                    <a:pt x="292" y="215"/>
                  </a:cubicBezTo>
                  <a:cubicBezTo>
                    <a:pt x="292" y="216"/>
                    <a:pt x="292" y="216"/>
                    <a:pt x="292" y="217"/>
                  </a:cubicBezTo>
                  <a:cubicBezTo>
                    <a:pt x="336" y="217"/>
                    <a:pt x="336" y="217"/>
                    <a:pt x="336" y="217"/>
                  </a:cubicBezTo>
                  <a:cubicBezTo>
                    <a:pt x="336" y="217"/>
                    <a:pt x="336" y="217"/>
                    <a:pt x="336" y="217"/>
                  </a:cubicBezTo>
                  <a:cubicBezTo>
                    <a:pt x="348" y="217"/>
                    <a:pt x="357" y="226"/>
                    <a:pt x="357" y="238"/>
                  </a:cubicBezTo>
                  <a:cubicBezTo>
                    <a:pt x="357" y="250"/>
                    <a:pt x="348" y="260"/>
                    <a:pt x="336" y="260"/>
                  </a:cubicBezTo>
                  <a:cubicBezTo>
                    <a:pt x="336" y="260"/>
                    <a:pt x="336" y="260"/>
                    <a:pt x="336" y="260"/>
                  </a:cubicBezTo>
                  <a:cubicBezTo>
                    <a:pt x="292" y="260"/>
                    <a:pt x="292" y="260"/>
                    <a:pt x="292" y="260"/>
                  </a:cubicBezTo>
                  <a:cubicBezTo>
                    <a:pt x="292" y="282"/>
                    <a:pt x="292" y="282"/>
                    <a:pt x="292" y="282"/>
                  </a:cubicBezTo>
                  <a:lnTo>
                    <a:pt x="336" y="2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6" name="Freeform 20"/>
          <p:cNvSpPr>
            <a:spLocks noEditPoints="1"/>
          </p:cNvSpPr>
          <p:nvPr/>
        </p:nvSpPr>
        <p:spPr bwMode="auto">
          <a:xfrm>
            <a:off x="4634031" y="6202670"/>
            <a:ext cx="287189" cy="386750"/>
          </a:xfrm>
          <a:custGeom>
            <a:avLst/>
            <a:gdLst>
              <a:gd name="T0" fmla="*/ 80 w 550"/>
              <a:gd name="T1" fmla="*/ 81 h 736"/>
              <a:gd name="T2" fmla="*/ 469 w 550"/>
              <a:gd name="T3" fmla="*/ 81 h 736"/>
              <a:gd name="T4" fmla="*/ 549 w 550"/>
              <a:gd name="T5" fmla="*/ 306 h 736"/>
              <a:gd name="T6" fmla="*/ 543 w 550"/>
              <a:gd name="T7" fmla="*/ 339 h 736"/>
              <a:gd name="T8" fmla="*/ 533 w 550"/>
              <a:gd name="T9" fmla="*/ 369 h 736"/>
              <a:gd name="T10" fmla="*/ 532 w 550"/>
              <a:gd name="T11" fmla="*/ 372 h 736"/>
              <a:gd name="T12" fmla="*/ 519 w 550"/>
              <a:gd name="T13" fmla="*/ 401 h 736"/>
              <a:gd name="T14" fmla="*/ 484 w 550"/>
              <a:gd name="T15" fmla="*/ 454 h 736"/>
              <a:gd name="T16" fmla="*/ 483 w 550"/>
              <a:gd name="T17" fmla="*/ 455 h 736"/>
              <a:gd name="T18" fmla="*/ 461 w 550"/>
              <a:gd name="T19" fmla="*/ 477 h 736"/>
              <a:gd name="T20" fmla="*/ 448 w 550"/>
              <a:gd name="T21" fmla="*/ 488 h 736"/>
              <a:gd name="T22" fmla="*/ 432 w 550"/>
              <a:gd name="T23" fmla="*/ 501 h 736"/>
              <a:gd name="T24" fmla="*/ 411 w 550"/>
              <a:gd name="T25" fmla="*/ 526 h 736"/>
              <a:gd name="T26" fmla="*/ 378 w 550"/>
              <a:gd name="T27" fmla="*/ 550 h 736"/>
              <a:gd name="T28" fmla="*/ 150 w 550"/>
              <a:gd name="T29" fmla="*/ 544 h 736"/>
              <a:gd name="T30" fmla="*/ 120 w 550"/>
              <a:gd name="T31" fmla="*/ 503 h 736"/>
              <a:gd name="T32" fmla="*/ 115 w 550"/>
              <a:gd name="T33" fmla="*/ 499 h 736"/>
              <a:gd name="T34" fmla="*/ 97 w 550"/>
              <a:gd name="T35" fmla="*/ 486 h 736"/>
              <a:gd name="T36" fmla="*/ 87 w 550"/>
              <a:gd name="T37" fmla="*/ 476 h 736"/>
              <a:gd name="T38" fmla="*/ 66 w 550"/>
              <a:gd name="T39" fmla="*/ 455 h 736"/>
              <a:gd name="T40" fmla="*/ 31 w 550"/>
              <a:gd name="T41" fmla="*/ 401 h 736"/>
              <a:gd name="T42" fmla="*/ 18 w 550"/>
              <a:gd name="T43" fmla="*/ 372 h 736"/>
              <a:gd name="T44" fmla="*/ 17 w 550"/>
              <a:gd name="T45" fmla="*/ 369 h 736"/>
              <a:gd name="T46" fmla="*/ 8 w 550"/>
              <a:gd name="T47" fmla="*/ 342 h 736"/>
              <a:gd name="T48" fmla="*/ 3 w 550"/>
              <a:gd name="T49" fmla="*/ 314 h 736"/>
              <a:gd name="T50" fmla="*/ 0 w 550"/>
              <a:gd name="T51" fmla="*/ 275 h 736"/>
              <a:gd name="T52" fmla="*/ 162 w 550"/>
              <a:gd name="T53" fmla="*/ 596 h 736"/>
              <a:gd name="T54" fmla="*/ 414 w 550"/>
              <a:gd name="T55" fmla="*/ 619 h 736"/>
              <a:gd name="T56" fmla="*/ 162 w 550"/>
              <a:gd name="T57" fmla="*/ 642 h 736"/>
              <a:gd name="T58" fmla="*/ 162 w 550"/>
              <a:gd name="T59" fmla="*/ 596 h 736"/>
              <a:gd name="T60" fmla="*/ 380 w 550"/>
              <a:gd name="T61" fmla="*/ 688 h 736"/>
              <a:gd name="T62" fmla="*/ 253 w 550"/>
              <a:gd name="T63" fmla="*/ 731 h 736"/>
              <a:gd name="T64" fmla="*/ 299 w 550"/>
              <a:gd name="T65" fmla="*/ 137 h 736"/>
              <a:gd name="T66" fmla="*/ 414 w 550"/>
              <a:gd name="T67" fmla="*/ 255 h 736"/>
              <a:gd name="T68" fmla="*/ 460 w 550"/>
              <a:gd name="T69" fmla="*/ 255 h 736"/>
              <a:gd name="T70" fmla="*/ 299 w 550"/>
              <a:gd name="T71" fmla="*/ 91 h 736"/>
              <a:gd name="T72" fmla="*/ 299 w 550"/>
              <a:gd name="T73" fmla="*/ 137 h 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50" h="736">
                <a:moveTo>
                  <a:pt x="0" y="275"/>
                </a:moveTo>
                <a:cubicBezTo>
                  <a:pt x="0" y="199"/>
                  <a:pt x="27" y="135"/>
                  <a:pt x="80" y="81"/>
                </a:cubicBezTo>
                <a:cubicBezTo>
                  <a:pt x="133" y="26"/>
                  <a:pt x="198" y="0"/>
                  <a:pt x="274" y="0"/>
                </a:cubicBezTo>
                <a:cubicBezTo>
                  <a:pt x="350" y="0"/>
                  <a:pt x="415" y="26"/>
                  <a:pt x="469" y="81"/>
                </a:cubicBezTo>
                <a:cubicBezTo>
                  <a:pt x="523" y="135"/>
                  <a:pt x="550" y="199"/>
                  <a:pt x="550" y="275"/>
                </a:cubicBezTo>
                <a:cubicBezTo>
                  <a:pt x="550" y="285"/>
                  <a:pt x="550" y="296"/>
                  <a:pt x="549" y="306"/>
                </a:cubicBezTo>
                <a:cubicBezTo>
                  <a:pt x="547" y="308"/>
                  <a:pt x="547" y="312"/>
                  <a:pt x="547" y="314"/>
                </a:cubicBezTo>
                <a:cubicBezTo>
                  <a:pt x="543" y="339"/>
                  <a:pt x="543" y="339"/>
                  <a:pt x="543" y="339"/>
                </a:cubicBezTo>
                <a:cubicBezTo>
                  <a:pt x="541" y="339"/>
                  <a:pt x="542" y="342"/>
                  <a:pt x="542" y="344"/>
                </a:cubicBezTo>
                <a:cubicBezTo>
                  <a:pt x="539" y="353"/>
                  <a:pt x="536" y="362"/>
                  <a:pt x="533" y="369"/>
                </a:cubicBezTo>
                <a:cubicBezTo>
                  <a:pt x="533" y="369"/>
                  <a:pt x="533" y="370"/>
                  <a:pt x="533" y="371"/>
                </a:cubicBezTo>
                <a:cubicBezTo>
                  <a:pt x="533" y="371"/>
                  <a:pt x="533" y="371"/>
                  <a:pt x="532" y="372"/>
                </a:cubicBezTo>
                <a:cubicBezTo>
                  <a:pt x="528" y="383"/>
                  <a:pt x="524" y="392"/>
                  <a:pt x="520" y="400"/>
                </a:cubicBezTo>
                <a:cubicBezTo>
                  <a:pt x="520" y="401"/>
                  <a:pt x="520" y="401"/>
                  <a:pt x="519" y="401"/>
                </a:cubicBezTo>
                <a:cubicBezTo>
                  <a:pt x="514" y="411"/>
                  <a:pt x="509" y="420"/>
                  <a:pt x="503" y="428"/>
                </a:cubicBezTo>
                <a:cubicBezTo>
                  <a:pt x="497" y="437"/>
                  <a:pt x="491" y="445"/>
                  <a:pt x="484" y="454"/>
                </a:cubicBezTo>
                <a:cubicBezTo>
                  <a:pt x="484" y="454"/>
                  <a:pt x="484" y="454"/>
                  <a:pt x="484" y="455"/>
                </a:cubicBezTo>
                <a:cubicBezTo>
                  <a:pt x="483" y="455"/>
                  <a:pt x="483" y="455"/>
                  <a:pt x="483" y="455"/>
                </a:cubicBezTo>
                <a:cubicBezTo>
                  <a:pt x="477" y="462"/>
                  <a:pt x="470" y="469"/>
                  <a:pt x="463" y="476"/>
                </a:cubicBezTo>
                <a:cubicBezTo>
                  <a:pt x="463" y="476"/>
                  <a:pt x="462" y="476"/>
                  <a:pt x="461" y="477"/>
                </a:cubicBezTo>
                <a:cubicBezTo>
                  <a:pt x="457" y="480"/>
                  <a:pt x="457" y="482"/>
                  <a:pt x="453" y="486"/>
                </a:cubicBezTo>
                <a:cubicBezTo>
                  <a:pt x="451" y="486"/>
                  <a:pt x="448" y="487"/>
                  <a:pt x="448" y="488"/>
                </a:cubicBezTo>
                <a:cubicBezTo>
                  <a:pt x="435" y="499"/>
                  <a:pt x="435" y="499"/>
                  <a:pt x="435" y="499"/>
                </a:cubicBezTo>
                <a:cubicBezTo>
                  <a:pt x="432" y="501"/>
                  <a:pt x="432" y="501"/>
                  <a:pt x="432" y="501"/>
                </a:cubicBezTo>
                <a:cubicBezTo>
                  <a:pt x="430" y="503"/>
                  <a:pt x="430" y="503"/>
                  <a:pt x="430" y="503"/>
                </a:cubicBezTo>
                <a:cubicBezTo>
                  <a:pt x="421" y="510"/>
                  <a:pt x="415" y="517"/>
                  <a:pt x="411" y="526"/>
                </a:cubicBezTo>
                <a:cubicBezTo>
                  <a:pt x="407" y="534"/>
                  <a:pt x="404" y="540"/>
                  <a:pt x="400" y="544"/>
                </a:cubicBezTo>
                <a:cubicBezTo>
                  <a:pt x="396" y="548"/>
                  <a:pt x="389" y="550"/>
                  <a:pt x="378" y="550"/>
                </a:cubicBezTo>
                <a:cubicBezTo>
                  <a:pt x="172" y="550"/>
                  <a:pt x="172" y="550"/>
                  <a:pt x="172" y="550"/>
                </a:cubicBezTo>
                <a:cubicBezTo>
                  <a:pt x="161" y="550"/>
                  <a:pt x="154" y="548"/>
                  <a:pt x="150" y="544"/>
                </a:cubicBezTo>
                <a:cubicBezTo>
                  <a:pt x="146" y="540"/>
                  <a:pt x="142" y="534"/>
                  <a:pt x="138" y="526"/>
                </a:cubicBezTo>
                <a:cubicBezTo>
                  <a:pt x="134" y="517"/>
                  <a:pt x="128" y="510"/>
                  <a:pt x="120" y="503"/>
                </a:cubicBezTo>
                <a:cubicBezTo>
                  <a:pt x="119" y="503"/>
                  <a:pt x="118" y="502"/>
                  <a:pt x="117" y="501"/>
                </a:cubicBezTo>
                <a:cubicBezTo>
                  <a:pt x="115" y="499"/>
                  <a:pt x="115" y="499"/>
                  <a:pt x="115" y="499"/>
                </a:cubicBezTo>
                <a:cubicBezTo>
                  <a:pt x="102" y="488"/>
                  <a:pt x="102" y="488"/>
                  <a:pt x="102" y="488"/>
                </a:cubicBezTo>
                <a:cubicBezTo>
                  <a:pt x="97" y="486"/>
                  <a:pt x="97" y="486"/>
                  <a:pt x="97" y="486"/>
                </a:cubicBezTo>
                <a:cubicBezTo>
                  <a:pt x="91" y="480"/>
                  <a:pt x="91" y="480"/>
                  <a:pt x="91" y="480"/>
                </a:cubicBezTo>
                <a:cubicBezTo>
                  <a:pt x="91" y="480"/>
                  <a:pt x="90" y="478"/>
                  <a:pt x="87" y="476"/>
                </a:cubicBezTo>
                <a:cubicBezTo>
                  <a:pt x="67" y="455"/>
                  <a:pt x="67" y="455"/>
                  <a:pt x="67" y="455"/>
                </a:cubicBezTo>
                <a:cubicBezTo>
                  <a:pt x="67" y="455"/>
                  <a:pt x="67" y="455"/>
                  <a:pt x="66" y="455"/>
                </a:cubicBezTo>
                <a:cubicBezTo>
                  <a:pt x="66" y="454"/>
                  <a:pt x="66" y="454"/>
                  <a:pt x="66" y="454"/>
                </a:cubicBezTo>
                <a:cubicBezTo>
                  <a:pt x="52" y="437"/>
                  <a:pt x="41" y="420"/>
                  <a:pt x="31" y="401"/>
                </a:cubicBezTo>
                <a:cubicBezTo>
                  <a:pt x="30" y="401"/>
                  <a:pt x="30" y="401"/>
                  <a:pt x="30" y="400"/>
                </a:cubicBezTo>
                <a:cubicBezTo>
                  <a:pt x="26" y="392"/>
                  <a:pt x="22" y="383"/>
                  <a:pt x="18" y="372"/>
                </a:cubicBezTo>
                <a:cubicBezTo>
                  <a:pt x="17" y="372"/>
                  <a:pt x="17" y="372"/>
                  <a:pt x="17" y="371"/>
                </a:cubicBezTo>
                <a:cubicBezTo>
                  <a:pt x="17" y="371"/>
                  <a:pt x="17" y="371"/>
                  <a:pt x="17" y="369"/>
                </a:cubicBezTo>
                <a:cubicBezTo>
                  <a:pt x="14" y="362"/>
                  <a:pt x="11" y="353"/>
                  <a:pt x="8" y="344"/>
                </a:cubicBezTo>
                <a:cubicBezTo>
                  <a:pt x="8" y="344"/>
                  <a:pt x="8" y="343"/>
                  <a:pt x="8" y="342"/>
                </a:cubicBezTo>
                <a:cubicBezTo>
                  <a:pt x="7" y="339"/>
                  <a:pt x="7" y="339"/>
                  <a:pt x="7" y="339"/>
                </a:cubicBezTo>
                <a:cubicBezTo>
                  <a:pt x="5" y="332"/>
                  <a:pt x="4" y="323"/>
                  <a:pt x="3" y="314"/>
                </a:cubicBezTo>
                <a:cubicBezTo>
                  <a:pt x="3" y="312"/>
                  <a:pt x="1" y="308"/>
                  <a:pt x="1" y="306"/>
                </a:cubicBezTo>
                <a:cubicBezTo>
                  <a:pt x="0" y="296"/>
                  <a:pt x="0" y="285"/>
                  <a:pt x="0" y="275"/>
                </a:cubicBezTo>
                <a:cubicBezTo>
                  <a:pt x="0" y="275"/>
                  <a:pt x="0" y="275"/>
                  <a:pt x="0" y="275"/>
                </a:cubicBezTo>
                <a:close/>
                <a:moveTo>
                  <a:pt x="162" y="596"/>
                </a:moveTo>
                <a:cubicBezTo>
                  <a:pt x="391" y="596"/>
                  <a:pt x="391" y="596"/>
                  <a:pt x="391" y="596"/>
                </a:cubicBezTo>
                <a:cubicBezTo>
                  <a:pt x="404" y="596"/>
                  <a:pt x="414" y="606"/>
                  <a:pt x="414" y="619"/>
                </a:cubicBezTo>
                <a:cubicBezTo>
                  <a:pt x="414" y="632"/>
                  <a:pt x="404" y="642"/>
                  <a:pt x="391" y="642"/>
                </a:cubicBezTo>
                <a:cubicBezTo>
                  <a:pt x="162" y="642"/>
                  <a:pt x="162" y="642"/>
                  <a:pt x="162" y="642"/>
                </a:cubicBezTo>
                <a:cubicBezTo>
                  <a:pt x="148" y="642"/>
                  <a:pt x="139" y="632"/>
                  <a:pt x="139" y="619"/>
                </a:cubicBezTo>
                <a:cubicBezTo>
                  <a:pt x="139" y="606"/>
                  <a:pt x="148" y="596"/>
                  <a:pt x="162" y="596"/>
                </a:cubicBezTo>
                <a:close/>
                <a:moveTo>
                  <a:pt x="172" y="688"/>
                </a:moveTo>
                <a:cubicBezTo>
                  <a:pt x="380" y="688"/>
                  <a:pt x="380" y="688"/>
                  <a:pt x="380" y="688"/>
                </a:cubicBezTo>
                <a:cubicBezTo>
                  <a:pt x="295" y="731"/>
                  <a:pt x="295" y="731"/>
                  <a:pt x="295" y="731"/>
                </a:cubicBezTo>
                <a:cubicBezTo>
                  <a:pt x="282" y="736"/>
                  <a:pt x="267" y="736"/>
                  <a:pt x="253" y="731"/>
                </a:cubicBezTo>
                <a:cubicBezTo>
                  <a:pt x="172" y="688"/>
                  <a:pt x="172" y="688"/>
                  <a:pt x="172" y="688"/>
                </a:cubicBezTo>
                <a:close/>
                <a:moveTo>
                  <a:pt x="299" y="137"/>
                </a:moveTo>
                <a:cubicBezTo>
                  <a:pt x="327" y="137"/>
                  <a:pt x="353" y="148"/>
                  <a:pt x="378" y="171"/>
                </a:cubicBezTo>
                <a:cubicBezTo>
                  <a:pt x="402" y="193"/>
                  <a:pt x="414" y="221"/>
                  <a:pt x="414" y="255"/>
                </a:cubicBezTo>
                <a:cubicBezTo>
                  <a:pt x="414" y="266"/>
                  <a:pt x="424" y="278"/>
                  <a:pt x="437" y="278"/>
                </a:cubicBezTo>
                <a:cubicBezTo>
                  <a:pt x="450" y="278"/>
                  <a:pt x="460" y="266"/>
                  <a:pt x="460" y="255"/>
                </a:cubicBezTo>
                <a:cubicBezTo>
                  <a:pt x="460" y="205"/>
                  <a:pt x="444" y="166"/>
                  <a:pt x="411" y="136"/>
                </a:cubicBezTo>
                <a:cubicBezTo>
                  <a:pt x="379" y="106"/>
                  <a:pt x="341" y="91"/>
                  <a:pt x="299" y="91"/>
                </a:cubicBezTo>
                <a:cubicBezTo>
                  <a:pt x="286" y="91"/>
                  <a:pt x="276" y="101"/>
                  <a:pt x="276" y="114"/>
                </a:cubicBezTo>
                <a:cubicBezTo>
                  <a:pt x="276" y="128"/>
                  <a:pt x="286" y="137"/>
                  <a:pt x="299" y="13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Freeform 24"/>
          <p:cNvSpPr>
            <a:spLocks noEditPoints="1"/>
          </p:cNvSpPr>
          <p:nvPr/>
        </p:nvSpPr>
        <p:spPr bwMode="auto">
          <a:xfrm>
            <a:off x="5926302" y="6225804"/>
            <a:ext cx="339407" cy="340465"/>
          </a:xfrm>
          <a:custGeom>
            <a:avLst/>
            <a:gdLst>
              <a:gd name="T0" fmla="*/ 88 w 707"/>
              <a:gd name="T1" fmla="*/ 412 h 707"/>
              <a:gd name="T2" fmla="*/ 74 w 707"/>
              <a:gd name="T3" fmla="*/ 454 h 707"/>
              <a:gd name="T4" fmla="*/ 19 w 707"/>
              <a:gd name="T5" fmla="*/ 619 h 707"/>
              <a:gd name="T6" fmla="*/ 19 w 707"/>
              <a:gd name="T7" fmla="*/ 688 h 707"/>
              <a:gd name="T8" fmla="*/ 88 w 707"/>
              <a:gd name="T9" fmla="*/ 688 h 707"/>
              <a:gd name="T10" fmla="*/ 253 w 707"/>
              <a:gd name="T11" fmla="*/ 633 h 707"/>
              <a:gd name="T12" fmla="*/ 294 w 707"/>
              <a:gd name="T13" fmla="*/ 619 h 707"/>
              <a:gd name="T14" fmla="*/ 313 w 707"/>
              <a:gd name="T15" fmla="*/ 600 h 707"/>
              <a:gd name="T16" fmla="*/ 107 w 707"/>
              <a:gd name="T17" fmla="*/ 394 h 707"/>
              <a:gd name="T18" fmla="*/ 88 w 707"/>
              <a:gd name="T19" fmla="*/ 412 h 707"/>
              <a:gd name="T20" fmla="*/ 688 w 707"/>
              <a:gd name="T21" fmla="*/ 157 h 707"/>
              <a:gd name="T22" fmla="*/ 550 w 707"/>
              <a:gd name="T23" fmla="*/ 19 h 707"/>
              <a:gd name="T24" fmla="*/ 481 w 707"/>
              <a:gd name="T25" fmla="*/ 19 h 707"/>
              <a:gd name="T26" fmla="*/ 384 w 707"/>
              <a:gd name="T27" fmla="*/ 117 h 707"/>
              <a:gd name="T28" fmla="*/ 590 w 707"/>
              <a:gd name="T29" fmla="*/ 323 h 707"/>
              <a:gd name="T30" fmla="*/ 688 w 707"/>
              <a:gd name="T31" fmla="*/ 226 h 707"/>
              <a:gd name="T32" fmla="*/ 688 w 707"/>
              <a:gd name="T33" fmla="*/ 157 h 707"/>
              <a:gd name="T34" fmla="*/ 216 w 707"/>
              <a:gd name="T35" fmla="*/ 36 h 707"/>
              <a:gd name="T36" fmla="*/ 153 w 707"/>
              <a:gd name="T37" fmla="*/ 36 h 707"/>
              <a:gd name="T38" fmla="*/ 26 w 707"/>
              <a:gd name="T39" fmla="*/ 163 h 707"/>
              <a:gd name="T40" fmla="*/ 26 w 707"/>
              <a:gd name="T41" fmla="*/ 226 h 707"/>
              <a:gd name="T42" fmla="*/ 111 w 707"/>
              <a:gd name="T43" fmla="*/ 311 h 707"/>
              <a:gd name="T44" fmla="*/ 218 w 707"/>
              <a:gd name="T45" fmla="*/ 204 h 707"/>
              <a:gd name="T46" fmla="*/ 239 w 707"/>
              <a:gd name="T47" fmla="*/ 204 h 707"/>
              <a:gd name="T48" fmla="*/ 261 w 707"/>
              <a:gd name="T49" fmla="*/ 226 h 707"/>
              <a:gd name="T50" fmla="*/ 261 w 707"/>
              <a:gd name="T51" fmla="*/ 247 h 707"/>
              <a:gd name="T52" fmla="*/ 154 w 707"/>
              <a:gd name="T53" fmla="*/ 354 h 707"/>
              <a:gd name="T54" fmla="*/ 233 w 707"/>
              <a:gd name="T55" fmla="*/ 433 h 707"/>
              <a:gd name="T56" fmla="*/ 340 w 707"/>
              <a:gd name="T57" fmla="*/ 326 h 707"/>
              <a:gd name="T58" fmla="*/ 361 w 707"/>
              <a:gd name="T59" fmla="*/ 326 h 707"/>
              <a:gd name="T60" fmla="*/ 383 w 707"/>
              <a:gd name="T61" fmla="*/ 348 h 707"/>
              <a:gd name="T62" fmla="*/ 383 w 707"/>
              <a:gd name="T63" fmla="*/ 369 h 707"/>
              <a:gd name="T64" fmla="*/ 276 w 707"/>
              <a:gd name="T65" fmla="*/ 476 h 707"/>
              <a:gd name="T66" fmla="*/ 355 w 707"/>
              <a:gd name="T67" fmla="*/ 555 h 707"/>
              <a:gd name="T68" fmla="*/ 461 w 707"/>
              <a:gd name="T69" fmla="*/ 448 h 707"/>
              <a:gd name="T70" fmla="*/ 483 w 707"/>
              <a:gd name="T71" fmla="*/ 448 h 707"/>
              <a:gd name="T72" fmla="*/ 505 w 707"/>
              <a:gd name="T73" fmla="*/ 469 h 707"/>
              <a:gd name="T74" fmla="*/ 505 w 707"/>
              <a:gd name="T75" fmla="*/ 491 h 707"/>
              <a:gd name="T76" fmla="*/ 398 w 707"/>
              <a:gd name="T77" fmla="*/ 598 h 707"/>
              <a:gd name="T78" fmla="*/ 470 w 707"/>
              <a:gd name="T79" fmla="*/ 670 h 707"/>
              <a:gd name="T80" fmla="*/ 533 w 707"/>
              <a:gd name="T81" fmla="*/ 670 h 707"/>
              <a:gd name="T82" fmla="*/ 660 w 707"/>
              <a:gd name="T83" fmla="*/ 543 h 707"/>
              <a:gd name="T84" fmla="*/ 660 w 707"/>
              <a:gd name="T85" fmla="*/ 480 h 707"/>
              <a:gd name="T86" fmla="*/ 216 w 707"/>
              <a:gd name="T87" fmla="*/ 36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07" h="707">
                <a:moveTo>
                  <a:pt x="88" y="412"/>
                </a:moveTo>
                <a:cubicBezTo>
                  <a:pt x="76" y="424"/>
                  <a:pt x="72" y="439"/>
                  <a:pt x="74" y="454"/>
                </a:cubicBezTo>
                <a:cubicBezTo>
                  <a:pt x="19" y="619"/>
                  <a:pt x="19" y="619"/>
                  <a:pt x="19" y="619"/>
                </a:cubicBezTo>
                <a:cubicBezTo>
                  <a:pt x="0" y="638"/>
                  <a:pt x="0" y="669"/>
                  <a:pt x="19" y="688"/>
                </a:cubicBezTo>
                <a:cubicBezTo>
                  <a:pt x="38" y="707"/>
                  <a:pt x="69" y="707"/>
                  <a:pt x="88" y="688"/>
                </a:cubicBezTo>
                <a:cubicBezTo>
                  <a:pt x="253" y="633"/>
                  <a:pt x="253" y="633"/>
                  <a:pt x="253" y="633"/>
                </a:cubicBezTo>
                <a:cubicBezTo>
                  <a:pt x="268" y="635"/>
                  <a:pt x="283" y="630"/>
                  <a:pt x="294" y="619"/>
                </a:cubicBezTo>
                <a:cubicBezTo>
                  <a:pt x="313" y="600"/>
                  <a:pt x="313" y="600"/>
                  <a:pt x="313" y="600"/>
                </a:cubicBezTo>
                <a:cubicBezTo>
                  <a:pt x="107" y="394"/>
                  <a:pt x="107" y="394"/>
                  <a:pt x="107" y="394"/>
                </a:cubicBezTo>
                <a:lnTo>
                  <a:pt x="88" y="412"/>
                </a:lnTo>
                <a:close/>
                <a:moveTo>
                  <a:pt x="688" y="157"/>
                </a:moveTo>
                <a:cubicBezTo>
                  <a:pt x="550" y="19"/>
                  <a:pt x="550" y="19"/>
                  <a:pt x="550" y="19"/>
                </a:cubicBezTo>
                <a:cubicBezTo>
                  <a:pt x="531" y="0"/>
                  <a:pt x="500" y="0"/>
                  <a:pt x="481" y="19"/>
                </a:cubicBezTo>
                <a:cubicBezTo>
                  <a:pt x="384" y="117"/>
                  <a:pt x="384" y="117"/>
                  <a:pt x="384" y="117"/>
                </a:cubicBezTo>
                <a:cubicBezTo>
                  <a:pt x="590" y="323"/>
                  <a:pt x="590" y="323"/>
                  <a:pt x="590" y="323"/>
                </a:cubicBezTo>
                <a:cubicBezTo>
                  <a:pt x="688" y="226"/>
                  <a:pt x="688" y="226"/>
                  <a:pt x="688" y="226"/>
                </a:cubicBezTo>
                <a:cubicBezTo>
                  <a:pt x="707" y="207"/>
                  <a:pt x="707" y="176"/>
                  <a:pt x="688" y="157"/>
                </a:cubicBezTo>
                <a:close/>
                <a:moveTo>
                  <a:pt x="216" y="36"/>
                </a:moveTo>
                <a:cubicBezTo>
                  <a:pt x="199" y="18"/>
                  <a:pt x="170" y="18"/>
                  <a:pt x="153" y="36"/>
                </a:cubicBezTo>
                <a:cubicBezTo>
                  <a:pt x="26" y="163"/>
                  <a:pt x="26" y="163"/>
                  <a:pt x="26" y="163"/>
                </a:cubicBezTo>
                <a:cubicBezTo>
                  <a:pt x="8" y="180"/>
                  <a:pt x="8" y="208"/>
                  <a:pt x="26" y="226"/>
                </a:cubicBezTo>
                <a:cubicBezTo>
                  <a:pt x="111" y="311"/>
                  <a:pt x="111" y="311"/>
                  <a:pt x="111" y="311"/>
                </a:cubicBezTo>
                <a:cubicBezTo>
                  <a:pt x="218" y="204"/>
                  <a:pt x="218" y="204"/>
                  <a:pt x="218" y="204"/>
                </a:cubicBezTo>
                <a:cubicBezTo>
                  <a:pt x="224" y="198"/>
                  <a:pt x="234" y="198"/>
                  <a:pt x="239" y="204"/>
                </a:cubicBezTo>
                <a:cubicBezTo>
                  <a:pt x="261" y="226"/>
                  <a:pt x="261" y="226"/>
                  <a:pt x="261" y="226"/>
                </a:cubicBezTo>
                <a:cubicBezTo>
                  <a:pt x="267" y="232"/>
                  <a:pt x="267" y="241"/>
                  <a:pt x="261" y="247"/>
                </a:cubicBezTo>
                <a:cubicBezTo>
                  <a:pt x="154" y="354"/>
                  <a:pt x="154" y="354"/>
                  <a:pt x="154" y="354"/>
                </a:cubicBezTo>
                <a:cubicBezTo>
                  <a:pt x="233" y="433"/>
                  <a:pt x="233" y="433"/>
                  <a:pt x="233" y="433"/>
                </a:cubicBezTo>
                <a:cubicBezTo>
                  <a:pt x="340" y="326"/>
                  <a:pt x="340" y="326"/>
                  <a:pt x="340" y="326"/>
                </a:cubicBezTo>
                <a:cubicBezTo>
                  <a:pt x="346" y="320"/>
                  <a:pt x="355" y="320"/>
                  <a:pt x="361" y="326"/>
                </a:cubicBezTo>
                <a:cubicBezTo>
                  <a:pt x="383" y="348"/>
                  <a:pt x="383" y="348"/>
                  <a:pt x="383" y="348"/>
                </a:cubicBezTo>
                <a:cubicBezTo>
                  <a:pt x="389" y="354"/>
                  <a:pt x="389" y="363"/>
                  <a:pt x="383" y="369"/>
                </a:cubicBezTo>
                <a:cubicBezTo>
                  <a:pt x="276" y="476"/>
                  <a:pt x="276" y="476"/>
                  <a:pt x="276" y="476"/>
                </a:cubicBezTo>
                <a:cubicBezTo>
                  <a:pt x="355" y="555"/>
                  <a:pt x="355" y="555"/>
                  <a:pt x="355" y="555"/>
                </a:cubicBezTo>
                <a:cubicBezTo>
                  <a:pt x="461" y="448"/>
                  <a:pt x="461" y="448"/>
                  <a:pt x="461" y="448"/>
                </a:cubicBezTo>
                <a:cubicBezTo>
                  <a:pt x="467" y="442"/>
                  <a:pt x="477" y="442"/>
                  <a:pt x="483" y="448"/>
                </a:cubicBezTo>
                <a:cubicBezTo>
                  <a:pt x="505" y="469"/>
                  <a:pt x="505" y="469"/>
                  <a:pt x="505" y="469"/>
                </a:cubicBezTo>
                <a:cubicBezTo>
                  <a:pt x="510" y="475"/>
                  <a:pt x="510" y="485"/>
                  <a:pt x="505" y="491"/>
                </a:cubicBezTo>
                <a:cubicBezTo>
                  <a:pt x="398" y="598"/>
                  <a:pt x="398" y="598"/>
                  <a:pt x="398" y="598"/>
                </a:cubicBezTo>
                <a:cubicBezTo>
                  <a:pt x="470" y="670"/>
                  <a:pt x="470" y="670"/>
                  <a:pt x="470" y="670"/>
                </a:cubicBezTo>
                <a:cubicBezTo>
                  <a:pt x="488" y="688"/>
                  <a:pt x="516" y="688"/>
                  <a:pt x="533" y="670"/>
                </a:cubicBezTo>
                <a:cubicBezTo>
                  <a:pt x="660" y="543"/>
                  <a:pt x="660" y="543"/>
                  <a:pt x="660" y="543"/>
                </a:cubicBezTo>
                <a:cubicBezTo>
                  <a:pt x="678" y="526"/>
                  <a:pt x="678" y="497"/>
                  <a:pt x="660" y="480"/>
                </a:cubicBezTo>
                <a:lnTo>
                  <a:pt x="216" y="3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7255907" y="6237567"/>
            <a:ext cx="316940" cy="316940"/>
          </a:xfrm>
          <a:custGeom>
            <a:avLst/>
            <a:gdLst>
              <a:gd name="T0" fmla="*/ 517 w 620"/>
              <a:gd name="T1" fmla="*/ 0 h 620"/>
              <a:gd name="T2" fmla="*/ 103 w 620"/>
              <a:gd name="T3" fmla="*/ 0 h 620"/>
              <a:gd name="T4" fmla="*/ 0 w 620"/>
              <a:gd name="T5" fmla="*/ 103 h 620"/>
              <a:gd name="T6" fmla="*/ 0 w 620"/>
              <a:gd name="T7" fmla="*/ 517 h 620"/>
              <a:gd name="T8" fmla="*/ 103 w 620"/>
              <a:gd name="T9" fmla="*/ 620 h 620"/>
              <a:gd name="T10" fmla="*/ 517 w 620"/>
              <a:gd name="T11" fmla="*/ 620 h 620"/>
              <a:gd name="T12" fmla="*/ 620 w 620"/>
              <a:gd name="T13" fmla="*/ 517 h 620"/>
              <a:gd name="T14" fmla="*/ 620 w 620"/>
              <a:gd name="T15" fmla="*/ 103 h 620"/>
              <a:gd name="T16" fmla="*/ 517 w 620"/>
              <a:gd name="T17" fmla="*/ 0 h 620"/>
              <a:gd name="T18" fmla="*/ 502 w 620"/>
              <a:gd name="T19" fmla="*/ 264 h 620"/>
              <a:gd name="T20" fmla="*/ 292 w 620"/>
              <a:gd name="T21" fmla="*/ 435 h 620"/>
              <a:gd name="T22" fmla="*/ 225 w 620"/>
              <a:gd name="T23" fmla="*/ 432 h 620"/>
              <a:gd name="T24" fmla="*/ 119 w 620"/>
              <a:gd name="T25" fmla="*/ 349 h 620"/>
              <a:gd name="T26" fmla="*/ 110 w 620"/>
              <a:gd name="T27" fmla="*/ 278 h 620"/>
              <a:gd name="T28" fmla="*/ 181 w 620"/>
              <a:gd name="T29" fmla="*/ 269 h 620"/>
              <a:gd name="T30" fmla="*/ 260 w 620"/>
              <a:gd name="T31" fmla="*/ 330 h 620"/>
              <a:gd name="T32" fmla="*/ 438 w 620"/>
              <a:gd name="T33" fmla="*/ 185 h 620"/>
              <a:gd name="T34" fmla="*/ 510 w 620"/>
              <a:gd name="T35" fmla="*/ 193 h 620"/>
              <a:gd name="T36" fmla="*/ 502 w 620"/>
              <a:gd name="T37" fmla="*/ 264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20" h="620">
                <a:moveTo>
                  <a:pt x="517" y="0"/>
                </a:moveTo>
                <a:cubicBezTo>
                  <a:pt x="103" y="0"/>
                  <a:pt x="103" y="0"/>
                  <a:pt x="103" y="0"/>
                </a:cubicBezTo>
                <a:cubicBezTo>
                  <a:pt x="46" y="0"/>
                  <a:pt x="0" y="46"/>
                  <a:pt x="0" y="103"/>
                </a:cubicBezTo>
                <a:cubicBezTo>
                  <a:pt x="0" y="517"/>
                  <a:pt x="0" y="517"/>
                  <a:pt x="0" y="517"/>
                </a:cubicBezTo>
                <a:cubicBezTo>
                  <a:pt x="0" y="574"/>
                  <a:pt x="46" y="620"/>
                  <a:pt x="103" y="620"/>
                </a:cubicBezTo>
                <a:cubicBezTo>
                  <a:pt x="517" y="620"/>
                  <a:pt x="517" y="620"/>
                  <a:pt x="517" y="620"/>
                </a:cubicBezTo>
                <a:cubicBezTo>
                  <a:pt x="574" y="620"/>
                  <a:pt x="620" y="574"/>
                  <a:pt x="620" y="517"/>
                </a:cubicBezTo>
                <a:cubicBezTo>
                  <a:pt x="620" y="103"/>
                  <a:pt x="620" y="103"/>
                  <a:pt x="620" y="103"/>
                </a:cubicBezTo>
                <a:cubicBezTo>
                  <a:pt x="620" y="46"/>
                  <a:pt x="574" y="0"/>
                  <a:pt x="517" y="0"/>
                </a:cubicBezTo>
                <a:close/>
                <a:moveTo>
                  <a:pt x="502" y="264"/>
                </a:moveTo>
                <a:cubicBezTo>
                  <a:pt x="292" y="435"/>
                  <a:pt x="292" y="435"/>
                  <a:pt x="292" y="435"/>
                </a:cubicBezTo>
                <a:cubicBezTo>
                  <a:pt x="272" y="451"/>
                  <a:pt x="243" y="449"/>
                  <a:pt x="225" y="432"/>
                </a:cubicBezTo>
                <a:cubicBezTo>
                  <a:pt x="119" y="349"/>
                  <a:pt x="119" y="349"/>
                  <a:pt x="119" y="349"/>
                </a:cubicBezTo>
                <a:cubicBezTo>
                  <a:pt x="97" y="332"/>
                  <a:pt x="93" y="300"/>
                  <a:pt x="110" y="278"/>
                </a:cubicBezTo>
                <a:cubicBezTo>
                  <a:pt x="127" y="256"/>
                  <a:pt x="159" y="252"/>
                  <a:pt x="181" y="269"/>
                </a:cubicBezTo>
                <a:cubicBezTo>
                  <a:pt x="260" y="330"/>
                  <a:pt x="260" y="330"/>
                  <a:pt x="260" y="330"/>
                </a:cubicBezTo>
                <a:cubicBezTo>
                  <a:pt x="438" y="185"/>
                  <a:pt x="438" y="185"/>
                  <a:pt x="438" y="185"/>
                </a:cubicBezTo>
                <a:cubicBezTo>
                  <a:pt x="460" y="167"/>
                  <a:pt x="492" y="171"/>
                  <a:pt x="510" y="193"/>
                </a:cubicBezTo>
                <a:cubicBezTo>
                  <a:pt x="527" y="215"/>
                  <a:pt x="524" y="247"/>
                  <a:pt x="502" y="26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2" name="Freeform 32"/>
          <p:cNvSpPr>
            <a:spLocks noEditPoints="1"/>
          </p:cNvSpPr>
          <p:nvPr/>
        </p:nvSpPr>
        <p:spPr bwMode="auto">
          <a:xfrm>
            <a:off x="8542922" y="6206203"/>
            <a:ext cx="379668" cy="379668"/>
          </a:xfrm>
          <a:custGeom>
            <a:avLst/>
            <a:gdLst>
              <a:gd name="T0" fmla="*/ 743 w 800"/>
              <a:gd name="T1" fmla="*/ 457 h 800"/>
              <a:gd name="T2" fmla="*/ 738 w 800"/>
              <a:gd name="T3" fmla="*/ 457 h 800"/>
              <a:gd name="T4" fmla="*/ 457 w 800"/>
              <a:gd name="T5" fmla="*/ 737 h 800"/>
              <a:gd name="T6" fmla="*/ 457 w 800"/>
              <a:gd name="T7" fmla="*/ 743 h 800"/>
              <a:gd name="T8" fmla="*/ 400 w 800"/>
              <a:gd name="T9" fmla="*/ 800 h 800"/>
              <a:gd name="T10" fmla="*/ 343 w 800"/>
              <a:gd name="T11" fmla="*/ 743 h 800"/>
              <a:gd name="T12" fmla="*/ 343 w 800"/>
              <a:gd name="T13" fmla="*/ 737 h 800"/>
              <a:gd name="T14" fmla="*/ 62 w 800"/>
              <a:gd name="T15" fmla="*/ 457 h 800"/>
              <a:gd name="T16" fmla="*/ 57 w 800"/>
              <a:gd name="T17" fmla="*/ 457 h 800"/>
              <a:gd name="T18" fmla="*/ 0 w 800"/>
              <a:gd name="T19" fmla="*/ 400 h 800"/>
              <a:gd name="T20" fmla="*/ 57 w 800"/>
              <a:gd name="T21" fmla="*/ 343 h 800"/>
              <a:gd name="T22" fmla="*/ 62 w 800"/>
              <a:gd name="T23" fmla="*/ 343 h 800"/>
              <a:gd name="T24" fmla="*/ 343 w 800"/>
              <a:gd name="T25" fmla="*/ 63 h 800"/>
              <a:gd name="T26" fmla="*/ 343 w 800"/>
              <a:gd name="T27" fmla="*/ 57 h 800"/>
              <a:gd name="T28" fmla="*/ 400 w 800"/>
              <a:gd name="T29" fmla="*/ 0 h 800"/>
              <a:gd name="T30" fmla="*/ 457 w 800"/>
              <a:gd name="T31" fmla="*/ 57 h 800"/>
              <a:gd name="T32" fmla="*/ 457 w 800"/>
              <a:gd name="T33" fmla="*/ 63 h 800"/>
              <a:gd name="T34" fmla="*/ 738 w 800"/>
              <a:gd name="T35" fmla="*/ 343 h 800"/>
              <a:gd name="T36" fmla="*/ 743 w 800"/>
              <a:gd name="T37" fmla="*/ 343 h 800"/>
              <a:gd name="T38" fmla="*/ 800 w 800"/>
              <a:gd name="T39" fmla="*/ 400 h 800"/>
              <a:gd name="T40" fmla="*/ 743 w 800"/>
              <a:gd name="T41" fmla="*/ 457 h 800"/>
              <a:gd name="T42" fmla="*/ 400 w 800"/>
              <a:gd name="T43" fmla="*/ 229 h 800"/>
              <a:gd name="T44" fmla="*/ 229 w 800"/>
              <a:gd name="T45" fmla="*/ 400 h 800"/>
              <a:gd name="T46" fmla="*/ 400 w 800"/>
              <a:gd name="T47" fmla="*/ 571 h 800"/>
              <a:gd name="T48" fmla="*/ 571 w 800"/>
              <a:gd name="T49" fmla="*/ 400 h 800"/>
              <a:gd name="T50" fmla="*/ 400 w 800"/>
              <a:gd name="T51" fmla="*/ 229 h 800"/>
              <a:gd name="T52" fmla="*/ 400 w 800"/>
              <a:gd name="T53" fmla="*/ 229 h 800"/>
              <a:gd name="T54" fmla="*/ 400 w 800"/>
              <a:gd name="T55" fmla="*/ 514 h 800"/>
              <a:gd name="T56" fmla="*/ 286 w 800"/>
              <a:gd name="T57" fmla="*/ 400 h 800"/>
              <a:gd name="T58" fmla="*/ 400 w 800"/>
              <a:gd name="T59" fmla="*/ 286 h 800"/>
              <a:gd name="T60" fmla="*/ 514 w 800"/>
              <a:gd name="T61" fmla="*/ 400 h 800"/>
              <a:gd name="T62" fmla="*/ 514 w 800"/>
              <a:gd name="T63" fmla="*/ 400 h 800"/>
              <a:gd name="T64" fmla="*/ 400 w 800"/>
              <a:gd name="T65" fmla="*/ 514 h 800"/>
              <a:gd name="T66" fmla="*/ 400 w 800"/>
              <a:gd name="T67" fmla="*/ 514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00" h="800">
                <a:moveTo>
                  <a:pt x="743" y="457"/>
                </a:moveTo>
                <a:cubicBezTo>
                  <a:pt x="738" y="457"/>
                  <a:pt x="738" y="457"/>
                  <a:pt x="738" y="457"/>
                </a:cubicBezTo>
                <a:cubicBezTo>
                  <a:pt x="713" y="601"/>
                  <a:pt x="601" y="713"/>
                  <a:pt x="457" y="737"/>
                </a:cubicBezTo>
                <a:cubicBezTo>
                  <a:pt x="457" y="743"/>
                  <a:pt x="457" y="743"/>
                  <a:pt x="457" y="743"/>
                </a:cubicBezTo>
                <a:cubicBezTo>
                  <a:pt x="457" y="774"/>
                  <a:pt x="432" y="800"/>
                  <a:pt x="400" y="800"/>
                </a:cubicBezTo>
                <a:cubicBezTo>
                  <a:pt x="368" y="800"/>
                  <a:pt x="343" y="774"/>
                  <a:pt x="343" y="743"/>
                </a:cubicBezTo>
                <a:cubicBezTo>
                  <a:pt x="343" y="737"/>
                  <a:pt x="343" y="737"/>
                  <a:pt x="343" y="737"/>
                </a:cubicBezTo>
                <a:cubicBezTo>
                  <a:pt x="199" y="713"/>
                  <a:pt x="87" y="601"/>
                  <a:pt x="62" y="457"/>
                </a:cubicBezTo>
                <a:cubicBezTo>
                  <a:pt x="57" y="457"/>
                  <a:pt x="57" y="457"/>
                  <a:pt x="57" y="457"/>
                </a:cubicBezTo>
                <a:cubicBezTo>
                  <a:pt x="26" y="457"/>
                  <a:pt x="0" y="432"/>
                  <a:pt x="0" y="400"/>
                </a:cubicBezTo>
                <a:cubicBezTo>
                  <a:pt x="0" y="368"/>
                  <a:pt x="26" y="343"/>
                  <a:pt x="57" y="343"/>
                </a:cubicBezTo>
                <a:cubicBezTo>
                  <a:pt x="62" y="343"/>
                  <a:pt x="62" y="343"/>
                  <a:pt x="62" y="343"/>
                </a:cubicBezTo>
                <a:cubicBezTo>
                  <a:pt x="87" y="199"/>
                  <a:pt x="199" y="87"/>
                  <a:pt x="343" y="63"/>
                </a:cubicBezTo>
                <a:cubicBezTo>
                  <a:pt x="343" y="57"/>
                  <a:pt x="343" y="57"/>
                  <a:pt x="343" y="57"/>
                </a:cubicBezTo>
                <a:cubicBezTo>
                  <a:pt x="343" y="26"/>
                  <a:pt x="368" y="0"/>
                  <a:pt x="400" y="0"/>
                </a:cubicBezTo>
                <a:cubicBezTo>
                  <a:pt x="432" y="0"/>
                  <a:pt x="457" y="26"/>
                  <a:pt x="457" y="57"/>
                </a:cubicBezTo>
                <a:cubicBezTo>
                  <a:pt x="457" y="63"/>
                  <a:pt x="457" y="63"/>
                  <a:pt x="457" y="63"/>
                </a:cubicBezTo>
                <a:cubicBezTo>
                  <a:pt x="601" y="87"/>
                  <a:pt x="713" y="199"/>
                  <a:pt x="738" y="343"/>
                </a:cubicBezTo>
                <a:cubicBezTo>
                  <a:pt x="743" y="343"/>
                  <a:pt x="743" y="343"/>
                  <a:pt x="743" y="343"/>
                </a:cubicBezTo>
                <a:cubicBezTo>
                  <a:pt x="774" y="343"/>
                  <a:pt x="800" y="368"/>
                  <a:pt x="800" y="400"/>
                </a:cubicBezTo>
                <a:cubicBezTo>
                  <a:pt x="800" y="432"/>
                  <a:pt x="774" y="457"/>
                  <a:pt x="743" y="457"/>
                </a:cubicBezTo>
                <a:close/>
                <a:moveTo>
                  <a:pt x="400" y="229"/>
                </a:moveTo>
                <a:cubicBezTo>
                  <a:pt x="305" y="229"/>
                  <a:pt x="229" y="305"/>
                  <a:pt x="229" y="400"/>
                </a:cubicBezTo>
                <a:cubicBezTo>
                  <a:pt x="229" y="495"/>
                  <a:pt x="305" y="571"/>
                  <a:pt x="400" y="571"/>
                </a:cubicBezTo>
                <a:cubicBezTo>
                  <a:pt x="495" y="571"/>
                  <a:pt x="571" y="495"/>
                  <a:pt x="571" y="400"/>
                </a:cubicBezTo>
                <a:cubicBezTo>
                  <a:pt x="571" y="305"/>
                  <a:pt x="495" y="229"/>
                  <a:pt x="400" y="229"/>
                </a:cubicBezTo>
                <a:cubicBezTo>
                  <a:pt x="400" y="229"/>
                  <a:pt x="400" y="229"/>
                  <a:pt x="400" y="229"/>
                </a:cubicBezTo>
                <a:close/>
                <a:moveTo>
                  <a:pt x="400" y="514"/>
                </a:moveTo>
                <a:cubicBezTo>
                  <a:pt x="337" y="514"/>
                  <a:pt x="286" y="463"/>
                  <a:pt x="286" y="400"/>
                </a:cubicBezTo>
                <a:cubicBezTo>
                  <a:pt x="286" y="337"/>
                  <a:pt x="337" y="286"/>
                  <a:pt x="400" y="286"/>
                </a:cubicBezTo>
                <a:cubicBezTo>
                  <a:pt x="463" y="286"/>
                  <a:pt x="514" y="337"/>
                  <a:pt x="514" y="400"/>
                </a:cubicBezTo>
                <a:cubicBezTo>
                  <a:pt x="514" y="400"/>
                  <a:pt x="514" y="400"/>
                  <a:pt x="514" y="400"/>
                </a:cubicBezTo>
                <a:cubicBezTo>
                  <a:pt x="514" y="463"/>
                  <a:pt x="463" y="514"/>
                  <a:pt x="400" y="514"/>
                </a:cubicBezTo>
                <a:cubicBezTo>
                  <a:pt x="400" y="514"/>
                  <a:pt x="400" y="514"/>
                  <a:pt x="400" y="51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4" name="Freeform 36"/>
          <p:cNvSpPr>
            <a:spLocks noEditPoints="1"/>
          </p:cNvSpPr>
          <p:nvPr/>
        </p:nvSpPr>
        <p:spPr bwMode="auto">
          <a:xfrm>
            <a:off x="9867571" y="6229417"/>
            <a:ext cx="367154" cy="347139"/>
          </a:xfrm>
          <a:custGeom>
            <a:avLst/>
            <a:gdLst>
              <a:gd name="T0" fmla="*/ 774 w 782"/>
              <a:gd name="T1" fmla="*/ 293 h 738"/>
              <a:gd name="T2" fmla="*/ 740 w 782"/>
              <a:gd name="T3" fmla="*/ 256 h 738"/>
              <a:gd name="T4" fmla="*/ 737 w 782"/>
              <a:gd name="T5" fmla="*/ 256 h 738"/>
              <a:gd name="T6" fmla="*/ 635 w 782"/>
              <a:gd name="T7" fmla="*/ 154 h 738"/>
              <a:gd name="T8" fmla="*/ 644 w 782"/>
              <a:gd name="T9" fmla="*/ 116 h 738"/>
              <a:gd name="T10" fmla="*/ 628 w 782"/>
              <a:gd name="T11" fmla="*/ 60 h 738"/>
              <a:gd name="T12" fmla="*/ 628 w 782"/>
              <a:gd name="T13" fmla="*/ 59 h 738"/>
              <a:gd name="T14" fmla="*/ 530 w 782"/>
              <a:gd name="T15" fmla="*/ 5 h 738"/>
              <a:gd name="T16" fmla="*/ 529 w 782"/>
              <a:gd name="T17" fmla="*/ 4 h 738"/>
              <a:gd name="T18" fmla="*/ 510 w 782"/>
              <a:gd name="T19" fmla="*/ 1 h 738"/>
              <a:gd name="T20" fmla="*/ 473 w 782"/>
              <a:gd name="T21" fmla="*/ 16 h 738"/>
              <a:gd name="T22" fmla="*/ 393 w 782"/>
              <a:gd name="T23" fmla="*/ 60 h 738"/>
              <a:gd name="T24" fmla="*/ 313 w 782"/>
              <a:gd name="T25" fmla="*/ 15 h 738"/>
              <a:gd name="T26" fmla="*/ 276 w 782"/>
              <a:gd name="T27" fmla="*/ 0 h 738"/>
              <a:gd name="T28" fmla="*/ 257 w 782"/>
              <a:gd name="T29" fmla="*/ 3 h 738"/>
              <a:gd name="T30" fmla="*/ 256 w 782"/>
              <a:gd name="T31" fmla="*/ 4 h 738"/>
              <a:gd name="T32" fmla="*/ 155 w 782"/>
              <a:gd name="T33" fmla="*/ 59 h 738"/>
              <a:gd name="T34" fmla="*/ 154 w 782"/>
              <a:gd name="T35" fmla="*/ 60 h 738"/>
              <a:gd name="T36" fmla="*/ 138 w 782"/>
              <a:gd name="T37" fmla="*/ 115 h 738"/>
              <a:gd name="T38" fmla="*/ 147 w 782"/>
              <a:gd name="T39" fmla="*/ 154 h 738"/>
              <a:gd name="T40" fmla="*/ 45 w 782"/>
              <a:gd name="T41" fmla="*/ 256 h 738"/>
              <a:gd name="T42" fmla="*/ 42 w 782"/>
              <a:gd name="T43" fmla="*/ 256 h 738"/>
              <a:gd name="T44" fmla="*/ 8 w 782"/>
              <a:gd name="T45" fmla="*/ 293 h 738"/>
              <a:gd name="T46" fmla="*/ 0 w 782"/>
              <a:gd name="T47" fmla="*/ 369 h 738"/>
              <a:gd name="T48" fmla="*/ 8 w 782"/>
              <a:gd name="T49" fmla="*/ 446 h 738"/>
              <a:gd name="T50" fmla="*/ 41 w 782"/>
              <a:gd name="T51" fmla="*/ 482 h 738"/>
              <a:gd name="T52" fmla="*/ 42 w 782"/>
              <a:gd name="T53" fmla="*/ 482 h 738"/>
              <a:gd name="T54" fmla="*/ 45 w 782"/>
              <a:gd name="T55" fmla="*/ 482 h 738"/>
              <a:gd name="T56" fmla="*/ 147 w 782"/>
              <a:gd name="T57" fmla="*/ 584 h 738"/>
              <a:gd name="T58" fmla="*/ 138 w 782"/>
              <a:gd name="T59" fmla="*/ 623 h 738"/>
              <a:gd name="T60" fmla="*/ 154 w 782"/>
              <a:gd name="T61" fmla="*/ 679 h 738"/>
              <a:gd name="T62" fmla="*/ 155 w 782"/>
              <a:gd name="T63" fmla="*/ 679 h 738"/>
              <a:gd name="T64" fmla="*/ 251 w 782"/>
              <a:gd name="T65" fmla="*/ 733 h 738"/>
              <a:gd name="T66" fmla="*/ 252 w 782"/>
              <a:gd name="T67" fmla="*/ 733 h 738"/>
              <a:gd name="T68" fmla="*/ 270 w 782"/>
              <a:gd name="T69" fmla="*/ 737 h 738"/>
              <a:gd name="T70" fmla="*/ 307 w 782"/>
              <a:gd name="T71" fmla="*/ 722 h 738"/>
              <a:gd name="T72" fmla="*/ 389 w 782"/>
              <a:gd name="T73" fmla="*/ 675 h 738"/>
              <a:gd name="T74" fmla="*/ 471 w 782"/>
              <a:gd name="T75" fmla="*/ 723 h 738"/>
              <a:gd name="T76" fmla="*/ 508 w 782"/>
              <a:gd name="T77" fmla="*/ 738 h 738"/>
              <a:gd name="T78" fmla="*/ 508 w 782"/>
              <a:gd name="T79" fmla="*/ 738 h 738"/>
              <a:gd name="T80" fmla="*/ 508 w 782"/>
              <a:gd name="T81" fmla="*/ 738 h 738"/>
              <a:gd name="T82" fmla="*/ 527 w 782"/>
              <a:gd name="T83" fmla="*/ 735 h 738"/>
              <a:gd name="T84" fmla="*/ 528 w 782"/>
              <a:gd name="T85" fmla="*/ 734 h 738"/>
              <a:gd name="T86" fmla="*/ 627 w 782"/>
              <a:gd name="T87" fmla="*/ 679 h 738"/>
              <a:gd name="T88" fmla="*/ 628 w 782"/>
              <a:gd name="T89" fmla="*/ 679 h 738"/>
              <a:gd name="T90" fmla="*/ 644 w 782"/>
              <a:gd name="T91" fmla="*/ 623 h 738"/>
              <a:gd name="T92" fmla="*/ 635 w 782"/>
              <a:gd name="T93" fmla="*/ 584 h 738"/>
              <a:gd name="T94" fmla="*/ 737 w 782"/>
              <a:gd name="T95" fmla="*/ 482 h 738"/>
              <a:gd name="T96" fmla="*/ 740 w 782"/>
              <a:gd name="T97" fmla="*/ 482 h 738"/>
              <a:gd name="T98" fmla="*/ 774 w 782"/>
              <a:gd name="T99" fmla="*/ 446 h 738"/>
              <a:gd name="T100" fmla="*/ 782 w 782"/>
              <a:gd name="T101" fmla="*/ 369 h 738"/>
              <a:gd name="T102" fmla="*/ 774 w 782"/>
              <a:gd name="T103" fmla="*/ 293 h 738"/>
              <a:gd name="T104" fmla="*/ 389 w 782"/>
              <a:gd name="T105" fmla="*/ 504 h 738"/>
              <a:gd name="T106" fmla="*/ 254 w 782"/>
              <a:gd name="T107" fmla="*/ 369 h 738"/>
              <a:gd name="T108" fmla="*/ 389 w 782"/>
              <a:gd name="T109" fmla="*/ 233 h 738"/>
              <a:gd name="T110" fmla="*/ 525 w 782"/>
              <a:gd name="T111" fmla="*/ 369 h 738"/>
              <a:gd name="T112" fmla="*/ 389 w 782"/>
              <a:gd name="T113" fmla="*/ 504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82" h="738">
                <a:moveTo>
                  <a:pt x="774" y="293"/>
                </a:moveTo>
                <a:cubicBezTo>
                  <a:pt x="770" y="270"/>
                  <a:pt x="757" y="256"/>
                  <a:pt x="740" y="256"/>
                </a:cubicBezTo>
                <a:cubicBezTo>
                  <a:pt x="737" y="256"/>
                  <a:pt x="737" y="256"/>
                  <a:pt x="737" y="256"/>
                </a:cubicBezTo>
                <a:cubicBezTo>
                  <a:pt x="681" y="256"/>
                  <a:pt x="635" y="211"/>
                  <a:pt x="635" y="154"/>
                </a:cubicBezTo>
                <a:cubicBezTo>
                  <a:pt x="635" y="136"/>
                  <a:pt x="644" y="116"/>
                  <a:pt x="644" y="116"/>
                </a:cubicBezTo>
                <a:cubicBezTo>
                  <a:pt x="653" y="96"/>
                  <a:pt x="646" y="72"/>
                  <a:pt x="628" y="60"/>
                </a:cubicBezTo>
                <a:cubicBezTo>
                  <a:pt x="628" y="59"/>
                  <a:pt x="628" y="59"/>
                  <a:pt x="628" y="59"/>
                </a:cubicBezTo>
                <a:cubicBezTo>
                  <a:pt x="530" y="5"/>
                  <a:pt x="530" y="5"/>
                  <a:pt x="530" y="5"/>
                </a:cubicBezTo>
                <a:cubicBezTo>
                  <a:pt x="529" y="4"/>
                  <a:pt x="529" y="4"/>
                  <a:pt x="529" y="4"/>
                </a:cubicBezTo>
                <a:cubicBezTo>
                  <a:pt x="523" y="2"/>
                  <a:pt x="516" y="1"/>
                  <a:pt x="510" y="1"/>
                </a:cubicBezTo>
                <a:cubicBezTo>
                  <a:pt x="496" y="1"/>
                  <a:pt x="482" y="6"/>
                  <a:pt x="473" y="16"/>
                </a:cubicBezTo>
                <a:cubicBezTo>
                  <a:pt x="461" y="28"/>
                  <a:pt x="424" y="60"/>
                  <a:pt x="393" y="60"/>
                </a:cubicBezTo>
                <a:cubicBezTo>
                  <a:pt x="362" y="60"/>
                  <a:pt x="325" y="27"/>
                  <a:pt x="313" y="15"/>
                </a:cubicBezTo>
                <a:cubicBezTo>
                  <a:pt x="304" y="5"/>
                  <a:pt x="290" y="0"/>
                  <a:pt x="276" y="0"/>
                </a:cubicBezTo>
                <a:cubicBezTo>
                  <a:pt x="269" y="0"/>
                  <a:pt x="263" y="1"/>
                  <a:pt x="257" y="3"/>
                </a:cubicBezTo>
                <a:cubicBezTo>
                  <a:pt x="256" y="4"/>
                  <a:pt x="256" y="4"/>
                  <a:pt x="256" y="4"/>
                </a:cubicBezTo>
                <a:cubicBezTo>
                  <a:pt x="155" y="59"/>
                  <a:pt x="155" y="59"/>
                  <a:pt x="155" y="59"/>
                </a:cubicBezTo>
                <a:cubicBezTo>
                  <a:pt x="154" y="60"/>
                  <a:pt x="154" y="60"/>
                  <a:pt x="154" y="60"/>
                </a:cubicBezTo>
                <a:cubicBezTo>
                  <a:pt x="136" y="72"/>
                  <a:pt x="129" y="96"/>
                  <a:pt x="138" y="115"/>
                </a:cubicBezTo>
                <a:cubicBezTo>
                  <a:pt x="138" y="116"/>
                  <a:pt x="147" y="136"/>
                  <a:pt x="147" y="154"/>
                </a:cubicBezTo>
                <a:cubicBezTo>
                  <a:pt x="147" y="211"/>
                  <a:pt x="101" y="256"/>
                  <a:pt x="45" y="256"/>
                </a:cubicBezTo>
                <a:cubicBezTo>
                  <a:pt x="42" y="256"/>
                  <a:pt x="42" y="256"/>
                  <a:pt x="42" y="256"/>
                </a:cubicBezTo>
                <a:cubicBezTo>
                  <a:pt x="25" y="256"/>
                  <a:pt x="12" y="270"/>
                  <a:pt x="8" y="293"/>
                </a:cubicBezTo>
                <a:cubicBezTo>
                  <a:pt x="8" y="294"/>
                  <a:pt x="0" y="336"/>
                  <a:pt x="0" y="369"/>
                </a:cubicBezTo>
                <a:cubicBezTo>
                  <a:pt x="0" y="402"/>
                  <a:pt x="8" y="444"/>
                  <a:pt x="8" y="446"/>
                </a:cubicBezTo>
                <a:cubicBezTo>
                  <a:pt x="12" y="468"/>
                  <a:pt x="25" y="482"/>
                  <a:pt x="41" y="482"/>
                </a:cubicBezTo>
                <a:cubicBezTo>
                  <a:pt x="41" y="482"/>
                  <a:pt x="42" y="482"/>
                  <a:pt x="42" y="482"/>
                </a:cubicBezTo>
                <a:cubicBezTo>
                  <a:pt x="45" y="482"/>
                  <a:pt x="45" y="482"/>
                  <a:pt x="45" y="482"/>
                </a:cubicBezTo>
                <a:cubicBezTo>
                  <a:pt x="101" y="482"/>
                  <a:pt x="147" y="528"/>
                  <a:pt x="147" y="584"/>
                </a:cubicBezTo>
                <a:cubicBezTo>
                  <a:pt x="147" y="603"/>
                  <a:pt x="138" y="623"/>
                  <a:pt x="138" y="623"/>
                </a:cubicBezTo>
                <a:cubicBezTo>
                  <a:pt x="129" y="643"/>
                  <a:pt x="136" y="666"/>
                  <a:pt x="154" y="679"/>
                </a:cubicBezTo>
                <a:cubicBezTo>
                  <a:pt x="155" y="679"/>
                  <a:pt x="155" y="679"/>
                  <a:pt x="155" y="679"/>
                </a:cubicBezTo>
                <a:cubicBezTo>
                  <a:pt x="251" y="733"/>
                  <a:pt x="251" y="733"/>
                  <a:pt x="251" y="733"/>
                </a:cubicBezTo>
                <a:cubicBezTo>
                  <a:pt x="252" y="733"/>
                  <a:pt x="252" y="733"/>
                  <a:pt x="252" y="733"/>
                </a:cubicBezTo>
                <a:cubicBezTo>
                  <a:pt x="257" y="736"/>
                  <a:pt x="264" y="737"/>
                  <a:pt x="270" y="737"/>
                </a:cubicBezTo>
                <a:cubicBezTo>
                  <a:pt x="284" y="737"/>
                  <a:pt x="298" y="732"/>
                  <a:pt x="307" y="722"/>
                </a:cubicBezTo>
                <a:cubicBezTo>
                  <a:pt x="318" y="710"/>
                  <a:pt x="358" y="675"/>
                  <a:pt x="389" y="675"/>
                </a:cubicBezTo>
                <a:cubicBezTo>
                  <a:pt x="421" y="675"/>
                  <a:pt x="459" y="709"/>
                  <a:pt x="471" y="723"/>
                </a:cubicBezTo>
                <a:cubicBezTo>
                  <a:pt x="480" y="733"/>
                  <a:pt x="494" y="738"/>
                  <a:pt x="508" y="738"/>
                </a:cubicBezTo>
                <a:cubicBezTo>
                  <a:pt x="508" y="738"/>
                  <a:pt x="508" y="738"/>
                  <a:pt x="508" y="738"/>
                </a:cubicBezTo>
                <a:cubicBezTo>
                  <a:pt x="508" y="738"/>
                  <a:pt x="508" y="738"/>
                  <a:pt x="508" y="738"/>
                </a:cubicBezTo>
                <a:cubicBezTo>
                  <a:pt x="515" y="738"/>
                  <a:pt x="521" y="737"/>
                  <a:pt x="527" y="735"/>
                </a:cubicBezTo>
                <a:cubicBezTo>
                  <a:pt x="528" y="734"/>
                  <a:pt x="528" y="734"/>
                  <a:pt x="528" y="734"/>
                </a:cubicBezTo>
                <a:cubicBezTo>
                  <a:pt x="627" y="679"/>
                  <a:pt x="627" y="679"/>
                  <a:pt x="627" y="679"/>
                </a:cubicBezTo>
                <a:cubicBezTo>
                  <a:pt x="628" y="679"/>
                  <a:pt x="628" y="679"/>
                  <a:pt x="628" y="679"/>
                </a:cubicBezTo>
                <a:cubicBezTo>
                  <a:pt x="646" y="666"/>
                  <a:pt x="653" y="642"/>
                  <a:pt x="644" y="623"/>
                </a:cubicBezTo>
                <a:cubicBezTo>
                  <a:pt x="644" y="623"/>
                  <a:pt x="635" y="603"/>
                  <a:pt x="635" y="584"/>
                </a:cubicBezTo>
                <a:cubicBezTo>
                  <a:pt x="635" y="528"/>
                  <a:pt x="681" y="482"/>
                  <a:pt x="737" y="482"/>
                </a:cubicBezTo>
                <a:cubicBezTo>
                  <a:pt x="740" y="482"/>
                  <a:pt x="740" y="482"/>
                  <a:pt x="740" y="482"/>
                </a:cubicBezTo>
                <a:cubicBezTo>
                  <a:pt x="757" y="483"/>
                  <a:pt x="770" y="468"/>
                  <a:pt x="774" y="446"/>
                </a:cubicBezTo>
                <a:cubicBezTo>
                  <a:pt x="774" y="444"/>
                  <a:pt x="782" y="402"/>
                  <a:pt x="782" y="369"/>
                </a:cubicBezTo>
                <a:cubicBezTo>
                  <a:pt x="782" y="336"/>
                  <a:pt x="775" y="294"/>
                  <a:pt x="774" y="293"/>
                </a:cubicBezTo>
                <a:close/>
                <a:moveTo>
                  <a:pt x="389" y="504"/>
                </a:moveTo>
                <a:cubicBezTo>
                  <a:pt x="315" y="504"/>
                  <a:pt x="254" y="444"/>
                  <a:pt x="254" y="369"/>
                </a:cubicBezTo>
                <a:cubicBezTo>
                  <a:pt x="254" y="294"/>
                  <a:pt x="315" y="233"/>
                  <a:pt x="389" y="233"/>
                </a:cubicBezTo>
                <a:cubicBezTo>
                  <a:pt x="464" y="233"/>
                  <a:pt x="525" y="294"/>
                  <a:pt x="525" y="369"/>
                </a:cubicBezTo>
                <a:cubicBezTo>
                  <a:pt x="525" y="444"/>
                  <a:pt x="464" y="504"/>
                  <a:pt x="389" y="50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6" name="Freeform 44"/>
          <p:cNvSpPr>
            <a:spLocks noEditPoints="1"/>
          </p:cNvSpPr>
          <p:nvPr/>
        </p:nvSpPr>
        <p:spPr bwMode="auto">
          <a:xfrm>
            <a:off x="11170643" y="6197321"/>
            <a:ext cx="397776" cy="397413"/>
          </a:xfrm>
          <a:custGeom>
            <a:avLst/>
            <a:gdLst>
              <a:gd name="T0" fmla="*/ 801 w 809"/>
              <a:gd name="T1" fmla="*/ 302 h 806"/>
              <a:gd name="T2" fmla="*/ 744 w 809"/>
              <a:gd name="T3" fmla="*/ 251 h 806"/>
              <a:gd name="T4" fmla="*/ 553 w 809"/>
              <a:gd name="T5" fmla="*/ 219 h 806"/>
              <a:gd name="T6" fmla="*/ 470 w 809"/>
              <a:gd name="T7" fmla="*/ 44 h 806"/>
              <a:gd name="T8" fmla="*/ 468 w 809"/>
              <a:gd name="T9" fmla="*/ 41 h 806"/>
              <a:gd name="T10" fmla="*/ 402 w 809"/>
              <a:gd name="T11" fmla="*/ 0 h 806"/>
              <a:gd name="T12" fmla="*/ 338 w 809"/>
              <a:gd name="T13" fmla="*/ 38 h 806"/>
              <a:gd name="T14" fmla="*/ 239 w 809"/>
              <a:gd name="T15" fmla="*/ 219 h 806"/>
              <a:gd name="T16" fmla="*/ 67 w 809"/>
              <a:gd name="T17" fmla="*/ 249 h 806"/>
              <a:gd name="T18" fmla="*/ 65 w 809"/>
              <a:gd name="T19" fmla="*/ 250 h 806"/>
              <a:gd name="T20" fmla="*/ 8 w 809"/>
              <a:gd name="T21" fmla="*/ 302 h 806"/>
              <a:gd name="T22" fmla="*/ 23 w 809"/>
              <a:gd name="T23" fmla="*/ 379 h 806"/>
              <a:gd name="T24" fmla="*/ 152 w 809"/>
              <a:gd name="T25" fmla="*/ 518 h 806"/>
              <a:gd name="T26" fmla="*/ 130 w 809"/>
              <a:gd name="T27" fmla="*/ 716 h 806"/>
              <a:gd name="T28" fmla="*/ 130 w 809"/>
              <a:gd name="T29" fmla="*/ 718 h 806"/>
              <a:gd name="T30" fmla="*/ 150 w 809"/>
              <a:gd name="T31" fmla="*/ 780 h 806"/>
              <a:gd name="T32" fmla="*/ 234 w 809"/>
              <a:gd name="T33" fmla="*/ 791 h 806"/>
              <a:gd name="T34" fmla="*/ 405 w 809"/>
              <a:gd name="T35" fmla="*/ 693 h 806"/>
              <a:gd name="T36" fmla="*/ 574 w 809"/>
              <a:gd name="T37" fmla="*/ 790 h 806"/>
              <a:gd name="T38" fmla="*/ 576 w 809"/>
              <a:gd name="T39" fmla="*/ 791 h 806"/>
              <a:gd name="T40" fmla="*/ 613 w 809"/>
              <a:gd name="T41" fmla="*/ 800 h 806"/>
              <a:gd name="T42" fmla="*/ 659 w 809"/>
              <a:gd name="T43" fmla="*/ 780 h 806"/>
              <a:gd name="T44" fmla="*/ 679 w 809"/>
              <a:gd name="T45" fmla="*/ 718 h 806"/>
              <a:gd name="T46" fmla="*/ 657 w 809"/>
              <a:gd name="T47" fmla="*/ 518 h 806"/>
              <a:gd name="T48" fmla="*/ 784 w 809"/>
              <a:gd name="T49" fmla="*/ 381 h 806"/>
              <a:gd name="T50" fmla="*/ 786 w 809"/>
              <a:gd name="T51" fmla="*/ 379 h 806"/>
              <a:gd name="T52" fmla="*/ 801 w 809"/>
              <a:gd name="T53" fmla="*/ 302 h 806"/>
              <a:gd name="T54" fmla="*/ 258 w 809"/>
              <a:gd name="T55" fmla="*/ 365 h 806"/>
              <a:gd name="T56" fmla="*/ 291 w 809"/>
              <a:gd name="T57" fmla="*/ 330 h 806"/>
              <a:gd name="T58" fmla="*/ 324 w 809"/>
              <a:gd name="T59" fmla="*/ 365 h 806"/>
              <a:gd name="T60" fmla="*/ 291 w 809"/>
              <a:gd name="T61" fmla="*/ 400 h 806"/>
              <a:gd name="T62" fmla="*/ 258 w 809"/>
              <a:gd name="T63" fmla="*/ 365 h 806"/>
              <a:gd name="T64" fmla="*/ 535 w 809"/>
              <a:gd name="T65" fmla="*/ 506 h 806"/>
              <a:gd name="T66" fmla="*/ 406 w 809"/>
              <a:gd name="T67" fmla="*/ 581 h 806"/>
              <a:gd name="T68" fmla="*/ 277 w 809"/>
              <a:gd name="T69" fmla="*/ 505 h 806"/>
              <a:gd name="T70" fmla="*/ 286 w 809"/>
              <a:gd name="T71" fmla="*/ 485 h 806"/>
              <a:gd name="T72" fmla="*/ 292 w 809"/>
              <a:gd name="T73" fmla="*/ 484 h 806"/>
              <a:gd name="T74" fmla="*/ 308 w 809"/>
              <a:gd name="T75" fmla="*/ 493 h 806"/>
              <a:gd name="T76" fmla="*/ 406 w 809"/>
              <a:gd name="T77" fmla="*/ 550 h 806"/>
              <a:gd name="T78" fmla="*/ 504 w 809"/>
              <a:gd name="T79" fmla="*/ 493 h 806"/>
              <a:gd name="T80" fmla="*/ 526 w 809"/>
              <a:gd name="T81" fmla="*/ 485 h 806"/>
              <a:gd name="T82" fmla="*/ 535 w 809"/>
              <a:gd name="T83" fmla="*/ 506 h 806"/>
              <a:gd name="T84" fmla="*/ 521 w 809"/>
              <a:gd name="T85" fmla="*/ 400 h 806"/>
              <a:gd name="T86" fmla="*/ 488 w 809"/>
              <a:gd name="T87" fmla="*/ 365 h 806"/>
              <a:gd name="T88" fmla="*/ 521 w 809"/>
              <a:gd name="T89" fmla="*/ 330 h 806"/>
              <a:gd name="T90" fmla="*/ 554 w 809"/>
              <a:gd name="T91" fmla="*/ 365 h 806"/>
              <a:gd name="T92" fmla="*/ 521 w 809"/>
              <a:gd name="T93" fmla="*/ 400 h 8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09" h="806">
                <a:moveTo>
                  <a:pt x="801" y="302"/>
                </a:moveTo>
                <a:cubicBezTo>
                  <a:pt x="793" y="278"/>
                  <a:pt x="772" y="259"/>
                  <a:pt x="744" y="251"/>
                </a:cubicBezTo>
                <a:cubicBezTo>
                  <a:pt x="553" y="219"/>
                  <a:pt x="553" y="219"/>
                  <a:pt x="553" y="219"/>
                </a:cubicBezTo>
                <a:cubicBezTo>
                  <a:pt x="470" y="44"/>
                  <a:pt x="470" y="44"/>
                  <a:pt x="470" y="44"/>
                </a:cubicBezTo>
                <a:cubicBezTo>
                  <a:pt x="468" y="41"/>
                  <a:pt x="468" y="41"/>
                  <a:pt x="468" y="41"/>
                </a:cubicBezTo>
                <a:cubicBezTo>
                  <a:pt x="452" y="15"/>
                  <a:pt x="428" y="0"/>
                  <a:pt x="402" y="0"/>
                </a:cubicBezTo>
                <a:cubicBezTo>
                  <a:pt x="378" y="0"/>
                  <a:pt x="355" y="13"/>
                  <a:pt x="338" y="38"/>
                </a:cubicBezTo>
                <a:cubicBezTo>
                  <a:pt x="239" y="219"/>
                  <a:pt x="239" y="219"/>
                  <a:pt x="239" y="219"/>
                </a:cubicBezTo>
                <a:cubicBezTo>
                  <a:pt x="67" y="249"/>
                  <a:pt x="67" y="249"/>
                  <a:pt x="67" y="249"/>
                </a:cubicBezTo>
                <a:cubicBezTo>
                  <a:pt x="65" y="250"/>
                  <a:pt x="65" y="250"/>
                  <a:pt x="65" y="250"/>
                </a:cubicBezTo>
                <a:cubicBezTo>
                  <a:pt x="36" y="258"/>
                  <a:pt x="16" y="277"/>
                  <a:pt x="8" y="302"/>
                </a:cubicBezTo>
                <a:cubicBezTo>
                  <a:pt x="0" y="327"/>
                  <a:pt x="6" y="355"/>
                  <a:pt x="23" y="379"/>
                </a:cubicBezTo>
                <a:cubicBezTo>
                  <a:pt x="152" y="518"/>
                  <a:pt x="152" y="518"/>
                  <a:pt x="152" y="518"/>
                </a:cubicBezTo>
                <a:cubicBezTo>
                  <a:pt x="130" y="716"/>
                  <a:pt x="130" y="716"/>
                  <a:pt x="130" y="716"/>
                </a:cubicBezTo>
                <a:cubicBezTo>
                  <a:pt x="130" y="718"/>
                  <a:pt x="130" y="718"/>
                  <a:pt x="130" y="718"/>
                </a:cubicBezTo>
                <a:cubicBezTo>
                  <a:pt x="129" y="744"/>
                  <a:pt x="136" y="765"/>
                  <a:pt x="150" y="780"/>
                </a:cubicBezTo>
                <a:cubicBezTo>
                  <a:pt x="169" y="802"/>
                  <a:pt x="202" y="806"/>
                  <a:pt x="234" y="791"/>
                </a:cubicBezTo>
                <a:cubicBezTo>
                  <a:pt x="405" y="693"/>
                  <a:pt x="405" y="693"/>
                  <a:pt x="405" y="693"/>
                </a:cubicBezTo>
                <a:cubicBezTo>
                  <a:pt x="574" y="790"/>
                  <a:pt x="574" y="790"/>
                  <a:pt x="574" y="790"/>
                </a:cubicBezTo>
                <a:cubicBezTo>
                  <a:pt x="576" y="791"/>
                  <a:pt x="576" y="791"/>
                  <a:pt x="576" y="791"/>
                </a:cubicBezTo>
                <a:cubicBezTo>
                  <a:pt x="588" y="797"/>
                  <a:pt x="601" y="800"/>
                  <a:pt x="613" y="800"/>
                </a:cubicBezTo>
                <a:cubicBezTo>
                  <a:pt x="631" y="800"/>
                  <a:pt x="648" y="793"/>
                  <a:pt x="659" y="780"/>
                </a:cubicBezTo>
                <a:cubicBezTo>
                  <a:pt x="673" y="765"/>
                  <a:pt x="680" y="744"/>
                  <a:pt x="679" y="718"/>
                </a:cubicBezTo>
                <a:cubicBezTo>
                  <a:pt x="657" y="518"/>
                  <a:pt x="657" y="518"/>
                  <a:pt x="657" y="518"/>
                </a:cubicBezTo>
                <a:cubicBezTo>
                  <a:pt x="784" y="381"/>
                  <a:pt x="784" y="381"/>
                  <a:pt x="784" y="381"/>
                </a:cubicBezTo>
                <a:cubicBezTo>
                  <a:pt x="786" y="379"/>
                  <a:pt x="786" y="379"/>
                  <a:pt x="786" y="379"/>
                </a:cubicBezTo>
                <a:cubicBezTo>
                  <a:pt x="803" y="355"/>
                  <a:pt x="809" y="327"/>
                  <a:pt x="801" y="302"/>
                </a:cubicBezTo>
                <a:close/>
                <a:moveTo>
                  <a:pt x="258" y="365"/>
                </a:moveTo>
                <a:cubicBezTo>
                  <a:pt x="258" y="346"/>
                  <a:pt x="273" y="330"/>
                  <a:pt x="291" y="330"/>
                </a:cubicBezTo>
                <a:cubicBezTo>
                  <a:pt x="309" y="330"/>
                  <a:pt x="324" y="346"/>
                  <a:pt x="324" y="365"/>
                </a:cubicBezTo>
                <a:cubicBezTo>
                  <a:pt x="324" y="384"/>
                  <a:pt x="309" y="400"/>
                  <a:pt x="291" y="400"/>
                </a:cubicBezTo>
                <a:cubicBezTo>
                  <a:pt x="273" y="400"/>
                  <a:pt x="258" y="384"/>
                  <a:pt x="258" y="365"/>
                </a:cubicBezTo>
                <a:close/>
                <a:moveTo>
                  <a:pt x="535" y="506"/>
                </a:moveTo>
                <a:cubicBezTo>
                  <a:pt x="514" y="551"/>
                  <a:pt x="463" y="581"/>
                  <a:pt x="406" y="581"/>
                </a:cubicBezTo>
                <a:cubicBezTo>
                  <a:pt x="348" y="581"/>
                  <a:pt x="298" y="551"/>
                  <a:pt x="277" y="505"/>
                </a:cubicBezTo>
                <a:cubicBezTo>
                  <a:pt x="273" y="497"/>
                  <a:pt x="277" y="488"/>
                  <a:pt x="286" y="485"/>
                </a:cubicBezTo>
                <a:cubicBezTo>
                  <a:pt x="288" y="484"/>
                  <a:pt x="290" y="484"/>
                  <a:pt x="292" y="484"/>
                </a:cubicBezTo>
                <a:cubicBezTo>
                  <a:pt x="299" y="484"/>
                  <a:pt x="305" y="488"/>
                  <a:pt x="308" y="493"/>
                </a:cubicBezTo>
                <a:cubicBezTo>
                  <a:pt x="324" y="528"/>
                  <a:pt x="362" y="550"/>
                  <a:pt x="406" y="550"/>
                </a:cubicBezTo>
                <a:cubicBezTo>
                  <a:pt x="450" y="550"/>
                  <a:pt x="488" y="528"/>
                  <a:pt x="504" y="493"/>
                </a:cubicBezTo>
                <a:cubicBezTo>
                  <a:pt x="508" y="486"/>
                  <a:pt x="518" y="482"/>
                  <a:pt x="526" y="485"/>
                </a:cubicBezTo>
                <a:cubicBezTo>
                  <a:pt x="535" y="489"/>
                  <a:pt x="539" y="498"/>
                  <a:pt x="535" y="506"/>
                </a:cubicBezTo>
                <a:close/>
                <a:moveTo>
                  <a:pt x="521" y="400"/>
                </a:moveTo>
                <a:cubicBezTo>
                  <a:pt x="503" y="400"/>
                  <a:pt x="488" y="384"/>
                  <a:pt x="488" y="365"/>
                </a:cubicBezTo>
                <a:cubicBezTo>
                  <a:pt x="488" y="346"/>
                  <a:pt x="503" y="330"/>
                  <a:pt x="521" y="330"/>
                </a:cubicBezTo>
                <a:cubicBezTo>
                  <a:pt x="539" y="330"/>
                  <a:pt x="554" y="346"/>
                  <a:pt x="554" y="365"/>
                </a:cubicBezTo>
                <a:cubicBezTo>
                  <a:pt x="554" y="384"/>
                  <a:pt x="539" y="400"/>
                  <a:pt x="521" y="4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6" name="文本框 75"/>
          <p:cNvSpPr txBox="1">
            <a:spLocks noChangeArrowheads="1"/>
          </p:cNvSpPr>
          <p:nvPr/>
        </p:nvSpPr>
        <p:spPr bwMode="auto">
          <a:xfrm>
            <a:off x="-8004387" y="-211293"/>
            <a:ext cx="6397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>
                <a:latin typeface="微软雅黑" panose="020B0503020204020204" pitchFamily="34" charset="-122"/>
                <a:ea typeface="微软雅黑" panose="020B0503020204020204" pitchFamily="34" charset="-122"/>
              </a:rPr>
              <a:t>更专注</a:t>
            </a: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1909019" y="1693682"/>
            <a:ext cx="2344882" cy="2344882"/>
          </a:xfrm>
          <a:prstGeom prst="ellipse">
            <a:avLst/>
          </a:prstGeom>
          <a:gradFill>
            <a:gsLst>
              <a:gs pos="0">
                <a:srgbClr val="FF7E00"/>
              </a:gs>
              <a:gs pos="100000">
                <a:srgbClr val="FD973F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Century Schoolbook"/>
              <a:ea typeface="宋体" panose="02010600030101010101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2383192" y="2573736"/>
            <a:ext cx="13965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红利期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8" name="圆角矩形 70"/>
          <p:cNvSpPr/>
          <p:nvPr/>
        </p:nvSpPr>
        <p:spPr>
          <a:xfrm>
            <a:off x="6878237" y="4119610"/>
            <a:ext cx="4838854" cy="1411203"/>
          </a:xfrm>
          <a:prstGeom prst="roundRect">
            <a:avLst>
              <a:gd name="adj" fmla="val 13306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9" name="圆角矩形 70"/>
          <p:cNvSpPr/>
          <p:nvPr/>
        </p:nvSpPr>
        <p:spPr>
          <a:xfrm>
            <a:off x="662033" y="4119610"/>
            <a:ext cx="4838854" cy="1411203"/>
          </a:xfrm>
          <a:prstGeom prst="roundRect">
            <a:avLst>
              <a:gd name="adj" fmla="val 13306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935747" y="4317380"/>
            <a:ext cx="42914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任何新平台在最开始都是最好的发展时期， 竞争小福利多，红利期更容易使主播成长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7151951" y="4163492"/>
            <a:ext cx="429142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</a:rPr>
              <a:t>平台对任何公会无推荐位安排，所有资源都是大数据自动处理，新人上线有加权曝光。</a:t>
            </a:r>
            <a:endParaRPr lang="en-US" altLang="zh-CN" sz="1600" dirty="0">
              <a:solidFill>
                <a:schemeClr val="bg1"/>
              </a:solidFill>
              <a:cs typeface="+mn-ea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/>
                </a:solidFill>
                <a:cs typeface="+mn-ea"/>
              </a:rPr>
              <a:t>区别某些平台主播比用户还多，凉凉主播很大部分是平台机制导致没有曝光。致使主播投入精力时间与收益完全不符。</a:t>
            </a:r>
            <a:endParaRPr lang="zh-CN" altLang="en-US" sz="1600" dirty="0">
              <a:solidFill>
                <a:schemeClr val="bg1"/>
              </a:solidFill>
              <a:cs typeface="+mn-ea"/>
            </a:endParaRPr>
          </a:p>
        </p:txBody>
      </p:sp>
      <p:sp>
        <p:nvSpPr>
          <p:cNvPr id="77" name="椭圆 76"/>
          <p:cNvSpPr/>
          <p:nvPr/>
        </p:nvSpPr>
        <p:spPr>
          <a:xfrm flipH="1" flipV="1">
            <a:off x="8125223" y="1693682"/>
            <a:ext cx="2344882" cy="2344882"/>
          </a:xfrm>
          <a:prstGeom prst="ellipse">
            <a:avLst/>
          </a:prstGeom>
          <a:gradFill>
            <a:gsLst>
              <a:gs pos="0">
                <a:srgbClr val="FF7E00"/>
              </a:gs>
              <a:gs pos="100000">
                <a:srgbClr val="FD973F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entury Schoolbook"/>
              <a:ea typeface="宋体" panose="02010600030101010101" pitchFamily="2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8473408" y="2573736"/>
            <a:ext cx="180049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公平机制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9" name="圆角矩形 5"/>
          <p:cNvSpPr/>
          <p:nvPr/>
        </p:nvSpPr>
        <p:spPr>
          <a:xfrm>
            <a:off x="4680079" y="1207899"/>
            <a:ext cx="2831842" cy="579196"/>
          </a:xfrm>
          <a:prstGeom prst="roundRect">
            <a:avLst>
              <a:gd name="adj" fmla="val 50000"/>
            </a:avLst>
          </a:prstGeom>
          <a:solidFill>
            <a:srgbClr val="FF7E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268" tIns="120268" rIns="120268" bIns="12026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优势一</a:t>
            </a:r>
            <a:r>
              <a:rPr lang="en-US" altLang="zh-CN" sz="2400" dirty="0">
                <a:solidFill>
                  <a:prstClr val="white"/>
                </a:solidFill>
                <a:latin typeface="+mj-ea"/>
                <a:ea typeface="+mj-ea"/>
              </a:rPr>
              <a:t>:</a:t>
            </a: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易成长</a:t>
            </a:r>
            <a:endParaRPr lang="zh-CN" altLang="en-US" sz="2400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18870" y="291661"/>
            <a:ext cx="6102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7E00"/>
                </a:solidFill>
                <a:cs typeface="+mn-ea"/>
                <a:sym typeface="+mn-lt"/>
              </a:rPr>
              <a:t>平台介绍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丨直播端使用丨要点讲解丨成长方法丨禁止及处罚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334963" y="1015962"/>
            <a:ext cx="114490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97638" y="1565935"/>
            <a:ext cx="3726719" cy="3765481"/>
          </a:xfrm>
          <a:prstGeom prst="rect">
            <a:avLst/>
          </a:prstGeom>
          <a:solidFill>
            <a:srgbClr val="BB1C1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+mn-lt"/>
              <a:ea typeface="+mn-ea"/>
            </a:endParaRPr>
          </a:p>
        </p:txBody>
      </p:sp>
      <p:sp>
        <p:nvSpPr>
          <p:cNvPr id="16390" name="搜索1 104"/>
          <p:cNvSpPr/>
          <p:nvPr>
            <p:custDataLst>
              <p:tags r:id="rId2"/>
            </p:custDataLst>
          </p:nvPr>
        </p:nvSpPr>
        <p:spPr bwMode="auto">
          <a:xfrm>
            <a:off x="934553" y="1743134"/>
            <a:ext cx="991208" cy="1055811"/>
          </a:xfrm>
          <a:custGeom>
            <a:avLst/>
            <a:gdLst>
              <a:gd name="T0" fmla="*/ 150612 w 405200"/>
              <a:gd name="T1" fmla="*/ 52389 h 413075"/>
              <a:gd name="T2" fmla="*/ 52389 w 405200"/>
              <a:gd name="T3" fmla="*/ 150612 h 413075"/>
              <a:gd name="T4" fmla="*/ 150612 w 405200"/>
              <a:gd name="T5" fmla="*/ 248836 h 413075"/>
              <a:gd name="T6" fmla="*/ 248836 w 405200"/>
              <a:gd name="T7" fmla="*/ 150612 h 413075"/>
              <a:gd name="T8" fmla="*/ 150612 w 405200"/>
              <a:gd name="T9" fmla="*/ 52389 h 413075"/>
              <a:gd name="T10" fmla="*/ 150612 w 405200"/>
              <a:gd name="T11" fmla="*/ 0 h 413075"/>
              <a:gd name="T12" fmla="*/ 301225 w 405200"/>
              <a:gd name="T13" fmla="*/ 150612 h 413075"/>
              <a:gd name="T14" fmla="*/ 276789 w 405200"/>
              <a:gd name="T15" fmla="*/ 232452 h 413075"/>
              <a:gd name="T16" fmla="*/ 279486 w 405200"/>
              <a:gd name="T17" fmla="*/ 234307 h 413075"/>
              <a:gd name="T18" fmla="*/ 395404 w 405200"/>
              <a:gd name="T19" fmla="*/ 354065 h 413075"/>
              <a:gd name="T20" fmla="*/ 394603 w 405200"/>
              <a:gd name="T21" fmla="*/ 403280 h 413075"/>
              <a:gd name="T22" fmla="*/ 345389 w 405200"/>
              <a:gd name="T23" fmla="*/ 402478 h 413075"/>
              <a:gd name="T24" fmla="*/ 229470 w 405200"/>
              <a:gd name="T25" fmla="*/ 282720 h 413075"/>
              <a:gd name="T26" fmla="*/ 227420 w 405200"/>
              <a:gd name="T27" fmla="*/ 279520 h 413075"/>
              <a:gd name="T28" fmla="*/ 150612 w 405200"/>
              <a:gd name="T29" fmla="*/ 301225 h 413075"/>
              <a:gd name="T30" fmla="*/ 0 w 405200"/>
              <a:gd name="T31" fmla="*/ 150612 h 413075"/>
              <a:gd name="T32" fmla="*/ 150612 w 405200"/>
              <a:gd name="T33" fmla="*/ 0 h 4130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5200" h="413075">
                <a:moveTo>
                  <a:pt x="150612" y="52389"/>
                </a:moveTo>
                <a:cubicBezTo>
                  <a:pt x="96365" y="52389"/>
                  <a:pt x="52389" y="96365"/>
                  <a:pt x="52389" y="150612"/>
                </a:cubicBezTo>
                <a:cubicBezTo>
                  <a:pt x="52389" y="204860"/>
                  <a:pt x="96365" y="248836"/>
                  <a:pt x="150612" y="248836"/>
                </a:cubicBezTo>
                <a:cubicBezTo>
                  <a:pt x="204860" y="248836"/>
                  <a:pt x="248836" y="204860"/>
                  <a:pt x="248836" y="150612"/>
                </a:cubicBezTo>
                <a:cubicBezTo>
                  <a:pt x="248836" y="96365"/>
                  <a:pt x="204860" y="52389"/>
                  <a:pt x="150612" y="52389"/>
                </a:cubicBezTo>
                <a:close/>
                <a:moveTo>
                  <a:pt x="150612" y="0"/>
                </a:moveTo>
                <a:cubicBezTo>
                  <a:pt x="233793" y="0"/>
                  <a:pt x="301225" y="67431"/>
                  <a:pt x="301225" y="150612"/>
                </a:cubicBezTo>
                <a:cubicBezTo>
                  <a:pt x="301225" y="180842"/>
                  <a:pt x="292319" y="208992"/>
                  <a:pt x="276789" y="232452"/>
                </a:cubicBezTo>
                <a:cubicBezTo>
                  <a:pt x="277931" y="232774"/>
                  <a:pt x="278722" y="233519"/>
                  <a:pt x="279486" y="234307"/>
                </a:cubicBezTo>
                <a:lnTo>
                  <a:pt x="395404" y="354065"/>
                </a:lnTo>
                <a:cubicBezTo>
                  <a:pt x="408773" y="367877"/>
                  <a:pt x="408414" y="389911"/>
                  <a:pt x="394603" y="403280"/>
                </a:cubicBezTo>
                <a:cubicBezTo>
                  <a:pt x="380791" y="416648"/>
                  <a:pt x="358757" y="416289"/>
                  <a:pt x="345389" y="402478"/>
                </a:cubicBezTo>
                <a:lnTo>
                  <a:pt x="229470" y="282720"/>
                </a:lnTo>
                <a:lnTo>
                  <a:pt x="227420" y="279520"/>
                </a:lnTo>
                <a:cubicBezTo>
                  <a:pt x="205163" y="293486"/>
                  <a:pt x="178791" y="301225"/>
                  <a:pt x="150612" y="301225"/>
                </a:cubicBezTo>
                <a:cubicBezTo>
                  <a:pt x="67431" y="301225"/>
                  <a:pt x="0" y="233793"/>
                  <a:pt x="0" y="150612"/>
                </a:cubicBezTo>
                <a:cubicBezTo>
                  <a:pt x="0" y="67431"/>
                  <a:pt x="67431" y="0"/>
                  <a:pt x="1506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1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23806" y="2215225"/>
            <a:ext cx="2495554" cy="2757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170" tIns="46990" rIns="90170" bIns="46990"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0" indent="0" algn="l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400" dirty="0" smtClean="0">
                <a:solidFill>
                  <a:schemeClr val="bg1"/>
                </a:solidFill>
                <a:latin typeface="+mn-lt"/>
                <a:ea typeface="+mn-ea"/>
                <a:sym typeface="+mn-lt"/>
              </a:rPr>
              <a:t>背靠世人皆苦做流量支撑</a:t>
            </a:r>
            <a:endParaRPr lang="zh-CN" altLang="en-US" sz="2400" dirty="0" smtClean="0">
              <a:solidFill>
                <a:schemeClr val="bg1"/>
              </a:solidFill>
              <a:latin typeface="+mn-lt"/>
              <a:ea typeface="+mn-ea"/>
              <a:sym typeface="+mn-lt"/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781677" y="4264121"/>
            <a:ext cx="3377281" cy="1429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 anchorCtr="0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0" indent="-285750" algn="ctr" eaLnBrk="1" fontAlgn="ctr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None/>
            </a:pPr>
            <a:r>
              <a:rPr lang="zh-CN" altLang="en-US" sz="16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区别于喜马拉雅</a:t>
            </a:r>
            <a:endParaRPr lang="zh-CN" altLang="en-US" sz="1600" dirty="0" smtClean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  <a:p>
            <a:pPr marL="0" lvl="0" indent="-285750" algn="ctr" eaLnBrk="1" fontAlgn="ctr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None/>
            </a:pPr>
            <a:r>
              <a:rPr lang="zh-CN" altLang="en-US" sz="16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蜻蜓集成融合在一个app</a:t>
            </a:r>
            <a:endParaRPr lang="zh-CN" altLang="en-US" sz="1600" dirty="0" smtClean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pic>
        <p:nvPicPr>
          <p:cNvPr id="16394" name="Picture 10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/>
          <a:srcRect t="14899" b="14899"/>
          <a:stretch>
            <a:fillRect/>
          </a:stretch>
        </p:blipFill>
        <p:spPr bwMode="auto">
          <a:xfrm>
            <a:off x="7991953" y="1565936"/>
            <a:ext cx="3327857" cy="2336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5" name="Picture 11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6"/>
          <a:srcRect t="15429" b="15429"/>
          <a:stretch>
            <a:fillRect/>
          </a:stretch>
        </p:blipFill>
        <p:spPr bwMode="auto">
          <a:xfrm>
            <a:off x="4613087" y="1565936"/>
            <a:ext cx="3378866" cy="2336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96" name="Text Box 1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158959" y="4264121"/>
            <a:ext cx="3327857" cy="1429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 anchorCtr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lvl="0" indent="-285750" algn="l" eaLnBrk="1" fontAlgn="ctr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6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单独打造直播平台，</a:t>
            </a:r>
            <a:endParaRPr lang="zh-CN" altLang="en-US" sz="1600" dirty="0" smtClean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  <a:p>
            <a:pPr marL="285750" lvl="0" indent="-285750" algn="l" eaLnBrk="1" fontAlgn="ctr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6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只做用户导流</a:t>
            </a:r>
            <a:endParaRPr lang="zh-CN" altLang="en-US" sz="1600" dirty="0" smtClean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  <a:p>
            <a:pPr marL="285750" lvl="0" indent="-285750" algn="l" eaLnBrk="1" fontAlgn="ctr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6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可见平台做直播内容的</a:t>
            </a:r>
            <a:endParaRPr lang="zh-CN" altLang="en-US" sz="1600" dirty="0" smtClean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  <a:p>
            <a:pPr marL="285750" lvl="0" indent="-285750" algn="l" eaLnBrk="1" fontAlgn="ctr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600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决心与专业程度</a:t>
            </a:r>
            <a:endParaRPr lang="zh-CN" altLang="en-US" sz="1600" dirty="0" smtClean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3" name="文本框 12"/>
          <p:cNvSpPr txBox="1"/>
          <p:nvPr>
            <p:custDataLst>
              <p:tags r:id="rId9"/>
            </p:custDataLst>
          </p:nvPr>
        </p:nvSpPr>
        <p:spPr>
          <a:xfrm>
            <a:off x="1797803" y="87071"/>
            <a:ext cx="9345478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0170" tIns="46990" rIns="90170" bIns="46990" numCol="1" anchor="ctr" anchorCtr="0" compatLnSpc="1">
            <a:normAutofit/>
          </a:bodyPr>
          <a:lstStyle>
            <a:lvl1pPr eaLnBrk="1" hangingPunct="1"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  <a:sym typeface="Arial" panose="020B0604020202020204" pitchFamily="34" charset="0"/>
              </a:defRPr>
            </a:lvl1pPr>
            <a:lvl2pPr>
              <a:defRPr sz="2400">
                <a:solidFill>
                  <a:srgbClr val="339966"/>
                </a:solidFill>
                <a:ea typeface="黑体" panose="02010609060101010101" charset="-122"/>
              </a:defRPr>
            </a:lvl2pPr>
            <a:lvl3pPr>
              <a:defRPr sz="2400">
                <a:solidFill>
                  <a:srgbClr val="339966"/>
                </a:solidFill>
                <a:ea typeface="黑体" panose="02010609060101010101" charset="-122"/>
              </a:defRPr>
            </a:lvl3pPr>
            <a:lvl4pPr>
              <a:defRPr sz="2400">
                <a:solidFill>
                  <a:srgbClr val="339966"/>
                </a:solidFill>
                <a:ea typeface="黑体" panose="02010609060101010101" charset="-122"/>
              </a:defRPr>
            </a:lvl4pPr>
            <a:lvl5pPr>
              <a:defRPr sz="2400">
                <a:solidFill>
                  <a:srgbClr val="339966"/>
                </a:solidFill>
                <a:ea typeface="黑体" panose="02010609060101010101" charset="-122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9966"/>
                </a:solidFill>
                <a:ea typeface="黑体" panose="02010609060101010101" charset="-122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9966"/>
                </a:solidFill>
                <a:ea typeface="黑体" panose="02010609060101010101" charset="-122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9966"/>
                </a:solidFill>
                <a:ea typeface="黑体" panose="02010609060101010101" charset="-122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339966"/>
                </a:solidFill>
                <a:ea typeface="黑体" panose="02010609060101010101" charset="-122"/>
              </a:defRPr>
            </a:lvl9pPr>
          </a:lstStyle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400" dirty="0">
                <a:sym typeface="+mn-lt"/>
              </a:rPr>
              <a:t>平台介绍丨直播端使用丨要点讲解丨成长方法丨禁止及处罚</a:t>
            </a:r>
            <a:endParaRPr lang="zh-CN" altLang="en-US" sz="2400" dirty="0">
              <a:sym typeface="+mn-lt"/>
            </a:endParaRPr>
          </a:p>
        </p:txBody>
      </p:sp>
      <p:sp>
        <p:nvSpPr>
          <p:cNvPr id="14" name="文本框 13"/>
          <p:cNvSpPr txBox="1"/>
          <p:nvPr>
            <p:custDataLst>
              <p:tags r:id="rId10"/>
            </p:custDataLst>
          </p:nvPr>
        </p:nvSpPr>
        <p:spPr>
          <a:xfrm>
            <a:off x="1797803" y="572470"/>
            <a:ext cx="9345478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0170" tIns="46990" rIns="90170" bIns="46990" numCol="1" anchor="ctr" anchorCtr="0" compatLnSpc="1">
            <a:normAutofit/>
          </a:bodyPr>
          <a:lstStyle>
            <a:lvl1pPr marL="0" indent="0" eaLnBrk="1" hangingPunct="1">
              <a:lnSpc>
                <a:spcPct val="80000"/>
              </a:lnSpc>
              <a:spcBef>
                <a:spcPct val="20000"/>
              </a:spcBef>
              <a:buFontTx/>
              <a:buNone/>
              <a:defRPr sz="1800">
                <a:solidFill>
                  <a:schemeClr val="bg2"/>
                </a:solidFill>
                <a:latin typeface="+mn-lt"/>
                <a:ea typeface="+mn-ea"/>
                <a:sym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800">
                <a:solidFill>
                  <a:schemeClr val="bg2"/>
                </a:solidFill>
                <a:latin typeface="+mn-ea"/>
                <a:ea typeface="+mn-ea"/>
                <a:sym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800">
                <a:solidFill>
                  <a:schemeClr val="bg2"/>
                </a:solidFill>
                <a:latin typeface="+mn-ea"/>
                <a:ea typeface="+mn-ea"/>
                <a:sym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800">
                <a:solidFill>
                  <a:schemeClr val="bg2"/>
                </a:solidFill>
                <a:latin typeface="+mn-ea"/>
                <a:ea typeface="+mn-ea"/>
                <a:sym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800">
                <a:solidFill>
                  <a:schemeClr val="bg2"/>
                </a:solidFill>
                <a:latin typeface="+mn-ea"/>
                <a:ea typeface="+mn-ea"/>
                <a:sym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>
                <a:latin typeface="+mn-lt"/>
                <a:ea typeface="+mn-ea"/>
              </a:defRPr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>
                <a:latin typeface="+mn-lt"/>
                <a:ea typeface="+mn-ea"/>
              </a:defRPr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>
                <a:latin typeface="+mn-lt"/>
                <a:ea typeface="+mn-ea"/>
              </a:defRPr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>
                <a:latin typeface="+mn-lt"/>
                <a:ea typeface="+mn-ea"/>
              </a:defRPr>
            </a:lvl9pPr>
          </a:lstStyle>
          <a:p>
            <a:r>
              <a:rPr lang="zh-CN" altLang="en-US" dirty="0"/>
              <a:t>单击此处可添加副标题</a:t>
            </a:r>
            <a:endParaRPr lang="zh-CN" altLang="en-US" dirty="0"/>
          </a:p>
        </p:txBody>
      </p:sp>
      <p:sp>
        <p:nvSpPr>
          <p:cNvPr id="16" name="Rectangle 8"/>
          <p:cNvSpPr>
            <a:spLocks noChangeArrowheads="1"/>
          </p:cNvSpPr>
          <p:nvPr userDrawn="1">
            <p:custDataLst>
              <p:tags r:id="rId11"/>
            </p:custDataLst>
          </p:nvPr>
        </p:nvSpPr>
        <p:spPr bwMode="auto">
          <a:xfrm rot="2580000">
            <a:off x="871220" y="325755"/>
            <a:ext cx="339090" cy="342900"/>
          </a:xfrm>
          <a:prstGeom prst="rect">
            <a:avLst/>
          </a:prstGeom>
          <a:solidFill>
            <a:srgbClr val="339966"/>
          </a:solidFill>
          <a:ln w="9525" cmpd="sng">
            <a:solidFill>
              <a:srgbClr val="339966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7" name="Rectangle 9"/>
          <p:cNvSpPr>
            <a:spLocks noChangeArrowheads="1"/>
          </p:cNvSpPr>
          <p:nvPr userDrawn="1">
            <p:custDataLst>
              <p:tags r:id="rId12"/>
            </p:custDataLst>
          </p:nvPr>
        </p:nvSpPr>
        <p:spPr bwMode="auto">
          <a:xfrm rot="2580000">
            <a:off x="609600" y="383540"/>
            <a:ext cx="226695" cy="222885"/>
          </a:xfrm>
          <a:prstGeom prst="rect">
            <a:avLst/>
          </a:prstGeom>
          <a:solidFill>
            <a:srgbClr val="BB1C19"/>
          </a:solidFill>
          <a:ln w="9525" cmpd="sng">
            <a:solidFill>
              <a:srgbClr val="BB1C19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8" name="Rectangle 10"/>
          <p:cNvSpPr>
            <a:spLocks noChangeArrowheads="1"/>
          </p:cNvSpPr>
          <p:nvPr userDrawn="1">
            <p:custDataLst>
              <p:tags r:id="rId13"/>
            </p:custDataLst>
          </p:nvPr>
        </p:nvSpPr>
        <p:spPr bwMode="auto">
          <a:xfrm rot="2580000">
            <a:off x="1252220" y="383540"/>
            <a:ext cx="226695" cy="222885"/>
          </a:xfrm>
          <a:prstGeom prst="rect">
            <a:avLst/>
          </a:prstGeom>
          <a:solidFill>
            <a:srgbClr val="BB1C19"/>
          </a:solidFill>
          <a:ln w="9525" cmpd="sng">
            <a:solidFill>
              <a:srgbClr val="BB1C19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  <p:custDataLst>
      <p:tags r:id="rId1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 noChangeArrowheads="1"/>
          </p:cNvSpPr>
          <p:nvPr/>
        </p:nvSpPr>
        <p:spPr>
          <a:xfrm>
            <a:off x="4695935" y="1922336"/>
            <a:ext cx="2073275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第二节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标题 1"/>
          <p:cNvSpPr>
            <a:spLocks noGrp="1" noChangeArrowheads="1"/>
          </p:cNvSpPr>
          <p:nvPr/>
        </p:nvSpPr>
        <p:spPr bwMode="auto">
          <a:xfrm>
            <a:off x="4581525" y="3126740"/>
            <a:ext cx="575119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7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7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任意多边形 30"/>
          <p:cNvSpPr/>
          <p:nvPr/>
        </p:nvSpPr>
        <p:spPr>
          <a:xfrm rot="19255647">
            <a:off x="-1922850" y="6492409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31634" b="99625" l="58900" r="88050">
                        <a14:foregroundMark x1="76350" y1="36132" x2="75450" y2="35832"/>
                        <a14:foregroundMark x1="74100" y1="89805" x2="75750" y2="99625"/>
                        <a14:foregroundMark x1="60870" y1="94048" x2="60850" y2="94978"/>
                        <a14:foregroundMark x1="60900" y1="92654" x2="60870" y2="94035"/>
                        <a14:foregroundMark x1="62600" y1="76462" x2="62600" y2="76462"/>
                        <a14:foregroundMark x1="75600" y1="35007" x2="75050" y2="34558"/>
                        <a14:foregroundMark x1="77000" y1="37181" x2="76550" y2="36582"/>
                        <a14:foregroundMark x1="74200" y1="33883" x2="74000" y2="33883"/>
                        <a14:foregroundMark x1="71850" y1="33433" x2="71850" y2="33433"/>
                        <a14:foregroundMark x1="77200" y1="37481" x2="77200" y2="37481"/>
                        <a14:backgroundMark x1="65700" y1="70690" x2="65200" y2="71739"/>
                        <a14:backgroundMark x1="63300" y1="75862" x2="63400" y2="72714"/>
                        <a14:backgroundMark x1="63600" y1="71814" x2="64150" y2="71739"/>
                        <a14:backgroundMark x1="63900" y1="74663" x2="64300" y2="72039"/>
                        <a14:backgroundMark x1="64000" y1="74513" x2="63600" y2="76687"/>
                        <a14:backgroundMark x1="63700" y1="73313" x2="64350" y2="70540"/>
                        <a14:backgroundMark x1="63550" y1="77361" x2="63550" y2="76387"/>
                        <a14:backgroundMark x1="62500" y1="90405" x2="61750" y2="84858"/>
                        <a14:backgroundMark x1="61750" y1="84858" x2="61450" y2="84333"/>
                        <a14:backgroundMark x1="59650" y1="99175" x2="61200" y2="92654"/>
                        <a14:backgroundMark x1="61200" y1="92654" x2="60800" y2="80585"/>
                        <a14:backgroundMark x1="60800" y1="80585" x2="60800" y2="80585"/>
                        <a14:backgroundMark x1="61200" y1="95577" x2="60850" y2="999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142" t="24055" r="8292"/>
          <a:stretch>
            <a:fillRect/>
          </a:stretch>
        </p:blipFill>
        <p:spPr>
          <a:xfrm flipH="1">
            <a:off x="-561197" y="-250"/>
            <a:ext cx="413817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33"/>
          <p:cNvGrpSpPr/>
          <p:nvPr>
            <p:custDataLst>
              <p:tags r:id="rId1"/>
            </p:custDataLst>
          </p:nvPr>
        </p:nvGrpSpPr>
        <p:grpSpPr>
          <a:xfrm>
            <a:off x="4321359" y="1937066"/>
            <a:ext cx="3703270" cy="4755311"/>
            <a:chOff x="3105150" y="1431925"/>
            <a:chExt cx="2782888" cy="3573463"/>
          </a:xfrm>
          <a:solidFill>
            <a:schemeClr val="accent1"/>
          </a:solidFill>
        </p:grpSpPr>
        <p:sp>
          <p:nvSpPr>
            <p:cNvPr id="20" name="Freeform 6@|5FFC:0|FBC:0|LFC:16777215|LBC:16777215"/>
            <p:cNvSpPr/>
            <p:nvPr>
              <p:custDataLst>
                <p:tags r:id="rId2"/>
              </p:custDataLst>
            </p:nvPr>
          </p:nvSpPr>
          <p:spPr bwMode="auto">
            <a:xfrm>
              <a:off x="4495800" y="1431925"/>
              <a:ext cx="1392238" cy="3573463"/>
            </a:xfrm>
            <a:custGeom>
              <a:avLst/>
              <a:gdLst/>
              <a:ahLst/>
              <a:cxnLst>
                <a:cxn ang="0">
                  <a:pos x="102" y="1607"/>
                </a:cxn>
                <a:cxn ang="0">
                  <a:pos x="869" y="1140"/>
                </a:cxn>
                <a:cxn ang="0">
                  <a:pos x="89" y="1479"/>
                </a:cxn>
                <a:cxn ang="0">
                  <a:pos x="70" y="1134"/>
                </a:cxn>
                <a:cxn ang="0">
                  <a:pos x="877" y="511"/>
                </a:cxn>
                <a:cxn ang="0">
                  <a:pos x="70" y="1003"/>
                </a:cxn>
                <a:cxn ang="0">
                  <a:pos x="58" y="657"/>
                </a:cxn>
                <a:cxn ang="0">
                  <a:pos x="463" y="109"/>
                </a:cxn>
                <a:cxn ang="0">
                  <a:pos x="58" y="581"/>
                </a:cxn>
                <a:cxn ang="0">
                  <a:pos x="0" y="0"/>
                </a:cxn>
                <a:cxn ang="0">
                  <a:pos x="0" y="2251"/>
                </a:cxn>
                <a:cxn ang="0">
                  <a:pos x="152" y="2251"/>
                </a:cxn>
                <a:cxn ang="0">
                  <a:pos x="102" y="1607"/>
                </a:cxn>
                <a:cxn ang="0">
                  <a:pos x="102" y="1607"/>
                </a:cxn>
                <a:cxn ang="0">
                  <a:pos x="102" y="1607"/>
                </a:cxn>
              </a:cxnLst>
              <a:rect l="0" t="0" r="r" b="b"/>
              <a:pathLst>
                <a:path w="877" h="2251">
                  <a:moveTo>
                    <a:pt x="102" y="1607"/>
                  </a:moveTo>
                  <a:lnTo>
                    <a:pt x="869" y="1140"/>
                  </a:lnTo>
                  <a:lnTo>
                    <a:pt x="89" y="1479"/>
                  </a:lnTo>
                  <a:lnTo>
                    <a:pt x="70" y="1134"/>
                  </a:lnTo>
                  <a:lnTo>
                    <a:pt x="877" y="511"/>
                  </a:lnTo>
                  <a:lnTo>
                    <a:pt x="70" y="1003"/>
                  </a:lnTo>
                  <a:lnTo>
                    <a:pt x="58" y="657"/>
                  </a:lnTo>
                  <a:lnTo>
                    <a:pt x="463" y="109"/>
                  </a:lnTo>
                  <a:lnTo>
                    <a:pt x="58" y="581"/>
                  </a:lnTo>
                  <a:lnTo>
                    <a:pt x="0" y="0"/>
                  </a:lnTo>
                  <a:lnTo>
                    <a:pt x="0" y="2251"/>
                  </a:lnTo>
                  <a:lnTo>
                    <a:pt x="152" y="2251"/>
                  </a:lnTo>
                  <a:lnTo>
                    <a:pt x="102" y="1607"/>
                  </a:lnTo>
                  <a:lnTo>
                    <a:pt x="102" y="1607"/>
                  </a:lnTo>
                  <a:lnTo>
                    <a:pt x="102" y="1607"/>
                  </a:lnTo>
                  <a:close/>
                </a:path>
              </a:pathLst>
            </a:custGeom>
            <a:solidFill>
              <a:schemeClr val="accent1">
                <a:alpha val="32000"/>
              </a:schemeClr>
            </a:solidFill>
            <a:ln w="25400" cmpd="sng">
              <a:noFill/>
              <a:miter lim="800000"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en-US" sz="1600">
                <a:sym typeface="Arial" panose="020B0604020202020204" pitchFamily="34" charset="0"/>
              </a:endParaRPr>
            </a:p>
          </p:txBody>
        </p:sp>
        <p:sp>
          <p:nvSpPr>
            <p:cNvPr id="21" name="Freeform 6@|5FFC:0|FBC:0|LFC:16777215|LBC:16777215"/>
            <p:cNvSpPr/>
            <p:nvPr>
              <p:custDataLst>
                <p:tags r:id="rId3"/>
              </p:custDataLst>
            </p:nvPr>
          </p:nvSpPr>
          <p:spPr bwMode="auto">
            <a:xfrm flipH="1">
              <a:off x="3105150" y="1431925"/>
              <a:ext cx="1392238" cy="3573463"/>
            </a:xfrm>
            <a:custGeom>
              <a:avLst/>
              <a:gdLst/>
              <a:ahLst/>
              <a:cxnLst>
                <a:cxn ang="0">
                  <a:pos x="102" y="1607"/>
                </a:cxn>
                <a:cxn ang="0">
                  <a:pos x="869" y="1140"/>
                </a:cxn>
                <a:cxn ang="0">
                  <a:pos x="89" y="1479"/>
                </a:cxn>
                <a:cxn ang="0">
                  <a:pos x="70" y="1134"/>
                </a:cxn>
                <a:cxn ang="0">
                  <a:pos x="877" y="511"/>
                </a:cxn>
                <a:cxn ang="0">
                  <a:pos x="70" y="1003"/>
                </a:cxn>
                <a:cxn ang="0">
                  <a:pos x="58" y="657"/>
                </a:cxn>
                <a:cxn ang="0">
                  <a:pos x="463" y="109"/>
                </a:cxn>
                <a:cxn ang="0">
                  <a:pos x="58" y="581"/>
                </a:cxn>
                <a:cxn ang="0">
                  <a:pos x="0" y="0"/>
                </a:cxn>
                <a:cxn ang="0">
                  <a:pos x="0" y="2251"/>
                </a:cxn>
                <a:cxn ang="0">
                  <a:pos x="152" y="2251"/>
                </a:cxn>
                <a:cxn ang="0">
                  <a:pos x="102" y="1607"/>
                </a:cxn>
                <a:cxn ang="0">
                  <a:pos x="102" y="1607"/>
                </a:cxn>
                <a:cxn ang="0">
                  <a:pos x="102" y="1607"/>
                </a:cxn>
              </a:cxnLst>
              <a:rect l="0" t="0" r="r" b="b"/>
              <a:pathLst>
                <a:path w="877" h="2251">
                  <a:moveTo>
                    <a:pt x="102" y="1607"/>
                  </a:moveTo>
                  <a:lnTo>
                    <a:pt x="869" y="1140"/>
                  </a:lnTo>
                  <a:lnTo>
                    <a:pt x="89" y="1479"/>
                  </a:lnTo>
                  <a:lnTo>
                    <a:pt x="70" y="1134"/>
                  </a:lnTo>
                  <a:lnTo>
                    <a:pt x="877" y="511"/>
                  </a:lnTo>
                  <a:lnTo>
                    <a:pt x="70" y="1003"/>
                  </a:lnTo>
                  <a:lnTo>
                    <a:pt x="58" y="657"/>
                  </a:lnTo>
                  <a:lnTo>
                    <a:pt x="463" y="109"/>
                  </a:lnTo>
                  <a:lnTo>
                    <a:pt x="58" y="581"/>
                  </a:lnTo>
                  <a:lnTo>
                    <a:pt x="0" y="0"/>
                  </a:lnTo>
                  <a:lnTo>
                    <a:pt x="0" y="2251"/>
                  </a:lnTo>
                  <a:lnTo>
                    <a:pt x="152" y="2251"/>
                  </a:lnTo>
                  <a:lnTo>
                    <a:pt x="102" y="1607"/>
                  </a:lnTo>
                  <a:lnTo>
                    <a:pt x="102" y="1607"/>
                  </a:lnTo>
                  <a:lnTo>
                    <a:pt x="102" y="1607"/>
                  </a:lnTo>
                  <a:close/>
                </a:path>
              </a:pathLst>
            </a:custGeom>
            <a:solidFill>
              <a:schemeClr val="accent1">
                <a:alpha val="32000"/>
              </a:schemeClr>
            </a:solidFill>
            <a:ln w="25400" cmpd="sng">
              <a:noFill/>
              <a:miter lim="800000"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en-US" sz="1600"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3"/>
          <p:cNvSpPr/>
          <p:nvPr>
            <p:custDataLst>
              <p:tags r:id="rId4"/>
            </p:custDataLst>
          </p:nvPr>
        </p:nvSpPr>
        <p:spPr>
          <a:xfrm flipV="1">
            <a:off x="5838825" y="1322388"/>
            <a:ext cx="668338" cy="668337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>
              <a:alpha val="32000"/>
            </a:schemeClr>
          </a:solidFill>
          <a:ln w="25400" cmpd="sng">
            <a:noFill/>
            <a:miter lim="800000"/>
          </a:ln>
        </p:spPr>
        <p:txBody>
          <a:bodyPr anchor="ctr"/>
          <a:lstStyle/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  <a:defRPr/>
            </a:pPr>
            <a:endParaRPr lang="en-US" sz="180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5989638" y="1477963"/>
            <a:ext cx="366712" cy="357187"/>
          </a:xfrm>
          <a:custGeom>
            <a:avLst/>
            <a:gdLst/>
            <a:ahLst/>
            <a:cxnLst>
              <a:cxn ang="0">
                <a:pos x="671" y="73"/>
              </a:cxn>
              <a:cxn ang="0">
                <a:pos x="569" y="25"/>
              </a:cxn>
              <a:cxn ang="0">
                <a:pos x="576" y="4"/>
              </a:cxn>
              <a:cxn ang="0">
                <a:pos x="567" y="0"/>
              </a:cxn>
              <a:cxn ang="0">
                <a:pos x="111" y="1"/>
              </a:cxn>
              <a:cxn ang="0">
                <a:pos x="107" y="18"/>
              </a:cxn>
              <a:cxn ang="0">
                <a:pos x="103" y="73"/>
              </a:cxn>
              <a:cxn ang="0">
                <a:pos x="4" y="77"/>
              </a:cxn>
              <a:cxn ang="0">
                <a:pos x="67" y="254"/>
              </a:cxn>
              <a:cxn ang="0">
                <a:pos x="241" y="392"/>
              </a:cxn>
              <a:cxn ang="0">
                <a:pos x="271" y="444"/>
              </a:cxn>
              <a:cxn ang="0">
                <a:pos x="292" y="590"/>
              </a:cxn>
              <a:cxn ang="0">
                <a:pos x="254" y="594"/>
              </a:cxn>
              <a:cxn ang="0">
                <a:pos x="204" y="629"/>
              </a:cxn>
              <a:cxn ang="0">
                <a:pos x="213" y="662"/>
              </a:cxn>
              <a:cxn ang="0">
                <a:pos x="479" y="654"/>
              </a:cxn>
              <a:cxn ang="0">
                <a:pos x="472" y="617"/>
              </a:cxn>
              <a:cxn ang="0">
                <a:pos x="414" y="590"/>
              </a:cxn>
              <a:cxn ang="0">
                <a:pos x="416" y="455"/>
              </a:cxn>
              <a:cxn ang="0">
                <a:pos x="406" y="437"/>
              </a:cxn>
              <a:cxn ang="0">
                <a:pos x="431" y="397"/>
              </a:cxn>
              <a:cxn ang="0">
                <a:pos x="455" y="357"/>
              </a:cxn>
              <a:cxn ang="0">
                <a:pos x="683" y="85"/>
              </a:cxn>
              <a:cxn ang="0">
                <a:pos x="146" y="288"/>
              </a:cxn>
              <a:cxn ang="0">
                <a:pos x="95" y="244"/>
              </a:cxn>
              <a:cxn ang="0">
                <a:pos x="81" y="229"/>
              </a:cxn>
              <a:cxn ang="0">
                <a:pos x="78" y="224"/>
              </a:cxn>
              <a:cxn ang="0">
                <a:pos x="43" y="166"/>
              </a:cxn>
              <a:cxn ang="0">
                <a:pos x="41" y="161"/>
              </a:cxn>
              <a:cxn ang="0">
                <a:pos x="30" y="130"/>
              </a:cxn>
              <a:cxn ang="0">
                <a:pos x="23" y="97"/>
              </a:cxn>
              <a:cxn ang="0">
                <a:pos x="180" y="307"/>
              </a:cxn>
              <a:cxn ang="0">
                <a:pos x="453" y="141"/>
              </a:cxn>
              <a:cxn ang="0">
                <a:pos x="413" y="266"/>
              </a:cxn>
              <a:cxn ang="0">
                <a:pos x="342" y="222"/>
              </a:cxn>
              <a:cxn ang="0">
                <a:pos x="271" y="266"/>
              </a:cxn>
              <a:cxn ang="0">
                <a:pos x="230" y="141"/>
              </a:cxn>
              <a:cxn ang="0">
                <a:pos x="314" y="135"/>
              </a:cxn>
              <a:cxn ang="0">
                <a:pos x="345" y="57"/>
              </a:cxn>
              <a:cxn ang="0">
                <a:pos x="452" y="135"/>
              </a:cxn>
              <a:cxn ang="0">
                <a:pos x="653" y="103"/>
              </a:cxn>
              <a:cxn ang="0">
                <a:pos x="638" y="156"/>
              </a:cxn>
              <a:cxn ang="0">
                <a:pos x="635" y="163"/>
              </a:cxn>
              <a:cxn ang="0">
                <a:pos x="627" y="179"/>
              </a:cxn>
              <a:cxn ang="0">
                <a:pos x="598" y="226"/>
              </a:cxn>
              <a:cxn ang="0">
                <a:pos x="591" y="234"/>
              </a:cxn>
              <a:cxn ang="0">
                <a:pos x="563" y="263"/>
              </a:cxn>
              <a:cxn ang="0">
                <a:pos x="497" y="307"/>
              </a:cxn>
              <a:cxn ang="0">
                <a:pos x="654" y="97"/>
              </a:cxn>
              <a:cxn ang="0">
                <a:pos x="653" y="103"/>
              </a:cxn>
            </a:cxnLst>
            <a:rect l="0" t="0" r="r" b="b"/>
            <a:pathLst>
              <a:path w="683" h="662">
                <a:moveTo>
                  <a:pt x="680" y="78"/>
                </a:moveTo>
                <a:cubicBezTo>
                  <a:pt x="678" y="75"/>
                  <a:pt x="675" y="73"/>
                  <a:pt x="671" y="73"/>
                </a:cubicBezTo>
                <a:cubicBezTo>
                  <a:pt x="580" y="73"/>
                  <a:pt x="580" y="73"/>
                  <a:pt x="580" y="73"/>
                </a:cubicBezTo>
                <a:cubicBezTo>
                  <a:pt x="577" y="49"/>
                  <a:pt x="571" y="32"/>
                  <a:pt x="569" y="25"/>
                </a:cubicBezTo>
                <a:cubicBezTo>
                  <a:pt x="572" y="23"/>
                  <a:pt x="574" y="20"/>
                  <a:pt x="576" y="18"/>
                </a:cubicBezTo>
                <a:cubicBezTo>
                  <a:pt x="580" y="14"/>
                  <a:pt x="580" y="8"/>
                  <a:pt x="576" y="4"/>
                </a:cubicBezTo>
                <a:cubicBezTo>
                  <a:pt x="575" y="3"/>
                  <a:pt x="574" y="2"/>
                  <a:pt x="572" y="1"/>
                </a:cubicBezTo>
                <a:cubicBezTo>
                  <a:pt x="571" y="1"/>
                  <a:pt x="569" y="0"/>
                  <a:pt x="567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2" y="1"/>
                  <a:pt x="111" y="1"/>
                </a:cubicBezTo>
                <a:cubicBezTo>
                  <a:pt x="109" y="2"/>
                  <a:pt x="108" y="3"/>
                  <a:pt x="107" y="4"/>
                </a:cubicBezTo>
                <a:cubicBezTo>
                  <a:pt x="103" y="8"/>
                  <a:pt x="103" y="14"/>
                  <a:pt x="107" y="18"/>
                </a:cubicBezTo>
                <a:cubicBezTo>
                  <a:pt x="109" y="20"/>
                  <a:pt x="111" y="23"/>
                  <a:pt x="114" y="25"/>
                </a:cubicBezTo>
                <a:cubicBezTo>
                  <a:pt x="112" y="32"/>
                  <a:pt x="107" y="49"/>
                  <a:pt x="10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8" y="73"/>
                  <a:pt x="6" y="75"/>
                  <a:pt x="4" y="77"/>
                </a:cubicBezTo>
                <a:cubicBezTo>
                  <a:pt x="1" y="79"/>
                  <a:pt x="0" y="82"/>
                  <a:pt x="0" y="85"/>
                </a:cubicBezTo>
                <a:cubicBezTo>
                  <a:pt x="5" y="147"/>
                  <a:pt x="28" y="206"/>
                  <a:pt x="67" y="254"/>
                </a:cubicBezTo>
                <a:cubicBezTo>
                  <a:pt x="108" y="304"/>
                  <a:pt x="165" y="341"/>
                  <a:pt x="228" y="357"/>
                </a:cubicBezTo>
                <a:cubicBezTo>
                  <a:pt x="225" y="368"/>
                  <a:pt x="224" y="385"/>
                  <a:pt x="241" y="392"/>
                </a:cubicBezTo>
                <a:cubicBezTo>
                  <a:pt x="253" y="397"/>
                  <a:pt x="266" y="403"/>
                  <a:pt x="275" y="413"/>
                </a:cubicBezTo>
                <a:cubicBezTo>
                  <a:pt x="284" y="423"/>
                  <a:pt x="281" y="435"/>
                  <a:pt x="271" y="444"/>
                </a:cubicBezTo>
                <a:cubicBezTo>
                  <a:pt x="268" y="447"/>
                  <a:pt x="267" y="450"/>
                  <a:pt x="268" y="455"/>
                </a:cubicBezTo>
                <a:cubicBezTo>
                  <a:pt x="292" y="590"/>
                  <a:pt x="292" y="590"/>
                  <a:pt x="292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64" y="590"/>
                  <a:pt x="258" y="591"/>
                  <a:pt x="254" y="594"/>
                </a:cubicBezTo>
                <a:cubicBezTo>
                  <a:pt x="212" y="617"/>
                  <a:pt x="212" y="617"/>
                  <a:pt x="212" y="617"/>
                </a:cubicBezTo>
                <a:cubicBezTo>
                  <a:pt x="208" y="619"/>
                  <a:pt x="204" y="624"/>
                  <a:pt x="204" y="629"/>
                </a:cubicBezTo>
                <a:cubicBezTo>
                  <a:pt x="204" y="654"/>
                  <a:pt x="204" y="654"/>
                  <a:pt x="204" y="654"/>
                </a:cubicBezTo>
                <a:cubicBezTo>
                  <a:pt x="204" y="659"/>
                  <a:pt x="208" y="662"/>
                  <a:pt x="213" y="662"/>
                </a:cubicBezTo>
                <a:cubicBezTo>
                  <a:pt x="471" y="662"/>
                  <a:pt x="471" y="662"/>
                  <a:pt x="471" y="662"/>
                </a:cubicBezTo>
                <a:cubicBezTo>
                  <a:pt x="475" y="662"/>
                  <a:pt x="479" y="659"/>
                  <a:pt x="479" y="654"/>
                </a:cubicBezTo>
                <a:cubicBezTo>
                  <a:pt x="479" y="628"/>
                  <a:pt x="479" y="628"/>
                  <a:pt x="479" y="628"/>
                </a:cubicBezTo>
                <a:cubicBezTo>
                  <a:pt x="479" y="624"/>
                  <a:pt x="476" y="619"/>
                  <a:pt x="472" y="617"/>
                </a:cubicBezTo>
                <a:cubicBezTo>
                  <a:pt x="461" y="611"/>
                  <a:pt x="440" y="600"/>
                  <a:pt x="429" y="594"/>
                </a:cubicBezTo>
                <a:cubicBezTo>
                  <a:pt x="426" y="591"/>
                  <a:pt x="419" y="590"/>
                  <a:pt x="414" y="590"/>
                </a:cubicBezTo>
                <a:cubicBezTo>
                  <a:pt x="392" y="590"/>
                  <a:pt x="392" y="590"/>
                  <a:pt x="392" y="590"/>
                </a:cubicBezTo>
                <a:cubicBezTo>
                  <a:pt x="392" y="590"/>
                  <a:pt x="415" y="456"/>
                  <a:pt x="416" y="455"/>
                </a:cubicBezTo>
                <a:cubicBezTo>
                  <a:pt x="416" y="452"/>
                  <a:pt x="416" y="448"/>
                  <a:pt x="414" y="446"/>
                </a:cubicBezTo>
                <a:cubicBezTo>
                  <a:pt x="411" y="443"/>
                  <a:pt x="408" y="440"/>
                  <a:pt x="406" y="437"/>
                </a:cubicBezTo>
                <a:cubicBezTo>
                  <a:pt x="403" y="432"/>
                  <a:pt x="402" y="427"/>
                  <a:pt x="403" y="421"/>
                </a:cubicBezTo>
                <a:cubicBezTo>
                  <a:pt x="407" y="409"/>
                  <a:pt x="421" y="402"/>
                  <a:pt x="431" y="397"/>
                </a:cubicBezTo>
                <a:cubicBezTo>
                  <a:pt x="435" y="395"/>
                  <a:pt x="438" y="394"/>
                  <a:pt x="442" y="392"/>
                </a:cubicBezTo>
                <a:cubicBezTo>
                  <a:pt x="460" y="385"/>
                  <a:pt x="458" y="368"/>
                  <a:pt x="455" y="357"/>
                </a:cubicBezTo>
                <a:cubicBezTo>
                  <a:pt x="518" y="340"/>
                  <a:pt x="575" y="304"/>
                  <a:pt x="616" y="254"/>
                </a:cubicBezTo>
                <a:cubicBezTo>
                  <a:pt x="655" y="206"/>
                  <a:pt x="679" y="147"/>
                  <a:pt x="683" y="85"/>
                </a:cubicBezTo>
                <a:cubicBezTo>
                  <a:pt x="683" y="83"/>
                  <a:pt x="682" y="80"/>
                  <a:pt x="680" y="78"/>
                </a:cubicBezTo>
                <a:close/>
                <a:moveTo>
                  <a:pt x="146" y="288"/>
                </a:moveTo>
                <a:cubicBezTo>
                  <a:pt x="133" y="279"/>
                  <a:pt x="125" y="273"/>
                  <a:pt x="114" y="263"/>
                </a:cubicBezTo>
                <a:cubicBezTo>
                  <a:pt x="108" y="257"/>
                  <a:pt x="101" y="251"/>
                  <a:pt x="95" y="244"/>
                </a:cubicBezTo>
                <a:cubicBezTo>
                  <a:pt x="91" y="241"/>
                  <a:pt x="88" y="237"/>
                  <a:pt x="85" y="234"/>
                </a:cubicBezTo>
                <a:cubicBezTo>
                  <a:pt x="84" y="232"/>
                  <a:pt x="82" y="230"/>
                  <a:pt x="81" y="229"/>
                </a:cubicBezTo>
                <a:cubicBezTo>
                  <a:pt x="80" y="228"/>
                  <a:pt x="80" y="227"/>
                  <a:pt x="79" y="226"/>
                </a:cubicBezTo>
                <a:cubicBezTo>
                  <a:pt x="79" y="226"/>
                  <a:pt x="78" y="225"/>
                  <a:pt x="78" y="224"/>
                </a:cubicBezTo>
                <a:cubicBezTo>
                  <a:pt x="67" y="210"/>
                  <a:pt x="57" y="195"/>
                  <a:pt x="49" y="179"/>
                </a:cubicBezTo>
                <a:cubicBezTo>
                  <a:pt x="47" y="175"/>
                  <a:pt x="45" y="171"/>
                  <a:pt x="43" y="166"/>
                </a:cubicBezTo>
                <a:cubicBezTo>
                  <a:pt x="42" y="163"/>
                  <a:pt x="42" y="163"/>
                  <a:pt x="42" y="163"/>
                </a:cubicBezTo>
                <a:cubicBezTo>
                  <a:pt x="42" y="163"/>
                  <a:pt x="41" y="161"/>
                  <a:pt x="41" y="161"/>
                </a:cubicBezTo>
                <a:cubicBezTo>
                  <a:pt x="40" y="159"/>
                  <a:pt x="40" y="158"/>
                  <a:pt x="39" y="156"/>
                </a:cubicBezTo>
                <a:cubicBezTo>
                  <a:pt x="36" y="147"/>
                  <a:pt x="33" y="139"/>
                  <a:pt x="30" y="130"/>
                </a:cubicBezTo>
                <a:cubicBezTo>
                  <a:pt x="28" y="121"/>
                  <a:pt x="26" y="112"/>
                  <a:pt x="24" y="103"/>
                </a:cubicBezTo>
                <a:cubicBezTo>
                  <a:pt x="24" y="101"/>
                  <a:pt x="23" y="99"/>
                  <a:pt x="23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3" y="159"/>
                  <a:pt x="105" y="244"/>
                  <a:pt x="180" y="307"/>
                </a:cubicBezTo>
                <a:cubicBezTo>
                  <a:pt x="168" y="301"/>
                  <a:pt x="156" y="295"/>
                  <a:pt x="146" y="288"/>
                </a:cubicBezTo>
                <a:close/>
                <a:moveTo>
                  <a:pt x="453" y="141"/>
                </a:moveTo>
                <a:cubicBezTo>
                  <a:pt x="388" y="188"/>
                  <a:pt x="388" y="188"/>
                  <a:pt x="388" y="188"/>
                </a:cubicBezTo>
                <a:cubicBezTo>
                  <a:pt x="413" y="266"/>
                  <a:pt x="413" y="266"/>
                  <a:pt x="413" y="266"/>
                </a:cubicBezTo>
                <a:cubicBezTo>
                  <a:pt x="415" y="271"/>
                  <a:pt x="412" y="273"/>
                  <a:pt x="408" y="270"/>
                </a:cubicBezTo>
                <a:cubicBezTo>
                  <a:pt x="342" y="222"/>
                  <a:pt x="342" y="222"/>
                  <a:pt x="342" y="222"/>
                </a:cubicBezTo>
                <a:cubicBezTo>
                  <a:pt x="276" y="270"/>
                  <a:pt x="276" y="270"/>
                  <a:pt x="276" y="270"/>
                </a:cubicBezTo>
                <a:cubicBezTo>
                  <a:pt x="271" y="273"/>
                  <a:pt x="269" y="271"/>
                  <a:pt x="271" y="266"/>
                </a:cubicBezTo>
                <a:cubicBezTo>
                  <a:pt x="296" y="188"/>
                  <a:pt x="296" y="188"/>
                  <a:pt x="296" y="188"/>
                </a:cubicBezTo>
                <a:cubicBezTo>
                  <a:pt x="230" y="141"/>
                  <a:pt x="230" y="141"/>
                  <a:pt x="230" y="141"/>
                </a:cubicBezTo>
                <a:cubicBezTo>
                  <a:pt x="225" y="137"/>
                  <a:pt x="226" y="135"/>
                  <a:pt x="232" y="135"/>
                </a:cubicBezTo>
                <a:cubicBezTo>
                  <a:pt x="314" y="135"/>
                  <a:pt x="314" y="135"/>
                  <a:pt x="314" y="135"/>
                </a:cubicBezTo>
                <a:cubicBezTo>
                  <a:pt x="339" y="57"/>
                  <a:pt x="339" y="57"/>
                  <a:pt x="339" y="57"/>
                </a:cubicBezTo>
                <a:cubicBezTo>
                  <a:pt x="340" y="52"/>
                  <a:pt x="343" y="52"/>
                  <a:pt x="345" y="57"/>
                </a:cubicBezTo>
                <a:cubicBezTo>
                  <a:pt x="370" y="135"/>
                  <a:pt x="370" y="135"/>
                  <a:pt x="370" y="135"/>
                </a:cubicBezTo>
                <a:cubicBezTo>
                  <a:pt x="452" y="135"/>
                  <a:pt x="452" y="135"/>
                  <a:pt x="452" y="135"/>
                </a:cubicBezTo>
                <a:cubicBezTo>
                  <a:pt x="457" y="134"/>
                  <a:pt x="458" y="137"/>
                  <a:pt x="453" y="141"/>
                </a:cubicBezTo>
                <a:close/>
                <a:moveTo>
                  <a:pt x="653" y="103"/>
                </a:moveTo>
                <a:cubicBezTo>
                  <a:pt x="651" y="112"/>
                  <a:pt x="649" y="121"/>
                  <a:pt x="647" y="130"/>
                </a:cubicBezTo>
                <a:cubicBezTo>
                  <a:pt x="644" y="139"/>
                  <a:pt x="641" y="147"/>
                  <a:pt x="638" y="156"/>
                </a:cubicBezTo>
                <a:cubicBezTo>
                  <a:pt x="637" y="158"/>
                  <a:pt x="636" y="159"/>
                  <a:pt x="636" y="161"/>
                </a:cubicBezTo>
                <a:cubicBezTo>
                  <a:pt x="636" y="161"/>
                  <a:pt x="635" y="163"/>
                  <a:pt x="635" y="163"/>
                </a:cubicBezTo>
                <a:cubicBezTo>
                  <a:pt x="634" y="166"/>
                  <a:pt x="634" y="166"/>
                  <a:pt x="634" y="166"/>
                </a:cubicBezTo>
                <a:cubicBezTo>
                  <a:pt x="632" y="171"/>
                  <a:pt x="630" y="175"/>
                  <a:pt x="627" y="179"/>
                </a:cubicBezTo>
                <a:cubicBezTo>
                  <a:pt x="619" y="195"/>
                  <a:pt x="610" y="210"/>
                  <a:pt x="599" y="224"/>
                </a:cubicBezTo>
                <a:cubicBezTo>
                  <a:pt x="599" y="225"/>
                  <a:pt x="598" y="226"/>
                  <a:pt x="598" y="226"/>
                </a:cubicBezTo>
                <a:cubicBezTo>
                  <a:pt x="597" y="227"/>
                  <a:pt x="596" y="228"/>
                  <a:pt x="596" y="229"/>
                </a:cubicBezTo>
                <a:cubicBezTo>
                  <a:pt x="594" y="230"/>
                  <a:pt x="593" y="232"/>
                  <a:pt x="591" y="234"/>
                </a:cubicBezTo>
                <a:cubicBezTo>
                  <a:pt x="588" y="237"/>
                  <a:pt x="585" y="241"/>
                  <a:pt x="582" y="244"/>
                </a:cubicBezTo>
                <a:cubicBezTo>
                  <a:pt x="576" y="251"/>
                  <a:pt x="569" y="257"/>
                  <a:pt x="563" y="263"/>
                </a:cubicBezTo>
                <a:cubicBezTo>
                  <a:pt x="551" y="273"/>
                  <a:pt x="544" y="279"/>
                  <a:pt x="531" y="288"/>
                </a:cubicBezTo>
                <a:cubicBezTo>
                  <a:pt x="520" y="295"/>
                  <a:pt x="509" y="301"/>
                  <a:pt x="497" y="307"/>
                </a:cubicBezTo>
                <a:cubicBezTo>
                  <a:pt x="571" y="244"/>
                  <a:pt x="584" y="159"/>
                  <a:pt x="580" y="97"/>
                </a:cubicBezTo>
                <a:cubicBezTo>
                  <a:pt x="654" y="97"/>
                  <a:pt x="654" y="97"/>
                  <a:pt x="654" y="97"/>
                </a:cubicBezTo>
                <a:cubicBezTo>
                  <a:pt x="653" y="99"/>
                  <a:pt x="653" y="101"/>
                  <a:pt x="653" y="103"/>
                </a:cubicBezTo>
                <a:close/>
                <a:moveTo>
                  <a:pt x="653" y="103"/>
                </a:moveTo>
                <a:cubicBezTo>
                  <a:pt x="653" y="103"/>
                  <a:pt x="653" y="103"/>
                  <a:pt x="653" y="103"/>
                </a:cubicBezTo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lIns="121682" tIns="60841" rIns="121682" bIns="60841"/>
          <a:lstStyle/>
          <a:p>
            <a:pPr defTabSz="1217295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5" name="Freeform 19"/>
          <p:cNvSpPr/>
          <p:nvPr>
            <p:custDataLst>
              <p:tags r:id="rId6"/>
            </p:custDataLst>
          </p:nvPr>
        </p:nvSpPr>
        <p:spPr>
          <a:xfrm flipV="1">
            <a:off x="7969250" y="4060825"/>
            <a:ext cx="668338" cy="669925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>
              <a:alpha val="32000"/>
            </a:schemeClr>
          </a:solidFill>
          <a:ln w="25400" cmpd="sng">
            <a:noFill/>
            <a:miter lim="800000"/>
          </a:ln>
        </p:spPr>
        <p:txBody>
          <a:bodyPr anchor="ctr"/>
          <a:lstStyle/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  <a:defRPr/>
            </a:pPr>
            <a:endParaRPr lang="en-US" sz="180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6" name="Freeform 177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8113713" y="4195763"/>
            <a:ext cx="379412" cy="398462"/>
          </a:xfrm>
          <a:custGeom>
            <a:avLst/>
            <a:gdLst/>
            <a:ahLst/>
            <a:cxnLst>
              <a:cxn ang="0">
                <a:pos x="350" y="180"/>
              </a:cxn>
              <a:cxn ang="0">
                <a:pos x="10" y="180"/>
              </a:cxn>
              <a:cxn ang="0">
                <a:pos x="5" y="171"/>
              </a:cxn>
              <a:cxn ang="0">
                <a:pos x="170" y="8"/>
              </a:cxn>
              <a:cxn ang="0">
                <a:pos x="189" y="9"/>
              </a:cxn>
              <a:cxn ang="0">
                <a:pos x="250" y="69"/>
              </a:cxn>
              <a:cxn ang="0">
                <a:pos x="250" y="45"/>
              </a:cxn>
              <a:cxn ang="0">
                <a:pos x="281" y="45"/>
              </a:cxn>
              <a:cxn ang="0">
                <a:pos x="281" y="100"/>
              </a:cxn>
              <a:cxn ang="0">
                <a:pos x="353" y="171"/>
              </a:cxn>
              <a:cxn ang="0">
                <a:pos x="350" y="180"/>
              </a:cxn>
              <a:cxn ang="0">
                <a:pos x="314" y="367"/>
              </a:cxn>
              <a:cxn ang="0">
                <a:pos x="300" y="380"/>
              </a:cxn>
              <a:cxn ang="0">
                <a:pos x="194" y="380"/>
              </a:cxn>
              <a:cxn ang="0">
                <a:pos x="194" y="302"/>
              </a:cxn>
              <a:cxn ang="0">
                <a:pos x="146" y="302"/>
              </a:cxn>
              <a:cxn ang="0">
                <a:pos x="146" y="380"/>
              </a:cxn>
              <a:cxn ang="0">
                <a:pos x="58" y="380"/>
              </a:cxn>
              <a:cxn ang="0">
                <a:pos x="44" y="366"/>
              </a:cxn>
              <a:cxn ang="0">
                <a:pos x="44" y="188"/>
              </a:cxn>
              <a:cxn ang="0">
                <a:pos x="314" y="188"/>
              </a:cxn>
              <a:cxn ang="0">
                <a:pos x="314" y="367"/>
              </a:cxn>
              <a:cxn ang="0">
                <a:pos x="273" y="242"/>
              </a:cxn>
              <a:cxn ang="0">
                <a:pos x="225" y="242"/>
              </a:cxn>
              <a:cxn ang="0">
                <a:pos x="225" y="282"/>
              </a:cxn>
              <a:cxn ang="0">
                <a:pos x="273" y="282"/>
              </a:cxn>
              <a:cxn ang="0">
                <a:pos x="273" y="242"/>
              </a:cxn>
            </a:cxnLst>
            <a:rect l="0" t="0" r="r" b="b"/>
            <a:pathLst>
              <a:path w="360" h="380">
                <a:moveTo>
                  <a:pt x="350" y="180"/>
                </a:moveTo>
                <a:cubicBezTo>
                  <a:pt x="295" y="180"/>
                  <a:pt x="68" y="180"/>
                  <a:pt x="10" y="180"/>
                </a:cubicBezTo>
                <a:cubicBezTo>
                  <a:pt x="0" y="180"/>
                  <a:pt x="0" y="176"/>
                  <a:pt x="5" y="171"/>
                </a:cubicBezTo>
                <a:cubicBezTo>
                  <a:pt x="36" y="140"/>
                  <a:pt x="138" y="40"/>
                  <a:pt x="170" y="8"/>
                </a:cubicBezTo>
                <a:cubicBezTo>
                  <a:pt x="178" y="0"/>
                  <a:pt x="180" y="0"/>
                  <a:pt x="189" y="9"/>
                </a:cubicBezTo>
                <a:cubicBezTo>
                  <a:pt x="201" y="21"/>
                  <a:pt x="225" y="44"/>
                  <a:pt x="250" y="69"/>
                </a:cubicBezTo>
                <a:cubicBezTo>
                  <a:pt x="250" y="45"/>
                  <a:pt x="250" y="45"/>
                  <a:pt x="250" y="45"/>
                </a:cubicBezTo>
                <a:cubicBezTo>
                  <a:pt x="281" y="45"/>
                  <a:pt x="281" y="45"/>
                  <a:pt x="281" y="45"/>
                </a:cubicBezTo>
                <a:cubicBezTo>
                  <a:pt x="281" y="100"/>
                  <a:pt x="281" y="100"/>
                  <a:pt x="281" y="100"/>
                </a:cubicBezTo>
                <a:cubicBezTo>
                  <a:pt x="311" y="129"/>
                  <a:pt x="339" y="158"/>
                  <a:pt x="353" y="171"/>
                </a:cubicBezTo>
                <a:cubicBezTo>
                  <a:pt x="358" y="176"/>
                  <a:pt x="360" y="180"/>
                  <a:pt x="350" y="180"/>
                </a:cubicBezTo>
                <a:close/>
                <a:moveTo>
                  <a:pt x="314" y="367"/>
                </a:moveTo>
                <a:cubicBezTo>
                  <a:pt x="314" y="376"/>
                  <a:pt x="310" y="380"/>
                  <a:pt x="300" y="380"/>
                </a:cubicBezTo>
                <a:cubicBezTo>
                  <a:pt x="269" y="380"/>
                  <a:pt x="194" y="380"/>
                  <a:pt x="194" y="380"/>
                </a:cubicBezTo>
                <a:cubicBezTo>
                  <a:pt x="194" y="302"/>
                  <a:pt x="194" y="302"/>
                  <a:pt x="194" y="302"/>
                </a:cubicBezTo>
                <a:cubicBezTo>
                  <a:pt x="146" y="302"/>
                  <a:pt x="146" y="302"/>
                  <a:pt x="146" y="302"/>
                </a:cubicBezTo>
                <a:cubicBezTo>
                  <a:pt x="146" y="380"/>
                  <a:pt x="146" y="380"/>
                  <a:pt x="146" y="380"/>
                </a:cubicBezTo>
                <a:cubicBezTo>
                  <a:pt x="146" y="380"/>
                  <a:pt x="86" y="380"/>
                  <a:pt x="58" y="380"/>
                </a:cubicBezTo>
                <a:cubicBezTo>
                  <a:pt x="49" y="380"/>
                  <a:pt x="44" y="375"/>
                  <a:pt x="44" y="366"/>
                </a:cubicBezTo>
                <a:cubicBezTo>
                  <a:pt x="44" y="322"/>
                  <a:pt x="44" y="188"/>
                  <a:pt x="44" y="188"/>
                </a:cubicBezTo>
                <a:cubicBezTo>
                  <a:pt x="314" y="188"/>
                  <a:pt x="314" y="188"/>
                  <a:pt x="314" y="188"/>
                </a:cubicBezTo>
                <a:cubicBezTo>
                  <a:pt x="314" y="188"/>
                  <a:pt x="314" y="323"/>
                  <a:pt x="314" y="367"/>
                </a:cubicBezTo>
                <a:close/>
                <a:moveTo>
                  <a:pt x="273" y="242"/>
                </a:moveTo>
                <a:cubicBezTo>
                  <a:pt x="225" y="242"/>
                  <a:pt x="225" y="242"/>
                  <a:pt x="225" y="242"/>
                </a:cubicBezTo>
                <a:cubicBezTo>
                  <a:pt x="225" y="282"/>
                  <a:pt x="225" y="282"/>
                  <a:pt x="225" y="282"/>
                </a:cubicBezTo>
                <a:cubicBezTo>
                  <a:pt x="273" y="282"/>
                  <a:pt x="273" y="282"/>
                  <a:pt x="273" y="282"/>
                </a:cubicBezTo>
                <a:cubicBezTo>
                  <a:pt x="273" y="242"/>
                  <a:pt x="273" y="242"/>
                  <a:pt x="273" y="242"/>
                </a:cubicBez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lIns="121682" tIns="60841" rIns="121682" bIns="60841"/>
          <a:lstStyle/>
          <a:p>
            <a:pPr defTabSz="1217295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" name="Freeform 22"/>
          <p:cNvSpPr/>
          <p:nvPr>
            <p:custDataLst>
              <p:tags r:id="rId8"/>
            </p:custDataLst>
          </p:nvPr>
        </p:nvSpPr>
        <p:spPr>
          <a:xfrm flipV="1">
            <a:off x="3652838" y="4060825"/>
            <a:ext cx="669925" cy="669925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>
              <a:alpha val="32000"/>
            </a:schemeClr>
          </a:solidFill>
          <a:ln w="25400" cmpd="sng">
            <a:noFill/>
            <a:miter lim="800000"/>
          </a:ln>
        </p:spPr>
        <p:txBody>
          <a:bodyPr anchor="ctr"/>
          <a:lstStyle/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  <a:defRPr/>
            </a:pPr>
            <a:endParaRPr lang="en-US" sz="180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2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3851275" y="4195763"/>
            <a:ext cx="273050" cy="400050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lIns="121682" tIns="60841" rIns="121682" bIns="60841"/>
          <a:lstStyle/>
          <a:p>
            <a:pPr defTabSz="1217295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45" name="Freeform 10"/>
          <p:cNvSpPr/>
          <p:nvPr>
            <p:custDataLst>
              <p:tags r:id="rId10"/>
            </p:custDataLst>
          </p:nvPr>
        </p:nvSpPr>
        <p:spPr>
          <a:xfrm flipV="1">
            <a:off x="7105650" y="1727200"/>
            <a:ext cx="669925" cy="669925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>
              <a:alpha val="32000"/>
            </a:schemeClr>
          </a:solidFill>
          <a:ln w="25400" cmpd="sng">
            <a:noFill/>
            <a:miter lim="800000"/>
          </a:ln>
        </p:spPr>
        <p:txBody>
          <a:bodyPr anchor="ctr"/>
          <a:lstStyle/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  <a:defRPr/>
            </a:pPr>
            <a:endParaRPr lang="en-US" sz="180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46" name="Freeform 170"/>
          <p:cNvSpPr>
            <a:spLocks noEditPoints="1"/>
          </p:cNvSpPr>
          <p:nvPr>
            <p:custDataLst>
              <p:tags r:id="rId11"/>
            </p:custDataLst>
          </p:nvPr>
        </p:nvSpPr>
        <p:spPr bwMode="auto">
          <a:xfrm>
            <a:off x="7261225" y="1909763"/>
            <a:ext cx="360363" cy="304800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lIns="121682" tIns="60841" rIns="121682" bIns="60841"/>
          <a:lstStyle/>
          <a:p>
            <a:pPr defTabSz="1217295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47" name="Freeform 25"/>
          <p:cNvSpPr/>
          <p:nvPr>
            <p:custDataLst>
              <p:tags r:id="rId12"/>
            </p:custDataLst>
          </p:nvPr>
        </p:nvSpPr>
        <p:spPr>
          <a:xfrm flipV="1">
            <a:off x="4587875" y="1727200"/>
            <a:ext cx="669925" cy="669925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>
              <a:alpha val="32000"/>
            </a:schemeClr>
          </a:solidFill>
          <a:ln w="25400" cmpd="sng">
            <a:noFill/>
            <a:miter lim="800000"/>
          </a:ln>
        </p:spPr>
        <p:txBody>
          <a:bodyPr anchor="ctr"/>
          <a:lstStyle/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  <a:defRPr/>
            </a:pPr>
            <a:endParaRPr lang="en-US" sz="180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48" name="Freeform 120"/>
          <p:cNvSpPr>
            <a:spLocks noEditPoints="1"/>
          </p:cNvSpPr>
          <p:nvPr>
            <p:custDataLst>
              <p:tags r:id="rId13"/>
            </p:custDataLst>
          </p:nvPr>
        </p:nvSpPr>
        <p:spPr bwMode="auto">
          <a:xfrm>
            <a:off x="4748213" y="1911350"/>
            <a:ext cx="350837" cy="301625"/>
          </a:xfrm>
          <a:custGeom>
            <a:avLst/>
            <a:gdLst/>
            <a:ahLst/>
            <a:cxnLst>
              <a:cxn ang="0">
                <a:pos x="95" y="7"/>
              </a:cxn>
              <a:cxn ang="0">
                <a:pos x="95" y="14"/>
              </a:cxn>
              <a:cxn ang="0">
                <a:pos x="15" y="36"/>
              </a:cxn>
              <a:cxn ang="0">
                <a:pos x="0" y="28"/>
              </a:cxn>
              <a:cxn ang="0">
                <a:pos x="0" y="72"/>
              </a:cxn>
              <a:cxn ang="0">
                <a:pos x="15" y="65"/>
              </a:cxn>
              <a:cxn ang="0">
                <a:pos x="24" y="67"/>
              </a:cxn>
              <a:cxn ang="0">
                <a:pos x="21" y="76"/>
              </a:cxn>
              <a:cxn ang="0">
                <a:pos x="29" y="89"/>
              </a:cxn>
              <a:cxn ang="0">
                <a:pos x="50" y="95"/>
              </a:cxn>
              <a:cxn ang="0">
                <a:pos x="53" y="95"/>
              </a:cxn>
              <a:cxn ang="0">
                <a:pos x="64" y="87"/>
              </a:cxn>
              <a:cxn ang="0">
                <a:pos x="66" y="78"/>
              </a:cxn>
              <a:cxn ang="0">
                <a:pos x="95" y="86"/>
              </a:cxn>
              <a:cxn ang="0">
                <a:pos x="95" y="94"/>
              </a:cxn>
              <a:cxn ang="0">
                <a:pos x="117" y="101"/>
              </a:cxn>
              <a:cxn ang="0">
                <a:pos x="117" y="0"/>
              </a:cxn>
              <a:cxn ang="0">
                <a:pos x="95" y="7"/>
              </a:cxn>
              <a:cxn ang="0">
                <a:pos x="57" y="85"/>
              </a:cxn>
              <a:cxn ang="0">
                <a:pos x="52" y="88"/>
              </a:cxn>
              <a:cxn ang="0">
                <a:pos x="31" y="82"/>
              </a:cxn>
              <a:cxn ang="0">
                <a:pos x="28" y="78"/>
              </a:cxn>
              <a:cxn ang="0">
                <a:pos x="31" y="69"/>
              </a:cxn>
              <a:cxn ang="0">
                <a:pos x="59" y="77"/>
              </a:cxn>
              <a:cxn ang="0">
                <a:pos x="57" y="85"/>
              </a:cxn>
              <a:cxn ang="0">
                <a:pos x="95" y="50"/>
              </a:cxn>
              <a:cxn ang="0">
                <a:pos x="15" y="50"/>
              </a:cxn>
              <a:cxn ang="0">
                <a:pos x="15" y="43"/>
              </a:cxn>
              <a:cxn ang="0">
                <a:pos x="95" y="21"/>
              </a:cxn>
              <a:cxn ang="0">
                <a:pos x="95" y="50"/>
              </a:cxn>
              <a:cxn ang="0">
                <a:pos x="109" y="50"/>
              </a:cxn>
              <a:cxn ang="0">
                <a:pos x="102" y="50"/>
              </a:cxn>
              <a:cxn ang="0">
                <a:pos x="102" y="14"/>
              </a:cxn>
              <a:cxn ang="0">
                <a:pos x="109" y="14"/>
              </a:cxn>
              <a:cxn ang="0">
                <a:pos x="109" y="50"/>
              </a:cxn>
            </a:cxnLst>
            <a:rect l="0" t="0" r="r" b="b"/>
            <a:pathLst>
              <a:path w="117" h="101">
                <a:moveTo>
                  <a:pt x="95" y="7"/>
                </a:moveTo>
                <a:cubicBezTo>
                  <a:pt x="95" y="14"/>
                  <a:pt x="95" y="14"/>
                  <a:pt x="95" y="14"/>
                </a:cubicBezTo>
                <a:cubicBezTo>
                  <a:pt x="15" y="36"/>
                  <a:pt x="15" y="36"/>
                  <a:pt x="15" y="36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2"/>
                  <a:pt x="0" y="72"/>
                  <a:pt x="0" y="72"/>
                </a:cubicBezTo>
                <a:cubicBezTo>
                  <a:pt x="15" y="65"/>
                  <a:pt x="15" y="65"/>
                  <a:pt x="15" y="65"/>
                </a:cubicBezTo>
                <a:cubicBezTo>
                  <a:pt x="24" y="67"/>
                  <a:pt x="24" y="67"/>
                  <a:pt x="24" y="67"/>
                </a:cubicBezTo>
                <a:cubicBezTo>
                  <a:pt x="21" y="76"/>
                  <a:pt x="21" y="76"/>
                  <a:pt x="21" y="76"/>
                </a:cubicBezTo>
                <a:cubicBezTo>
                  <a:pt x="20" y="82"/>
                  <a:pt x="23" y="88"/>
                  <a:pt x="29" y="89"/>
                </a:cubicBezTo>
                <a:cubicBezTo>
                  <a:pt x="50" y="95"/>
                  <a:pt x="50" y="95"/>
                  <a:pt x="50" y="95"/>
                </a:cubicBezTo>
                <a:cubicBezTo>
                  <a:pt x="51" y="95"/>
                  <a:pt x="52" y="95"/>
                  <a:pt x="53" y="95"/>
                </a:cubicBezTo>
                <a:cubicBezTo>
                  <a:pt x="58" y="95"/>
                  <a:pt x="62" y="92"/>
                  <a:pt x="64" y="87"/>
                </a:cubicBezTo>
                <a:cubicBezTo>
                  <a:pt x="66" y="78"/>
                  <a:pt x="66" y="78"/>
                  <a:pt x="66" y="78"/>
                </a:cubicBezTo>
                <a:cubicBezTo>
                  <a:pt x="95" y="86"/>
                  <a:pt x="95" y="86"/>
                  <a:pt x="95" y="86"/>
                </a:cubicBezTo>
                <a:cubicBezTo>
                  <a:pt x="95" y="94"/>
                  <a:pt x="95" y="94"/>
                  <a:pt x="95" y="94"/>
                </a:cubicBezTo>
                <a:cubicBezTo>
                  <a:pt x="117" y="101"/>
                  <a:pt x="117" y="101"/>
                  <a:pt x="117" y="101"/>
                </a:cubicBezTo>
                <a:cubicBezTo>
                  <a:pt x="117" y="0"/>
                  <a:pt x="117" y="0"/>
                  <a:pt x="117" y="0"/>
                </a:cubicBezTo>
                <a:lnTo>
                  <a:pt x="95" y="7"/>
                </a:lnTo>
                <a:close/>
                <a:moveTo>
                  <a:pt x="57" y="85"/>
                </a:moveTo>
                <a:cubicBezTo>
                  <a:pt x="56" y="87"/>
                  <a:pt x="54" y="88"/>
                  <a:pt x="52" y="88"/>
                </a:cubicBezTo>
                <a:cubicBezTo>
                  <a:pt x="31" y="82"/>
                  <a:pt x="31" y="82"/>
                  <a:pt x="31" y="82"/>
                </a:cubicBezTo>
                <a:cubicBezTo>
                  <a:pt x="29" y="82"/>
                  <a:pt x="28" y="80"/>
                  <a:pt x="28" y="78"/>
                </a:cubicBezTo>
                <a:cubicBezTo>
                  <a:pt x="31" y="69"/>
                  <a:pt x="31" y="69"/>
                  <a:pt x="31" y="69"/>
                </a:cubicBezTo>
                <a:cubicBezTo>
                  <a:pt x="59" y="77"/>
                  <a:pt x="59" y="77"/>
                  <a:pt x="59" y="77"/>
                </a:cubicBezTo>
                <a:lnTo>
                  <a:pt x="57" y="85"/>
                </a:lnTo>
                <a:close/>
                <a:moveTo>
                  <a:pt x="95" y="50"/>
                </a:moveTo>
                <a:cubicBezTo>
                  <a:pt x="15" y="50"/>
                  <a:pt x="15" y="50"/>
                  <a:pt x="15" y="50"/>
                </a:cubicBezTo>
                <a:cubicBezTo>
                  <a:pt x="15" y="43"/>
                  <a:pt x="15" y="43"/>
                  <a:pt x="15" y="43"/>
                </a:cubicBezTo>
                <a:cubicBezTo>
                  <a:pt x="95" y="21"/>
                  <a:pt x="95" y="21"/>
                  <a:pt x="95" y="21"/>
                </a:cubicBezTo>
                <a:lnTo>
                  <a:pt x="95" y="50"/>
                </a:lnTo>
                <a:close/>
                <a:moveTo>
                  <a:pt x="109" y="50"/>
                </a:moveTo>
                <a:cubicBezTo>
                  <a:pt x="102" y="50"/>
                  <a:pt x="102" y="50"/>
                  <a:pt x="102" y="50"/>
                </a:cubicBezTo>
                <a:cubicBezTo>
                  <a:pt x="102" y="14"/>
                  <a:pt x="102" y="14"/>
                  <a:pt x="102" y="14"/>
                </a:cubicBezTo>
                <a:cubicBezTo>
                  <a:pt x="109" y="14"/>
                  <a:pt x="109" y="14"/>
                  <a:pt x="109" y="14"/>
                </a:cubicBezTo>
                <a:lnTo>
                  <a:pt x="109" y="5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lIns="121682" tIns="60841" rIns="121682" bIns="60841"/>
          <a:lstStyle/>
          <a:p>
            <a:pPr defTabSz="1217295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49" name="Freeform 16"/>
          <p:cNvSpPr/>
          <p:nvPr>
            <p:custDataLst>
              <p:tags r:id="rId14"/>
            </p:custDataLst>
          </p:nvPr>
        </p:nvSpPr>
        <p:spPr>
          <a:xfrm flipV="1">
            <a:off x="3686175" y="2827338"/>
            <a:ext cx="669925" cy="669925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>
              <a:alpha val="32000"/>
            </a:schemeClr>
          </a:solidFill>
          <a:ln w="25400" cmpd="sng">
            <a:noFill/>
            <a:miter lim="800000"/>
          </a:ln>
        </p:spPr>
        <p:txBody>
          <a:bodyPr anchor="ctr"/>
          <a:lstStyle/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  <a:defRPr/>
            </a:pPr>
            <a:endParaRPr lang="en-US" sz="180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45"/>
          <p:cNvSpPr>
            <a:spLocks noEditPoints="1"/>
          </p:cNvSpPr>
          <p:nvPr>
            <p:custDataLst>
              <p:tags r:id="rId15"/>
            </p:custDataLst>
          </p:nvPr>
        </p:nvSpPr>
        <p:spPr bwMode="auto">
          <a:xfrm>
            <a:off x="3829050" y="2954338"/>
            <a:ext cx="384175" cy="415925"/>
          </a:xfrm>
          <a:custGeom>
            <a:avLst/>
            <a:gdLst/>
            <a:ahLst/>
            <a:cxnLst>
              <a:cxn ang="0">
                <a:pos x="783" y="812"/>
              </a:cxn>
              <a:cxn ang="0">
                <a:pos x="684" y="703"/>
              </a:cxn>
              <a:cxn ang="0">
                <a:pos x="698" y="592"/>
              </a:cxn>
              <a:cxn ang="0">
                <a:pos x="674" y="483"/>
              </a:cxn>
              <a:cxn ang="0">
                <a:pos x="617" y="387"/>
              </a:cxn>
              <a:cxn ang="0">
                <a:pos x="532" y="315"/>
              </a:cxn>
              <a:cxn ang="0">
                <a:pos x="428" y="275"/>
              </a:cxn>
              <a:cxn ang="0">
                <a:pos x="316" y="270"/>
              </a:cxn>
              <a:cxn ang="0">
                <a:pos x="209" y="303"/>
              </a:cxn>
              <a:cxn ang="0">
                <a:pos x="119" y="367"/>
              </a:cxn>
              <a:cxn ang="0">
                <a:pos x="54" y="458"/>
              </a:cxn>
              <a:cxn ang="0">
                <a:pos x="22" y="565"/>
              </a:cxn>
              <a:cxn ang="0">
                <a:pos x="27" y="677"/>
              </a:cxn>
              <a:cxn ang="0">
                <a:pos x="68" y="781"/>
              </a:cxn>
              <a:cxn ang="0">
                <a:pos x="140" y="866"/>
              </a:cxn>
              <a:cxn ang="0">
                <a:pos x="236" y="923"/>
              </a:cxn>
              <a:cxn ang="0">
                <a:pos x="345" y="945"/>
              </a:cxn>
              <a:cxn ang="0">
                <a:pos x="456" y="931"/>
              </a:cxn>
              <a:cxn ang="0">
                <a:pos x="556" y="882"/>
              </a:cxn>
              <a:cxn ang="0">
                <a:pos x="605" y="817"/>
              </a:cxn>
              <a:cxn ang="0">
                <a:pos x="769" y="943"/>
              </a:cxn>
              <a:cxn ang="0">
                <a:pos x="843" y="818"/>
              </a:cxn>
              <a:cxn ang="0">
                <a:pos x="456" y="618"/>
              </a:cxn>
              <a:cxn ang="0">
                <a:pos x="317" y="545"/>
              </a:cxn>
              <a:cxn ang="0">
                <a:pos x="381" y="630"/>
              </a:cxn>
              <a:cxn ang="0">
                <a:pos x="276" y="614"/>
              </a:cxn>
              <a:cxn ang="0">
                <a:pos x="407" y="700"/>
              </a:cxn>
              <a:cxn ang="0">
                <a:pos x="408" y="804"/>
              </a:cxn>
              <a:cxn ang="0">
                <a:pos x="307" y="409"/>
              </a:cxn>
              <a:cxn ang="0">
                <a:pos x="550" y="674"/>
              </a:cxn>
              <a:cxn ang="0">
                <a:pos x="576" y="689"/>
              </a:cxn>
              <a:cxn ang="0">
                <a:pos x="299" y="379"/>
              </a:cxn>
              <a:cxn ang="0">
                <a:pos x="415" y="833"/>
              </a:cxn>
              <a:cxn ang="0">
                <a:pos x="544" y="781"/>
              </a:cxn>
              <a:cxn ang="0">
                <a:pos x="109" y="670"/>
              </a:cxn>
              <a:cxn ang="0">
                <a:pos x="605" y="543"/>
              </a:cxn>
              <a:cxn ang="0">
                <a:pos x="839" y="900"/>
              </a:cxn>
              <a:cxn ang="0">
                <a:pos x="773" y="900"/>
              </a:cxn>
              <a:cxn ang="0">
                <a:pos x="807" y="842"/>
              </a:cxn>
              <a:cxn ang="0">
                <a:pos x="839" y="900"/>
              </a:cxn>
              <a:cxn ang="0">
                <a:pos x="543" y="226"/>
              </a:cxn>
              <a:cxn ang="0">
                <a:pos x="570" y="293"/>
              </a:cxn>
              <a:cxn ang="0">
                <a:pos x="620" y="312"/>
              </a:cxn>
              <a:cxn ang="0">
                <a:pos x="687" y="340"/>
              </a:cxn>
              <a:cxn ang="0">
                <a:pos x="736" y="318"/>
              </a:cxn>
              <a:cxn ang="0">
                <a:pos x="802" y="290"/>
              </a:cxn>
              <a:cxn ang="0">
                <a:pos x="821" y="240"/>
              </a:cxn>
              <a:cxn ang="0">
                <a:pos x="849" y="173"/>
              </a:cxn>
              <a:cxn ang="0">
                <a:pos x="827" y="124"/>
              </a:cxn>
              <a:cxn ang="0">
                <a:pos x="800" y="58"/>
              </a:cxn>
              <a:cxn ang="0">
                <a:pos x="749" y="39"/>
              </a:cxn>
              <a:cxn ang="0">
                <a:pos x="683" y="11"/>
              </a:cxn>
              <a:cxn ang="0">
                <a:pos x="634" y="33"/>
              </a:cxn>
              <a:cxn ang="0">
                <a:pos x="567" y="60"/>
              </a:cxn>
              <a:cxn ang="0">
                <a:pos x="548" y="111"/>
              </a:cxn>
              <a:cxn ang="0">
                <a:pos x="521" y="177"/>
              </a:cxn>
              <a:cxn ang="0">
                <a:pos x="685" y="93"/>
              </a:cxn>
              <a:cxn ang="0">
                <a:pos x="685" y="258"/>
              </a:cxn>
              <a:cxn ang="0">
                <a:pos x="685" y="93"/>
              </a:cxn>
              <a:cxn ang="0">
                <a:pos x="685" y="93"/>
              </a:cxn>
            </a:cxnLst>
            <a:rect l="0" t="0" r="r" b="b"/>
            <a:pathLst>
              <a:path w="889" h="965">
                <a:moveTo>
                  <a:pt x="843" y="818"/>
                </a:moveTo>
                <a:cubicBezTo>
                  <a:pt x="824" y="807"/>
                  <a:pt x="803" y="806"/>
                  <a:pt x="783" y="812"/>
                </a:cubicBezTo>
                <a:cubicBezTo>
                  <a:pt x="657" y="737"/>
                  <a:pt x="657" y="737"/>
                  <a:pt x="657" y="737"/>
                </a:cubicBezTo>
                <a:cubicBezTo>
                  <a:pt x="659" y="722"/>
                  <a:pt x="669" y="709"/>
                  <a:pt x="684" y="703"/>
                </a:cubicBezTo>
                <a:cubicBezTo>
                  <a:pt x="707" y="694"/>
                  <a:pt x="712" y="672"/>
                  <a:pt x="694" y="654"/>
                </a:cubicBezTo>
                <a:cubicBezTo>
                  <a:pt x="677" y="636"/>
                  <a:pt x="679" y="608"/>
                  <a:pt x="698" y="592"/>
                </a:cubicBezTo>
                <a:cubicBezTo>
                  <a:pt x="716" y="576"/>
                  <a:pt x="714" y="554"/>
                  <a:pt x="691" y="542"/>
                </a:cubicBezTo>
                <a:cubicBezTo>
                  <a:pt x="670" y="531"/>
                  <a:pt x="662" y="504"/>
                  <a:pt x="674" y="483"/>
                </a:cubicBezTo>
                <a:cubicBezTo>
                  <a:pt x="687" y="462"/>
                  <a:pt x="677" y="441"/>
                  <a:pt x="653" y="438"/>
                </a:cubicBezTo>
                <a:cubicBezTo>
                  <a:pt x="628" y="434"/>
                  <a:pt x="612" y="412"/>
                  <a:pt x="617" y="387"/>
                </a:cubicBezTo>
                <a:cubicBezTo>
                  <a:pt x="622" y="363"/>
                  <a:pt x="606" y="347"/>
                  <a:pt x="582" y="352"/>
                </a:cubicBezTo>
                <a:cubicBezTo>
                  <a:pt x="557" y="356"/>
                  <a:pt x="535" y="340"/>
                  <a:pt x="532" y="315"/>
                </a:cubicBezTo>
                <a:cubicBezTo>
                  <a:pt x="529" y="291"/>
                  <a:pt x="508" y="281"/>
                  <a:pt x="487" y="293"/>
                </a:cubicBezTo>
                <a:cubicBezTo>
                  <a:pt x="465" y="305"/>
                  <a:pt x="439" y="297"/>
                  <a:pt x="428" y="275"/>
                </a:cubicBezTo>
                <a:cubicBezTo>
                  <a:pt x="417" y="253"/>
                  <a:pt x="395" y="250"/>
                  <a:pt x="378" y="268"/>
                </a:cubicBezTo>
                <a:cubicBezTo>
                  <a:pt x="362" y="287"/>
                  <a:pt x="334" y="288"/>
                  <a:pt x="316" y="270"/>
                </a:cubicBezTo>
                <a:cubicBezTo>
                  <a:pt x="299" y="253"/>
                  <a:pt x="277" y="258"/>
                  <a:pt x="267" y="280"/>
                </a:cubicBezTo>
                <a:cubicBezTo>
                  <a:pt x="258" y="303"/>
                  <a:pt x="232" y="313"/>
                  <a:pt x="209" y="303"/>
                </a:cubicBezTo>
                <a:cubicBezTo>
                  <a:pt x="187" y="292"/>
                  <a:pt x="168" y="303"/>
                  <a:pt x="166" y="328"/>
                </a:cubicBezTo>
                <a:cubicBezTo>
                  <a:pt x="165" y="353"/>
                  <a:pt x="143" y="370"/>
                  <a:pt x="119" y="367"/>
                </a:cubicBezTo>
                <a:cubicBezTo>
                  <a:pt x="94" y="365"/>
                  <a:pt x="80" y="382"/>
                  <a:pt x="86" y="405"/>
                </a:cubicBezTo>
                <a:cubicBezTo>
                  <a:pt x="93" y="429"/>
                  <a:pt x="78" y="453"/>
                  <a:pt x="54" y="458"/>
                </a:cubicBezTo>
                <a:cubicBezTo>
                  <a:pt x="30" y="464"/>
                  <a:pt x="21" y="485"/>
                  <a:pt x="35" y="505"/>
                </a:cubicBezTo>
                <a:cubicBezTo>
                  <a:pt x="50" y="525"/>
                  <a:pt x="44" y="553"/>
                  <a:pt x="22" y="565"/>
                </a:cubicBezTo>
                <a:cubicBezTo>
                  <a:pt x="1" y="578"/>
                  <a:pt x="0" y="601"/>
                  <a:pt x="20" y="616"/>
                </a:cubicBezTo>
                <a:cubicBezTo>
                  <a:pt x="40" y="630"/>
                  <a:pt x="43" y="658"/>
                  <a:pt x="27" y="677"/>
                </a:cubicBezTo>
                <a:cubicBezTo>
                  <a:pt x="11" y="696"/>
                  <a:pt x="18" y="718"/>
                  <a:pt x="41" y="725"/>
                </a:cubicBezTo>
                <a:cubicBezTo>
                  <a:pt x="65" y="733"/>
                  <a:pt x="77" y="758"/>
                  <a:pt x="68" y="781"/>
                </a:cubicBezTo>
                <a:cubicBezTo>
                  <a:pt x="59" y="804"/>
                  <a:pt x="72" y="822"/>
                  <a:pt x="97" y="822"/>
                </a:cubicBezTo>
                <a:cubicBezTo>
                  <a:pt x="122" y="821"/>
                  <a:pt x="141" y="841"/>
                  <a:pt x="140" y="866"/>
                </a:cubicBezTo>
                <a:cubicBezTo>
                  <a:pt x="139" y="891"/>
                  <a:pt x="158" y="904"/>
                  <a:pt x="181" y="895"/>
                </a:cubicBezTo>
                <a:cubicBezTo>
                  <a:pt x="204" y="887"/>
                  <a:pt x="229" y="899"/>
                  <a:pt x="236" y="923"/>
                </a:cubicBezTo>
                <a:cubicBezTo>
                  <a:pt x="243" y="946"/>
                  <a:pt x="265" y="953"/>
                  <a:pt x="284" y="937"/>
                </a:cubicBezTo>
                <a:cubicBezTo>
                  <a:pt x="303" y="922"/>
                  <a:pt x="331" y="925"/>
                  <a:pt x="345" y="945"/>
                </a:cubicBezTo>
                <a:cubicBezTo>
                  <a:pt x="360" y="965"/>
                  <a:pt x="383" y="965"/>
                  <a:pt x="395" y="944"/>
                </a:cubicBezTo>
                <a:cubicBezTo>
                  <a:pt x="409" y="923"/>
                  <a:pt x="436" y="917"/>
                  <a:pt x="456" y="931"/>
                </a:cubicBezTo>
                <a:cubicBezTo>
                  <a:pt x="476" y="946"/>
                  <a:pt x="497" y="938"/>
                  <a:pt x="503" y="914"/>
                </a:cubicBezTo>
                <a:cubicBezTo>
                  <a:pt x="509" y="889"/>
                  <a:pt x="533" y="875"/>
                  <a:pt x="556" y="882"/>
                </a:cubicBezTo>
                <a:cubicBezTo>
                  <a:pt x="580" y="889"/>
                  <a:pt x="597" y="875"/>
                  <a:pt x="595" y="850"/>
                </a:cubicBezTo>
                <a:cubicBezTo>
                  <a:pt x="593" y="838"/>
                  <a:pt x="598" y="826"/>
                  <a:pt x="605" y="817"/>
                </a:cubicBezTo>
                <a:cubicBezTo>
                  <a:pt x="735" y="894"/>
                  <a:pt x="735" y="894"/>
                  <a:pt x="735" y="894"/>
                </a:cubicBezTo>
                <a:cubicBezTo>
                  <a:pt x="739" y="914"/>
                  <a:pt x="750" y="932"/>
                  <a:pt x="769" y="943"/>
                </a:cubicBezTo>
                <a:cubicBezTo>
                  <a:pt x="804" y="964"/>
                  <a:pt x="848" y="952"/>
                  <a:pt x="869" y="918"/>
                </a:cubicBezTo>
                <a:cubicBezTo>
                  <a:pt x="889" y="883"/>
                  <a:pt x="878" y="839"/>
                  <a:pt x="843" y="818"/>
                </a:cubicBezTo>
                <a:close/>
                <a:moveTo>
                  <a:pt x="550" y="674"/>
                </a:moveTo>
                <a:cubicBezTo>
                  <a:pt x="456" y="618"/>
                  <a:pt x="456" y="618"/>
                  <a:pt x="456" y="618"/>
                </a:cubicBezTo>
                <a:cubicBezTo>
                  <a:pt x="455" y="588"/>
                  <a:pt x="440" y="559"/>
                  <a:pt x="412" y="543"/>
                </a:cubicBezTo>
                <a:cubicBezTo>
                  <a:pt x="381" y="525"/>
                  <a:pt x="345" y="527"/>
                  <a:pt x="317" y="545"/>
                </a:cubicBezTo>
                <a:cubicBezTo>
                  <a:pt x="368" y="575"/>
                  <a:pt x="368" y="575"/>
                  <a:pt x="368" y="575"/>
                </a:cubicBezTo>
                <a:cubicBezTo>
                  <a:pt x="387" y="586"/>
                  <a:pt x="392" y="610"/>
                  <a:pt x="381" y="630"/>
                </a:cubicBezTo>
                <a:cubicBezTo>
                  <a:pt x="370" y="649"/>
                  <a:pt x="346" y="655"/>
                  <a:pt x="328" y="644"/>
                </a:cubicBezTo>
                <a:cubicBezTo>
                  <a:pt x="276" y="614"/>
                  <a:pt x="276" y="614"/>
                  <a:pt x="276" y="614"/>
                </a:cubicBezTo>
                <a:cubicBezTo>
                  <a:pt x="273" y="647"/>
                  <a:pt x="289" y="680"/>
                  <a:pt x="320" y="698"/>
                </a:cubicBezTo>
                <a:cubicBezTo>
                  <a:pt x="348" y="715"/>
                  <a:pt x="380" y="714"/>
                  <a:pt x="407" y="700"/>
                </a:cubicBezTo>
                <a:cubicBezTo>
                  <a:pt x="498" y="754"/>
                  <a:pt x="498" y="754"/>
                  <a:pt x="498" y="754"/>
                </a:cubicBezTo>
                <a:cubicBezTo>
                  <a:pt x="473" y="777"/>
                  <a:pt x="443" y="795"/>
                  <a:pt x="408" y="804"/>
                </a:cubicBezTo>
                <a:cubicBezTo>
                  <a:pt x="299" y="832"/>
                  <a:pt x="188" y="766"/>
                  <a:pt x="160" y="657"/>
                </a:cubicBezTo>
                <a:cubicBezTo>
                  <a:pt x="132" y="548"/>
                  <a:pt x="198" y="437"/>
                  <a:pt x="307" y="409"/>
                </a:cubicBezTo>
                <a:cubicBezTo>
                  <a:pt x="415" y="381"/>
                  <a:pt x="527" y="447"/>
                  <a:pt x="555" y="556"/>
                </a:cubicBezTo>
                <a:cubicBezTo>
                  <a:pt x="565" y="596"/>
                  <a:pt x="562" y="637"/>
                  <a:pt x="550" y="674"/>
                </a:cubicBezTo>
                <a:close/>
                <a:moveTo>
                  <a:pt x="595" y="700"/>
                </a:moveTo>
                <a:cubicBezTo>
                  <a:pt x="576" y="689"/>
                  <a:pt x="576" y="689"/>
                  <a:pt x="576" y="689"/>
                </a:cubicBezTo>
                <a:cubicBezTo>
                  <a:pt x="592" y="646"/>
                  <a:pt x="597" y="597"/>
                  <a:pt x="584" y="548"/>
                </a:cubicBezTo>
                <a:cubicBezTo>
                  <a:pt x="552" y="423"/>
                  <a:pt x="424" y="347"/>
                  <a:pt x="299" y="379"/>
                </a:cubicBezTo>
                <a:cubicBezTo>
                  <a:pt x="174" y="412"/>
                  <a:pt x="98" y="539"/>
                  <a:pt x="130" y="665"/>
                </a:cubicBezTo>
                <a:cubicBezTo>
                  <a:pt x="163" y="790"/>
                  <a:pt x="290" y="865"/>
                  <a:pt x="415" y="833"/>
                </a:cubicBezTo>
                <a:cubicBezTo>
                  <a:pt x="459" y="822"/>
                  <a:pt x="496" y="799"/>
                  <a:pt x="524" y="770"/>
                </a:cubicBezTo>
                <a:cubicBezTo>
                  <a:pt x="544" y="781"/>
                  <a:pt x="544" y="781"/>
                  <a:pt x="544" y="781"/>
                </a:cubicBezTo>
                <a:cubicBezTo>
                  <a:pt x="512" y="815"/>
                  <a:pt x="470" y="841"/>
                  <a:pt x="421" y="854"/>
                </a:cubicBezTo>
                <a:cubicBezTo>
                  <a:pt x="284" y="889"/>
                  <a:pt x="145" y="807"/>
                  <a:pt x="109" y="670"/>
                </a:cubicBezTo>
                <a:cubicBezTo>
                  <a:pt x="74" y="533"/>
                  <a:pt x="157" y="394"/>
                  <a:pt x="294" y="359"/>
                </a:cubicBezTo>
                <a:cubicBezTo>
                  <a:pt x="430" y="323"/>
                  <a:pt x="570" y="406"/>
                  <a:pt x="605" y="543"/>
                </a:cubicBezTo>
                <a:cubicBezTo>
                  <a:pt x="619" y="597"/>
                  <a:pt x="614" y="652"/>
                  <a:pt x="595" y="700"/>
                </a:cubicBezTo>
                <a:close/>
                <a:moveTo>
                  <a:pt x="839" y="900"/>
                </a:moveTo>
                <a:cubicBezTo>
                  <a:pt x="806" y="919"/>
                  <a:pt x="806" y="919"/>
                  <a:pt x="806" y="919"/>
                </a:cubicBezTo>
                <a:cubicBezTo>
                  <a:pt x="773" y="900"/>
                  <a:pt x="773" y="900"/>
                  <a:pt x="773" y="900"/>
                </a:cubicBezTo>
                <a:cubicBezTo>
                  <a:pt x="773" y="861"/>
                  <a:pt x="773" y="861"/>
                  <a:pt x="773" y="861"/>
                </a:cubicBezTo>
                <a:cubicBezTo>
                  <a:pt x="807" y="842"/>
                  <a:pt x="807" y="842"/>
                  <a:pt x="807" y="842"/>
                </a:cubicBezTo>
                <a:cubicBezTo>
                  <a:pt x="840" y="862"/>
                  <a:pt x="840" y="862"/>
                  <a:pt x="840" y="862"/>
                </a:cubicBezTo>
                <a:lnTo>
                  <a:pt x="839" y="900"/>
                </a:lnTo>
                <a:close/>
                <a:moveTo>
                  <a:pt x="526" y="216"/>
                </a:moveTo>
                <a:cubicBezTo>
                  <a:pt x="543" y="226"/>
                  <a:pt x="543" y="226"/>
                  <a:pt x="543" y="226"/>
                </a:cubicBezTo>
                <a:cubicBezTo>
                  <a:pt x="557" y="235"/>
                  <a:pt x="569" y="256"/>
                  <a:pt x="569" y="273"/>
                </a:cubicBezTo>
                <a:cubicBezTo>
                  <a:pt x="570" y="293"/>
                  <a:pt x="570" y="293"/>
                  <a:pt x="570" y="293"/>
                </a:cubicBezTo>
                <a:cubicBezTo>
                  <a:pt x="571" y="309"/>
                  <a:pt x="585" y="320"/>
                  <a:pt x="601" y="316"/>
                </a:cubicBezTo>
                <a:cubicBezTo>
                  <a:pt x="620" y="312"/>
                  <a:pt x="620" y="312"/>
                  <a:pt x="620" y="312"/>
                </a:cubicBezTo>
                <a:cubicBezTo>
                  <a:pt x="637" y="308"/>
                  <a:pt x="660" y="315"/>
                  <a:pt x="672" y="326"/>
                </a:cubicBezTo>
                <a:cubicBezTo>
                  <a:pt x="687" y="340"/>
                  <a:pt x="687" y="340"/>
                  <a:pt x="687" y="340"/>
                </a:cubicBezTo>
                <a:cubicBezTo>
                  <a:pt x="699" y="351"/>
                  <a:pt x="716" y="349"/>
                  <a:pt x="725" y="335"/>
                </a:cubicBezTo>
                <a:cubicBezTo>
                  <a:pt x="736" y="318"/>
                  <a:pt x="736" y="318"/>
                  <a:pt x="736" y="318"/>
                </a:cubicBezTo>
                <a:cubicBezTo>
                  <a:pt x="745" y="304"/>
                  <a:pt x="766" y="291"/>
                  <a:pt x="782" y="291"/>
                </a:cubicBezTo>
                <a:cubicBezTo>
                  <a:pt x="802" y="290"/>
                  <a:pt x="802" y="290"/>
                  <a:pt x="802" y="290"/>
                </a:cubicBezTo>
                <a:cubicBezTo>
                  <a:pt x="819" y="290"/>
                  <a:pt x="830" y="276"/>
                  <a:pt x="826" y="259"/>
                </a:cubicBezTo>
                <a:cubicBezTo>
                  <a:pt x="821" y="240"/>
                  <a:pt x="821" y="240"/>
                  <a:pt x="821" y="240"/>
                </a:cubicBezTo>
                <a:cubicBezTo>
                  <a:pt x="818" y="224"/>
                  <a:pt x="824" y="200"/>
                  <a:pt x="835" y="188"/>
                </a:cubicBezTo>
                <a:cubicBezTo>
                  <a:pt x="849" y="173"/>
                  <a:pt x="849" y="173"/>
                  <a:pt x="849" y="173"/>
                </a:cubicBezTo>
                <a:cubicBezTo>
                  <a:pt x="860" y="161"/>
                  <a:pt x="858" y="144"/>
                  <a:pt x="844" y="135"/>
                </a:cubicBezTo>
                <a:cubicBezTo>
                  <a:pt x="827" y="124"/>
                  <a:pt x="827" y="124"/>
                  <a:pt x="827" y="124"/>
                </a:cubicBezTo>
                <a:cubicBezTo>
                  <a:pt x="813" y="115"/>
                  <a:pt x="801" y="95"/>
                  <a:pt x="800" y="78"/>
                </a:cubicBezTo>
                <a:cubicBezTo>
                  <a:pt x="800" y="58"/>
                  <a:pt x="800" y="58"/>
                  <a:pt x="800" y="58"/>
                </a:cubicBezTo>
                <a:cubicBezTo>
                  <a:pt x="799" y="41"/>
                  <a:pt x="785" y="31"/>
                  <a:pt x="769" y="34"/>
                </a:cubicBezTo>
                <a:cubicBezTo>
                  <a:pt x="749" y="39"/>
                  <a:pt x="749" y="39"/>
                  <a:pt x="749" y="39"/>
                </a:cubicBezTo>
                <a:cubicBezTo>
                  <a:pt x="733" y="42"/>
                  <a:pt x="710" y="36"/>
                  <a:pt x="698" y="25"/>
                </a:cubicBezTo>
                <a:cubicBezTo>
                  <a:pt x="683" y="11"/>
                  <a:pt x="683" y="11"/>
                  <a:pt x="683" y="11"/>
                </a:cubicBezTo>
                <a:cubicBezTo>
                  <a:pt x="671" y="0"/>
                  <a:pt x="653" y="2"/>
                  <a:pt x="645" y="16"/>
                </a:cubicBezTo>
                <a:cubicBezTo>
                  <a:pt x="634" y="33"/>
                  <a:pt x="634" y="33"/>
                  <a:pt x="634" y="33"/>
                </a:cubicBezTo>
                <a:cubicBezTo>
                  <a:pt x="625" y="47"/>
                  <a:pt x="604" y="59"/>
                  <a:pt x="587" y="60"/>
                </a:cubicBezTo>
                <a:cubicBezTo>
                  <a:pt x="567" y="60"/>
                  <a:pt x="567" y="60"/>
                  <a:pt x="567" y="60"/>
                </a:cubicBezTo>
                <a:cubicBezTo>
                  <a:pt x="551" y="61"/>
                  <a:pt x="540" y="75"/>
                  <a:pt x="544" y="91"/>
                </a:cubicBezTo>
                <a:cubicBezTo>
                  <a:pt x="548" y="111"/>
                  <a:pt x="548" y="111"/>
                  <a:pt x="548" y="111"/>
                </a:cubicBezTo>
                <a:cubicBezTo>
                  <a:pt x="552" y="127"/>
                  <a:pt x="546" y="150"/>
                  <a:pt x="534" y="163"/>
                </a:cubicBezTo>
                <a:cubicBezTo>
                  <a:pt x="521" y="177"/>
                  <a:pt x="521" y="177"/>
                  <a:pt x="521" y="177"/>
                </a:cubicBezTo>
                <a:cubicBezTo>
                  <a:pt x="509" y="189"/>
                  <a:pt x="512" y="207"/>
                  <a:pt x="526" y="216"/>
                </a:cubicBezTo>
                <a:close/>
                <a:moveTo>
                  <a:pt x="685" y="93"/>
                </a:moveTo>
                <a:cubicBezTo>
                  <a:pt x="730" y="93"/>
                  <a:pt x="767" y="130"/>
                  <a:pt x="767" y="175"/>
                </a:cubicBezTo>
                <a:cubicBezTo>
                  <a:pt x="767" y="221"/>
                  <a:pt x="730" y="258"/>
                  <a:pt x="685" y="258"/>
                </a:cubicBezTo>
                <a:cubicBezTo>
                  <a:pt x="639" y="258"/>
                  <a:pt x="603" y="221"/>
                  <a:pt x="603" y="175"/>
                </a:cubicBezTo>
                <a:cubicBezTo>
                  <a:pt x="603" y="130"/>
                  <a:pt x="639" y="93"/>
                  <a:pt x="685" y="93"/>
                </a:cubicBezTo>
                <a:close/>
                <a:moveTo>
                  <a:pt x="685" y="93"/>
                </a:moveTo>
                <a:cubicBezTo>
                  <a:pt x="685" y="93"/>
                  <a:pt x="685" y="93"/>
                  <a:pt x="685" y="93"/>
                </a:cubicBezTo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lIns="121682" tIns="60841" rIns="121682" bIns="60841"/>
          <a:lstStyle/>
          <a:p>
            <a:pPr defTabSz="1217295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51" name="Freeform 7"/>
          <p:cNvSpPr/>
          <p:nvPr>
            <p:custDataLst>
              <p:tags r:id="rId16"/>
            </p:custDataLst>
          </p:nvPr>
        </p:nvSpPr>
        <p:spPr>
          <a:xfrm flipV="1">
            <a:off x="7940675" y="2827338"/>
            <a:ext cx="669925" cy="669925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>
              <a:alpha val="32000"/>
            </a:schemeClr>
          </a:solidFill>
          <a:ln w="25400" cmpd="sng">
            <a:noFill/>
            <a:miter lim="800000"/>
          </a:ln>
        </p:spPr>
        <p:txBody>
          <a:bodyPr anchor="ctr"/>
          <a:lstStyle/>
          <a:p>
            <a:pPr algn="ctr" eaLnBrk="1" fontAlgn="ctr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  <a:defRPr/>
            </a:pPr>
            <a:endParaRPr lang="en-US" sz="1800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206"/>
          <p:cNvSpPr>
            <a:spLocks noEditPoints="1"/>
          </p:cNvSpPr>
          <p:nvPr>
            <p:custDataLst>
              <p:tags r:id="rId17"/>
            </p:custDataLst>
          </p:nvPr>
        </p:nvSpPr>
        <p:spPr bwMode="auto">
          <a:xfrm>
            <a:off x="8091488" y="2978150"/>
            <a:ext cx="368300" cy="368300"/>
          </a:xfrm>
          <a:custGeom>
            <a:avLst/>
            <a:gdLst/>
            <a:ahLst/>
            <a:cxnLst>
              <a:cxn ang="0">
                <a:pos x="249" y="215"/>
              </a:cxn>
              <a:cxn ang="0">
                <a:pos x="256" y="232"/>
              </a:cxn>
              <a:cxn ang="0">
                <a:pos x="232" y="256"/>
              </a:cxn>
              <a:cxn ang="0">
                <a:pos x="215" y="249"/>
              </a:cxn>
              <a:cxn ang="0">
                <a:pos x="145" y="179"/>
              </a:cxn>
              <a:cxn ang="0">
                <a:pos x="96" y="192"/>
              </a:cxn>
              <a:cxn ang="0">
                <a:pos x="0" y="96"/>
              </a:cxn>
              <a:cxn ang="0">
                <a:pos x="96" y="0"/>
              </a:cxn>
              <a:cxn ang="0">
                <a:pos x="192" y="96"/>
              </a:cxn>
              <a:cxn ang="0">
                <a:pos x="179" y="145"/>
              </a:cxn>
              <a:cxn ang="0">
                <a:pos x="249" y="215"/>
              </a:cxn>
              <a:cxn ang="0">
                <a:pos x="96" y="24"/>
              </a:cxn>
              <a:cxn ang="0">
                <a:pos x="24" y="96"/>
              </a:cxn>
              <a:cxn ang="0">
                <a:pos x="96" y="168"/>
              </a:cxn>
              <a:cxn ang="0">
                <a:pos x="168" y="96"/>
              </a:cxn>
              <a:cxn ang="0">
                <a:pos x="96" y="24"/>
              </a:cxn>
            </a:cxnLst>
            <a:rect l="0" t="0" r="r" b="b"/>
            <a:pathLst>
              <a:path w="256" h="256">
                <a:moveTo>
                  <a:pt x="249" y="215"/>
                </a:moveTo>
                <a:cubicBezTo>
                  <a:pt x="253" y="219"/>
                  <a:pt x="256" y="225"/>
                  <a:pt x="256" y="232"/>
                </a:cubicBezTo>
                <a:cubicBezTo>
                  <a:pt x="256" y="245"/>
                  <a:pt x="245" y="256"/>
                  <a:pt x="232" y="256"/>
                </a:cubicBezTo>
                <a:cubicBezTo>
                  <a:pt x="225" y="256"/>
                  <a:pt x="219" y="253"/>
                  <a:pt x="215" y="249"/>
                </a:cubicBezTo>
                <a:cubicBezTo>
                  <a:pt x="145" y="179"/>
                  <a:pt x="145" y="179"/>
                  <a:pt x="145" y="179"/>
                </a:cubicBezTo>
                <a:cubicBezTo>
                  <a:pt x="130" y="187"/>
                  <a:pt x="114" y="192"/>
                  <a:pt x="96" y="192"/>
                </a:cubicBezTo>
                <a:cubicBezTo>
                  <a:pt x="43" y="192"/>
                  <a:pt x="0" y="149"/>
                  <a:pt x="0" y="96"/>
                </a:cubicBezTo>
                <a:cubicBezTo>
                  <a:pt x="0" y="43"/>
                  <a:pt x="43" y="0"/>
                  <a:pt x="96" y="0"/>
                </a:cubicBezTo>
                <a:cubicBezTo>
                  <a:pt x="149" y="0"/>
                  <a:pt x="192" y="43"/>
                  <a:pt x="192" y="96"/>
                </a:cubicBezTo>
                <a:cubicBezTo>
                  <a:pt x="192" y="114"/>
                  <a:pt x="187" y="130"/>
                  <a:pt x="179" y="145"/>
                </a:cubicBezTo>
                <a:lnTo>
                  <a:pt x="249" y="215"/>
                </a:lnTo>
                <a:close/>
                <a:moveTo>
                  <a:pt x="96" y="24"/>
                </a:moveTo>
                <a:cubicBezTo>
                  <a:pt x="56" y="24"/>
                  <a:pt x="24" y="56"/>
                  <a:pt x="24" y="96"/>
                </a:cubicBezTo>
                <a:cubicBezTo>
                  <a:pt x="24" y="136"/>
                  <a:pt x="56" y="168"/>
                  <a:pt x="96" y="168"/>
                </a:cubicBezTo>
                <a:cubicBezTo>
                  <a:pt x="136" y="168"/>
                  <a:pt x="168" y="136"/>
                  <a:pt x="168" y="96"/>
                </a:cubicBezTo>
                <a:cubicBezTo>
                  <a:pt x="168" y="56"/>
                  <a:pt x="136" y="24"/>
                  <a:pt x="96" y="24"/>
                </a:cubicBezTo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 lIns="121682" tIns="60841" rIns="121682" bIns="60841"/>
          <a:lstStyle/>
          <a:p>
            <a:pPr defTabSz="1217295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kern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63" name="TextBox 13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 flipH="1">
            <a:off x="7940672" y="1552575"/>
            <a:ext cx="3041644" cy="35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0" rIns="46800" bIns="0" anchor="ctr" anchorCtr="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2000" b="1" dirty="0">
                <a:solidFill>
                  <a:schemeClr val="bg1"/>
                </a:solidFill>
                <a:latin typeface="+mj-lt"/>
                <a:ea typeface="+mj-ea"/>
                <a:cs typeface="+mj-cs"/>
                <a:sym typeface="+mn-lt"/>
              </a:rPr>
              <a:t>直播</a:t>
            </a:r>
            <a:endParaRPr lang="zh-CN" altLang="en-US" sz="2000" b="1" dirty="0">
              <a:solidFill>
                <a:schemeClr val="bg1"/>
              </a:solidFill>
              <a:latin typeface="+mj-lt"/>
              <a:ea typeface="+mj-ea"/>
              <a:cs typeface="+mj-cs"/>
              <a:sym typeface="+mn-lt"/>
            </a:endParaRPr>
          </a:p>
        </p:txBody>
      </p:sp>
      <p:sp>
        <p:nvSpPr>
          <p:cNvPr id="64" name="TextBox 13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 flipH="1">
            <a:off x="7940671" y="1920677"/>
            <a:ext cx="3041651" cy="69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46800" rIns="46800" bIns="4680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  <a:sym typeface="+mn-lt"/>
              </a:rPr>
              <a:t>其他平台</a:t>
            </a:r>
            <a:endParaRPr lang="zh-CN" altLang="en-US" sz="1800" dirty="0">
              <a:solidFill>
                <a:schemeClr val="bg1"/>
              </a:solidFill>
              <a:latin typeface="+mn-lt"/>
              <a:ea typeface="+mn-ea"/>
              <a:sym typeface="+mn-lt"/>
            </a:endParaRPr>
          </a:p>
        </p:txBody>
      </p:sp>
      <p:sp>
        <p:nvSpPr>
          <p:cNvPr id="65" name="TextBox 13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 flipH="1">
            <a:off x="8704606" y="2734529"/>
            <a:ext cx="3041644" cy="35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0" rIns="46800" bIns="0" anchor="ctr" anchorCtr="0">
            <a:normAutofit fontScale="50000"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en-US" altLang="zh-CN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50%</a:t>
            </a:r>
            <a:endParaRPr lang="en-US" altLang="zh-CN" sz="2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marL="0" indent="0" algn="l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阶梯奖励</a:t>
            </a:r>
            <a:endParaRPr lang="zh-CN" altLang="en-US" sz="2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6" name="TextBox 13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 flipH="1">
            <a:off x="8701499" y="3100809"/>
            <a:ext cx="3041651" cy="69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46800" rIns="46800" bIns="4680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</a:rPr>
              <a:t>≠</a:t>
            </a:r>
            <a:endParaRPr lang="zh-CN" altLang="en-US" sz="1800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67" name="TextBox 13"/>
          <p:cNvSpPr txBox="1">
            <a:spLocks noChangeArrowheads="1"/>
          </p:cNvSpPr>
          <p:nvPr>
            <p:custDataLst>
              <p:tags r:id="rId22"/>
            </p:custDataLst>
          </p:nvPr>
        </p:nvSpPr>
        <p:spPr bwMode="auto">
          <a:xfrm flipH="1">
            <a:off x="8818906" y="3943187"/>
            <a:ext cx="3041644" cy="35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0" rIns="46800" bIns="0" anchor="ctr" anchorCtr="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→</a:t>
            </a:r>
            <a:endParaRPr lang="zh-CN" altLang="en-US" sz="2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8" name="TextBox 13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 flipH="1">
            <a:off x="8818905" y="4305233"/>
            <a:ext cx="3041651" cy="69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46800" rIns="46800" bIns="4680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</a:rPr>
              <a:t>30%</a:t>
            </a:r>
            <a:endParaRPr lang="en-US" altLang="zh-CN" sz="1800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69" name="TextBox 13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 flipH="1">
            <a:off x="1360484" y="1552575"/>
            <a:ext cx="3041644" cy="35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0" rIns="46800" bIns="0" anchor="ctr" anchorCtr="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优势三</a:t>
            </a:r>
            <a:r>
              <a:rPr lang="en-US" altLang="zh-CN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:</a:t>
            </a:r>
            <a:r>
              <a:rPr lang="zh-CN" altLang="en-US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更赚钱</a:t>
            </a:r>
            <a:endParaRPr lang="zh-CN" altLang="en-US" sz="2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0" name="TextBox 13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 flipH="1">
            <a:off x="1362072" y="1920677"/>
            <a:ext cx="3041651" cy="69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46800" rIns="46800" bIns="4680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  <a:sym typeface="+mn-lt"/>
              </a:rPr>
              <a:t>直播是目前收益政策最高的平台</a:t>
            </a:r>
            <a:endParaRPr lang="zh-CN" altLang="en-US" sz="1800" dirty="0">
              <a:solidFill>
                <a:schemeClr val="bg1"/>
              </a:solidFill>
              <a:latin typeface="+mn-lt"/>
              <a:ea typeface="+mn-ea"/>
              <a:sym typeface="+mn-lt"/>
            </a:endParaRPr>
          </a:p>
        </p:txBody>
      </p:sp>
      <p:sp>
        <p:nvSpPr>
          <p:cNvPr id="71" name="TextBox 13"/>
          <p:cNvSpPr txBox="1">
            <a:spLocks noChangeArrowheads="1"/>
          </p:cNvSpPr>
          <p:nvPr>
            <p:custDataLst>
              <p:tags r:id="rId26"/>
            </p:custDataLst>
          </p:nvPr>
        </p:nvSpPr>
        <p:spPr bwMode="auto">
          <a:xfrm flipH="1">
            <a:off x="458784" y="2734529"/>
            <a:ext cx="3041644" cy="35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0" rIns="46800" bIns="0" anchor="ctr" anchorCtr="0">
            <a:normAutofit fontScale="50000"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en-US" altLang="zh-CN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50%</a:t>
            </a:r>
            <a:endParaRPr lang="en-US" altLang="zh-CN" sz="2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基础收益</a:t>
            </a:r>
            <a:endParaRPr lang="zh-CN" altLang="en-US" sz="2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2" name="TextBox 13"/>
          <p:cNvSpPr txBox="1">
            <a:spLocks noChangeArrowheads="1"/>
          </p:cNvSpPr>
          <p:nvPr>
            <p:custDataLst>
              <p:tags r:id="rId27"/>
            </p:custDataLst>
          </p:nvPr>
        </p:nvSpPr>
        <p:spPr bwMode="auto">
          <a:xfrm flipH="1">
            <a:off x="460372" y="3102631"/>
            <a:ext cx="3041651" cy="69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46800" rIns="46800" bIns="4680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</a:rPr>
              <a:t>30%</a:t>
            </a:r>
            <a:endParaRPr lang="en-US" altLang="zh-CN" sz="1800" dirty="0">
              <a:solidFill>
                <a:schemeClr val="bg1"/>
              </a:solidFill>
              <a:latin typeface="+mn-lt"/>
              <a:ea typeface="+mn-ea"/>
            </a:endParaRPr>
          </a:p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</a:rPr>
              <a:t>阶梯匹配</a:t>
            </a:r>
            <a:endParaRPr lang="zh-CN" altLang="en-US" sz="1800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73" name="TextBox 13"/>
          <p:cNvSpPr txBox="1">
            <a:spLocks noChangeArrowheads="1"/>
          </p:cNvSpPr>
          <p:nvPr>
            <p:custDataLst>
              <p:tags r:id="rId28"/>
            </p:custDataLst>
          </p:nvPr>
        </p:nvSpPr>
        <p:spPr bwMode="auto">
          <a:xfrm flipH="1">
            <a:off x="458784" y="3943187"/>
            <a:ext cx="3041644" cy="358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0" rIns="46800" bIns="0" anchor="ctr" anchorCtr="0">
            <a:norm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en-US" altLang="zh-CN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50%</a:t>
            </a:r>
            <a:endParaRPr lang="en-US" altLang="zh-CN" sz="20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4" name="TextBox 13"/>
          <p:cNvSpPr txBox="1">
            <a:spLocks noChangeArrowheads="1"/>
          </p:cNvSpPr>
          <p:nvPr>
            <p:custDataLst>
              <p:tags r:id="rId29"/>
            </p:custDataLst>
          </p:nvPr>
        </p:nvSpPr>
        <p:spPr bwMode="auto">
          <a:xfrm flipH="1">
            <a:off x="460372" y="4305233"/>
            <a:ext cx="3041651" cy="69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6800" tIns="46800" rIns="46800" bIns="46800">
            <a:normAutofit fontScale="60000"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indent="0" algn="r" eaLnBrk="1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ct val="100000"/>
            </a:pPr>
            <a:r>
              <a:rPr lang="zh-CN" altLang="zh-CN" sz="1800" dirty="0">
                <a:solidFill>
                  <a:schemeClr val="bg1"/>
                </a:solidFill>
                <a:latin typeface="+mn-lt"/>
                <a:ea typeface="+mn-ea"/>
              </a:rPr>
              <a:t>基础收益分成50%，达到相应阶梯额外给予阶梯奖励扶持,平均分成约70%</a:t>
            </a: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</a:rPr>
              <a:t>,</a:t>
            </a: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</a:rPr>
              <a:t>区别某些平台复杂算法其实礼物</a:t>
            </a: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</a:rPr>
              <a:t>30%+</a:t>
            </a: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</a:rPr>
              <a:t>阶梯匹配。</a:t>
            </a:r>
            <a:endParaRPr lang="zh-CN" altLang="en-US" sz="1800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30"/>
            </p:custDataLst>
          </p:nvPr>
        </p:nvSpPr>
        <p:spPr>
          <a:xfrm>
            <a:off x="754063" y="261258"/>
            <a:ext cx="10228262" cy="855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 fontScale="80000"/>
          </a:bodyPr>
          <a:lstStyle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solidFill>
                  <a:schemeClr val="accent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>
                <a:latin typeface="Tempus Sans ITC" panose="04020404030D07020202" pitchFamily="82" charset="0"/>
                <a:ea typeface="幼圆" panose="02010509060101010101" pitchFamily="49" charset="-122"/>
              </a:defRPr>
            </a:lvl9pPr>
          </a:lstStyle>
          <a:p>
            <a:pPr mar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dirty="0">
                <a:sym typeface="+mn-lt"/>
              </a:rPr>
              <a:t>平台介绍丨直播端使用丨要点讲解丨成长方法丨禁止及处罚</a:t>
            </a:r>
            <a:endParaRPr lang="zh-CN" altLang="en-US" dirty="0">
              <a:sym typeface="+mn-lt"/>
            </a:endParaRPr>
          </a:p>
        </p:txBody>
      </p:sp>
    </p:spTree>
    <p:custDataLst>
      <p:tags r:id="rId31"/>
    </p:custData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圆角矩形 5"/>
          <p:cNvSpPr/>
          <p:nvPr/>
        </p:nvSpPr>
        <p:spPr>
          <a:xfrm>
            <a:off x="4680079" y="1207899"/>
            <a:ext cx="2831842" cy="579196"/>
          </a:xfrm>
          <a:prstGeom prst="roundRect">
            <a:avLst>
              <a:gd name="adj" fmla="val 50000"/>
            </a:avLst>
          </a:prstGeom>
          <a:solidFill>
            <a:srgbClr val="FF7F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268" tIns="120268" rIns="120268" bIns="12026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优势四</a:t>
            </a:r>
            <a:r>
              <a:rPr lang="en-US" altLang="zh-CN" sz="2400" dirty="0">
                <a:solidFill>
                  <a:prstClr val="white"/>
                </a:solidFill>
                <a:latin typeface="+mj-ea"/>
                <a:ea typeface="+mj-ea"/>
              </a:rPr>
              <a:t>:</a:t>
            </a: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用户好</a:t>
            </a:r>
            <a:endParaRPr lang="zh-CN" altLang="en-US" sz="2400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7" name="圆角矩形 70"/>
          <p:cNvSpPr/>
          <p:nvPr/>
        </p:nvSpPr>
        <p:spPr>
          <a:xfrm>
            <a:off x="851129" y="2115507"/>
            <a:ext cx="4454789" cy="3113491"/>
          </a:xfrm>
          <a:prstGeom prst="roundRect">
            <a:avLst>
              <a:gd name="adj" fmla="val 16912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629770" y="3912969"/>
            <a:ext cx="2897505" cy="8661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+mn-lt"/>
              </a:rPr>
              <a:t>直播单独</a:t>
            </a: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  <a:sym typeface="+mn-lt"/>
              </a:rPr>
              <a:t>app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+mn-lt"/>
              </a:rPr>
              <a:t>运营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+mn-lt"/>
            </a:endParaRPr>
          </a:p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zh-CN" dirty="0">
                <a:solidFill>
                  <a:schemeClr val="bg1"/>
                </a:solidFill>
                <a:latin typeface="+mj-ea"/>
                <a:ea typeface="+mj-ea"/>
              </a:rPr>
              <a:t>用户具备良好的消费意识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8" name="圆角矩形 70"/>
          <p:cNvSpPr/>
          <p:nvPr/>
        </p:nvSpPr>
        <p:spPr>
          <a:xfrm>
            <a:off x="6886083" y="2115507"/>
            <a:ext cx="4454789" cy="3113491"/>
          </a:xfrm>
          <a:prstGeom prst="roundRect">
            <a:avLst>
              <a:gd name="adj" fmla="val 16912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043840" y="3912969"/>
            <a:ext cx="4170109" cy="1182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  <a:sym typeface="+mn-lt"/>
              </a:rPr>
              <a:t>区别某平台用户多为听书转化</a:t>
            </a:r>
            <a:endParaRPr lang="en-US" altLang="zh-CN" sz="2400" dirty="0">
              <a:solidFill>
                <a:schemeClr val="bg1"/>
              </a:solidFill>
              <a:latin typeface="+mj-ea"/>
              <a:ea typeface="+mj-ea"/>
              <a:sym typeface="+mn-lt"/>
            </a:endParaRPr>
          </a:p>
          <a:p>
            <a:pPr marL="171450" indent="-171450">
              <a:lnSpc>
                <a:spcPct val="12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大部分金主均被头部主播固定及交友厅压榨，个播游客白嫖居多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542922" y="2428827"/>
            <a:ext cx="1485816" cy="1484142"/>
            <a:chOff x="8542922" y="2509839"/>
            <a:chExt cx="1485816" cy="1484142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">
              <a:alphaModFix amt="75000"/>
            </a:blip>
            <a:stretch>
              <a:fillRect/>
            </a:stretch>
          </p:blipFill>
          <p:spPr>
            <a:xfrm>
              <a:off x="8652216" y="2755017"/>
              <a:ext cx="1267228" cy="1226350"/>
            </a:xfrm>
            <a:prstGeom prst="rect">
              <a:avLst/>
            </a:prstGeom>
          </p:spPr>
        </p:pic>
        <p:sp>
          <p:nvSpPr>
            <p:cNvPr id="49" name="forbidden-sign_1104"/>
            <p:cNvSpPr>
              <a:spLocks noChangeAspect="1"/>
            </p:cNvSpPr>
            <p:nvPr/>
          </p:nvSpPr>
          <p:spPr bwMode="auto">
            <a:xfrm>
              <a:off x="8542922" y="2509839"/>
              <a:ext cx="1485816" cy="1484142"/>
            </a:xfrm>
            <a:custGeom>
              <a:avLst/>
              <a:gdLst>
                <a:gd name="T0" fmla="*/ 213 w 427"/>
                <a:gd name="T1" fmla="*/ 0 h 427"/>
                <a:gd name="T2" fmla="*/ 0 w 427"/>
                <a:gd name="T3" fmla="*/ 213 h 427"/>
                <a:gd name="T4" fmla="*/ 213 w 427"/>
                <a:gd name="T5" fmla="*/ 427 h 427"/>
                <a:gd name="T6" fmla="*/ 427 w 427"/>
                <a:gd name="T7" fmla="*/ 213 h 427"/>
                <a:gd name="T8" fmla="*/ 213 w 427"/>
                <a:gd name="T9" fmla="*/ 0 h 427"/>
                <a:gd name="T10" fmla="*/ 213 w 427"/>
                <a:gd name="T11" fmla="*/ 53 h 427"/>
                <a:gd name="T12" fmla="*/ 306 w 427"/>
                <a:gd name="T13" fmla="*/ 83 h 427"/>
                <a:gd name="T14" fmla="*/ 83 w 427"/>
                <a:gd name="T15" fmla="*/ 306 h 427"/>
                <a:gd name="T16" fmla="*/ 53 w 427"/>
                <a:gd name="T17" fmla="*/ 213 h 427"/>
                <a:gd name="T18" fmla="*/ 213 w 427"/>
                <a:gd name="T19" fmla="*/ 53 h 427"/>
                <a:gd name="T20" fmla="*/ 213 w 427"/>
                <a:gd name="T21" fmla="*/ 373 h 427"/>
                <a:gd name="T22" fmla="*/ 121 w 427"/>
                <a:gd name="T23" fmla="*/ 343 h 427"/>
                <a:gd name="T24" fmla="*/ 343 w 427"/>
                <a:gd name="T25" fmla="*/ 121 h 427"/>
                <a:gd name="T26" fmla="*/ 373 w 427"/>
                <a:gd name="T27" fmla="*/ 213 h 427"/>
                <a:gd name="T28" fmla="*/ 213 w 427"/>
                <a:gd name="T29" fmla="*/ 373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7" h="427">
                  <a:moveTo>
                    <a:pt x="213" y="0"/>
                  </a:moveTo>
                  <a:cubicBezTo>
                    <a:pt x="96" y="0"/>
                    <a:pt x="0" y="96"/>
                    <a:pt x="0" y="213"/>
                  </a:cubicBezTo>
                  <a:cubicBezTo>
                    <a:pt x="0" y="331"/>
                    <a:pt x="96" y="427"/>
                    <a:pt x="213" y="427"/>
                  </a:cubicBezTo>
                  <a:cubicBezTo>
                    <a:pt x="331" y="427"/>
                    <a:pt x="427" y="331"/>
                    <a:pt x="427" y="213"/>
                  </a:cubicBezTo>
                  <a:cubicBezTo>
                    <a:pt x="427" y="96"/>
                    <a:pt x="331" y="0"/>
                    <a:pt x="213" y="0"/>
                  </a:cubicBezTo>
                  <a:close/>
                  <a:moveTo>
                    <a:pt x="213" y="53"/>
                  </a:moveTo>
                  <a:cubicBezTo>
                    <a:pt x="248" y="53"/>
                    <a:pt x="280" y="65"/>
                    <a:pt x="306" y="83"/>
                  </a:cubicBezTo>
                  <a:lnTo>
                    <a:pt x="83" y="306"/>
                  </a:lnTo>
                  <a:cubicBezTo>
                    <a:pt x="65" y="280"/>
                    <a:pt x="53" y="248"/>
                    <a:pt x="53" y="213"/>
                  </a:cubicBezTo>
                  <a:cubicBezTo>
                    <a:pt x="53" y="125"/>
                    <a:pt x="125" y="53"/>
                    <a:pt x="213" y="53"/>
                  </a:cubicBezTo>
                  <a:close/>
                  <a:moveTo>
                    <a:pt x="213" y="373"/>
                  </a:moveTo>
                  <a:cubicBezTo>
                    <a:pt x="179" y="373"/>
                    <a:pt x="147" y="362"/>
                    <a:pt x="121" y="343"/>
                  </a:cubicBezTo>
                  <a:lnTo>
                    <a:pt x="343" y="121"/>
                  </a:lnTo>
                  <a:cubicBezTo>
                    <a:pt x="362" y="147"/>
                    <a:pt x="373" y="179"/>
                    <a:pt x="373" y="213"/>
                  </a:cubicBezTo>
                  <a:cubicBezTo>
                    <a:pt x="373" y="302"/>
                    <a:pt x="302" y="373"/>
                    <a:pt x="213" y="373"/>
                  </a:cubicBezTo>
                  <a:close/>
                </a:path>
              </a:pathLst>
            </a:custGeom>
            <a:solidFill>
              <a:schemeClr val="bg1">
                <a:alpha val="93000"/>
              </a:schemeClr>
            </a:solidFill>
            <a:ln>
              <a:noFill/>
            </a:ln>
          </p:spPr>
        </p:sp>
      </p:grpSp>
      <p:sp>
        <p:nvSpPr>
          <p:cNvPr id="32" name="文本框 31"/>
          <p:cNvSpPr txBox="1"/>
          <p:nvPr/>
        </p:nvSpPr>
        <p:spPr>
          <a:xfrm>
            <a:off x="618870" y="291661"/>
            <a:ext cx="6102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7E00"/>
                </a:solidFill>
                <a:cs typeface="+mn-ea"/>
                <a:sym typeface="+mn-lt"/>
              </a:rPr>
              <a:t>平台介绍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丨直播端使用丨要点讲解丨成长方法丨禁止及处罚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334963" y="1015962"/>
            <a:ext cx="114490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图片 35" descr="图片包含 游戏机, 钟表, 标志&#10;&#10;描述已自动生成"/>
          <p:cNvPicPr/>
          <p:nvPr/>
        </p:nvPicPr>
        <p:blipFill>
          <a:blip r:embed="rId2"/>
          <a:stretch>
            <a:fillRect/>
          </a:stretch>
        </p:blipFill>
        <p:spPr>
          <a:xfrm>
            <a:off x="2324100" y="2616200"/>
            <a:ext cx="1188057" cy="118805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圆角矩形 5"/>
          <p:cNvSpPr/>
          <p:nvPr/>
        </p:nvSpPr>
        <p:spPr>
          <a:xfrm>
            <a:off x="4680079" y="1207899"/>
            <a:ext cx="2831842" cy="579196"/>
          </a:xfrm>
          <a:prstGeom prst="roundRect">
            <a:avLst>
              <a:gd name="adj" fmla="val 50000"/>
            </a:avLst>
          </a:prstGeom>
          <a:solidFill>
            <a:srgbClr val="FF7F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268" tIns="120268" rIns="120268" bIns="12026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优势五</a:t>
            </a:r>
            <a:r>
              <a:rPr lang="en-US" altLang="zh-CN" sz="2400" dirty="0">
                <a:solidFill>
                  <a:prstClr val="white"/>
                </a:solidFill>
                <a:latin typeface="+mj-ea"/>
                <a:ea typeface="+mj-ea"/>
              </a:rPr>
              <a:t>:</a:t>
            </a: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职业化</a:t>
            </a:r>
            <a:endParaRPr lang="zh-CN" altLang="en-US" sz="2400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57808" y="2860718"/>
            <a:ext cx="523419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可以申请成为主播</a:t>
            </a:r>
            <a:endParaRPr lang="en-US" sz="2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666809" y="2697472"/>
            <a:ext cx="283184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只有加入</a:t>
            </a:r>
            <a:r>
              <a:rPr lang="en-US" altLang="zh-CN" sz="3200" dirty="0">
                <a:solidFill>
                  <a:schemeClr val="bg1"/>
                </a:solidFill>
                <a:latin typeface="+mn-ea"/>
              </a:rPr>
              <a:t>app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pic>
        <p:nvPicPr>
          <p:cNvPr id="6" name="图片 5" descr="图片包含 物体, 游戏机, 麦克风, 灯光&#10;&#10;描述已自动生成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11823" y="1793404"/>
            <a:ext cx="3666766" cy="4545577"/>
          </a:xfrm>
          <a:prstGeom prst="rect">
            <a:avLst/>
          </a:prstGeom>
        </p:spPr>
      </p:pic>
      <p:sp>
        <p:nvSpPr>
          <p:cNvPr id="68" name="文本框 67"/>
          <p:cNvSpPr txBox="1"/>
          <p:nvPr/>
        </p:nvSpPr>
        <p:spPr>
          <a:xfrm>
            <a:off x="2593772" y="3370180"/>
            <a:ext cx="2831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3200" dirty="0">
                <a:solidFill>
                  <a:schemeClr val="bg1"/>
                </a:solidFill>
                <a:latin typeface="+mn-ea"/>
              </a:rPr>
              <a:t>才能成为主播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6954280" y="3318839"/>
            <a:ext cx="4389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主播质量决定了平台用户质量</a:t>
            </a:r>
            <a:endParaRPr lang="en-US" sz="24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1185939" y="2453374"/>
            <a:ext cx="1691579" cy="0"/>
          </a:xfrm>
          <a:prstGeom prst="line">
            <a:avLst/>
          </a:prstGeom>
          <a:ln w="31750" cap="rnd">
            <a:gradFill>
              <a:gsLst>
                <a:gs pos="0">
                  <a:schemeClr val="bg1"/>
                </a:gs>
                <a:gs pos="100000">
                  <a:srgbClr val="FF2C55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2469017" y="2690027"/>
            <a:ext cx="990223" cy="0"/>
          </a:xfrm>
          <a:prstGeom prst="line">
            <a:avLst/>
          </a:prstGeom>
          <a:ln w="31750" cap="rnd">
            <a:gradFill>
              <a:gsLst>
                <a:gs pos="0">
                  <a:schemeClr val="bg1"/>
                </a:gs>
                <a:gs pos="100000">
                  <a:srgbClr val="FF2C55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8151843" y="3954955"/>
            <a:ext cx="816439" cy="0"/>
          </a:xfrm>
          <a:prstGeom prst="line">
            <a:avLst/>
          </a:prstGeom>
          <a:ln w="31750" cap="rnd">
            <a:gradFill>
              <a:gsLst>
                <a:gs pos="0">
                  <a:schemeClr val="bg1"/>
                </a:gs>
                <a:gs pos="100000">
                  <a:srgbClr val="FF2C55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8732756" y="4149000"/>
            <a:ext cx="1656000" cy="0"/>
          </a:xfrm>
          <a:prstGeom prst="line">
            <a:avLst/>
          </a:prstGeom>
          <a:ln w="31750" cap="rnd">
            <a:gradFill>
              <a:gsLst>
                <a:gs pos="0">
                  <a:schemeClr val="bg1"/>
                </a:gs>
                <a:gs pos="100000">
                  <a:srgbClr val="FF2C55">
                    <a:alpha val="0"/>
                  </a:srgb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618870" y="291661"/>
            <a:ext cx="6102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7E00"/>
                </a:solidFill>
                <a:cs typeface="+mn-ea"/>
                <a:sym typeface="+mn-lt"/>
              </a:rPr>
              <a:t>平台介绍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丨直播端使用丨要点讲解丨成长方法丨禁止及处罚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34963" y="1015962"/>
            <a:ext cx="114490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 noChangeArrowheads="1"/>
          </p:cNvSpPr>
          <p:nvPr/>
        </p:nvSpPr>
        <p:spPr>
          <a:xfrm>
            <a:off x="4695935" y="1922336"/>
            <a:ext cx="2073275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第三节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标题 1"/>
          <p:cNvSpPr>
            <a:spLocks noGrp="1" noChangeArrowheads="1"/>
          </p:cNvSpPr>
          <p:nvPr/>
        </p:nvSpPr>
        <p:spPr bwMode="auto">
          <a:xfrm>
            <a:off x="4581525" y="3126740"/>
            <a:ext cx="575119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7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7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任意多边形 30"/>
          <p:cNvSpPr/>
          <p:nvPr/>
        </p:nvSpPr>
        <p:spPr>
          <a:xfrm rot="19255647">
            <a:off x="-1922850" y="6492409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31634" b="99625" l="58900" r="88050">
                        <a14:foregroundMark x1="76350" y1="36132" x2="75450" y2="35832"/>
                        <a14:foregroundMark x1="74100" y1="89805" x2="75750" y2="99625"/>
                        <a14:foregroundMark x1="60870" y1="94048" x2="60850" y2="94978"/>
                        <a14:foregroundMark x1="60900" y1="92654" x2="60870" y2="94035"/>
                        <a14:foregroundMark x1="62600" y1="76462" x2="62600" y2="76462"/>
                        <a14:foregroundMark x1="75600" y1="35007" x2="75050" y2="34558"/>
                        <a14:foregroundMark x1="77000" y1="37181" x2="76550" y2="36582"/>
                        <a14:foregroundMark x1="74200" y1="33883" x2="74000" y2="33883"/>
                        <a14:foregroundMark x1="71850" y1="33433" x2="71850" y2="33433"/>
                        <a14:foregroundMark x1="77200" y1="37481" x2="77200" y2="37481"/>
                        <a14:backgroundMark x1="65700" y1="70690" x2="65200" y2="71739"/>
                        <a14:backgroundMark x1="63300" y1="75862" x2="63400" y2="72714"/>
                        <a14:backgroundMark x1="63600" y1="71814" x2="64150" y2="71739"/>
                        <a14:backgroundMark x1="63900" y1="74663" x2="64300" y2="72039"/>
                        <a14:backgroundMark x1="64000" y1="74513" x2="63600" y2="76687"/>
                        <a14:backgroundMark x1="63700" y1="73313" x2="64350" y2="70540"/>
                        <a14:backgroundMark x1="63550" y1="77361" x2="63550" y2="76387"/>
                        <a14:backgroundMark x1="62500" y1="90405" x2="61750" y2="84858"/>
                        <a14:backgroundMark x1="61750" y1="84858" x2="61450" y2="84333"/>
                        <a14:backgroundMark x1="59650" y1="99175" x2="61200" y2="92654"/>
                        <a14:backgroundMark x1="61200" y1="92654" x2="60800" y2="80585"/>
                        <a14:backgroundMark x1="60800" y1="80585" x2="60800" y2="80585"/>
                        <a14:backgroundMark x1="61200" y1="95577" x2="60850" y2="999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142" t="24055" r="8292"/>
          <a:stretch>
            <a:fillRect/>
          </a:stretch>
        </p:blipFill>
        <p:spPr>
          <a:xfrm flipH="1">
            <a:off x="-561197" y="-250"/>
            <a:ext cx="413817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任意多边形: 形状 48"/>
          <p:cNvSpPr/>
          <p:nvPr>
            <p:custDataLst>
              <p:tags r:id="rId1"/>
            </p:custDataLst>
          </p:nvPr>
        </p:nvSpPr>
        <p:spPr>
          <a:xfrm rot="10800000">
            <a:off x="11214100" y="615950"/>
            <a:ext cx="850900" cy="1039495"/>
          </a:xfrm>
          <a:custGeom>
            <a:avLst/>
            <a:gdLst>
              <a:gd name="connsiteX0" fmla="*/ 174788 w 340237"/>
              <a:gd name="connsiteY0" fmla="*/ 0 h 415819"/>
              <a:gd name="connsiteX1" fmla="*/ 340237 w 340237"/>
              <a:gd name="connsiteY1" fmla="*/ 0 h 415819"/>
              <a:gd name="connsiteX2" fmla="*/ 241322 w 340237"/>
              <a:gd name="connsiteY2" fmla="*/ 415819 h 415819"/>
              <a:gd name="connsiteX3" fmla="*/ 0 w 340237"/>
              <a:gd name="connsiteY3" fmla="*/ 415819 h 415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237" h="415819">
                <a:moveTo>
                  <a:pt x="174788" y="0"/>
                </a:moveTo>
                <a:lnTo>
                  <a:pt x="340237" y="0"/>
                </a:lnTo>
                <a:lnTo>
                  <a:pt x="241322" y="415819"/>
                </a:lnTo>
                <a:lnTo>
                  <a:pt x="0" y="415819"/>
                </a:lnTo>
                <a:close/>
              </a:path>
            </a:pathLst>
          </a:custGeom>
          <a:solidFill>
            <a:schemeClr val="bg1">
              <a:lumMod val="85000"/>
              <a:alpha val="3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0" name="任意多边形: 形状 49"/>
          <p:cNvSpPr/>
          <p:nvPr>
            <p:custDataLst>
              <p:tags r:id="rId2"/>
            </p:custDataLst>
          </p:nvPr>
        </p:nvSpPr>
        <p:spPr>
          <a:xfrm rot="10800000">
            <a:off x="10264775" y="615950"/>
            <a:ext cx="850900" cy="1039495"/>
          </a:xfrm>
          <a:custGeom>
            <a:avLst/>
            <a:gdLst>
              <a:gd name="connsiteX0" fmla="*/ 174788 w 340237"/>
              <a:gd name="connsiteY0" fmla="*/ 0 h 415819"/>
              <a:gd name="connsiteX1" fmla="*/ 340237 w 340237"/>
              <a:gd name="connsiteY1" fmla="*/ 0 h 415819"/>
              <a:gd name="connsiteX2" fmla="*/ 241322 w 340237"/>
              <a:gd name="connsiteY2" fmla="*/ 415819 h 415819"/>
              <a:gd name="connsiteX3" fmla="*/ 0 w 340237"/>
              <a:gd name="connsiteY3" fmla="*/ 415819 h 415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237" h="415819">
                <a:moveTo>
                  <a:pt x="174788" y="0"/>
                </a:moveTo>
                <a:lnTo>
                  <a:pt x="340237" y="0"/>
                </a:lnTo>
                <a:lnTo>
                  <a:pt x="241322" y="415819"/>
                </a:lnTo>
                <a:lnTo>
                  <a:pt x="0" y="415819"/>
                </a:lnTo>
                <a:close/>
              </a:path>
            </a:pathLst>
          </a:custGeom>
          <a:solidFill>
            <a:schemeClr val="bg1">
              <a:lumMod val="85000"/>
              <a:alpha val="3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0" y="2286000"/>
            <a:ext cx="12192000" cy="4572000"/>
          </a:xfrm>
          <a:prstGeom prst="rect">
            <a:avLst/>
          </a:prstGeom>
          <a:pattFill prst="ltDnDiag">
            <a:fgClr>
              <a:schemeClr val="bg2">
                <a:lumMod val="85000"/>
              </a:schemeClr>
            </a:fgClr>
            <a:bgClr>
              <a:schemeClr val="bg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922638" y="2132190"/>
            <a:ext cx="10354962" cy="41306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5400000" algn="t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2" name="椭圆 1"/>
          <p:cNvSpPr/>
          <p:nvPr>
            <p:custDataLst>
              <p:tags r:id="rId5"/>
            </p:custDataLst>
          </p:nvPr>
        </p:nvSpPr>
        <p:spPr>
          <a:xfrm>
            <a:off x="1271905" y="2696719"/>
            <a:ext cx="513715" cy="51371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1153160" y="3616834"/>
            <a:ext cx="3038475" cy="2088515"/>
          </a:xfrm>
          <a:prstGeom prst="rect">
            <a:avLst/>
          </a:prstGeom>
          <a:noFill/>
        </p:spPr>
        <p:txBody>
          <a:bodyPr wrap="square" rtlCol="0">
            <a:normAutofit fontScale="90000" lnSpcReduction="20000"/>
          </a:bodyPr>
          <a:p>
            <a:pPr marL="0" lvl="0" indent="0" algn="l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非黄非暴力是底线。所有游客的第一次与主播接触不在直播间，而在直播间的外部封面，封面是否吸引人很重要，关系 到有多少人能进直播间，当然游客是否能留住就全靠主播个人能力。封面不要直接找现成图使用，尽量自己做一下，没有任何文字的图效果是极差。 淘宝5-10元。 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>
            <p:custDataLst>
              <p:tags r:id="rId7"/>
            </p:custDataLst>
          </p:nvPr>
        </p:nvSpPr>
        <p:spPr>
          <a:xfrm>
            <a:off x="1153160" y="3324734"/>
            <a:ext cx="3038475" cy="405130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l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>
            <p:custDataLst>
              <p:tags r:id="rId8"/>
            </p:custDataLst>
          </p:nvPr>
        </p:nvSpPr>
        <p:spPr>
          <a:xfrm>
            <a:off x="4699000" y="2696084"/>
            <a:ext cx="513715" cy="51371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0" name="数据库_001"/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833620" y="2811019"/>
            <a:ext cx="244475" cy="285115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505878" h="588607">
                <a:moveTo>
                  <a:pt x="0" y="414864"/>
                </a:moveTo>
                <a:cubicBezTo>
                  <a:pt x="41777" y="443695"/>
                  <a:pt x="127609" y="467215"/>
                  <a:pt x="252939" y="467215"/>
                </a:cubicBezTo>
                <a:cubicBezTo>
                  <a:pt x="378269" y="467215"/>
                  <a:pt x="464101" y="444453"/>
                  <a:pt x="505878" y="414864"/>
                </a:cubicBezTo>
                <a:lnTo>
                  <a:pt x="505878" y="497563"/>
                </a:lnTo>
                <a:cubicBezTo>
                  <a:pt x="505878" y="499080"/>
                  <a:pt x="505878" y="501356"/>
                  <a:pt x="505119" y="502115"/>
                </a:cubicBezTo>
                <a:cubicBezTo>
                  <a:pt x="492206" y="551431"/>
                  <a:pt x="385865" y="588607"/>
                  <a:pt x="252939" y="588607"/>
                </a:cubicBezTo>
                <a:cubicBezTo>
                  <a:pt x="120013" y="588607"/>
                  <a:pt x="12913" y="551431"/>
                  <a:pt x="760" y="502115"/>
                </a:cubicBezTo>
                <a:cubicBezTo>
                  <a:pt x="0" y="500597"/>
                  <a:pt x="0" y="499080"/>
                  <a:pt x="0" y="497563"/>
                </a:cubicBezTo>
                <a:close/>
                <a:moveTo>
                  <a:pt x="0" y="282911"/>
                </a:moveTo>
                <a:cubicBezTo>
                  <a:pt x="12913" y="292016"/>
                  <a:pt x="30383" y="300363"/>
                  <a:pt x="50132" y="307192"/>
                </a:cubicBezTo>
                <a:cubicBezTo>
                  <a:pt x="92668" y="321609"/>
                  <a:pt x="151915" y="332232"/>
                  <a:pt x="226354" y="334508"/>
                </a:cubicBezTo>
                <a:cubicBezTo>
                  <a:pt x="235469" y="334508"/>
                  <a:pt x="243824" y="334508"/>
                  <a:pt x="252939" y="334508"/>
                </a:cubicBezTo>
                <a:cubicBezTo>
                  <a:pt x="262054" y="334508"/>
                  <a:pt x="270409" y="334508"/>
                  <a:pt x="279524" y="334508"/>
                </a:cubicBezTo>
                <a:cubicBezTo>
                  <a:pt x="353203" y="332232"/>
                  <a:pt x="412450" y="322368"/>
                  <a:pt x="454986" y="307192"/>
                </a:cubicBezTo>
                <a:cubicBezTo>
                  <a:pt x="475495" y="300363"/>
                  <a:pt x="492965" y="292016"/>
                  <a:pt x="505878" y="282911"/>
                </a:cubicBezTo>
                <a:lnTo>
                  <a:pt x="505878" y="354995"/>
                </a:lnTo>
                <a:lnTo>
                  <a:pt x="505878" y="360307"/>
                </a:lnTo>
                <a:lnTo>
                  <a:pt x="505878" y="364859"/>
                </a:lnTo>
                <a:lnTo>
                  <a:pt x="505878" y="378518"/>
                </a:lnTo>
                <a:cubicBezTo>
                  <a:pt x="477014" y="408110"/>
                  <a:pt x="380548" y="436185"/>
                  <a:pt x="252939" y="436185"/>
                </a:cubicBezTo>
                <a:cubicBezTo>
                  <a:pt x="125330" y="436185"/>
                  <a:pt x="28864" y="408110"/>
                  <a:pt x="0" y="378518"/>
                </a:cubicBezTo>
                <a:lnTo>
                  <a:pt x="0" y="364859"/>
                </a:lnTo>
                <a:lnTo>
                  <a:pt x="0" y="360307"/>
                </a:lnTo>
                <a:lnTo>
                  <a:pt x="0" y="354995"/>
                </a:lnTo>
                <a:close/>
                <a:moveTo>
                  <a:pt x="0" y="150959"/>
                </a:moveTo>
                <a:cubicBezTo>
                  <a:pt x="49373" y="184325"/>
                  <a:pt x="153435" y="202524"/>
                  <a:pt x="252939" y="202524"/>
                </a:cubicBezTo>
                <a:cubicBezTo>
                  <a:pt x="352444" y="202524"/>
                  <a:pt x="456506" y="184325"/>
                  <a:pt x="505878" y="150959"/>
                </a:cubicBezTo>
                <a:lnTo>
                  <a:pt x="505878" y="222240"/>
                </a:lnTo>
                <a:lnTo>
                  <a:pt x="505878" y="227549"/>
                </a:lnTo>
                <a:lnTo>
                  <a:pt x="505878" y="232857"/>
                </a:lnTo>
                <a:lnTo>
                  <a:pt x="505878" y="245748"/>
                </a:lnTo>
                <a:cubicBezTo>
                  <a:pt x="479293" y="273806"/>
                  <a:pt x="394220" y="299588"/>
                  <a:pt x="280284" y="302622"/>
                </a:cubicBezTo>
                <a:cubicBezTo>
                  <a:pt x="279524" y="302622"/>
                  <a:pt x="278005" y="303380"/>
                  <a:pt x="277246" y="303380"/>
                </a:cubicBezTo>
                <a:cubicBezTo>
                  <a:pt x="273448" y="303380"/>
                  <a:pt x="270409" y="303380"/>
                  <a:pt x="266611" y="303380"/>
                </a:cubicBezTo>
                <a:cubicBezTo>
                  <a:pt x="262054" y="303380"/>
                  <a:pt x="257497" y="303380"/>
                  <a:pt x="252939" y="303380"/>
                </a:cubicBezTo>
                <a:cubicBezTo>
                  <a:pt x="248382" y="303380"/>
                  <a:pt x="243824" y="303380"/>
                  <a:pt x="239267" y="303380"/>
                </a:cubicBezTo>
                <a:cubicBezTo>
                  <a:pt x="235469" y="303380"/>
                  <a:pt x="232431" y="303380"/>
                  <a:pt x="228633" y="303380"/>
                </a:cubicBezTo>
                <a:cubicBezTo>
                  <a:pt x="227873" y="302622"/>
                  <a:pt x="226354" y="302622"/>
                  <a:pt x="225594" y="302622"/>
                </a:cubicBezTo>
                <a:cubicBezTo>
                  <a:pt x="111658" y="299588"/>
                  <a:pt x="26585" y="273806"/>
                  <a:pt x="0" y="245748"/>
                </a:cubicBezTo>
                <a:lnTo>
                  <a:pt x="0" y="232857"/>
                </a:lnTo>
                <a:lnTo>
                  <a:pt x="0" y="227549"/>
                </a:lnTo>
                <a:lnTo>
                  <a:pt x="0" y="222240"/>
                </a:lnTo>
                <a:close/>
                <a:moveTo>
                  <a:pt x="252939" y="0"/>
                </a:moveTo>
                <a:cubicBezTo>
                  <a:pt x="406374" y="0"/>
                  <a:pt x="493725" y="43229"/>
                  <a:pt x="505119" y="86459"/>
                </a:cubicBezTo>
                <a:cubicBezTo>
                  <a:pt x="505878" y="87976"/>
                  <a:pt x="505878" y="89492"/>
                  <a:pt x="505878" y="91009"/>
                </a:cubicBezTo>
                <a:lnTo>
                  <a:pt x="505878" y="96318"/>
                </a:lnTo>
                <a:lnTo>
                  <a:pt x="505878" y="114520"/>
                </a:lnTo>
                <a:cubicBezTo>
                  <a:pt x="477774" y="144098"/>
                  <a:pt x="381308" y="172159"/>
                  <a:pt x="252939" y="172159"/>
                </a:cubicBezTo>
                <a:cubicBezTo>
                  <a:pt x="124571" y="172159"/>
                  <a:pt x="28104" y="144098"/>
                  <a:pt x="0" y="114520"/>
                </a:cubicBezTo>
                <a:lnTo>
                  <a:pt x="0" y="96318"/>
                </a:lnTo>
                <a:lnTo>
                  <a:pt x="0" y="91009"/>
                </a:lnTo>
                <a:cubicBezTo>
                  <a:pt x="0" y="89492"/>
                  <a:pt x="0" y="87217"/>
                  <a:pt x="1519" y="85700"/>
                </a:cubicBezTo>
                <a:cubicBezTo>
                  <a:pt x="12913" y="42471"/>
                  <a:pt x="100264" y="0"/>
                  <a:pt x="2529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8" name="文本框 87"/>
          <p:cNvSpPr txBox="1"/>
          <p:nvPr>
            <p:custDataLst>
              <p:tags r:id="rId10"/>
            </p:custDataLst>
          </p:nvPr>
        </p:nvSpPr>
        <p:spPr>
          <a:xfrm>
            <a:off x="4580255" y="3616834"/>
            <a:ext cx="3038475" cy="2088515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marL="0" lvl="0" indent="0" algn="l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开播前准备</a:t>
            </a:r>
            <a:endParaRPr lang="zh-CN" altLang="en-US" sz="13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>
            <p:custDataLst>
              <p:tags r:id="rId11"/>
            </p:custDataLst>
          </p:nvPr>
        </p:nvSpPr>
        <p:spPr>
          <a:xfrm>
            <a:off x="4580255" y="3324734"/>
            <a:ext cx="3038475" cy="405130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l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>
            <p:custDataLst>
              <p:tags r:id="rId12"/>
            </p:custDataLst>
          </p:nvPr>
        </p:nvSpPr>
        <p:spPr>
          <a:xfrm>
            <a:off x="8126095" y="2696084"/>
            <a:ext cx="513715" cy="51371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lnSpcReduction="10000"/>
          </a:bodyPr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6" name="文本框 115"/>
          <p:cNvSpPr txBox="1"/>
          <p:nvPr>
            <p:custDataLst>
              <p:tags r:id="rId13"/>
            </p:custDataLst>
          </p:nvPr>
        </p:nvSpPr>
        <p:spPr>
          <a:xfrm>
            <a:off x="8007985" y="3616834"/>
            <a:ext cx="3038475" cy="2088515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marL="0" lvl="0" indent="0" algn="l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宋体" panose="02010600030101010101" pitchFamily="2" charset="-122"/>
              </a:rPr>
              <a:t>直播封面</a:t>
            </a:r>
            <a:endParaRPr lang="zh-CN" altLang="en-US" sz="13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17" name="文本框 116"/>
          <p:cNvSpPr txBox="1"/>
          <p:nvPr>
            <p:custDataLst>
              <p:tags r:id="rId14"/>
            </p:custDataLst>
          </p:nvPr>
        </p:nvSpPr>
        <p:spPr>
          <a:xfrm>
            <a:off x="8007985" y="3324734"/>
            <a:ext cx="3038475" cy="405130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l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>
            <p:custDataLst>
              <p:tags r:id="rId15"/>
            </p:custDataLst>
          </p:nvPr>
        </p:nvCxnSpPr>
        <p:spPr>
          <a:xfrm>
            <a:off x="4362450" y="2811019"/>
            <a:ext cx="0" cy="2793365"/>
          </a:xfrm>
          <a:prstGeom prst="line">
            <a:avLst/>
          </a:prstGeom>
          <a:ln>
            <a:solidFill>
              <a:schemeClr val="tx1">
                <a:alpha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>
            <p:custDataLst>
              <p:tags r:id="rId16"/>
            </p:custDataLst>
          </p:nvPr>
        </p:nvCxnSpPr>
        <p:spPr>
          <a:xfrm>
            <a:off x="7825105" y="2811019"/>
            <a:ext cx="0" cy="2793365"/>
          </a:xfrm>
          <a:prstGeom prst="line">
            <a:avLst/>
          </a:prstGeom>
          <a:ln>
            <a:solidFill>
              <a:schemeClr val="tx1">
                <a:alpha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/>
          <p:cNvSpPr txBox="1"/>
          <p:nvPr>
            <p:custDataLst>
              <p:tags r:id="rId17"/>
            </p:custDataLst>
          </p:nvPr>
        </p:nvSpPr>
        <p:spPr>
          <a:xfrm>
            <a:off x="922638" y="608400"/>
            <a:ext cx="10354962" cy="1277619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t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/>
            </a:pPr>
            <a:r>
              <a:rPr lang="zh-CN" altLang="en-US" sz="3600" b="1" spc="300" dirty="0">
                <a:ln w="3175">
                  <a:noFill/>
                  <a:prstDash val="dash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lt"/>
              </a:rPr>
              <a:t>平台介绍丨直播端使用丨要点讲解丨成长方法丨禁止及处罚</a:t>
            </a:r>
            <a:endParaRPr lang="zh-CN" altLang="en-US" sz="3600" b="1" spc="300" dirty="0">
              <a:ln w="3175">
                <a:noFill/>
                <a:prstDash val="dash"/>
              </a:ln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微软雅黑" panose="020B0503020204020204" pitchFamily="34" charset="-122"/>
              <a:sym typeface="+mn-lt"/>
            </a:endParaRPr>
          </a:p>
        </p:txBody>
      </p:sp>
      <p:cxnSp>
        <p:nvCxnSpPr>
          <p:cNvPr id="11" name="直接连接符 10"/>
          <p:cNvCxnSpPr/>
          <p:nvPr>
            <p:custDataLst>
              <p:tags r:id="rId18"/>
            </p:custDataLst>
          </p:nvPr>
        </p:nvCxnSpPr>
        <p:spPr>
          <a:xfrm>
            <a:off x="11400155" y="434340"/>
            <a:ext cx="20383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19"/>
            </p:custDataLst>
          </p:nvPr>
        </p:nvCxnSpPr>
        <p:spPr>
          <a:xfrm>
            <a:off x="11400155" y="509270"/>
            <a:ext cx="1555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>
            <p:custDataLst>
              <p:tags r:id="rId20"/>
            </p:custDataLst>
          </p:nvPr>
        </p:nvSpPr>
        <p:spPr>
          <a:xfrm>
            <a:off x="608399" y="265165"/>
            <a:ext cx="1676400" cy="343235"/>
          </a:xfrm>
          <a:prstGeom prst="rect">
            <a:avLst/>
          </a:prstGeom>
          <a:noFill/>
        </p:spPr>
        <p:txBody>
          <a:bodyPr vert="horz" wrap="square" lIns="90000" rIns="90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 Light" panose="020B0502040204020203" pitchFamily="34" charset="-122"/>
                <a:cs typeface="Arial" panose="020B0604020202020204" pitchFamily="34" charset="0"/>
                <a:sym typeface="+mn-ea"/>
              </a:rPr>
              <a:t>KING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 Light" panose="020B0502040204020203" pitchFamily="34" charset="-122"/>
                <a:cs typeface="Arial" panose="020B0604020202020204" pitchFamily="34" charset="0"/>
                <a:sym typeface="+mn-ea"/>
              </a:rPr>
              <a:t>SOFT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 Light" panose="020B0502040204020203" pitchFamily="34" charset="-122"/>
              <a:cs typeface="Arial" panose="020B0604020202020204" pitchFamily="34" charset="0"/>
              <a:sym typeface="+mn-ea"/>
            </a:endParaRPr>
          </a:p>
        </p:txBody>
      </p:sp>
      <p:grpSp>
        <p:nvGrpSpPr>
          <p:cNvPr id="231" name="icon"/>
          <p:cNvGrpSpPr/>
          <p:nvPr>
            <p:custDataLst>
              <p:tags r:id="rId21"/>
            </p:custDataLst>
          </p:nvPr>
        </p:nvGrpSpPr>
        <p:grpSpPr>
          <a:xfrm rot="0">
            <a:off x="1414145" y="2811019"/>
            <a:ext cx="228600" cy="285750"/>
            <a:chOff x="7776020" y="1878104"/>
            <a:chExt cx="1211461" cy="1526977"/>
          </a:xfrm>
          <a:solidFill>
            <a:schemeClr val="accent1"/>
          </a:solidFill>
        </p:grpSpPr>
        <p:sp>
          <p:nvSpPr>
            <p:cNvPr id="232" name="PA-任意多边形: 形状 1520"/>
            <p:cNvSpPr/>
            <p:nvPr>
              <p:custDataLst>
                <p:tags r:id="rId22"/>
              </p:custDataLst>
            </p:nvPr>
          </p:nvSpPr>
          <p:spPr bwMode="auto">
            <a:xfrm>
              <a:off x="7776020" y="1878104"/>
              <a:ext cx="1211461" cy="1526977"/>
            </a:xfrm>
            <a:custGeom>
              <a:avLst/>
              <a:gdLst>
                <a:gd name="connsiteX0" fmla="*/ 1183121 w 1211460"/>
                <a:gd name="connsiteY0" fmla="*/ 792373 h 1526976"/>
                <a:gd name="connsiteX1" fmla="*/ 1097953 w 1211460"/>
                <a:gd name="connsiteY1" fmla="*/ 673218 h 1526976"/>
                <a:gd name="connsiteX2" fmla="*/ 1094905 w 1211460"/>
                <a:gd name="connsiteY2" fmla="*/ 613089 h 1526976"/>
                <a:gd name="connsiteX3" fmla="*/ 1090508 w 1211460"/>
                <a:gd name="connsiteY3" fmla="*/ 490993 h 1526976"/>
                <a:gd name="connsiteX4" fmla="*/ 1068729 w 1211460"/>
                <a:gd name="connsiteY4" fmla="*/ 426274 h 1526976"/>
                <a:gd name="connsiteX5" fmla="*/ 997613 w 1211460"/>
                <a:gd name="connsiteY5" fmla="*/ 254145 h 1526976"/>
                <a:gd name="connsiteX6" fmla="*/ 643330 w 1211460"/>
                <a:gd name="connsiteY6" fmla="*/ 81918 h 1526976"/>
                <a:gd name="connsiteX7" fmla="*/ 643330 w 1211460"/>
                <a:gd name="connsiteY7" fmla="*/ 51548 h 1526976"/>
                <a:gd name="connsiteX8" fmla="*/ 594012 w 1211460"/>
                <a:gd name="connsiteY8" fmla="*/ 2232 h 1526976"/>
                <a:gd name="connsiteX9" fmla="*/ 492198 w 1211460"/>
                <a:gd name="connsiteY9" fmla="*/ 2232 h 1526976"/>
                <a:gd name="connsiteX10" fmla="*/ 442883 w 1211460"/>
                <a:gd name="connsiteY10" fmla="*/ 51548 h 1526976"/>
                <a:gd name="connsiteX11" fmla="*/ 442883 w 1211460"/>
                <a:gd name="connsiteY11" fmla="*/ 85808 h 1526976"/>
                <a:gd name="connsiteX12" fmla="*/ 127617 w 1211460"/>
                <a:gd name="connsiteY12" fmla="*/ 251579 h 1526976"/>
                <a:gd name="connsiteX13" fmla="*/ 2232 w 1211460"/>
                <a:gd name="connsiteY13" fmla="*/ 552730 h 1526976"/>
                <a:gd name="connsiteX14" fmla="*/ 99542 w 1211460"/>
                <a:gd name="connsiteY14" fmla="*/ 918865 h 1526976"/>
                <a:gd name="connsiteX15" fmla="*/ 158044 w 1211460"/>
                <a:gd name="connsiteY15" fmla="*/ 1131808 h 1526976"/>
                <a:gd name="connsiteX16" fmla="*/ 132264 w 1211460"/>
                <a:gd name="connsiteY16" fmla="*/ 1141089 h 1526976"/>
                <a:gd name="connsiteX17" fmla="*/ 111996 w 1211460"/>
                <a:gd name="connsiteY17" fmla="*/ 1180942 h 1526976"/>
                <a:gd name="connsiteX18" fmla="*/ 111996 w 1211460"/>
                <a:gd name="connsiteY18" fmla="*/ 1247841 h 1526976"/>
                <a:gd name="connsiteX19" fmla="*/ 127834 w 1211460"/>
                <a:gd name="connsiteY19" fmla="*/ 1270314 h 1526976"/>
                <a:gd name="connsiteX20" fmla="*/ 840519 w 1211460"/>
                <a:gd name="connsiteY20" fmla="*/ 1524842 h 1526976"/>
                <a:gd name="connsiteX21" fmla="*/ 848544 w 1211460"/>
                <a:gd name="connsiteY21" fmla="*/ 1526232 h 1526976"/>
                <a:gd name="connsiteX22" fmla="*/ 862292 w 1211460"/>
                <a:gd name="connsiteY22" fmla="*/ 1521878 h 1526976"/>
                <a:gd name="connsiteX23" fmla="*/ 872410 w 1211460"/>
                <a:gd name="connsiteY23" fmla="*/ 1502372 h 1526976"/>
                <a:gd name="connsiteX24" fmla="*/ 872410 w 1211460"/>
                <a:gd name="connsiteY24" fmla="*/ 1393662 h 1526976"/>
                <a:gd name="connsiteX25" fmla="*/ 838185 w 1211460"/>
                <a:gd name="connsiteY25" fmla="*/ 1346713 h 1526976"/>
                <a:gd name="connsiteX26" fmla="*/ 818379 w 1211460"/>
                <a:gd name="connsiteY26" fmla="*/ 1340346 h 1526976"/>
                <a:gd name="connsiteX27" fmla="*/ 829166 w 1211460"/>
                <a:gd name="connsiteY27" fmla="*/ 1300064 h 1526976"/>
                <a:gd name="connsiteX28" fmla="*/ 938814 w 1211460"/>
                <a:gd name="connsiteY28" fmla="*/ 1286307 h 1526976"/>
                <a:gd name="connsiteX29" fmla="*/ 971220 w 1211460"/>
                <a:gd name="connsiteY29" fmla="*/ 1287518 h 1526976"/>
                <a:gd name="connsiteX30" fmla="*/ 1099870 w 1211460"/>
                <a:gd name="connsiteY30" fmla="*/ 1186702 h 1526976"/>
                <a:gd name="connsiteX31" fmla="*/ 1093574 w 1211460"/>
                <a:gd name="connsiteY31" fmla="*/ 1124480 h 1526976"/>
                <a:gd name="connsiteX32" fmla="*/ 1089648 w 1211460"/>
                <a:gd name="connsiteY32" fmla="*/ 1103031 h 1526976"/>
                <a:gd name="connsiteX33" fmla="*/ 1099036 w 1211460"/>
                <a:gd name="connsiteY33" fmla="*/ 1086758 h 1526976"/>
                <a:gd name="connsiteX34" fmla="*/ 1118250 w 1211460"/>
                <a:gd name="connsiteY34" fmla="*/ 1063038 h 1526976"/>
                <a:gd name="connsiteX35" fmla="*/ 1116491 w 1211460"/>
                <a:gd name="connsiteY35" fmla="*/ 1021985 h 1526976"/>
                <a:gd name="connsiteX36" fmla="*/ 1135800 w 1211460"/>
                <a:gd name="connsiteY36" fmla="*/ 992234 h 1526976"/>
                <a:gd name="connsiteX37" fmla="*/ 1128561 w 1211460"/>
                <a:gd name="connsiteY37" fmla="*/ 950098 h 1526976"/>
                <a:gd name="connsiteX38" fmla="*/ 1123664 w 1211460"/>
                <a:gd name="connsiteY38" fmla="*/ 929006 h 1526976"/>
                <a:gd name="connsiteX39" fmla="*/ 1132871 w 1211460"/>
                <a:gd name="connsiteY39" fmla="*/ 926660 h 1526976"/>
                <a:gd name="connsiteX40" fmla="*/ 1172950 w 1211460"/>
                <a:gd name="connsiteY40" fmla="*/ 913162 h 1526976"/>
                <a:gd name="connsiteX41" fmla="*/ 1209223 w 1211460"/>
                <a:gd name="connsiteY41" fmla="*/ 861846 h 1526976"/>
                <a:gd name="connsiteX42" fmla="*/ 1183121 w 1211460"/>
                <a:gd name="connsiteY42" fmla="*/ 792373 h 1526976"/>
                <a:gd name="connsiteX43" fmla="*/ 490612 w 1211460"/>
                <a:gd name="connsiteY43" fmla="*/ 51548 h 1526976"/>
                <a:gd name="connsiteX44" fmla="*/ 492201 w 1211460"/>
                <a:gd name="connsiteY44" fmla="*/ 49959 h 1526976"/>
                <a:gd name="connsiteX45" fmla="*/ 594015 w 1211460"/>
                <a:gd name="connsiteY45" fmla="*/ 49959 h 1526976"/>
                <a:gd name="connsiteX46" fmla="*/ 595604 w 1211460"/>
                <a:gd name="connsiteY46" fmla="*/ 51548 h 1526976"/>
                <a:gd name="connsiteX47" fmla="*/ 595604 w 1211460"/>
                <a:gd name="connsiteY47" fmla="*/ 382438 h 1526976"/>
                <a:gd name="connsiteX48" fmla="*/ 594015 w 1211460"/>
                <a:gd name="connsiteY48" fmla="*/ 384027 h 1526976"/>
                <a:gd name="connsiteX49" fmla="*/ 492201 w 1211460"/>
                <a:gd name="connsiteY49" fmla="*/ 384027 h 1526976"/>
                <a:gd name="connsiteX50" fmla="*/ 490612 w 1211460"/>
                <a:gd name="connsiteY50" fmla="*/ 382438 h 1526976"/>
                <a:gd name="connsiteX51" fmla="*/ 490612 w 1211460"/>
                <a:gd name="connsiteY51" fmla="*/ 51548 h 1526976"/>
                <a:gd name="connsiteX52" fmla="*/ 570155 w 1211460"/>
                <a:gd name="connsiteY52" fmla="*/ 431753 h 1526976"/>
                <a:gd name="connsiteX53" fmla="*/ 570155 w 1211460"/>
                <a:gd name="connsiteY53" fmla="*/ 789685 h 1526976"/>
                <a:gd name="connsiteX54" fmla="*/ 543110 w 1211460"/>
                <a:gd name="connsiteY54" fmla="*/ 816730 h 1526976"/>
                <a:gd name="connsiteX55" fmla="*/ 516065 w 1211460"/>
                <a:gd name="connsiteY55" fmla="*/ 789685 h 1526976"/>
                <a:gd name="connsiteX56" fmla="*/ 516065 w 1211460"/>
                <a:gd name="connsiteY56" fmla="*/ 431753 h 1526976"/>
                <a:gd name="connsiteX57" fmla="*/ 570155 w 1211460"/>
                <a:gd name="connsiteY57" fmla="*/ 431753 h 1526976"/>
                <a:gd name="connsiteX58" fmla="*/ 543110 w 1211460"/>
                <a:gd name="connsiteY58" fmla="*/ 864453 h 1526976"/>
                <a:gd name="connsiteX59" fmla="*/ 566904 w 1211460"/>
                <a:gd name="connsiteY59" fmla="*/ 860545 h 1526976"/>
                <a:gd name="connsiteX60" fmla="*/ 618577 w 1211460"/>
                <a:gd name="connsiteY60" fmla="*/ 924199 h 1526976"/>
                <a:gd name="connsiteX61" fmla="*/ 543107 w 1211460"/>
                <a:gd name="connsiteY61" fmla="*/ 943987 h 1526976"/>
                <a:gd name="connsiteX62" fmla="*/ 388799 w 1211460"/>
                <a:gd name="connsiteY62" fmla="*/ 789679 h 1526976"/>
                <a:gd name="connsiteX63" fmla="*/ 468338 w 1211460"/>
                <a:gd name="connsiteY63" fmla="*/ 654731 h 1526976"/>
                <a:gd name="connsiteX64" fmla="*/ 468338 w 1211460"/>
                <a:gd name="connsiteY64" fmla="*/ 789682 h 1526976"/>
                <a:gd name="connsiteX65" fmla="*/ 543110 w 1211460"/>
                <a:gd name="connsiteY65" fmla="*/ 864453 h 1526976"/>
                <a:gd name="connsiteX66" fmla="*/ 604939 w 1211460"/>
                <a:gd name="connsiteY66" fmla="*/ 831675 h 1526976"/>
                <a:gd name="connsiteX67" fmla="*/ 617878 w 1211460"/>
                <a:gd name="connsiteY67" fmla="*/ 789685 h 1526976"/>
                <a:gd name="connsiteX68" fmla="*/ 617878 w 1211460"/>
                <a:gd name="connsiteY68" fmla="*/ 654737 h 1526976"/>
                <a:gd name="connsiteX69" fmla="*/ 697418 w 1211460"/>
                <a:gd name="connsiteY69" fmla="*/ 789685 h 1526976"/>
                <a:gd name="connsiteX70" fmla="*/ 656067 w 1211460"/>
                <a:gd name="connsiteY70" fmla="*/ 894662 h 1526976"/>
                <a:gd name="connsiteX71" fmla="*/ 604939 w 1211460"/>
                <a:gd name="connsiteY71" fmla="*/ 831675 h 1526976"/>
                <a:gd name="connsiteX72" fmla="*/ 823579 w 1211460"/>
                <a:gd name="connsiteY72" fmla="*/ 1392147 h 1526976"/>
                <a:gd name="connsiteX73" fmla="*/ 824683 w 1211460"/>
                <a:gd name="connsiteY73" fmla="*/ 1393662 h 1526976"/>
                <a:gd name="connsiteX74" fmla="*/ 824683 w 1211460"/>
                <a:gd name="connsiteY74" fmla="*/ 1468514 h 1526976"/>
                <a:gd name="connsiteX75" fmla="*/ 159722 w 1211460"/>
                <a:gd name="connsiteY75" fmla="*/ 1231029 h 1526976"/>
                <a:gd name="connsiteX76" fmla="*/ 159722 w 1211460"/>
                <a:gd name="connsiteY76" fmla="*/ 1180951 h 1526976"/>
                <a:gd name="connsiteX77" fmla="*/ 160377 w 1211460"/>
                <a:gd name="connsiteY77" fmla="*/ 1179665 h 1526976"/>
                <a:gd name="connsiteX78" fmla="*/ 161800 w 1211460"/>
                <a:gd name="connsiteY78" fmla="*/ 1179436 h 1526976"/>
                <a:gd name="connsiteX79" fmla="*/ 823579 w 1211460"/>
                <a:gd name="connsiteY79" fmla="*/ 1392147 h 1526976"/>
                <a:gd name="connsiteX80" fmla="*/ 1161842 w 1211460"/>
                <a:gd name="connsiteY80" fmla="*/ 856134 h 1526976"/>
                <a:gd name="connsiteX81" fmla="*/ 1151260 w 1211460"/>
                <a:gd name="connsiteY81" fmla="*/ 870651 h 1526976"/>
                <a:gd name="connsiteX82" fmla="*/ 1121566 w 1211460"/>
                <a:gd name="connsiteY82" fmla="*/ 880295 h 1526976"/>
                <a:gd name="connsiteX83" fmla="*/ 1079343 w 1211460"/>
                <a:gd name="connsiteY83" fmla="*/ 908831 h 1526976"/>
                <a:gd name="connsiteX84" fmla="*/ 1088207 w 1211460"/>
                <a:gd name="connsiteY84" fmla="*/ 975580 h 1526976"/>
                <a:gd name="connsiteX85" fmla="*/ 1089544 w 1211460"/>
                <a:gd name="connsiteY85" fmla="*/ 980483 h 1526976"/>
                <a:gd name="connsiteX86" fmla="*/ 1078688 w 1211460"/>
                <a:gd name="connsiteY86" fmla="*/ 990359 h 1526976"/>
                <a:gd name="connsiteX87" fmla="*/ 1063326 w 1211460"/>
                <a:gd name="connsiteY87" fmla="*/ 1011918 h 1526976"/>
                <a:gd name="connsiteX88" fmla="*/ 1070387 w 1211460"/>
                <a:gd name="connsiteY88" fmla="*/ 1038210 h 1526976"/>
                <a:gd name="connsiteX89" fmla="*/ 1074265 w 1211460"/>
                <a:gd name="connsiteY89" fmla="*/ 1044345 h 1526976"/>
                <a:gd name="connsiteX90" fmla="*/ 1067985 w 1211460"/>
                <a:gd name="connsiteY90" fmla="*/ 1050509 h 1526976"/>
                <a:gd name="connsiteX91" fmla="*/ 1042020 w 1211460"/>
                <a:gd name="connsiteY91" fmla="*/ 1099929 h 1526976"/>
                <a:gd name="connsiteX92" fmla="*/ 1047318 w 1211460"/>
                <a:gd name="connsiteY92" fmla="*/ 1136234 h 1526976"/>
                <a:gd name="connsiteX93" fmla="*/ 1052533 w 1211460"/>
                <a:gd name="connsiteY93" fmla="*/ 1180657 h 1526976"/>
                <a:gd name="connsiteX94" fmla="*/ 972348 w 1211460"/>
                <a:gd name="connsiteY94" fmla="*/ 1239804 h 1526976"/>
                <a:gd name="connsiteX95" fmla="*/ 940939 w 1211460"/>
                <a:gd name="connsiteY95" fmla="*/ 1238622 h 1526976"/>
                <a:gd name="connsiteX96" fmla="*/ 795198 w 1211460"/>
                <a:gd name="connsiteY96" fmla="*/ 1266530 h 1526976"/>
                <a:gd name="connsiteX97" fmla="*/ 772466 w 1211460"/>
                <a:gd name="connsiteY97" fmla="*/ 1325579 h 1526976"/>
                <a:gd name="connsiteX98" fmla="*/ 207678 w 1211460"/>
                <a:gd name="connsiteY98" fmla="*/ 1144042 h 1526976"/>
                <a:gd name="connsiteX99" fmla="*/ 207621 w 1211460"/>
                <a:gd name="connsiteY99" fmla="*/ 1143202 h 1526976"/>
                <a:gd name="connsiteX100" fmla="*/ 142235 w 1211460"/>
                <a:gd name="connsiteY100" fmla="*/ 897523 h 1526976"/>
                <a:gd name="connsiteX101" fmla="*/ 49965 w 1211460"/>
                <a:gd name="connsiteY101" fmla="*/ 552730 h 1526976"/>
                <a:gd name="connsiteX102" fmla="*/ 161559 w 1211460"/>
                <a:gd name="connsiteY102" fmla="*/ 285137 h 1526976"/>
                <a:gd name="connsiteX103" fmla="*/ 442892 w 1211460"/>
                <a:gd name="connsiteY103" fmla="*/ 133996 h 1526976"/>
                <a:gd name="connsiteX104" fmla="*/ 442892 w 1211460"/>
                <a:gd name="connsiteY104" fmla="*/ 382435 h 1526976"/>
                <a:gd name="connsiteX105" fmla="*/ 468344 w 1211460"/>
                <a:gd name="connsiteY105" fmla="*/ 425562 h 1526976"/>
                <a:gd name="connsiteX106" fmla="*/ 468344 w 1211460"/>
                <a:gd name="connsiteY106" fmla="*/ 601980 h 1526976"/>
                <a:gd name="connsiteX107" fmla="*/ 341078 w 1211460"/>
                <a:gd name="connsiteY107" fmla="*/ 789682 h 1526976"/>
                <a:gd name="connsiteX108" fmla="*/ 543113 w 1211460"/>
                <a:gd name="connsiteY108" fmla="*/ 991716 h 1526976"/>
                <a:gd name="connsiteX109" fmla="*/ 648989 w 1211460"/>
                <a:gd name="connsiteY109" fmla="*/ 961659 h 1526976"/>
                <a:gd name="connsiteX110" fmla="*/ 705291 w 1211460"/>
                <a:gd name="connsiteY110" fmla="*/ 1031019 h 1526976"/>
                <a:gd name="connsiteX111" fmla="*/ 783101 w 1211460"/>
                <a:gd name="connsiteY111" fmla="*/ 1068074 h 1526976"/>
                <a:gd name="connsiteX112" fmla="*/ 854068 w 1211460"/>
                <a:gd name="connsiteY112" fmla="*/ 1068074 h 1526976"/>
                <a:gd name="connsiteX113" fmla="*/ 924910 w 1211460"/>
                <a:gd name="connsiteY113" fmla="*/ 1118979 h 1526976"/>
                <a:gd name="connsiteX114" fmla="*/ 975815 w 1211460"/>
                <a:gd name="connsiteY114" fmla="*/ 1118979 h 1526976"/>
                <a:gd name="connsiteX115" fmla="*/ 999679 w 1211460"/>
                <a:gd name="connsiteY115" fmla="*/ 1095116 h 1526976"/>
                <a:gd name="connsiteX116" fmla="*/ 999679 w 1211460"/>
                <a:gd name="connsiteY116" fmla="*/ 993309 h 1526976"/>
                <a:gd name="connsiteX117" fmla="*/ 975815 w 1211460"/>
                <a:gd name="connsiteY117" fmla="*/ 969446 h 1526976"/>
                <a:gd name="connsiteX118" fmla="*/ 924910 w 1211460"/>
                <a:gd name="connsiteY118" fmla="*/ 969446 h 1526976"/>
                <a:gd name="connsiteX119" fmla="*/ 854068 w 1211460"/>
                <a:gd name="connsiteY119" fmla="*/ 1020351 h 1526976"/>
                <a:gd name="connsiteX120" fmla="*/ 783101 w 1211460"/>
                <a:gd name="connsiteY120" fmla="*/ 1020351 h 1526976"/>
                <a:gd name="connsiteX121" fmla="*/ 742340 w 1211460"/>
                <a:gd name="connsiteY121" fmla="*/ 1000941 h 1526976"/>
                <a:gd name="connsiteX122" fmla="*/ 686369 w 1211460"/>
                <a:gd name="connsiteY122" fmla="*/ 931989 h 1526976"/>
                <a:gd name="connsiteX123" fmla="*/ 745144 w 1211460"/>
                <a:gd name="connsiteY123" fmla="*/ 789685 h 1526976"/>
                <a:gd name="connsiteX124" fmla="*/ 617878 w 1211460"/>
                <a:gd name="connsiteY124" fmla="*/ 601983 h 1526976"/>
                <a:gd name="connsiteX125" fmla="*/ 617878 w 1211460"/>
                <a:gd name="connsiteY125" fmla="*/ 425565 h 1526976"/>
                <a:gd name="connsiteX126" fmla="*/ 643330 w 1211460"/>
                <a:gd name="connsiteY126" fmla="*/ 382438 h 1526976"/>
                <a:gd name="connsiteX127" fmla="*/ 643330 w 1211460"/>
                <a:gd name="connsiteY127" fmla="*/ 129906 h 1526976"/>
                <a:gd name="connsiteX128" fmla="*/ 855592 w 1211460"/>
                <a:gd name="connsiteY128" fmla="*/ 191723 h 1526976"/>
                <a:gd name="connsiteX129" fmla="*/ 959278 w 1211460"/>
                <a:gd name="connsiteY129" fmla="*/ 282577 h 1526976"/>
                <a:gd name="connsiteX130" fmla="*/ 1023080 w 1211460"/>
                <a:gd name="connsiteY130" fmla="*/ 440201 h 1526976"/>
                <a:gd name="connsiteX131" fmla="*/ 1047080 w 1211460"/>
                <a:gd name="connsiteY131" fmla="*/ 510793 h 1526976"/>
                <a:gd name="connsiteX132" fmla="*/ 1051569 w 1211460"/>
                <a:gd name="connsiteY132" fmla="*/ 593092 h 1526976"/>
                <a:gd name="connsiteX133" fmla="*/ 1055433 w 1211460"/>
                <a:gd name="connsiteY133" fmla="*/ 694896 h 1526976"/>
                <a:gd name="connsiteX134" fmla="*/ 1151948 w 1211460"/>
                <a:gd name="connsiteY134" fmla="*/ 828514 h 1526976"/>
                <a:gd name="connsiteX135" fmla="*/ 1161842 w 1211460"/>
                <a:gd name="connsiteY135" fmla="*/ 856134 h 1526976"/>
                <a:gd name="connsiteX136" fmla="*/ 897862 w 1211460"/>
                <a:gd name="connsiteY136" fmla="*/ 1044217 h 1526976"/>
                <a:gd name="connsiteX137" fmla="*/ 924907 w 1211460"/>
                <a:gd name="connsiteY137" fmla="*/ 1017172 h 1526976"/>
                <a:gd name="connsiteX138" fmla="*/ 951952 w 1211460"/>
                <a:gd name="connsiteY138" fmla="*/ 1017172 h 1526976"/>
                <a:gd name="connsiteX139" fmla="*/ 951952 w 1211460"/>
                <a:gd name="connsiteY139" fmla="*/ 1071259 h 1526976"/>
                <a:gd name="connsiteX140" fmla="*/ 924907 w 1211460"/>
                <a:gd name="connsiteY140" fmla="*/ 1071259 h 1526976"/>
                <a:gd name="connsiteX141" fmla="*/ 897862 w 1211460"/>
                <a:gd name="connsiteY141" fmla="*/ 1044217 h 152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</a:cxnLst>
              <a:rect l="l" t="t" r="r" b="b"/>
              <a:pathLst>
                <a:path w="1211460" h="1526976">
                  <a:moveTo>
                    <a:pt x="1183121" y="792373"/>
                  </a:moveTo>
                  <a:cubicBezTo>
                    <a:pt x="1167339" y="778761"/>
                    <a:pt x="1110838" y="698489"/>
                    <a:pt x="1097953" y="673218"/>
                  </a:cubicBezTo>
                  <a:cubicBezTo>
                    <a:pt x="1085535" y="648861"/>
                    <a:pt x="1081787" y="641506"/>
                    <a:pt x="1094905" y="613089"/>
                  </a:cubicBezTo>
                  <a:cubicBezTo>
                    <a:pt x="1117571" y="563981"/>
                    <a:pt x="1106186" y="525387"/>
                    <a:pt x="1090508" y="490993"/>
                  </a:cubicBezTo>
                  <a:cubicBezTo>
                    <a:pt x="1084368" y="477524"/>
                    <a:pt x="1077120" y="453771"/>
                    <a:pt x="1068729" y="426274"/>
                  </a:cubicBezTo>
                  <a:cubicBezTo>
                    <a:pt x="1051123" y="368564"/>
                    <a:pt x="1029209" y="296745"/>
                    <a:pt x="997613" y="254145"/>
                  </a:cubicBezTo>
                  <a:cubicBezTo>
                    <a:pt x="924872" y="156070"/>
                    <a:pt x="805729" y="98206"/>
                    <a:pt x="643330" y="81918"/>
                  </a:cubicBezTo>
                  <a:lnTo>
                    <a:pt x="643330" y="51548"/>
                  </a:lnTo>
                  <a:cubicBezTo>
                    <a:pt x="643327" y="24354"/>
                    <a:pt x="621206" y="2232"/>
                    <a:pt x="594012" y="2232"/>
                  </a:cubicBezTo>
                  <a:lnTo>
                    <a:pt x="492198" y="2232"/>
                  </a:lnTo>
                  <a:cubicBezTo>
                    <a:pt x="465005" y="2232"/>
                    <a:pt x="442883" y="24354"/>
                    <a:pt x="442883" y="51548"/>
                  </a:cubicBezTo>
                  <a:lnTo>
                    <a:pt x="442883" y="85808"/>
                  </a:lnTo>
                  <a:cubicBezTo>
                    <a:pt x="320626" y="102459"/>
                    <a:pt x="225275" y="152829"/>
                    <a:pt x="127617" y="251579"/>
                  </a:cubicBezTo>
                  <a:cubicBezTo>
                    <a:pt x="47935" y="332158"/>
                    <a:pt x="2232" y="441924"/>
                    <a:pt x="2232" y="552730"/>
                  </a:cubicBezTo>
                  <a:cubicBezTo>
                    <a:pt x="2232" y="666539"/>
                    <a:pt x="34972" y="789724"/>
                    <a:pt x="99542" y="918865"/>
                  </a:cubicBezTo>
                  <a:cubicBezTo>
                    <a:pt x="132624" y="985031"/>
                    <a:pt x="149489" y="1068291"/>
                    <a:pt x="158044" y="1131808"/>
                  </a:cubicBezTo>
                  <a:cubicBezTo>
                    <a:pt x="148852" y="1132424"/>
                    <a:pt x="139872" y="1135547"/>
                    <a:pt x="132264" y="1141089"/>
                  </a:cubicBezTo>
                  <a:cubicBezTo>
                    <a:pt x="119571" y="1150340"/>
                    <a:pt x="111996" y="1165238"/>
                    <a:pt x="111996" y="1180942"/>
                  </a:cubicBezTo>
                  <a:lnTo>
                    <a:pt x="111996" y="1247841"/>
                  </a:lnTo>
                  <a:cubicBezTo>
                    <a:pt x="111996" y="1257922"/>
                    <a:pt x="118336" y="1266920"/>
                    <a:pt x="127834" y="1270314"/>
                  </a:cubicBezTo>
                  <a:lnTo>
                    <a:pt x="840519" y="1524842"/>
                  </a:lnTo>
                  <a:cubicBezTo>
                    <a:pt x="843129" y="1525774"/>
                    <a:pt x="845841" y="1526232"/>
                    <a:pt x="848544" y="1526232"/>
                  </a:cubicBezTo>
                  <a:cubicBezTo>
                    <a:pt x="853401" y="1526232"/>
                    <a:pt x="858214" y="1524750"/>
                    <a:pt x="862292" y="1521878"/>
                  </a:cubicBezTo>
                  <a:cubicBezTo>
                    <a:pt x="868635" y="1517407"/>
                    <a:pt x="872410" y="1510132"/>
                    <a:pt x="872410" y="1502372"/>
                  </a:cubicBezTo>
                  <a:lnTo>
                    <a:pt x="872410" y="1393662"/>
                  </a:lnTo>
                  <a:cubicBezTo>
                    <a:pt x="872410" y="1372160"/>
                    <a:pt x="858655" y="1353294"/>
                    <a:pt x="838185" y="1346713"/>
                  </a:cubicBezTo>
                  <a:lnTo>
                    <a:pt x="818379" y="1340346"/>
                  </a:lnTo>
                  <a:cubicBezTo>
                    <a:pt x="823335" y="1309250"/>
                    <a:pt x="828428" y="1301106"/>
                    <a:pt x="829166" y="1300064"/>
                  </a:cubicBezTo>
                  <a:cubicBezTo>
                    <a:pt x="847380" y="1282241"/>
                    <a:pt x="893859" y="1284312"/>
                    <a:pt x="938814" y="1286307"/>
                  </a:cubicBezTo>
                  <a:cubicBezTo>
                    <a:pt x="949407" y="1286777"/>
                    <a:pt x="960361" y="1287265"/>
                    <a:pt x="971220" y="1287518"/>
                  </a:cubicBezTo>
                  <a:cubicBezTo>
                    <a:pt x="1050834" y="1289313"/>
                    <a:pt x="1094381" y="1229692"/>
                    <a:pt x="1099870" y="1186702"/>
                  </a:cubicBezTo>
                  <a:cubicBezTo>
                    <a:pt x="1103052" y="1161779"/>
                    <a:pt x="1097795" y="1141101"/>
                    <a:pt x="1093574" y="1124480"/>
                  </a:cubicBezTo>
                  <a:cubicBezTo>
                    <a:pt x="1091395" y="1115904"/>
                    <a:pt x="1089336" y="1107805"/>
                    <a:pt x="1089648" y="1103031"/>
                  </a:cubicBezTo>
                  <a:cubicBezTo>
                    <a:pt x="1090214" y="1094312"/>
                    <a:pt x="1092262" y="1092559"/>
                    <a:pt x="1099036" y="1086758"/>
                  </a:cubicBezTo>
                  <a:cubicBezTo>
                    <a:pt x="1104945" y="1081695"/>
                    <a:pt x="1113038" y="1074762"/>
                    <a:pt x="1118250" y="1063038"/>
                  </a:cubicBezTo>
                  <a:cubicBezTo>
                    <a:pt x="1123983" y="1050140"/>
                    <a:pt x="1123254" y="1035769"/>
                    <a:pt x="1116491" y="1021985"/>
                  </a:cubicBezTo>
                  <a:cubicBezTo>
                    <a:pt x="1128570" y="1011594"/>
                    <a:pt x="1133686" y="1000560"/>
                    <a:pt x="1135800" y="992234"/>
                  </a:cubicBezTo>
                  <a:cubicBezTo>
                    <a:pt x="1139384" y="978125"/>
                    <a:pt x="1136812" y="963165"/>
                    <a:pt x="1128561" y="950098"/>
                  </a:cubicBezTo>
                  <a:cubicBezTo>
                    <a:pt x="1123379" y="941892"/>
                    <a:pt x="1122658" y="935566"/>
                    <a:pt x="1123664" y="929006"/>
                  </a:cubicBezTo>
                  <a:cubicBezTo>
                    <a:pt x="1126507" y="928211"/>
                    <a:pt x="1129992" y="927360"/>
                    <a:pt x="1132871" y="926660"/>
                  </a:cubicBezTo>
                  <a:cubicBezTo>
                    <a:pt x="1144491" y="923830"/>
                    <a:pt x="1158948" y="920303"/>
                    <a:pt x="1172950" y="913162"/>
                  </a:cubicBezTo>
                  <a:cubicBezTo>
                    <a:pt x="1193625" y="902616"/>
                    <a:pt x="1206508" y="884390"/>
                    <a:pt x="1209223" y="861846"/>
                  </a:cubicBezTo>
                  <a:cubicBezTo>
                    <a:pt x="1212241" y="836798"/>
                    <a:pt x="1201507" y="808235"/>
                    <a:pt x="1183121" y="792373"/>
                  </a:cubicBezTo>
                  <a:close/>
                  <a:moveTo>
                    <a:pt x="490612" y="51548"/>
                  </a:moveTo>
                  <a:cubicBezTo>
                    <a:pt x="490612" y="50670"/>
                    <a:pt x="491323" y="49959"/>
                    <a:pt x="492201" y="49959"/>
                  </a:cubicBezTo>
                  <a:lnTo>
                    <a:pt x="594015" y="49959"/>
                  </a:lnTo>
                  <a:cubicBezTo>
                    <a:pt x="594893" y="49959"/>
                    <a:pt x="595604" y="50670"/>
                    <a:pt x="595604" y="51548"/>
                  </a:cubicBezTo>
                  <a:lnTo>
                    <a:pt x="595604" y="382438"/>
                  </a:lnTo>
                  <a:cubicBezTo>
                    <a:pt x="595604" y="383316"/>
                    <a:pt x="594893" y="384027"/>
                    <a:pt x="594015" y="384027"/>
                  </a:cubicBezTo>
                  <a:lnTo>
                    <a:pt x="492201" y="384027"/>
                  </a:lnTo>
                  <a:cubicBezTo>
                    <a:pt x="491323" y="384027"/>
                    <a:pt x="490612" y="383316"/>
                    <a:pt x="490612" y="382438"/>
                  </a:cubicBezTo>
                  <a:lnTo>
                    <a:pt x="490612" y="51548"/>
                  </a:lnTo>
                  <a:close/>
                  <a:moveTo>
                    <a:pt x="570155" y="431753"/>
                  </a:moveTo>
                  <a:lnTo>
                    <a:pt x="570155" y="789685"/>
                  </a:lnTo>
                  <a:cubicBezTo>
                    <a:pt x="570155" y="804598"/>
                    <a:pt x="558022" y="816730"/>
                    <a:pt x="543110" y="816730"/>
                  </a:cubicBezTo>
                  <a:cubicBezTo>
                    <a:pt x="528197" y="816730"/>
                    <a:pt x="516065" y="804598"/>
                    <a:pt x="516065" y="789685"/>
                  </a:cubicBezTo>
                  <a:lnTo>
                    <a:pt x="516065" y="431753"/>
                  </a:lnTo>
                  <a:lnTo>
                    <a:pt x="570155" y="431753"/>
                  </a:lnTo>
                  <a:close/>
                  <a:moveTo>
                    <a:pt x="543110" y="864453"/>
                  </a:moveTo>
                  <a:cubicBezTo>
                    <a:pt x="551429" y="864453"/>
                    <a:pt x="559424" y="863066"/>
                    <a:pt x="566904" y="860545"/>
                  </a:cubicBezTo>
                  <a:lnTo>
                    <a:pt x="618577" y="924199"/>
                  </a:lnTo>
                  <a:cubicBezTo>
                    <a:pt x="596244" y="936775"/>
                    <a:pt x="570509" y="943987"/>
                    <a:pt x="543107" y="943987"/>
                  </a:cubicBezTo>
                  <a:cubicBezTo>
                    <a:pt x="458022" y="943987"/>
                    <a:pt x="388799" y="874764"/>
                    <a:pt x="388799" y="789679"/>
                  </a:cubicBezTo>
                  <a:cubicBezTo>
                    <a:pt x="388799" y="733190"/>
                    <a:pt x="420291" y="681552"/>
                    <a:pt x="468338" y="654731"/>
                  </a:cubicBezTo>
                  <a:lnTo>
                    <a:pt x="468338" y="789682"/>
                  </a:lnTo>
                  <a:cubicBezTo>
                    <a:pt x="468341" y="830913"/>
                    <a:pt x="501881" y="864453"/>
                    <a:pt x="543110" y="864453"/>
                  </a:cubicBezTo>
                  <a:close/>
                  <a:moveTo>
                    <a:pt x="604939" y="831675"/>
                  </a:moveTo>
                  <a:cubicBezTo>
                    <a:pt x="613100" y="819698"/>
                    <a:pt x="617878" y="805241"/>
                    <a:pt x="617878" y="789685"/>
                  </a:cubicBezTo>
                  <a:lnTo>
                    <a:pt x="617878" y="654737"/>
                  </a:lnTo>
                  <a:cubicBezTo>
                    <a:pt x="665926" y="681561"/>
                    <a:pt x="697418" y="733196"/>
                    <a:pt x="697418" y="789685"/>
                  </a:cubicBezTo>
                  <a:cubicBezTo>
                    <a:pt x="697418" y="830202"/>
                    <a:pt x="681698" y="867099"/>
                    <a:pt x="656067" y="894662"/>
                  </a:cubicBezTo>
                  <a:lnTo>
                    <a:pt x="604939" y="831675"/>
                  </a:lnTo>
                  <a:close/>
                  <a:moveTo>
                    <a:pt x="823579" y="1392147"/>
                  </a:moveTo>
                  <a:cubicBezTo>
                    <a:pt x="824240" y="1392359"/>
                    <a:pt x="824683" y="1392969"/>
                    <a:pt x="824683" y="1393662"/>
                  </a:cubicBezTo>
                  <a:lnTo>
                    <a:pt x="824683" y="1468514"/>
                  </a:lnTo>
                  <a:lnTo>
                    <a:pt x="159722" y="1231029"/>
                  </a:lnTo>
                  <a:lnTo>
                    <a:pt x="159722" y="1180951"/>
                  </a:lnTo>
                  <a:cubicBezTo>
                    <a:pt x="159722" y="1180686"/>
                    <a:pt x="159722" y="1180145"/>
                    <a:pt x="160377" y="1179665"/>
                  </a:cubicBezTo>
                  <a:cubicBezTo>
                    <a:pt x="161032" y="1179186"/>
                    <a:pt x="161550" y="1179356"/>
                    <a:pt x="161800" y="1179436"/>
                  </a:cubicBezTo>
                  <a:lnTo>
                    <a:pt x="823579" y="1392147"/>
                  </a:lnTo>
                  <a:close/>
                  <a:moveTo>
                    <a:pt x="1161842" y="856134"/>
                  </a:moveTo>
                  <a:cubicBezTo>
                    <a:pt x="1161035" y="862849"/>
                    <a:pt x="1157770" y="867329"/>
                    <a:pt x="1151260" y="870651"/>
                  </a:cubicBezTo>
                  <a:cubicBezTo>
                    <a:pt x="1142226" y="875258"/>
                    <a:pt x="1131252" y="877934"/>
                    <a:pt x="1121566" y="880295"/>
                  </a:cubicBezTo>
                  <a:cubicBezTo>
                    <a:pt x="1104269" y="884509"/>
                    <a:pt x="1084671" y="889290"/>
                    <a:pt x="1079343" y="908831"/>
                  </a:cubicBezTo>
                  <a:cubicBezTo>
                    <a:pt x="1076340" y="919850"/>
                    <a:pt x="1069303" y="945648"/>
                    <a:pt x="1088207" y="975580"/>
                  </a:cubicBezTo>
                  <a:cubicBezTo>
                    <a:pt x="1088639" y="976265"/>
                    <a:pt x="1090011" y="978637"/>
                    <a:pt x="1089544" y="980483"/>
                  </a:cubicBezTo>
                  <a:cubicBezTo>
                    <a:pt x="1088999" y="982626"/>
                    <a:pt x="1085862" y="986347"/>
                    <a:pt x="1078688" y="990359"/>
                  </a:cubicBezTo>
                  <a:cubicBezTo>
                    <a:pt x="1070589" y="994889"/>
                    <a:pt x="1064987" y="1002747"/>
                    <a:pt x="1063326" y="1011918"/>
                  </a:cubicBezTo>
                  <a:cubicBezTo>
                    <a:pt x="1061624" y="1021309"/>
                    <a:pt x="1064199" y="1030894"/>
                    <a:pt x="1070387" y="1038210"/>
                  </a:cubicBezTo>
                  <a:cubicBezTo>
                    <a:pt x="1072845" y="1041118"/>
                    <a:pt x="1073905" y="1043297"/>
                    <a:pt x="1074265" y="1044345"/>
                  </a:cubicBezTo>
                  <a:cubicBezTo>
                    <a:pt x="1073268" y="1045943"/>
                    <a:pt x="1071226" y="1047732"/>
                    <a:pt x="1067985" y="1050509"/>
                  </a:cubicBezTo>
                  <a:cubicBezTo>
                    <a:pt x="1058972" y="1058228"/>
                    <a:pt x="1043889" y="1071149"/>
                    <a:pt x="1042020" y="1099929"/>
                  </a:cubicBezTo>
                  <a:cubicBezTo>
                    <a:pt x="1041222" y="1112243"/>
                    <a:pt x="1044184" y="1123896"/>
                    <a:pt x="1047318" y="1136234"/>
                  </a:cubicBezTo>
                  <a:cubicBezTo>
                    <a:pt x="1050881" y="1150248"/>
                    <a:pt x="1054563" y="1164738"/>
                    <a:pt x="1052533" y="1180657"/>
                  </a:cubicBezTo>
                  <a:cubicBezTo>
                    <a:pt x="1049399" y="1205195"/>
                    <a:pt x="1021768" y="1240965"/>
                    <a:pt x="972348" y="1239804"/>
                  </a:cubicBezTo>
                  <a:cubicBezTo>
                    <a:pt x="961989" y="1239560"/>
                    <a:pt x="951286" y="1239083"/>
                    <a:pt x="940939" y="1238622"/>
                  </a:cubicBezTo>
                  <a:cubicBezTo>
                    <a:pt x="882929" y="1236044"/>
                    <a:pt x="828124" y="1233607"/>
                    <a:pt x="795198" y="1266530"/>
                  </a:cubicBezTo>
                  <a:cubicBezTo>
                    <a:pt x="787658" y="1274073"/>
                    <a:pt x="779255" y="1287244"/>
                    <a:pt x="772466" y="1325579"/>
                  </a:cubicBezTo>
                  <a:lnTo>
                    <a:pt x="207678" y="1144042"/>
                  </a:lnTo>
                  <a:cubicBezTo>
                    <a:pt x="207654" y="1143762"/>
                    <a:pt x="207651" y="1143482"/>
                    <a:pt x="207621" y="1143202"/>
                  </a:cubicBezTo>
                  <a:cubicBezTo>
                    <a:pt x="199430" y="1074393"/>
                    <a:pt x="181433" y="975914"/>
                    <a:pt x="142235" y="897523"/>
                  </a:cubicBezTo>
                  <a:cubicBezTo>
                    <a:pt x="81007" y="775067"/>
                    <a:pt x="49965" y="659065"/>
                    <a:pt x="49965" y="552730"/>
                  </a:cubicBezTo>
                  <a:cubicBezTo>
                    <a:pt x="49965" y="454387"/>
                    <a:pt x="90639" y="356854"/>
                    <a:pt x="161559" y="285137"/>
                  </a:cubicBezTo>
                  <a:cubicBezTo>
                    <a:pt x="250653" y="195042"/>
                    <a:pt x="333759" y="150043"/>
                    <a:pt x="442892" y="133996"/>
                  </a:cubicBezTo>
                  <a:lnTo>
                    <a:pt x="442892" y="382435"/>
                  </a:lnTo>
                  <a:cubicBezTo>
                    <a:pt x="442892" y="400973"/>
                    <a:pt x="453185" y="417138"/>
                    <a:pt x="468344" y="425562"/>
                  </a:cubicBezTo>
                  <a:lnTo>
                    <a:pt x="468344" y="601980"/>
                  </a:lnTo>
                  <a:cubicBezTo>
                    <a:pt x="392597" y="632270"/>
                    <a:pt x="341078" y="707017"/>
                    <a:pt x="341078" y="789682"/>
                  </a:cubicBezTo>
                  <a:cubicBezTo>
                    <a:pt x="341078" y="901083"/>
                    <a:pt x="431709" y="991716"/>
                    <a:pt x="543113" y="991716"/>
                  </a:cubicBezTo>
                  <a:cubicBezTo>
                    <a:pt x="581915" y="991716"/>
                    <a:pt x="618178" y="980697"/>
                    <a:pt x="648989" y="961659"/>
                  </a:cubicBezTo>
                  <a:lnTo>
                    <a:pt x="705291" y="1031019"/>
                  </a:lnTo>
                  <a:cubicBezTo>
                    <a:pt x="724406" y="1054569"/>
                    <a:pt x="752767" y="1068074"/>
                    <a:pt x="783101" y="1068074"/>
                  </a:cubicBezTo>
                  <a:lnTo>
                    <a:pt x="854068" y="1068074"/>
                  </a:lnTo>
                  <a:cubicBezTo>
                    <a:pt x="864051" y="1097631"/>
                    <a:pt x="892025" y="1118979"/>
                    <a:pt x="924910" y="1118979"/>
                  </a:cubicBezTo>
                  <a:lnTo>
                    <a:pt x="975815" y="1118979"/>
                  </a:lnTo>
                  <a:cubicBezTo>
                    <a:pt x="988993" y="1118979"/>
                    <a:pt x="999679" y="1108296"/>
                    <a:pt x="999679" y="1095116"/>
                  </a:cubicBezTo>
                  <a:lnTo>
                    <a:pt x="999679" y="993309"/>
                  </a:lnTo>
                  <a:cubicBezTo>
                    <a:pt x="999679" y="980131"/>
                    <a:pt x="988996" y="969446"/>
                    <a:pt x="975815" y="969446"/>
                  </a:cubicBezTo>
                  <a:lnTo>
                    <a:pt x="924910" y="969446"/>
                  </a:lnTo>
                  <a:cubicBezTo>
                    <a:pt x="892025" y="969446"/>
                    <a:pt x="864051" y="990793"/>
                    <a:pt x="854068" y="1020351"/>
                  </a:cubicBezTo>
                  <a:lnTo>
                    <a:pt x="783101" y="1020351"/>
                  </a:lnTo>
                  <a:cubicBezTo>
                    <a:pt x="767212" y="1020351"/>
                    <a:pt x="752356" y="1013275"/>
                    <a:pt x="742340" y="1000941"/>
                  </a:cubicBezTo>
                  <a:lnTo>
                    <a:pt x="686369" y="931989"/>
                  </a:lnTo>
                  <a:cubicBezTo>
                    <a:pt x="722671" y="895445"/>
                    <a:pt x="745144" y="845141"/>
                    <a:pt x="745144" y="789685"/>
                  </a:cubicBezTo>
                  <a:cubicBezTo>
                    <a:pt x="745144" y="707017"/>
                    <a:pt x="693628" y="632270"/>
                    <a:pt x="617878" y="601983"/>
                  </a:cubicBezTo>
                  <a:lnTo>
                    <a:pt x="617878" y="425565"/>
                  </a:lnTo>
                  <a:cubicBezTo>
                    <a:pt x="633037" y="417144"/>
                    <a:pt x="643330" y="400979"/>
                    <a:pt x="643330" y="382438"/>
                  </a:cubicBezTo>
                  <a:lnTo>
                    <a:pt x="643330" y="129906"/>
                  </a:lnTo>
                  <a:cubicBezTo>
                    <a:pt x="727415" y="138830"/>
                    <a:pt x="798758" y="159559"/>
                    <a:pt x="855592" y="191723"/>
                  </a:cubicBezTo>
                  <a:cubicBezTo>
                    <a:pt x="897684" y="215542"/>
                    <a:pt x="931602" y="245260"/>
                    <a:pt x="959278" y="282577"/>
                  </a:cubicBezTo>
                  <a:cubicBezTo>
                    <a:pt x="985963" y="318558"/>
                    <a:pt x="1006540" y="386007"/>
                    <a:pt x="1023080" y="440201"/>
                  </a:cubicBezTo>
                  <a:cubicBezTo>
                    <a:pt x="1031962" y="469315"/>
                    <a:pt x="1039633" y="494461"/>
                    <a:pt x="1047080" y="510793"/>
                  </a:cubicBezTo>
                  <a:cubicBezTo>
                    <a:pt x="1060445" y="540115"/>
                    <a:pt x="1065467" y="562981"/>
                    <a:pt x="1051569" y="593092"/>
                  </a:cubicBezTo>
                  <a:cubicBezTo>
                    <a:pt x="1030281" y="639217"/>
                    <a:pt x="1038826" y="662321"/>
                    <a:pt x="1055433" y="694896"/>
                  </a:cubicBezTo>
                  <a:cubicBezTo>
                    <a:pt x="1068378" y="720289"/>
                    <a:pt x="1128870" y="808610"/>
                    <a:pt x="1151948" y="828514"/>
                  </a:cubicBezTo>
                  <a:cubicBezTo>
                    <a:pt x="1157734" y="833500"/>
                    <a:pt x="1163089" y="845790"/>
                    <a:pt x="1161842" y="856134"/>
                  </a:cubicBezTo>
                  <a:close/>
                  <a:moveTo>
                    <a:pt x="897862" y="1044217"/>
                  </a:moveTo>
                  <a:cubicBezTo>
                    <a:pt x="897862" y="1029304"/>
                    <a:pt x="909995" y="1017172"/>
                    <a:pt x="924907" y="1017172"/>
                  </a:cubicBezTo>
                  <a:lnTo>
                    <a:pt x="951952" y="1017172"/>
                  </a:lnTo>
                  <a:lnTo>
                    <a:pt x="951952" y="1071259"/>
                  </a:lnTo>
                  <a:lnTo>
                    <a:pt x="924907" y="1071259"/>
                  </a:lnTo>
                  <a:cubicBezTo>
                    <a:pt x="909995" y="1071259"/>
                    <a:pt x="897862" y="1059129"/>
                    <a:pt x="897862" y="10442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rtlCol="0" anchor="t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buClrTx/>
                <a:buSzTx/>
                <a:buFontTx/>
              </a:pPr>
              <a:endParaRPr lang="zh-CN" altLang="en-US">
                <a:solidFill>
                  <a:schemeClr val="tx1"/>
                </a:solidFill>
                <a:sym typeface="+mn-ea"/>
              </a:endParaRPr>
            </a:p>
          </p:txBody>
        </p:sp>
      </p:grpSp>
      <p:grpSp>
        <p:nvGrpSpPr>
          <p:cNvPr id="124" name="icon"/>
          <p:cNvGrpSpPr/>
          <p:nvPr>
            <p:custDataLst>
              <p:tags r:id="rId23"/>
            </p:custDataLst>
          </p:nvPr>
        </p:nvGrpSpPr>
        <p:grpSpPr>
          <a:xfrm rot="0">
            <a:off x="8243570" y="2850199"/>
            <a:ext cx="278765" cy="204850"/>
            <a:chOff x="22828250" y="10629793"/>
            <a:chExt cx="1566333" cy="1185333"/>
          </a:xfrm>
          <a:solidFill>
            <a:schemeClr val="accent1"/>
          </a:solidFill>
        </p:grpSpPr>
        <p:sp>
          <p:nvSpPr>
            <p:cNvPr id="125" name="PA-任意多边形: 形状 1404"/>
            <p:cNvSpPr/>
            <p:nvPr>
              <p:custDataLst>
                <p:tags r:id="rId24"/>
              </p:custDataLst>
            </p:nvPr>
          </p:nvSpPr>
          <p:spPr bwMode="auto">
            <a:xfrm>
              <a:off x="22828250" y="10629793"/>
              <a:ext cx="1566333" cy="1185333"/>
            </a:xfrm>
            <a:custGeom>
              <a:avLst/>
              <a:gdLst>
                <a:gd name="connsiteX0" fmla="*/ 1468670 w 1566333"/>
                <a:gd name="connsiteY0" fmla="*/ 31750 h 1185333"/>
                <a:gd name="connsiteX1" fmla="*/ 129413 w 1566333"/>
                <a:gd name="connsiteY1" fmla="*/ 31750 h 1185333"/>
                <a:gd name="connsiteX2" fmla="*/ 129413 w 1566333"/>
                <a:gd name="connsiteY2" fmla="*/ 1005332 h 1185333"/>
                <a:gd name="connsiteX3" fmla="*/ 1468670 w 1566333"/>
                <a:gd name="connsiteY3" fmla="*/ 1005332 h 1185333"/>
                <a:gd name="connsiteX4" fmla="*/ 1468670 w 1566333"/>
                <a:gd name="connsiteY4" fmla="*/ 31750 h 1185333"/>
                <a:gd name="connsiteX5" fmla="*/ 1468670 w 1566333"/>
                <a:gd name="connsiteY5" fmla="*/ 31750 h 1185333"/>
                <a:gd name="connsiteX6" fmla="*/ 1402715 w 1566333"/>
                <a:gd name="connsiteY6" fmla="*/ 906314 h 1185333"/>
                <a:gd name="connsiteX7" fmla="*/ 1155446 w 1566333"/>
                <a:gd name="connsiteY7" fmla="*/ 906314 h 1185333"/>
                <a:gd name="connsiteX8" fmla="*/ 1155446 w 1566333"/>
                <a:gd name="connsiteY8" fmla="*/ 865505 h 1185333"/>
                <a:gd name="connsiteX9" fmla="*/ 1060916 w 1566333"/>
                <a:gd name="connsiteY9" fmla="*/ 730546 h 1185333"/>
                <a:gd name="connsiteX10" fmla="*/ 941451 w 1566333"/>
                <a:gd name="connsiteY10" fmla="*/ 673693 h 1185333"/>
                <a:gd name="connsiteX11" fmla="*/ 862838 w 1566333"/>
                <a:gd name="connsiteY11" fmla="*/ 837480 h 1185333"/>
                <a:gd name="connsiteX12" fmla="*/ 823807 w 1566333"/>
                <a:gd name="connsiteY12" fmla="*/ 731435 h 1185333"/>
                <a:gd name="connsiteX13" fmla="*/ 799169 w 1566333"/>
                <a:gd name="connsiteY13" fmla="*/ 735034 h 1185333"/>
                <a:gd name="connsiteX14" fmla="*/ 774573 w 1566333"/>
                <a:gd name="connsiteY14" fmla="*/ 731435 h 1185333"/>
                <a:gd name="connsiteX15" fmla="*/ 733383 w 1566333"/>
                <a:gd name="connsiteY15" fmla="*/ 842941 h 1185333"/>
                <a:gd name="connsiteX16" fmla="*/ 653076 w 1566333"/>
                <a:gd name="connsiteY16" fmla="*/ 675555 h 1185333"/>
                <a:gd name="connsiteX17" fmla="*/ 537337 w 1566333"/>
                <a:gd name="connsiteY17" fmla="*/ 730546 h 1185333"/>
                <a:gd name="connsiteX18" fmla="*/ 442764 w 1566333"/>
                <a:gd name="connsiteY18" fmla="*/ 865420 h 1185333"/>
                <a:gd name="connsiteX19" fmla="*/ 442764 w 1566333"/>
                <a:gd name="connsiteY19" fmla="*/ 906314 h 1185333"/>
                <a:gd name="connsiteX20" fmla="*/ 195495 w 1566333"/>
                <a:gd name="connsiteY20" fmla="*/ 906314 h 1185333"/>
                <a:gd name="connsiteX21" fmla="*/ 195495 w 1566333"/>
                <a:gd name="connsiteY21" fmla="*/ 97748 h 1185333"/>
                <a:gd name="connsiteX22" fmla="*/ 1402884 w 1566333"/>
                <a:gd name="connsiteY22" fmla="*/ 97748 h 1185333"/>
                <a:gd name="connsiteX23" fmla="*/ 1402884 w 1566333"/>
                <a:gd name="connsiteY23" fmla="*/ 906314 h 1185333"/>
                <a:gd name="connsiteX24" fmla="*/ 1402715 w 1566333"/>
                <a:gd name="connsiteY24" fmla="*/ 906314 h 1185333"/>
                <a:gd name="connsiteX25" fmla="*/ 1566333 w 1566333"/>
                <a:gd name="connsiteY25" fmla="*/ 1045083 h 1185333"/>
                <a:gd name="connsiteX26" fmla="*/ 1566333 w 1566333"/>
                <a:gd name="connsiteY26" fmla="*/ 1160611 h 1185333"/>
                <a:gd name="connsiteX27" fmla="*/ 31750 w 1566333"/>
                <a:gd name="connsiteY27" fmla="*/ 1160611 h 1185333"/>
                <a:gd name="connsiteX28" fmla="*/ 31750 w 1566333"/>
                <a:gd name="connsiteY28" fmla="*/ 1045083 h 1185333"/>
                <a:gd name="connsiteX29" fmla="*/ 722080 w 1566333"/>
                <a:gd name="connsiteY29" fmla="*/ 1045083 h 1185333"/>
                <a:gd name="connsiteX30" fmla="*/ 722080 w 1566333"/>
                <a:gd name="connsiteY30" fmla="*/ 1069806 h 1185333"/>
                <a:gd name="connsiteX31" fmla="*/ 876088 w 1566333"/>
                <a:gd name="connsiteY31" fmla="*/ 1069806 h 1185333"/>
                <a:gd name="connsiteX32" fmla="*/ 876088 w 1566333"/>
                <a:gd name="connsiteY32" fmla="*/ 1045083 h 1185333"/>
                <a:gd name="connsiteX33" fmla="*/ 1566333 w 1566333"/>
                <a:gd name="connsiteY33" fmla="*/ 1045083 h 1185333"/>
                <a:gd name="connsiteX34" fmla="*/ 570611 w 1566333"/>
                <a:gd name="connsiteY34" fmla="*/ 532680 h 1185333"/>
                <a:gd name="connsiteX35" fmla="*/ 672084 w 1566333"/>
                <a:gd name="connsiteY35" fmla="*/ 672084 h 1185333"/>
                <a:gd name="connsiteX36" fmla="*/ 692235 w 1566333"/>
                <a:gd name="connsiteY36" fmla="*/ 698246 h 1185333"/>
                <a:gd name="connsiteX37" fmla="*/ 732409 w 1566333"/>
                <a:gd name="connsiteY37" fmla="*/ 692362 h 1185333"/>
                <a:gd name="connsiteX38" fmla="*/ 714121 w 1566333"/>
                <a:gd name="connsiteY38" fmla="*/ 656167 h 1185333"/>
                <a:gd name="connsiteX39" fmla="*/ 685588 w 1566333"/>
                <a:gd name="connsiteY39" fmla="*/ 653288 h 1185333"/>
                <a:gd name="connsiteX40" fmla="*/ 594741 w 1566333"/>
                <a:gd name="connsiteY40" fmla="*/ 533527 h 1185333"/>
                <a:gd name="connsiteX41" fmla="*/ 620310 w 1566333"/>
                <a:gd name="connsiteY41" fmla="*/ 499110 h 1185333"/>
                <a:gd name="connsiteX42" fmla="*/ 620310 w 1566333"/>
                <a:gd name="connsiteY42" fmla="*/ 483193 h 1185333"/>
                <a:gd name="connsiteX43" fmla="*/ 798957 w 1566333"/>
                <a:gd name="connsiteY43" fmla="*/ 673862 h 1185333"/>
                <a:gd name="connsiteX44" fmla="*/ 977604 w 1566333"/>
                <a:gd name="connsiteY44" fmla="*/ 483193 h 1185333"/>
                <a:gd name="connsiteX45" fmla="*/ 977604 w 1566333"/>
                <a:gd name="connsiteY45" fmla="*/ 499068 h 1185333"/>
                <a:gd name="connsiteX46" fmla="*/ 1013926 w 1566333"/>
                <a:gd name="connsiteY46" fmla="*/ 535305 h 1185333"/>
                <a:gd name="connsiteX47" fmla="*/ 1050121 w 1566333"/>
                <a:gd name="connsiteY47" fmla="*/ 499068 h 1185333"/>
                <a:gd name="connsiteX48" fmla="*/ 1050121 w 1566333"/>
                <a:gd name="connsiteY48" fmla="*/ 423545 h 1185333"/>
                <a:gd name="connsiteX49" fmla="*/ 1033399 w 1566333"/>
                <a:gd name="connsiteY49" fmla="*/ 393023 h 1185333"/>
                <a:gd name="connsiteX50" fmla="*/ 798830 w 1566333"/>
                <a:gd name="connsiteY50" fmla="*/ 183896 h 1185333"/>
                <a:gd name="connsiteX51" fmla="*/ 564176 w 1566333"/>
                <a:gd name="connsiteY51" fmla="*/ 393023 h 1185333"/>
                <a:gd name="connsiteX52" fmla="*/ 547539 w 1566333"/>
                <a:gd name="connsiteY52" fmla="*/ 423545 h 1185333"/>
                <a:gd name="connsiteX53" fmla="*/ 547539 w 1566333"/>
                <a:gd name="connsiteY53" fmla="*/ 499068 h 1185333"/>
                <a:gd name="connsiteX54" fmla="*/ 570611 w 1566333"/>
                <a:gd name="connsiteY54" fmla="*/ 532680 h 1185333"/>
                <a:gd name="connsiteX55" fmla="*/ 799042 w 1566333"/>
                <a:gd name="connsiteY55" fmla="*/ 207095 h 1185333"/>
                <a:gd name="connsiteX56" fmla="*/ 1009354 w 1566333"/>
                <a:gd name="connsiteY56" fmla="*/ 387731 h 1185333"/>
                <a:gd name="connsiteX57" fmla="*/ 981795 w 1566333"/>
                <a:gd name="connsiteY57" fmla="*/ 407162 h 1185333"/>
                <a:gd name="connsiteX58" fmla="*/ 799169 w 1566333"/>
                <a:gd name="connsiteY58" fmla="*/ 253619 h 1185333"/>
                <a:gd name="connsiteX59" fmla="*/ 616416 w 1566333"/>
                <a:gd name="connsiteY59" fmla="*/ 407162 h 1185333"/>
                <a:gd name="connsiteX60" fmla="*/ 598382 w 1566333"/>
                <a:gd name="connsiteY60" fmla="*/ 390144 h 1185333"/>
                <a:gd name="connsiteX61" fmla="*/ 592582 w 1566333"/>
                <a:gd name="connsiteY61" fmla="*/ 385149 h 1185333"/>
                <a:gd name="connsiteX62" fmla="*/ 589322 w 1566333"/>
                <a:gd name="connsiteY62" fmla="*/ 384598 h 1185333"/>
                <a:gd name="connsiteX63" fmla="*/ 799042 w 1566333"/>
                <a:gd name="connsiteY63" fmla="*/ 207095 h 1185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566333" h="1185333">
                  <a:moveTo>
                    <a:pt x="1468670" y="31750"/>
                  </a:moveTo>
                  <a:lnTo>
                    <a:pt x="129413" y="31750"/>
                  </a:lnTo>
                  <a:lnTo>
                    <a:pt x="129413" y="1005332"/>
                  </a:lnTo>
                  <a:lnTo>
                    <a:pt x="1468670" y="1005332"/>
                  </a:lnTo>
                  <a:lnTo>
                    <a:pt x="1468670" y="31750"/>
                  </a:lnTo>
                  <a:lnTo>
                    <a:pt x="1468670" y="31750"/>
                  </a:lnTo>
                  <a:close/>
                  <a:moveTo>
                    <a:pt x="1402715" y="906314"/>
                  </a:moveTo>
                  <a:lnTo>
                    <a:pt x="1155446" y="906314"/>
                  </a:lnTo>
                  <a:lnTo>
                    <a:pt x="1155446" y="865505"/>
                  </a:lnTo>
                  <a:cubicBezTo>
                    <a:pt x="1155446" y="816060"/>
                    <a:pt x="1112816" y="755269"/>
                    <a:pt x="1060916" y="730546"/>
                  </a:cubicBezTo>
                  <a:lnTo>
                    <a:pt x="941451" y="673693"/>
                  </a:lnTo>
                  <a:lnTo>
                    <a:pt x="862838" y="837480"/>
                  </a:lnTo>
                  <a:lnTo>
                    <a:pt x="823807" y="731435"/>
                  </a:lnTo>
                  <a:cubicBezTo>
                    <a:pt x="815679" y="733002"/>
                    <a:pt x="807593" y="735034"/>
                    <a:pt x="799169" y="735034"/>
                  </a:cubicBezTo>
                  <a:cubicBezTo>
                    <a:pt x="790744" y="735034"/>
                    <a:pt x="782574" y="733002"/>
                    <a:pt x="774573" y="731435"/>
                  </a:cubicBezTo>
                  <a:lnTo>
                    <a:pt x="733383" y="842941"/>
                  </a:lnTo>
                  <a:lnTo>
                    <a:pt x="653076" y="675555"/>
                  </a:lnTo>
                  <a:lnTo>
                    <a:pt x="537337" y="730546"/>
                  </a:lnTo>
                  <a:cubicBezTo>
                    <a:pt x="485309" y="755227"/>
                    <a:pt x="442764" y="816060"/>
                    <a:pt x="442764" y="865420"/>
                  </a:cubicBezTo>
                  <a:lnTo>
                    <a:pt x="442764" y="906314"/>
                  </a:lnTo>
                  <a:lnTo>
                    <a:pt x="195495" y="906314"/>
                  </a:lnTo>
                  <a:lnTo>
                    <a:pt x="195495" y="97748"/>
                  </a:lnTo>
                  <a:lnTo>
                    <a:pt x="1402884" y="97748"/>
                  </a:lnTo>
                  <a:lnTo>
                    <a:pt x="1402884" y="906314"/>
                  </a:lnTo>
                  <a:lnTo>
                    <a:pt x="1402715" y="906314"/>
                  </a:lnTo>
                  <a:close/>
                  <a:moveTo>
                    <a:pt x="1566333" y="1045083"/>
                  </a:moveTo>
                  <a:lnTo>
                    <a:pt x="1566333" y="1160611"/>
                  </a:lnTo>
                  <a:lnTo>
                    <a:pt x="31750" y="1160611"/>
                  </a:lnTo>
                  <a:lnTo>
                    <a:pt x="31750" y="1045083"/>
                  </a:lnTo>
                  <a:lnTo>
                    <a:pt x="722080" y="1045083"/>
                  </a:lnTo>
                  <a:lnTo>
                    <a:pt x="722080" y="1069806"/>
                  </a:lnTo>
                  <a:lnTo>
                    <a:pt x="876088" y="1069806"/>
                  </a:lnTo>
                  <a:lnTo>
                    <a:pt x="876088" y="1045083"/>
                  </a:lnTo>
                  <a:lnTo>
                    <a:pt x="1566333" y="1045083"/>
                  </a:lnTo>
                  <a:close/>
                  <a:moveTo>
                    <a:pt x="570611" y="532680"/>
                  </a:moveTo>
                  <a:cubicBezTo>
                    <a:pt x="585385" y="589957"/>
                    <a:pt x="621369" y="639530"/>
                    <a:pt x="672084" y="672084"/>
                  </a:cubicBezTo>
                  <a:cubicBezTo>
                    <a:pt x="672973" y="681778"/>
                    <a:pt x="680424" y="692150"/>
                    <a:pt x="692235" y="698246"/>
                  </a:cubicBezTo>
                  <a:cubicBezTo>
                    <a:pt x="708364" y="706586"/>
                    <a:pt x="726398" y="704046"/>
                    <a:pt x="732409" y="692362"/>
                  </a:cubicBezTo>
                  <a:cubicBezTo>
                    <a:pt x="738463" y="680762"/>
                    <a:pt x="730208" y="664549"/>
                    <a:pt x="714121" y="656167"/>
                  </a:cubicBezTo>
                  <a:cubicBezTo>
                    <a:pt x="704215" y="650960"/>
                    <a:pt x="693843" y="650452"/>
                    <a:pt x="685588" y="653288"/>
                  </a:cubicBezTo>
                  <a:cubicBezTo>
                    <a:pt x="641265" y="625348"/>
                    <a:pt x="609261" y="582845"/>
                    <a:pt x="594741" y="533527"/>
                  </a:cubicBezTo>
                  <a:cubicBezTo>
                    <a:pt x="609515" y="528997"/>
                    <a:pt x="620310" y="515324"/>
                    <a:pt x="620310" y="499110"/>
                  </a:cubicBezTo>
                  <a:lnTo>
                    <a:pt x="620310" y="483193"/>
                  </a:lnTo>
                  <a:cubicBezTo>
                    <a:pt x="639911" y="582083"/>
                    <a:pt x="712343" y="673862"/>
                    <a:pt x="798957" y="673862"/>
                  </a:cubicBezTo>
                  <a:cubicBezTo>
                    <a:pt x="885571" y="673862"/>
                    <a:pt x="957919" y="582083"/>
                    <a:pt x="977604" y="483193"/>
                  </a:cubicBezTo>
                  <a:lnTo>
                    <a:pt x="977604" y="499068"/>
                  </a:lnTo>
                  <a:cubicBezTo>
                    <a:pt x="977604" y="519218"/>
                    <a:pt x="993944" y="535305"/>
                    <a:pt x="1013926" y="535305"/>
                  </a:cubicBezTo>
                  <a:cubicBezTo>
                    <a:pt x="1033907" y="535305"/>
                    <a:pt x="1050121" y="519091"/>
                    <a:pt x="1050121" y="499068"/>
                  </a:cubicBezTo>
                  <a:lnTo>
                    <a:pt x="1050121" y="423545"/>
                  </a:lnTo>
                  <a:cubicBezTo>
                    <a:pt x="1050121" y="410760"/>
                    <a:pt x="1043432" y="399500"/>
                    <a:pt x="1033399" y="393023"/>
                  </a:cubicBezTo>
                  <a:cubicBezTo>
                    <a:pt x="1019937" y="275505"/>
                    <a:pt x="919861" y="183896"/>
                    <a:pt x="798830" y="183896"/>
                  </a:cubicBezTo>
                  <a:cubicBezTo>
                    <a:pt x="677714" y="183896"/>
                    <a:pt x="577723" y="275505"/>
                    <a:pt x="564176" y="393023"/>
                  </a:cubicBezTo>
                  <a:cubicBezTo>
                    <a:pt x="554186" y="399457"/>
                    <a:pt x="547539" y="410760"/>
                    <a:pt x="547539" y="423545"/>
                  </a:cubicBezTo>
                  <a:lnTo>
                    <a:pt x="547539" y="499068"/>
                  </a:lnTo>
                  <a:cubicBezTo>
                    <a:pt x="547751" y="514181"/>
                    <a:pt x="557191" y="527304"/>
                    <a:pt x="570611" y="532680"/>
                  </a:cubicBezTo>
                  <a:close/>
                  <a:moveTo>
                    <a:pt x="799042" y="207095"/>
                  </a:moveTo>
                  <a:cubicBezTo>
                    <a:pt x="905468" y="207095"/>
                    <a:pt x="993606" y="285581"/>
                    <a:pt x="1009354" y="387731"/>
                  </a:cubicBezTo>
                  <a:cubicBezTo>
                    <a:pt x="997246" y="389340"/>
                    <a:pt x="987171" y="396748"/>
                    <a:pt x="981795" y="407162"/>
                  </a:cubicBezTo>
                  <a:cubicBezTo>
                    <a:pt x="971127" y="306747"/>
                    <a:pt x="893487" y="253619"/>
                    <a:pt x="799169" y="253619"/>
                  </a:cubicBezTo>
                  <a:cubicBezTo>
                    <a:pt x="704808" y="253619"/>
                    <a:pt x="627168" y="306747"/>
                    <a:pt x="616416" y="407162"/>
                  </a:cubicBezTo>
                  <a:cubicBezTo>
                    <a:pt x="612521" y="399584"/>
                    <a:pt x="606340" y="393488"/>
                    <a:pt x="598382" y="390144"/>
                  </a:cubicBezTo>
                  <a:cubicBezTo>
                    <a:pt x="597069" y="387943"/>
                    <a:pt x="595164" y="386038"/>
                    <a:pt x="592582" y="385149"/>
                  </a:cubicBezTo>
                  <a:cubicBezTo>
                    <a:pt x="591439" y="384683"/>
                    <a:pt x="590338" y="384683"/>
                    <a:pt x="589322" y="384598"/>
                  </a:cubicBezTo>
                  <a:cubicBezTo>
                    <a:pt x="606213" y="283972"/>
                    <a:pt x="693801" y="207095"/>
                    <a:pt x="799042" y="20709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rtlCol="0" anchor="t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l">
                <a:buClrTx/>
                <a:buSzTx/>
                <a:buFontTx/>
              </a:pPr>
              <a:endParaRPr lang="zh-CN" altLang="en-US">
                <a:sym typeface="+mn-ea"/>
              </a:endParaRPr>
            </a:p>
          </p:txBody>
        </p:sp>
      </p:grpSp>
    </p:spTree>
    <p:custDataLst>
      <p:tags r:id="rId25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圆角矩形 5"/>
          <p:cNvSpPr/>
          <p:nvPr/>
        </p:nvSpPr>
        <p:spPr>
          <a:xfrm>
            <a:off x="5121178" y="1185329"/>
            <a:ext cx="1949645" cy="579196"/>
          </a:xfrm>
          <a:prstGeom prst="roundRect">
            <a:avLst>
              <a:gd name="adj" fmla="val 48002"/>
            </a:avLst>
          </a:prstGeom>
          <a:solidFill>
            <a:srgbClr val="FF7F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268" tIns="120268" rIns="120268" bIns="12026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开播前准备</a:t>
            </a:r>
            <a:endParaRPr lang="zh-CN" altLang="en-US" sz="2400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80084" y="2590575"/>
            <a:ext cx="1345785" cy="1345785"/>
            <a:chOff x="1691788" y="3465579"/>
            <a:chExt cx="1345785" cy="1345785"/>
          </a:xfrm>
        </p:grpSpPr>
        <p:sp>
          <p:nvSpPr>
            <p:cNvPr id="81" name="users_94970"/>
            <p:cNvSpPr>
              <a:spLocks noChangeAspect="1"/>
            </p:cNvSpPr>
            <p:nvPr/>
          </p:nvSpPr>
          <p:spPr bwMode="auto">
            <a:xfrm>
              <a:off x="2083593" y="3655467"/>
              <a:ext cx="562175" cy="549740"/>
            </a:xfrm>
            <a:custGeom>
              <a:avLst/>
              <a:gdLst>
                <a:gd name="connsiteX0" fmla="*/ 454143 w 606157"/>
                <a:gd name="connsiteY0" fmla="*/ 386956 h 592750"/>
                <a:gd name="connsiteX1" fmla="*/ 454143 w 606157"/>
                <a:gd name="connsiteY1" fmla="*/ 559114 h 592750"/>
                <a:gd name="connsiteX2" fmla="*/ 456800 w 606157"/>
                <a:gd name="connsiteY2" fmla="*/ 561957 h 592750"/>
                <a:gd name="connsiteX3" fmla="*/ 466005 w 606157"/>
                <a:gd name="connsiteY3" fmla="*/ 561957 h 592750"/>
                <a:gd name="connsiteX4" fmla="*/ 467997 w 606157"/>
                <a:gd name="connsiteY4" fmla="*/ 559114 h 592750"/>
                <a:gd name="connsiteX5" fmla="*/ 467997 w 606157"/>
                <a:gd name="connsiteY5" fmla="*/ 386956 h 592750"/>
                <a:gd name="connsiteX6" fmla="*/ 242918 w 606157"/>
                <a:gd name="connsiteY6" fmla="*/ 134357 h 592750"/>
                <a:gd name="connsiteX7" fmla="*/ 256203 w 606157"/>
                <a:gd name="connsiteY7" fmla="*/ 141463 h 592750"/>
                <a:gd name="connsiteX8" fmla="*/ 323764 w 606157"/>
                <a:gd name="connsiteY8" fmla="*/ 230906 h 592750"/>
                <a:gd name="connsiteX9" fmla="*/ 326327 w 606157"/>
                <a:gd name="connsiteY9" fmla="*/ 244644 h 592750"/>
                <a:gd name="connsiteX10" fmla="*/ 313801 w 606157"/>
                <a:gd name="connsiteY10" fmla="*/ 250803 h 592750"/>
                <a:gd name="connsiteX11" fmla="*/ 286757 w 606157"/>
                <a:gd name="connsiteY11" fmla="*/ 250803 h 592750"/>
                <a:gd name="connsiteX12" fmla="*/ 286757 w 606157"/>
                <a:gd name="connsiteY12" fmla="*/ 561957 h 592750"/>
                <a:gd name="connsiteX13" fmla="*/ 386202 w 606157"/>
                <a:gd name="connsiteY13" fmla="*/ 561957 h 592750"/>
                <a:gd name="connsiteX14" fmla="*/ 389144 w 606157"/>
                <a:gd name="connsiteY14" fmla="*/ 559114 h 592750"/>
                <a:gd name="connsiteX15" fmla="*/ 389144 w 606157"/>
                <a:gd name="connsiteY15" fmla="*/ 332760 h 592750"/>
                <a:gd name="connsiteX16" fmla="*/ 389144 w 606157"/>
                <a:gd name="connsiteY16" fmla="*/ 306799 h 592750"/>
                <a:gd name="connsiteX17" fmla="*/ 378136 w 606157"/>
                <a:gd name="connsiteY17" fmla="*/ 332192 h 592750"/>
                <a:gd name="connsiteX18" fmla="*/ 350998 w 606157"/>
                <a:gd name="connsiteY18" fmla="*/ 350004 h 592750"/>
                <a:gd name="connsiteX19" fmla="*/ 339232 w 606157"/>
                <a:gd name="connsiteY19" fmla="*/ 347541 h 592750"/>
                <a:gd name="connsiteX20" fmla="*/ 323575 w 606157"/>
                <a:gd name="connsiteY20" fmla="*/ 331339 h 592750"/>
                <a:gd name="connsiteX21" fmla="*/ 323859 w 606157"/>
                <a:gd name="connsiteY21" fmla="*/ 308789 h 592750"/>
                <a:gd name="connsiteX22" fmla="*/ 380793 w 606157"/>
                <a:gd name="connsiteY22" fmla="*/ 177278 h 592750"/>
                <a:gd name="connsiteX23" fmla="*/ 404041 w 606157"/>
                <a:gd name="connsiteY23" fmla="*/ 159750 h 592750"/>
                <a:gd name="connsiteX24" fmla="*/ 514683 w 606157"/>
                <a:gd name="connsiteY24" fmla="*/ 159465 h 592750"/>
                <a:gd name="connsiteX25" fmla="*/ 542296 w 606157"/>
                <a:gd name="connsiteY25" fmla="*/ 177278 h 592750"/>
                <a:gd name="connsiteX26" fmla="*/ 599230 w 606157"/>
                <a:gd name="connsiteY26" fmla="*/ 308789 h 592750"/>
                <a:gd name="connsiteX27" fmla="*/ 599610 w 606157"/>
                <a:gd name="connsiteY27" fmla="*/ 331339 h 592750"/>
                <a:gd name="connsiteX28" fmla="*/ 583858 w 606157"/>
                <a:gd name="connsiteY28" fmla="*/ 347541 h 592750"/>
                <a:gd name="connsiteX29" fmla="*/ 572092 w 606157"/>
                <a:gd name="connsiteY29" fmla="*/ 350004 h 592750"/>
                <a:gd name="connsiteX30" fmla="*/ 544953 w 606157"/>
                <a:gd name="connsiteY30" fmla="*/ 332192 h 592750"/>
                <a:gd name="connsiteX31" fmla="*/ 532997 w 606157"/>
                <a:gd name="connsiteY31" fmla="*/ 304525 h 592750"/>
                <a:gd name="connsiteX32" fmla="*/ 532997 w 606157"/>
                <a:gd name="connsiteY32" fmla="*/ 332760 h 592750"/>
                <a:gd name="connsiteX33" fmla="*/ 532997 w 606157"/>
                <a:gd name="connsiteY33" fmla="*/ 559114 h 592750"/>
                <a:gd name="connsiteX34" fmla="*/ 536887 w 606157"/>
                <a:gd name="connsiteY34" fmla="*/ 561957 h 592750"/>
                <a:gd name="connsiteX35" fmla="*/ 590785 w 606157"/>
                <a:gd name="connsiteY35" fmla="*/ 561957 h 592750"/>
                <a:gd name="connsiteX36" fmla="*/ 606157 w 606157"/>
                <a:gd name="connsiteY36" fmla="*/ 577401 h 592750"/>
                <a:gd name="connsiteX37" fmla="*/ 590785 w 606157"/>
                <a:gd name="connsiteY37" fmla="*/ 592750 h 592750"/>
                <a:gd name="connsiteX38" fmla="*/ 15372 w 606157"/>
                <a:gd name="connsiteY38" fmla="*/ 592750 h 592750"/>
                <a:gd name="connsiteX39" fmla="*/ 0 w 606157"/>
                <a:gd name="connsiteY39" fmla="*/ 577401 h 592750"/>
                <a:gd name="connsiteX40" fmla="*/ 15372 w 606157"/>
                <a:gd name="connsiteY40" fmla="*/ 561957 h 592750"/>
                <a:gd name="connsiteX41" fmla="*/ 50766 w 606157"/>
                <a:gd name="connsiteY41" fmla="*/ 561957 h 592750"/>
                <a:gd name="connsiteX42" fmla="*/ 50766 w 606157"/>
                <a:gd name="connsiteY42" fmla="*/ 369617 h 592750"/>
                <a:gd name="connsiteX43" fmla="*/ 23628 w 606157"/>
                <a:gd name="connsiteY43" fmla="*/ 369617 h 592750"/>
                <a:gd name="connsiteX44" fmla="*/ 11102 w 606157"/>
                <a:gd name="connsiteY44" fmla="*/ 363459 h 592750"/>
                <a:gd name="connsiteX45" fmla="*/ 13759 w 606157"/>
                <a:gd name="connsiteY45" fmla="*/ 349720 h 592750"/>
                <a:gd name="connsiteX46" fmla="*/ 81226 w 606157"/>
                <a:gd name="connsiteY46" fmla="*/ 260278 h 592750"/>
                <a:gd name="connsiteX47" fmla="*/ 94605 w 606157"/>
                <a:gd name="connsiteY47" fmla="*/ 253172 h 592750"/>
                <a:gd name="connsiteX48" fmla="*/ 107890 w 606157"/>
                <a:gd name="connsiteY48" fmla="*/ 260278 h 592750"/>
                <a:gd name="connsiteX49" fmla="*/ 175452 w 606157"/>
                <a:gd name="connsiteY49" fmla="*/ 349720 h 592750"/>
                <a:gd name="connsiteX50" fmla="*/ 178014 w 606157"/>
                <a:gd name="connsiteY50" fmla="*/ 363459 h 592750"/>
                <a:gd name="connsiteX51" fmla="*/ 165488 w 606157"/>
                <a:gd name="connsiteY51" fmla="*/ 369617 h 592750"/>
                <a:gd name="connsiteX52" fmla="*/ 138350 w 606157"/>
                <a:gd name="connsiteY52" fmla="*/ 369617 h 592750"/>
                <a:gd name="connsiteX53" fmla="*/ 138350 w 606157"/>
                <a:gd name="connsiteY53" fmla="*/ 561957 h 592750"/>
                <a:gd name="connsiteX54" fmla="*/ 199079 w 606157"/>
                <a:gd name="connsiteY54" fmla="*/ 561957 h 592750"/>
                <a:gd name="connsiteX55" fmla="*/ 199079 w 606157"/>
                <a:gd name="connsiteY55" fmla="*/ 250803 h 592750"/>
                <a:gd name="connsiteX56" fmla="*/ 172035 w 606157"/>
                <a:gd name="connsiteY56" fmla="*/ 250803 h 592750"/>
                <a:gd name="connsiteX57" fmla="*/ 159510 w 606157"/>
                <a:gd name="connsiteY57" fmla="*/ 244644 h 592750"/>
                <a:gd name="connsiteX58" fmla="*/ 162072 w 606157"/>
                <a:gd name="connsiteY58" fmla="*/ 230906 h 592750"/>
                <a:gd name="connsiteX59" fmla="*/ 229539 w 606157"/>
                <a:gd name="connsiteY59" fmla="*/ 141463 h 592750"/>
                <a:gd name="connsiteX60" fmla="*/ 242918 w 606157"/>
                <a:gd name="connsiteY60" fmla="*/ 134357 h 592750"/>
                <a:gd name="connsiteX61" fmla="*/ 458182 w 606157"/>
                <a:gd name="connsiteY61" fmla="*/ 0 h 592750"/>
                <a:gd name="connsiteX62" fmla="*/ 532629 w 606157"/>
                <a:gd name="connsiteY62" fmla="*/ 74306 h 592750"/>
                <a:gd name="connsiteX63" fmla="*/ 458182 w 606157"/>
                <a:gd name="connsiteY63" fmla="*/ 148612 h 592750"/>
                <a:gd name="connsiteX64" fmla="*/ 383735 w 606157"/>
                <a:gd name="connsiteY64" fmla="*/ 74306 h 592750"/>
                <a:gd name="connsiteX65" fmla="*/ 458182 w 606157"/>
                <a:gd name="connsiteY65" fmla="*/ 0 h 592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592750">
                  <a:moveTo>
                    <a:pt x="454143" y="386956"/>
                  </a:moveTo>
                  <a:lnTo>
                    <a:pt x="454143" y="559114"/>
                  </a:lnTo>
                  <a:cubicBezTo>
                    <a:pt x="454143" y="560062"/>
                    <a:pt x="454048" y="561957"/>
                    <a:pt x="456800" y="561957"/>
                  </a:cubicBezTo>
                  <a:lnTo>
                    <a:pt x="466005" y="561957"/>
                  </a:lnTo>
                  <a:cubicBezTo>
                    <a:pt x="468282" y="561957"/>
                    <a:pt x="467997" y="560062"/>
                    <a:pt x="467997" y="559114"/>
                  </a:cubicBezTo>
                  <a:lnTo>
                    <a:pt x="467997" y="386956"/>
                  </a:lnTo>
                  <a:close/>
                  <a:moveTo>
                    <a:pt x="242918" y="134357"/>
                  </a:moveTo>
                  <a:cubicBezTo>
                    <a:pt x="247947" y="134357"/>
                    <a:pt x="252787" y="136915"/>
                    <a:pt x="256203" y="141463"/>
                  </a:cubicBezTo>
                  <a:lnTo>
                    <a:pt x="323764" y="230906"/>
                  </a:lnTo>
                  <a:cubicBezTo>
                    <a:pt x="328699" y="237443"/>
                    <a:pt x="327465" y="242275"/>
                    <a:pt x="326327" y="244644"/>
                  </a:cubicBezTo>
                  <a:cubicBezTo>
                    <a:pt x="325188" y="246918"/>
                    <a:pt x="322056" y="250803"/>
                    <a:pt x="313801" y="250803"/>
                  </a:cubicBezTo>
                  <a:lnTo>
                    <a:pt x="286757" y="250803"/>
                  </a:lnTo>
                  <a:lnTo>
                    <a:pt x="286757" y="561957"/>
                  </a:lnTo>
                  <a:lnTo>
                    <a:pt x="386202" y="561957"/>
                  </a:lnTo>
                  <a:cubicBezTo>
                    <a:pt x="389713" y="561957"/>
                    <a:pt x="389144" y="560062"/>
                    <a:pt x="389144" y="559114"/>
                  </a:cubicBezTo>
                  <a:lnTo>
                    <a:pt x="389144" y="332760"/>
                  </a:lnTo>
                  <a:lnTo>
                    <a:pt x="389144" y="306799"/>
                  </a:lnTo>
                  <a:lnTo>
                    <a:pt x="378136" y="332192"/>
                  </a:lnTo>
                  <a:cubicBezTo>
                    <a:pt x="373392" y="342993"/>
                    <a:pt x="362764" y="350004"/>
                    <a:pt x="350998" y="350004"/>
                  </a:cubicBezTo>
                  <a:cubicBezTo>
                    <a:pt x="346918" y="350004"/>
                    <a:pt x="343027" y="349152"/>
                    <a:pt x="339232" y="347541"/>
                  </a:cubicBezTo>
                  <a:cubicBezTo>
                    <a:pt x="332020" y="344414"/>
                    <a:pt x="326421" y="338635"/>
                    <a:pt x="323575" y="331339"/>
                  </a:cubicBezTo>
                  <a:cubicBezTo>
                    <a:pt x="320633" y="324043"/>
                    <a:pt x="320728" y="315990"/>
                    <a:pt x="323859" y="308789"/>
                  </a:cubicBezTo>
                  <a:lnTo>
                    <a:pt x="380793" y="177278"/>
                  </a:lnTo>
                  <a:cubicBezTo>
                    <a:pt x="384969" y="167708"/>
                    <a:pt x="393224" y="159750"/>
                    <a:pt x="404041" y="159750"/>
                  </a:cubicBezTo>
                  <a:cubicBezTo>
                    <a:pt x="404990" y="159750"/>
                    <a:pt x="514304" y="159465"/>
                    <a:pt x="514683" y="159465"/>
                  </a:cubicBezTo>
                  <a:cubicBezTo>
                    <a:pt x="526544" y="159465"/>
                    <a:pt x="537552" y="166477"/>
                    <a:pt x="542296" y="177278"/>
                  </a:cubicBezTo>
                  <a:lnTo>
                    <a:pt x="599230" y="308789"/>
                  </a:lnTo>
                  <a:cubicBezTo>
                    <a:pt x="602361" y="315990"/>
                    <a:pt x="602456" y="324043"/>
                    <a:pt x="599610" y="331339"/>
                  </a:cubicBezTo>
                  <a:cubicBezTo>
                    <a:pt x="596668" y="338635"/>
                    <a:pt x="591070" y="344414"/>
                    <a:pt x="583858" y="347541"/>
                  </a:cubicBezTo>
                  <a:cubicBezTo>
                    <a:pt x="580062" y="349152"/>
                    <a:pt x="576172" y="350004"/>
                    <a:pt x="572092" y="350004"/>
                  </a:cubicBezTo>
                  <a:cubicBezTo>
                    <a:pt x="560325" y="350004"/>
                    <a:pt x="549698" y="342993"/>
                    <a:pt x="544953" y="332192"/>
                  </a:cubicBezTo>
                  <a:lnTo>
                    <a:pt x="532997" y="304525"/>
                  </a:lnTo>
                  <a:lnTo>
                    <a:pt x="532997" y="332760"/>
                  </a:lnTo>
                  <a:lnTo>
                    <a:pt x="532997" y="559114"/>
                  </a:lnTo>
                  <a:cubicBezTo>
                    <a:pt x="532997" y="560062"/>
                    <a:pt x="533282" y="561957"/>
                    <a:pt x="536887" y="561957"/>
                  </a:cubicBezTo>
                  <a:lnTo>
                    <a:pt x="590785" y="561957"/>
                  </a:lnTo>
                  <a:cubicBezTo>
                    <a:pt x="599230" y="561957"/>
                    <a:pt x="606157" y="568873"/>
                    <a:pt x="606157" y="577401"/>
                  </a:cubicBezTo>
                  <a:cubicBezTo>
                    <a:pt x="606157" y="585928"/>
                    <a:pt x="599230" y="592750"/>
                    <a:pt x="590785" y="592750"/>
                  </a:cubicBezTo>
                  <a:lnTo>
                    <a:pt x="15372" y="592750"/>
                  </a:lnTo>
                  <a:cubicBezTo>
                    <a:pt x="6927" y="592750"/>
                    <a:pt x="0" y="585833"/>
                    <a:pt x="0" y="577401"/>
                  </a:cubicBezTo>
                  <a:cubicBezTo>
                    <a:pt x="0" y="568873"/>
                    <a:pt x="6927" y="561957"/>
                    <a:pt x="15372" y="561957"/>
                  </a:cubicBezTo>
                  <a:lnTo>
                    <a:pt x="50766" y="561957"/>
                  </a:lnTo>
                  <a:lnTo>
                    <a:pt x="50766" y="369617"/>
                  </a:lnTo>
                  <a:lnTo>
                    <a:pt x="23628" y="369617"/>
                  </a:lnTo>
                  <a:cubicBezTo>
                    <a:pt x="15467" y="369617"/>
                    <a:pt x="12336" y="365733"/>
                    <a:pt x="11102" y="363459"/>
                  </a:cubicBezTo>
                  <a:cubicBezTo>
                    <a:pt x="9963" y="361090"/>
                    <a:pt x="8825" y="356258"/>
                    <a:pt x="13759" y="349720"/>
                  </a:cubicBezTo>
                  <a:lnTo>
                    <a:pt x="81226" y="260278"/>
                  </a:lnTo>
                  <a:cubicBezTo>
                    <a:pt x="84642" y="255730"/>
                    <a:pt x="89481" y="253172"/>
                    <a:pt x="94605" y="253172"/>
                  </a:cubicBezTo>
                  <a:cubicBezTo>
                    <a:pt x="99634" y="253172"/>
                    <a:pt x="104474" y="255730"/>
                    <a:pt x="107890" y="260278"/>
                  </a:cubicBezTo>
                  <a:lnTo>
                    <a:pt x="175452" y="349720"/>
                  </a:lnTo>
                  <a:cubicBezTo>
                    <a:pt x="180386" y="356258"/>
                    <a:pt x="179152" y="361090"/>
                    <a:pt x="178014" y="363459"/>
                  </a:cubicBezTo>
                  <a:cubicBezTo>
                    <a:pt x="176875" y="365733"/>
                    <a:pt x="173649" y="369617"/>
                    <a:pt x="165488" y="369617"/>
                  </a:cubicBezTo>
                  <a:lnTo>
                    <a:pt x="138350" y="369617"/>
                  </a:lnTo>
                  <a:lnTo>
                    <a:pt x="138350" y="561957"/>
                  </a:lnTo>
                  <a:lnTo>
                    <a:pt x="199079" y="561957"/>
                  </a:lnTo>
                  <a:lnTo>
                    <a:pt x="199079" y="250803"/>
                  </a:lnTo>
                  <a:lnTo>
                    <a:pt x="172035" y="250803"/>
                  </a:lnTo>
                  <a:cubicBezTo>
                    <a:pt x="163780" y="250803"/>
                    <a:pt x="160649" y="246918"/>
                    <a:pt x="159510" y="244644"/>
                  </a:cubicBezTo>
                  <a:cubicBezTo>
                    <a:pt x="158276" y="242275"/>
                    <a:pt x="157138" y="237443"/>
                    <a:pt x="162072" y="230906"/>
                  </a:cubicBezTo>
                  <a:lnTo>
                    <a:pt x="229539" y="141463"/>
                  </a:lnTo>
                  <a:cubicBezTo>
                    <a:pt x="232955" y="136915"/>
                    <a:pt x="237889" y="134357"/>
                    <a:pt x="242918" y="134357"/>
                  </a:cubicBezTo>
                  <a:close/>
                  <a:moveTo>
                    <a:pt x="458182" y="0"/>
                  </a:moveTo>
                  <a:cubicBezTo>
                    <a:pt x="499298" y="0"/>
                    <a:pt x="532629" y="33268"/>
                    <a:pt x="532629" y="74306"/>
                  </a:cubicBezTo>
                  <a:cubicBezTo>
                    <a:pt x="532629" y="115344"/>
                    <a:pt x="499298" y="148612"/>
                    <a:pt x="458182" y="148612"/>
                  </a:cubicBezTo>
                  <a:cubicBezTo>
                    <a:pt x="417066" y="148612"/>
                    <a:pt x="383735" y="115344"/>
                    <a:pt x="383735" y="74306"/>
                  </a:cubicBezTo>
                  <a:cubicBezTo>
                    <a:pt x="383735" y="33268"/>
                    <a:pt x="417066" y="0"/>
                    <a:pt x="4581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691788" y="3465579"/>
              <a:ext cx="1345785" cy="1345785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926099" y="4255752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</a:defRPr>
              </a:lvl1pPr>
            </a:lstStyle>
            <a:p>
              <a:pPr lvl="0" algn="ctr">
                <a:defRPr/>
              </a:pPr>
              <a:r>
                <a:rPr lang="zh-CN" altLang="en-US" dirty="0">
                  <a:solidFill>
                    <a:prstClr val="white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差异性</a:t>
              </a:r>
              <a:endPara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38555" y="3167798"/>
            <a:ext cx="191339" cy="191339"/>
            <a:chOff x="3512784" y="4042802"/>
            <a:chExt cx="191339" cy="191339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3512784" y="4042802"/>
              <a:ext cx="191339" cy="191339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3512784" y="4042802"/>
              <a:ext cx="191339" cy="191339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6001051" y="3167798"/>
            <a:ext cx="191339" cy="191339"/>
            <a:chOff x="6000330" y="4042802"/>
            <a:chExt cx="191339" cy="191339"/>
          </a:xfrm>
        </p:grpSpPr>
        <p:cxnSp>
          <p:nvCxnSpPr>
            <p:cNvPr id="57" name="直接连接符 56"/>
            <p:cNvCxnSpPr/>
            <p:nvPr/>
          </p:nvCxnSpPr>
          <p:spPr>
            <a:xfrm>
              <a:off x="6000330" y="4042802"/>
              <a:ext cx="191339" cy="191339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000330" y="4042802"/>
              <a:ext cx="191339" cy="191339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8963547" y="3167798"/>
            <a:ext cx="191339" cy="191339"/>
            <a:chOff x="8922590" y="4042802"/>
            <a:chExt cx="191339" cy="191339"/>
          </a:xfrm>
        </p:grpSpPr>
        <p:cxnSp>
          <p:nvCxnSpPr>
            <p:cNvPr id="62" name="直接连接符 61"/>
            <p:cNvCxnSpPr/>
            <p:nvPr/>
          </p:nvCxnSpPr>
          <p:spPr>
            <a:xfrm>
              <a:off x="8922590" y="4042802"/>
              <a:ext cx="191339" cy="191339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8922590" y="4042802"/>
              <a:ext cx="191339" cy="191339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3942580" y="2590575"/>
            <a:ext cx="1345785" cy="1345785"/>
            <a:chOff x="4179334" y="3465579"/>
            <a:chExt cx="1345785" cy="1345785"/>
          </a:xfrm>
        </p:grpSpPr>
        <p:sp>
          <p:nvSpPr>
            <p:cNvPr id="43" name="文本框 42"/>
            <p:cNvSpPr txBox="1"/>
            <p:nvPr/>
          </p:nvSpPr>
          <p:spPr>
            <a:xfrm>
              <a:off x="4413645" y="4254739"/>
              <a:ext cx="8771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</a:defRPr>
              </a:lvl1pPr>
            </a:lstStyle>
            <a:p>
              <a:pPr lvl="0" algn="ctr">
                <a:defRPr/>
              </a:pPr>
              <a:r>
                <a:rPr lang="zh-CN" altLang="en-US" dirty="0">
                  <a:solidFill>
                    <a:prstClr val="white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明显性</a:t>
              </a:r>
              <a:endPara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179334" y="3465579"/>
              <a:ext cx="1345785" cy="1345785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2" name="users_94970"/>
            <p:cNvSpPr>
              <a:spLocks noChangeAspect="1"/>
            </p:cNvSpPr>
            <p:nvPr/>
          </p:nvSpPr>
          <p:spPr bwMode="auto">
            <a:xfrm>
              <a:off x="4571139" y="3686240"/>
              <a:ext cx="562175" cy="488194"/>
            </a:xfrm>
            <a:custGeom>
              <a:avLst/>
              <a:gdLst>
                <a:gd name="connsiteX0" fmla="*/ 373712 w 606516"/>
                <a:gd name="connsiteY0" fmla="*/ 367646 h 526700"/>
                <a:gd name="connsiteX1" fmla="*/ 406213 w 606516"/>
                <a:gd name="connsiteY1" fmla="*/ 470253 h 526700"/>
                <a:gd name="connsiteX2" fmla="*/ 410671 w 606516"/>
                <a:gd name="connsiteY2" fmla="*/ 484249 h 526700"/>
                <a:gd name="connsiteX3" fmla="*/ 425250 w 606516"/>
                <a:gd name="connsiteY3" fmla="*/ 443095 h 526700"/>
                <a:gd name="connsiteX4" fmla="*/ 434072 w 606516"/>
                <a:gd name="connsiteY4" fmla="*/ 394248 h 526700"/>
                <a:gd name="connsiteX5" fmla="*/ 434165 w 606516"/>
                <a:gd name="connsiteY5" fmla="*/ 394248 h 526700"/>
                <a:gd name="connsiteX6" fmla="*/ 434258 w 606516"/>
                <a:gd name="connsiteY6" fmla="*/ 394248 h 526700"/>
                <a:gd name="connsiteX7" fmla="*/ 434443 w 606516"/>
                <a:gd name="connsiteY7" fmla="*/ 394248 h 526700"/>
                <a:gd name="connsiteX8" fmla="*/ 434536 w 606516"/>
                <a:gd name="connsiteY8" fmla="*/ 394248 h 526700"/>
                <a:gd name="connsiteX9" fmla="*/ 443358 w 606516"/>
                <a:gd name="connsiteY9" fmla="*/ 443095 h 526700"/>
                <a:gd name="connsiteX10" fmla="*/ 457937 w 606516"/>
                <a:gd name="connsiteY10" fmla="*/ 484249 h 526700"/>
                <a:gd name="connsiteX11" fmla="*/ 462395 w 606516"/>
                <a:gd name="connsiteY11" fmla="*/ 470253 h 526700"/>
                <a:gd name="connsiteX12" fmla="*/ 494804 w 606516"/>
                <a:gd name="connsiteY12" fmla="*/ 367646 h 526700"/>
                <a:gd name="connsiteX13" fmla="*/ 562221 w 606516"/>
                <a:gd name="connsiteY13" fmla="*/ 400180 h 526700"/>
                <a:gd name="connsiteX14" fmla="*/ 606516 w 606516"/>
                <a:gd name="connsiteY14" fmla="*/ 526700 h 526700"/>
                <a:gd name="connsiteX15" fmla="*/ 434443 w 606516"/>
                <a:gd name="connsiteY15" fmla="*/ 526700 h 526700"/>
                <a:gd name="connsiteX16" fmla="*/ 434072 w 606516"/>
                <a:gd name="connsiteY16" fmla="*/ 526700 h 526700"/>
                <a:gd name="connsiteX17" fmla="*/ 374362 w 606516"/>
                <a:gd name="connsiteY17" fmla="*/ 526700 h 526700"/>
                <a:gd name="connsiteX18" fmla="*/ 374362 w 606516"/>
                <a:gd name="connsiteY18" fmla="*/ 526329 h 526700"/>
                <a:gd name="connsiteX19" fmla="*/ 374269 w 606516"/>
                <a:gd name="connsiteY19" fmla="*/ 512797 h 526700"/>
                <a:gd name="connsiteX20" fmla="*/ 366840 w 606516"/>
                <a:gd name="connsiteY20" fmla="*/ 430304 h 526700"/>
                <a:gd name="connsiteX21" fmla="*/ 337681 w 606516"/>
                <a:gd name="connsiteY21" fmla="*/ 386925 h 526700"/>
                <a:gd name="connsiteX22" fmla="*/ 373712 w 606516"/>
                <a:gd name="connsiteY22" fmla="*/ 367646 h 526700"/>
                <a:gd name="connsiteX23" fmla="*/ 111694 w 606516"/>
                <a:gd name="connsiteY23" fmla="*/ 367646 h 526700"/>
                <a:gd name="connsiteX24" fmla="*/ 144097 w 606516"/>
                <a:gd name="connsiteY24" fmla="*/ 470253 h 526700"/>
                <a:gd name="connsiteX25" fmla="*/ 148554 w 606516"/>
                <a:gd name="connsiteY25" fmla="*/ 484249 h 526700"/>
                <a:gd name="connsiteX26" fmla="*/ 163130 w 606516"/>
                <a:gd name="connsiteY26" fmla="*/ 443095 h 526700"/>
                <a:gd name="connsiteX27" fmla="*/ 171951 w 606516"/>
                <a:gd name="connsiteY27" fmla="*/ 394248 h 526700"/>
                <a:gd name="connsiteX28" fmla="*/ 172044 w 606516"/>
                <a:gd name="connsiteY28" fmla="*/ 394248 h 526700"/>
                <a:gd name="connsiteX29" fmla="*/ 172229 w 606516"/>
                <a:gd name="connsiteY29" fmla="*/ 394248 h 526700"/>
                <a:gd name="connsiteX30" fmla="*/ 172322 w 606516"/>
                <a:gd name="connsiteY30" fmla="*/ 394248 h 526700"/>
                <a:gd name="connsiteX31" fmla="*/ 172415 w 606516"/>
                <a:gd name="connsiteY31" fmla="*/ 394248 h 526700"/>
                <a:gd name="connsiteX32" fmla="*/ 181235 w 606516"/>
                <a:gd name="connsiteY32" fmla="*/ 443095 h 526700"/>
                <a:gd name="connsiteX33" fmla="*/ 195812 w 606516"/>
                <a:gd name="connsiteY33" fmla="*/ 484249 h 526700"/>
                <a:gd name="connsiteX34" fmla="*/ 200269 w 606516"/>
                <a:gd name="connsiteY34" fmla="*/ 470253 h 526700"/>
                <a:gd name="connsiteX35" fmla="*/ 232766 w 606516"/>
                <a:gd name="connsiteY35" fmla="*/ 367646 h 526700"/>
                <a:gd name="connsiteX36" fmla="*/ 300079 w 606516"/>
                <a:gd name="connsiteY36" fmla="*/ 400180 h 526700"/>
                <a:gd name="connsiteX37" fmla="*/ 344552 w 606516"/>
                <a:gd name="connsiteY37" fmla="*/ 526700 h 526700"/>
                <a:gd name="connsiteX38" fmla="*/ 172415 w 606516"/>
                <a:gd name="connsiteY38" fmla="*/ 526700 h 526700"/>
                <a:gd name="connsiteX39" fmla="*/ 172044 w 606516"/>
                <a:gd name="connsiteY39" fmla="*/ 526700 h 526700"/>
                <a:gd name="connsiteX40" fmla="*/ 0 w 606516"/>
                <a:gd name="connsiteY40" fmla="*/ 526700 h 526700"/>
                <a:gd name="connsiteX41" fmla="*/ 44287 w 606516"/>
                <a:gd name="connsiteY41" fmla="*/ 400180 h 526700"/>
                <a:gd name="connsiteX42" fmla="*/ 111694 w 606516"/>
                <a:gd name="connsiteY42" fmla="*/ 367646 h 526700"/>
                <a:gd name="connsiteX43" fmla="*/ 434075 w 606516"/>
                <a:gd name="connsiteY43" fmla="*/ 153512 h 526700"/>
                <a:gd name="connsiteX44" fmla="*/ 514298 w 606516"/>
                <a:gd name="connsiteY44" fmla="*/ 235556 h 526700"/>
                <a:gd name="connsiteX45" fmla="*/ 434632 w 606516"/>
                <a:gd name="connsiteY45" fmla="*/ 360801 h 526700"/>
                <a:gd name="connsiteX46" fmla="*/ 434168 w 606516"/>
                <a:gd name="connsiteY46" fmla="*/ 360801 h 526700"/>
                <a:gd name="connsiteX47" fmla="*/ 433704 w 606516"/>
                <a:gd name="connsiteY47" fmla="*/ 360801 h 526700"/>
                <a:gd name="connsiteX48" fmla="*/ 354038 w 606516"/>
                <a:gd name="connsiteY48" fmla="*/ 235556 h 526700"/>
                <a:gd name="connsiteX49" fmla="*/ 434075 w 606516"/>
                <a:gd name="connsiteY49" fmla="*/ 153512 h 526700"/>
                <a:gd name="connsiteX50" fmla="*/ 172347 w 606516"/>
                <a:gd name="connsiteY50" fmla="*/ 153512 h 526700"/>
                <a:gd name="connsiteX51" fmla="*/ 252591 w 606516"/>
                <a:gd name="connsiteY51" fmla="*/ 235556 h 526700"/>
                <a:gd name="connsiteX52" fmla="*/ 172718 w 606516"/>
                <a:gd name="connsiteY52" fmla="*/ 360801 h 526700"/>
                <a:gd name="connsiteX53" fmla="*/ 172254 w 606516"/>
                <a:gd name="connsiteY53" fmla="*/ 360801 h 526700"/>
                <a:gd name="connsiteX54" fmla="*/ 171697 w 606516"/>
                <a:gd name="connsiteY54" fmla="*/ 360801 h 526700"/>
                <a:gd name="connsiteX55" fmla="*/ 92103 w 606516"/>
                <a:gd name="connsiteY55" fmla="*/ 235556 h 526700"/>
                <a:gd name="connsiteX56" fmla="*/ 172347 w 606516"/>
                <a:gd name="connsiteY56" fmla="*/ 153512 h 526700"/>
                <a:gd name="connsiteX57" fmla="*/ 354248 w 606516"/>
                <a:gd name="connsiteY57" fmla="*/ 51351 h 526700"/>
                <a:gd name="connsiteX58" fmla="*/ 351276 w 606516"/>
                <a:gd name="connsiteY58" fmla="*/ 51629 h 526700"/>
                <a:gd name="connsiteX59" fmla="*/ 348490 w 606516"/>
                <a:gd name="connsiteY59" fmla="*/ 52463 h 526700"/>
                <a:gd name="connsiteX60" fmla="*/ 339575 w 606516"/>
                <a:gd name="connsiteY60" fmla="*/ 65996 h 526700"/>
                <a:gd name="connsiteX61" fmla="*/ 348490 w 606516"/>
                <a:gd name="connsiteY61" fmla="*/ 79436 h 526700"/>
                <a:gd name="connsiteX62" fmla="*/ 351276 w 606516"/>
                <a:gd name="connsiteY62" fmla="*/ 80270 h 526700"/>
                <a:gd name="connsiteX63" fmla="*/ 354248 w 606516"/>
                <a:gd name="connsiteY63" fmla="*/ 80548 h 526700"/>
                <a:gd name="connsiteX64" fmla="*/ 368828 w 606516"/>
                <a:gd name="connsiteY64" fmla="*/ 65996 h 526700"/>
                <a:gd name="connsiteX65" fmla="*/ 354248 w 606516"/>
                <a:gd name="connsiteY65" fmla="*/ 51351 h 526700"/>
                <a:gd name="connsiteX66" fmla="*/ 309301 w 606516"/>
                <a:gd name="connsiteY66" fmla="*/ 50424 h 526700"/>
                <a:gd name="connsiteX67" fmla="*/ 294628 w 606516"/>
                <a:gd name="connsiteY67" fmla="*/ 64976 h 526700"/>
                <a:gd name="connsiteX68" fmla="*/ 309301 w 606516"/>
                <a:gd name="connsiteY68" fmla="*/ 79529 h 526700"/>
                <a:gd name="connsiteX69" fmla="*/ 323881 w 606516"/>
                <a:gd name="connsiteY69" fmla="*/ 64976 h 526700"/>
                <a:gd name="connsiteX70" fmla="*/ 309301 w 606516"/>
                <a:gd name="connsiteY70" fmla="*/ 50424 h 526700"/>
                <a:gd name="connsiteX71" fmla="*/ 264446 w 606516"/>
                <a:gd name="connsiteY71" fmla="*/ 49497 h 526700"/>
                <a:gd name="connsiteX72" fmla="*/ 257481 w 606516"/>
                <a:gd name="connsiteY72" fmla="*/ 51258 h 526700"/>
                <a:gd name="connsiteX73" fmla="*/ 249959 w 606516"/>
                <a:gd name="connsiteY73" fmla="*/ 62381 h 526700"/>
                <a:gd name="connsiteX74" fmla="*/ 249959 w 606516"/>
                <a:gd name="connsiteY74" fmla="*/ 65810 h 526700"/>
                <a:gd name="connsiteX75" fmla="*/ 257481 w 606516"/>
                <a:gd name="connsiteY75" fmla="*/ 76933 h 526700"/>
                <a:gd name="connsiteX76" fmla="*/ 264446 w 606516"/>
                <a:gd name="connsiteY76" fmla="*/ 78694 h 526700"/>
                <a:gd name="connsiteX77" fmla="*/ 279026 w 606516"/>
                <a:gd name="connsiteY77" fmla="*/ 64142 h 526700"/>
                <a:gd name="connsiteX78" fmla="*/ 264446 w 606516"/>
                <a:gd name="connsiteY78" fmla="*/ 49497 h 526700"/>
                <a:gd name="connsiteX79" fmla="*/ 266768 w 606516"/>
                <a:gd name="connsiteY79" fmla="*/ 0 h 526700"/>
                <a:gd name="connsiteX80" fmla="*/ 352391 w 606516"/>
                <a:gd name="connsiteY80" fmla="*/ 0 h 526700"/>
                <a:gd name="connsiteX81" fmla="*/ 399567 w 606516"/>
                <a:gd name="connsiteY81" fmla="*/ 47087 h 526700"/>
                <a:gd name="connsiteX82" fmla="*/ 399567 w 606516"/>
                <a:gd name="connsiteY82" fmla="*/ 81661 h 526700"/>
                <a:gd name="connsiteX83" fmla="*/ 352391 w 606516"/>
                <a:gd name="connsiteY83" fmla="*/ 128747 h 526700"/>
                <a:gd name="connsiteX84" fmla="*/ 266768 w 606516"/>
                <a:gd name="connsiteY84" fmla="*/ 128747 h 526700"/>
                <a:gd name="connsiteX85" fmla="*/ 244758 w 606516"/>
                <a:gd name="connsiteY85" fmla="*/ 123279 h 526700"/>
                <a:gd name="connsiteX86" fmla="*/ 209933 w 606516"/>
                <a:gd name="connsiteY86" fmla="*/ 131250 h 526700"/>
                <a:gd name="connsiteX87" fmla="*/ 209097 w 606516"/>
                <a:gd name="connsiteY87" fmla="*/ 125132 h 526700"/>
                <a:gd name="connsiteX88" fmla="*/ 226278 w 606516"/>
                <a:gd name="connsiteY88" fmla="*/ 105667 h 526700"/>
                <a:gd name="connsiteX89" fmla="*/ 219591 w 606516"/>
                <a:gd name="connsiteY89" fmla="*/ 81661 h 526700"/>
                <a:gd name="connsiteX90" fmla="*/ 219591 w 606516"/>
                <a:gd name="connsiteY90" fmla="*/ 47087 h 526700"/>
                <a:gd name="connsiteX91" fmla="*/ 266768 w 606516"/>
                <a:gd name="connsiteY91" fmla="*/ 0 h 52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606516" h="526700">
                  <a:moveTo>
                    <a:pt x="373712" y="367646"/>
                  </a:moveTo>
                  <a:lnTo>
                    <a:pt x="406213" y="470253"/>
                  </a:lnTo>
                  <a:lnTo>
                    <a:pt x="410671" y="484249"/>
                  </a:lnTo>
                  <a:lnTo>
                    <a:pt x="425250" y="443095"/>
                  </a:lnTo>
                  <a:cubicBezTo>
                    <a:pt x="391820" y="396472"/>
                    <a:pt x="427850" y="394248"/>
                    <a:pt x="434072" y="394248"/>
                  </a:cubicBezTo>
                  <a:lnTo>
                    <a:pt x="434165" y="394248"/>
                  </a:lnTo>
                  <a:lnTo>
                    <a:pt x="434258" y="394248"/>
                  </a:lnTo>
                  <a:lnTo>
                    <a:pt x="434443" y="394248"/>
                  </a:lnTo>
                  <a:lnTo>
                    <a:pt x="434536" y="394248"/>
                  </a:lnTo>
                  <a:cubicBezTo>
                    <a:pt x="440851" y="394248"/>
                    <a:pt x="476788" y="396472"/>
                    <a:pt x="443358" y="443095"/>
                  </a:cubicBezTo>
                  <a:lnTo>
                    <a:pt x="457937" y="484249"/>
                  </a:lnTo>
                  <a:lnTo>
                    <a:pt x="462395" y="470253"/>
                  </a:lnTo>
                  <a:lnTo>
                    <a:pt x="494804" y="367646"/>
                  </a:lnTo>
                  <a:cubicBezTo>
                    <a:pt x="494804" y="367646"/>
                    <a:pt x="520062" y="384145"/>
                    <a:pt x="562221" y="400180"/>
                  </a:cubicBezTo>
                  <a:cubicBezTo>
                    <a:pt x="608652" y="417142"/>
                    <a:pt x="605681" y="455144"/>
                    <a:pt x="606516" y="526700"/>
                  </a:cubicBezTo>
                  <a:lnTo>
                    <a:pt x="434443" y="526700"/>
                  </a:lnTo>
                  <a:lnTo>
                    <a:pt x="434072" y="526700"/>
                  </a:lnTo>
                  <a:lnTo>
                    <a:pt x="374362" y="526700"/>
                  </a:lnTo>
                  <a:lnTo>
                    <a:pt x="374362" y="526329"/>
                  </a:lnTo>
                  <a:cubicBezTo>
                    <a:pt x="374362" y="521695"/>
                    <a:pt x="374269" y="517060"/>
                    <a:pt x="374269" y="512797"/>
                  </a:cubicBezTo>
                  <a:cubicBezTo>
                    <a:pt x="373897" y="479243"/>
                    <a:pt x="373619" y="452827"/>
                    <a:pt x="366840" y="430304"/>
                  </a:cubicBezTo>
                  <a:cubicBezTo>
                    <a:pt x="361268" y="412044"/>
                    <a:pt x="351703" y="397677"/>
                    <a:pt x="337681" y="386925"/>
                  </a:cubicBezTo>
                  <a:cubicBezTo>
                    <a:pt x="360711" y="376173"/>
                    <a:pt x="373712" y="367646"/>
                    <a:pt x="373712" y="367646"/>
                  </a:cubicBezTo>
                  <a:close/>
                  <a:moveTo>
                    <a:pt x="111694" y="367646"/>
                  </a:moveTo>
                  <a:lnTo>
                    <a:pt x="144097" y="470253"/>
                  </a:lnTo>
                  <a:lnTo>
                    <a:pt x="148554" y="484249"/>
                  </a:lnTo>
                  <a:lnTo>
                    <a:pt x="163130" y="443095"/>
                  </a:lnTo>
                  <a:cubicBezTo>
                    <a:pt x="129706" y="396472"/>
                    <a:pt x="165730" y="394248"/>
                    <a:pt x="171951" y="394248"/>
                  </a:cubicBezTo>
                  <a:lnTo>
                    <a:pt x="172044" y="394248"/>
                  </a:lnTo>
                  <a:lnTo>
                    <a:pt x="172229" y="394248"/>
                  </a:lnTo>
                  <a:lnTo>
                    <a:pt x="172322" y="394248"/>
                  </a:lnTo>
                  <a:lnTo>
                    <a:pt x="172415" y="394248"/>
                  </a:lnTo>
                  <a:cubicBezTo>
                    <a:pt x="178729" y="394248"/>
                    <a:pt x="214661" y="396472"/>
                    <a:pt x="181235" y="443095"/>
                  </a:cubicBezTo>
                  <a:lnTo>
                    <a:pt x="195812" y="484249"/>
                  </a:lnTo>
                  <a:lnTo>
                    <a:pt x="200269" y="470253"/>
                  </a:lnTo>
                  <a:lnTo>
                    <a:pt x="232766" y="367646"/>
                  </a:lnTo>
                  <a:cubicBezTo>
                    <a:pt x="232766" y="367646"/>
                    <a:pt x="258020" y="384145"/>
                    <a:pt x="300079" y="400180"/>
                  </a:cubicBezTo>
                  <a:cubicBezTo>
                    <a:pt x="346502" y="417142"/>
                    <a:pt x="343624" y="455144"/>
                    <a:pt x="344552" y="526700"/>
                  </a:cubicBezTo>
                  <a:lnTo>
                    <a:pt x="172415" y="526700"/>
                  </a:lnTo>
                  <a:lnTo>
                    <a:pt x="172044" y="526700"/>
                  </a:lnTo>
                  <a:lnTo>
                    <a:pt x="0" y="526700"/>
                  </a:lnTo>
                  <a:cubicBezTo>
                    <a:pt x="1021" y="455144"/>
                    <a:pt x="-1950" y="417142"/>
                    <a:pt x="44287" y="400180"/>
                  </a:cubicBezTo>
                  <a:cubicBezTo>
                    <a:pt x="86439" y="384145"/>
                    <a:pt x="111694" y="367646"/>
                    <a:pt x="111694" y="367646"/>
                  </a:cubicBezTo>
                  <a:close/>
                  <a:moveTo>
                    <a:pt x="434075" y="153512"/>
                  </a:moveTo>
                  <a:cubicBezTo>
                    <a:pt x="440853" y="153234"/>
                    <a:pt x="510398" y="152492"/>
                    <a:pt x="514298" y="235556"/>
                  </a:cubicBezTo>
                  <a:cubicBezTo>
                    <a:pt x="514298" y="235556"/>
                    <a:pt x="527854" y="359781"/>
                    <a:pt x="434632" y="360801"/>
                  </a:cubicBezTo>
                  <a:lnTo>
                    <a:pt x="434168" y="360801"/>
                  </a:lnTo>
                  <a:lnTo>
                    <a:pt x="433704" y="360801"/>
                  </a:lnTo>
                  <a:cubicBezTo>
                    <a:pt x="340574" y="359781"/>
                    <a:pt x="354038" y="235556"/>
                    <a:pt x="354038" y="235556"/>
                  </a:cubicBezTo>
                  <a:cubicBezTo>
                    <a:pt x="357937" y="152492"/>
                    <a:pt x="427483" y="153234"/>
                    <a:pt x="434075" y="153512"/>
                  </a:cubicBezTo>
                  <a:close/>
                  <a:moveTo>
                    <a:pt x="172347" y="153512"/>
                  </a:moveTo>
                  <a:cubicBezTo>
                    <a:pt x="179127" y="153234"/>
                    <a:pt x="248783" y="152492"/>
                    <a:pt x="252591" y="235556"/>
                  </a:cubicBezTo>
                  <a:cubicBezTo>
                    <a:pt x="252591" y="235556"/>
                    <a:pt x="266058" y="359781"/>
                    <a:pt x="172718" y="360801"/>
                  </a:cubicBezTo>
                  <a:lnTo>
                    <a:pt x="172254" y="360801"/>
                  </a:lnTo>
                  <a:lnTo>
                    <a:pt x="171697" y="360801"/>
                  </a:lnTo>
                  <a:cubicBezTo>
                    <a:pt x="78636" y="359781"/>
                    <a:pt x="92103" y="235556"/>
                    <a:pt x="92103" y="235556"/>
                  </a:cubicBezTo>
                  <a:cubicBezTo>
                    <a:pt x="95911" y="152492"/>
                    <a:pt x="165567" y="153234"/>
                    <a:pt x="172347" y="153512"/>
                  </a:cubicBezTo>
                  <a:close/>
                  <a:moveTo>
                    <a:pt x="354248" y="51351"/>
                  </a:moveTo>
                  <a:cubicBezTo>
                    <a:pt x="353227" y="51351"/>
                    <a:pt x="352205" y="51351"/>
                    <a:pt x="351276" y="51629"/>
                  </a:cubicBezTo>
                  <a:cubicBezTo>
                    <a:pt x="350255" y="51907"/>
                    <a:pt x="349419" y="52092"/>
                    <a:pt x="348490" y="52463"/>
                  </a:cubicBezTo>
                  <a:cubicBezTo>
                    <a:pt x="343290" y="54688"/>
                    <a:pt x="339575" y="59878"/>
                    <a:pt x="339575" y="65996"/>
                  </a:cubicBezTo>
                  <a:cubicBezTo>
                    <a:pt x="339575" y="72021"/>
                    <a:pt x="343290" y="77211"/>
                    <a:pt x="348490" y="79436"/>
                  </a:cubicBezTo>
                  <a:cubicBezTo>
                    <a:pt x="349419" y="79807"/>
                    <a:pt x="350255" y="80085"/>
                    <a:pt x="351276" y="80270"/>
                  </a:cubicBezTo>
                  <a:cubicBezTo>
                    <a:pt x="352205" y="80456"/>
                    <a:pt x="353227" y="80548"/>
                    <a:pt x="354248" y="80548"/>
                  </a:cubicBezTo>
                  <a:cubicBezTo>
                    <a:pt x="362235" y="80548"/>
                    <a:pt x="368828" y="73967"/>
                    <a:pt x="368828" y="65996"/>
                  </a:cubicBezTo>
                  <a:cubicBezTo>
                    <a:pt x="368828" y="57932"/>
                    <a:pt x="362235" y="51351"/>
                    <a:pt x="354248" y="51351"/>
                  </a:cubicBezTo>
                  <a:close/>
                  <a:moveTo>
                    <a:pt x="309301" y="50424"/>
                  </a:moveTo>
                  <a:cubicBezTo>
                    <a:pt x="301221" y="50424"/>
                    <a:pt x="294813" y="56912"/>
                    <a:pt x="294628" y="64976"/>
                  </a:cubicBezTo>
                  <a:cubicBezTo>
                    <a:pt x="294628" y="73040"/>
                    <a:pt x="301221" y="79529"/>
                    <a:pt x="309301" y="79529"/>
                  </a:cubicBezTo>
                  <a:cubicBezTo>
                    <a:pt x="317287" y="79529"/>
                    <a:pt x="323881" y="73040"/>
                    <a:pt x="323881" y="64976"/>
                  </a:cubicBezTo>
                  <a:cubicBezTo>
                    <a:pt x="323881" y="56912"/>
                    <a:pt x="317287" y="50424"/>
                    <a:pt x="309301" y="50424"/>
                  </a:cubicBezTo>
                  <a:close/>
                  <a:moveTo>
                    <a:pt x="264446" y="49497"/>
                  </a:moveTo>
                  <a:cubicBezTo>
                    <a:pt x="261938" y="49497"/>
                    <a:pt x="259617" y="50146"/>
                    <a:pt x="257481" y="51258"/>
                  </a:cubicBezTo>
                  <a:cubicBezTo>
                    <a:pt x="253395" y="53483"/>
                    <a:pt x="250609" y="57561"/>
                    <a:pt x="249959" y="62381"/>
                  </a:cubicBezTo>
                  <a:lnTo>
                    <a:pt x="249959" y="65810"/>
                  </a:lnTo>
                  <a:cubicBezTo>
                    <a:pt x="250609" y="70630"/>
                    <a:pt x="253395" y="74709"/>
                    <a:pt x="257481" y="76933"/>
                  </a:cubicBezTo>
                  <a:cubicBezTo>
                    <a:pt x="259617" y="78046"/>
                    <a:pt x="261938" y="78694"/>
                    <a:pt x="264446" y="78694"/>
                  </a:cubicBezTo>
                  <a:cubicBezTo>
                    <a:pt x="272525" y="78694"/>
                    <a:pt x="279026" y="72113"/>
                    <a:pt x="279026" y="64142"/>
                  </a:cubicBezTo>
                  <a:cubicBezTo>
                    <a:pt x="279026" y="56078"/>
                    <a:pt x="272525" y="49497"/>
                    <a:pt x="264446" y="49497"/>
                  </a:cubicBezTo>
                  <a:close/>
                  <a:moveTo>
                    <a:pt x="266768" y="0"/>
                  </a:moveTo>
                  <a:lnTo>
                    <a:pt x="352391" y="0"/>
                  </a:lnTo>
                  <a:cubicBezTo>
                    <a:pt x="378394" y="0"/>
                    <a:pt x="399567" y="21226"/>
                    <a:pt x="399567" y="47087"/>
                  </a:cubicBezTo>
                  <a:lnTo>
                    <a:pt x="399567" y="81661"/>
                  </a:lnTo>
                  <a:cubicBezTo>
                    <a:pt x="399567" y="107614"/>
                    <a:pt x="378208" y="128747"/>
                    <a:pt x="352391" y="128747"/>
                  </a:cubicBezTo>
                  <a:lnTo>
                    <a:pt x="266768" y="128747"/>
                  </a:lnTo>
                  <a:cubicBezTo>
                    <a:pt x="258781" y="128747"/>
                    <a:pt x="251352" y="126801"/>
                    <a:pt x="244758" y="123279"/>
                  </a:cubicBezTo>
                  <a:cubicBezTo>
                    <a:pt x="232407" y="132362"/>
                    <a:pt x="219127" y="132733"/>
                    <a:pt x="209933" y="131250"/>
                  </a:cubicBezTo>
                  <a:cubicBezTo>
                    <a:pt x="206868" y="130694"/>
                    <a:pt x="206218" y="126523"/>
                    <a:pt x="209097" y="125132"/>
                  </a:cubicBezTo>
                  <a:cubicBezTo>
                    <a:pt x="217734" y="120869"/>
                    <a:pt x="223213" y="112434"/>
                    <a:pt x="226278" y="105667"/>
                  </a:cubicBezTo>
                  <a:cubicBezTo>
                    <a:pt x="222098" y="98623"/>
                    <a:pt x="219591" y="90466"/>
                    <a:pt x="219591" y="81661"/>
                  </a:cubicBezTo>
                  <a:lnTo>
                    <a:pt x="219591" y="47087"/>
                  </a:lnTo>
                  <a:cubicBezTo>
                    <a:pt x="219591" y="21134"/>
                    <a:pt x="240950" y="0"/>
                    <a:pt x="26676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05076" y="2590575"/>
            <a:ext cx="1345785" cy="1345785"/>
            <a:chOff x="6666880" y="3465579"/>
            <a:chExt cx="1345785" cy="1345785"/>
          </a:xfrm>
        </p:grpSpPr>
        <p:sp>
          <p:nvSpPr>
            <p:cNvPr id="59" name="文本框 58"/>
            <p:cNvSpPr txBox="1"/>
            <p:nvPr/>
          </p:nvSpPr>
          <p:spPr>
            <a:xfrm>
              <a:off x="7016607" y="4254739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</a:defRPr>
              </a:lvl1pPr>
            </a:lstStyle>
            <a:p>
              <a:pPr lvl="0" algn="ctr">
                <a:defRPr/>
              </a:pPr>
              <a:r>
                <a:rPr lang="zh-CN" altLang="en-US" dirty="0">
                  <a:solidFill>
                    <a:prstClr val="white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尺度</a:t>
              </a:r>
              <a:endPara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6666880" y="3465579"/>
              <a:ext cx="1345785" cy="1345785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83" name="users_94970"/>
            <p:cNvSpPr>
              <a:spLocks noChangeAspect="1"/>
            </p:cNvSpPr>
            <p:nvPr/>
          </p:nvSpPr>
          <p:spPr bwMode="auto">
            <a:xfrm>
              <a:off x="7133092" y="3649250"/>
              <a:ext cx="413361" cy="562175"/>
            </a:xfrm>
            <a:custGeom>
              <a:avLst/>
              <a:gdLst>
                <a:gd name="connsiteX0" fmla="*/ 374083 w 447102"/>
                <a:gd name="connsiteY0" fmla="*/ 129981 h 608062"/>
                <a:gd name="connsiteX1" fmla="*/ 395933 w 447102"/>
                <a:gd name="connsiteY1" fmla="*/ 129981 h 608062"/>
                <a:gd name="connsiteX2" fmla="*/ 447102 w 447102"/>
                <a:gd name="connsiteY2" fmla="*/ 181066 h 608062"/>
                <a:gd name="connsiteX3" fmla="*/ 446826 w 447102"/>
                <a:gd name="connsiteY3" fmla="*/ 577687 h 608062"/>
                <a:gd name="connsiteX4" fmla="*/ 416401 w 447102"/>
                <a:gd name="connsiteY4" fmla="*/ 608062 h 608062"/>
                <a:gd name="connsiteX5" fmla="*/ 385884 w 447102"/>
                <a:gd name="connsiteY5" fmla="*/ 577687 h 608062"/>
                <a:gd name="connsiteX6" fmla="*/ 385884 w 447102"/>
                <a:gd name="connsiteY6" fmla="*/ 396267 h 608062"/>
                <a:gd name="connsiteX7" fmla="*/ 365601 w 447102"/>
                <a:gd name="connsiteY7" fmla="*/ 396267 h 608062"/>
                <a:gd name="connsiteX8" fmla="*/ 365601 w 447102"/>
                <a:gd name="connsiteY8" fmla="*/ 577687 h 608062"/>
                <a:gd name="connsiteX9" fmla="*/ 371962 w 447102"/>
                <a:gd name="connsiteY9" fmla="*/ 601803 h 608062"/>
                <a:gd name="connsiteX10" fmla="*/ 353523 w 447102"/>
                <a:gd name="connsiteY10" fmla="*/ 608062 h 608062"/>
                <a:gd name="connsiteX11" fmla="*/ 323006 w 447102"/>
                <a:gd name="connsiteY11" fmla="*/ 577687 h 608062"/>
                <a:gd name="connsiteX12" fmla="*/ 323006 w 447102"/>
                <a:gd name="connsiteY12" fmla="*/ 280198 h 608062"/>
                <a:gd name="connsiteX13" fmla="*/ 332226 w 447102"/>
                <a:gd name="connsiteY13" fmla="*/ 276332 h 608062"/>
                <a:gd name="connsiteX14" fmla="*/ 335729 w 447102"/>
                <a:gd name="connsiteY14" fmla="*/ 274768 h 608062"/>
                <a:gd name="connsiteX15" fmla="*/ 343750 w 447102"/>
                <a:gd name="connsiteY15" fmla="*/ 268877 h 608062"/>
                <a:gd name="connsiteX16" fmla="*/ 421933 w 447102"/>
                <a:gd name="connsiteY16" fmla="*/ 176464 h 608062"/>
                <a:gd name="connsiteX17" fmla="*/ 422117 w 447102"/>
                <a:gd name="connsiteY17" fmla="*/ 176188 h 608062"/>
                <a:gd name="connsiteX18" fmla="*/ 421933 w 447102"/>
                <a:gd name="connsiteY18" fmla="*/ 176372 h 608062"/>
                <a:gd name="connsiteX19" fmla="*/ 333425 w 447102"/>
                <a:gd name="connsiteY19" fmla="*/ 257647 h 608062"/>
                <a:gd name="connsiteX20" fmla="*/ 326233 w 447102"/>
                <a:gd name="connsiteY20" fmla="*/ 262342 h 608062"/>
                <a:gd name="connsiteX21" fmla="*/ 234775 w 447102"/>
                <a:gd name="connsiteY21" fmla="*/ 301184 h 608062"/>
                <a:gd name="connsiteX22" fmla="*/ 224818 w 447102"/>
                <a:gd name="connsiteY22" fmla="*/ 303209 h 608062"/>
                <a:gd name="connsiteX23" fmla="*/ 201400 w 447102"/>
                <a:gd name="connsiteY23" fmla="*/ 287746 h 608062"/>
                <a:gd name="connsiteX24" fmla="*/ 214860 w 447102"/>
                <a:gd name="connsiteY24" fmla="*/ 254518 h 608062"/>
                <a:gd name="connsiteX25" fmla="*/ 302262 w 447102"/>
                <a:gd name="connsiteY25" fmla="*/ 217332 h 608062"/>
                <a:gd name="connsiteX26" fmla="*/ 387544 w 447102"/>
                <a:gd name="connsiteY26" fmla="*/ 139093 h 608062"/>
                <a:gd name="connsiteX27" fmla="*/ 323006 w 447102"/>
                <a:gd name="connsiteY27" fmla="*/ 184840 h 608062"/>
                <a:gd name="connsiteX28" fmla="*/ 323006 w 447102"/>
                <a:gd name="connsiteY28" fmla="*/ 181066 h 608062"/>
                <a:gd name="connsiteX29" fmla="*/ 374083 w 447102"/>
                <a:gd name="connsiteY29" fmla="*/ 129981 h 608062"/>
                <a:gd name="connsiteX30" fmla="*/ 51156 w 447102"/>
                <a:gd name="connsiteY30" fmla="*/ 129981 h 608062"/>
                <a:gd name="connsiteX31" fmla="*/ 73000 w 447102"/>
                <a:gd name="connsiteY31" fmla="*/ 129981 h 608062"/>
                <a:gd name="connsiteX32" fmla="*/ 124156 w 447102"/>
                <a:gd name="connsiteY32" fmla="*/ 181066 h 608062"/>
                <a:gd name="connsiteX33" fmla="*/ 124156 w 447102"/>
                <a:gd name="connsiteY33" fmla="*/ 190639 h 608062"/>
                <a:gd name="connsiteX34" fmla="*/ 68945 w 447102"/>
                <a:gd name="connsiteY34" fmla="*/ 148022 h 608062"/>
                <a:gd name="connsiteX35" fmla="*/ 136691 w 447102"/>
                <a:gd name="connsiteY35" fmla="*/ 213374 h 608062"/>
                <a:gd name="connsiteX36" fmla="*/ 198077 w 447102"/>
                <a:gd name="connsiteY36" fmla="*/ 247522 h 608062"/>
                <a:gd name="connsiteX37" fmla="*/ 187385 w 447102"/>
                <a:gd name="connsiteY37" fmla="*/ 293729 h 608062"/>
                <a:gd name="connsiteX38" fmla="*/ 192823 w 447102"/>
                <a:gd name="connsiteY38" fmla="*/ 302657 h 608062"/>
                <a:gd name="connsiteX39" fmla="*/ 109132 w 447102"/>
                <a:gd name="connsiteY39" fmla="*/ 256082 h 608062"/>
                <a:gd name="connsiteX40" fmla="*/ 103786 w 447102"/>
                <a:gd name="connsiteY40" fmla="*/ 252125 h 608062"/>
                <a:gd name="connsiteX41" fmla="*/ 33643 w 447102"/>
                <a:gd name="connsiteY41" fmla="*/ 184564 h 608062"/>
                <a:gd name="connsiteX42" fmla="*/ 96320 w 447102"/>
                <a:gd name="connsiteY42" fmla="*/ 259856 h 608062"/>
                <a:gd name="connsiteX43" fmla="*/ 97334 w 447102"/>
                <a:gd name="connsiteY43" fmla="*/ 260869 h 608062"/>
                <a:gd name="connsiteX44" fmla="*/ 103878 w 447102"/>
                <a:gd name="connsiteY44" fmla="*/ 265471 h 608062"/>
                <a:gd name="connsiteX45" fmla="*/ 124156 w 447102"/>
                <a:gd name="connsiteY45" fmla="*/ 279830 h 608062"/>
                <a:gd name="connsiteX46" fmla="*/ 124063 w 447102"/>
                <a:gd name="connsiteY46" fmla="*/ 577687 h 608062"/>
                <a:gd name="connsiteX47" fmla="*/ 93647 w 447102"/>
                <a:gd name="connsiteY47" fmla="*/ 608062 h 608062"/>
                <a:gd name="connsiteX48" fmla="*/ 75212 w 447102"/>
                <a:gd name="connsiteY48" fmla="*/ 601803 h 608062"/>
                <a:gd name="connsiteX49" fmla="*/ 81572 w 447102"/>
                <a:gd name="connsiteY49" fmla="*/ 577687 h 608062"/>
                <a:gd name="connsiteX50" fmla="*/ 81572 w 447102"/>
                <a:gd name="connsiteY50" fmla="*/ 396267 h 608062"/>
                <a:gd name="connsiteX51" fmla="*/ 61202 w 447102"/>
                <a:gd name="connsiteY51" fmla="*/ 396267 h 608062"/>
                <a:gd name="connsiteX52" fmla="*/ 61202 w 447102"/>
                <a:gd name="connsiteY52" fmla="*/ 577687 h 608062"/>
                <a:gd name="connsiteX53" fmla="*/ 30786 w 447102"/>
                <a:gd name="connsiteY53" fmla="*/ 608062 h 608062"/>
                <a:gd name="connsiteX54" fmla="*/ 277 w 447102"/>
                <a:gd name="connsiteY54" fmla="*/ 577687 h 608062"/>
                <a:gd name="connsiteX55" fmla="*/ 0 w 447102"/>
                <a:gd name="connsiteY55" fmla="*/ 181066 h 608062"/>
                <a:gd name="connsiteX56" fmla="*/ 51156 w 447102"/>
                <a:gd name="connsiteY56" fmla="*/ 129981 h 608062"/>
                <a:gd name="connsiteX57" fmla="*/ 385040 w 447102"/>
                <a:gd name="connsiteY57" fmla="*/ 0 h 608062"/>
                <a:gd name="connsiteX58" fmla="*/ 444421 w 447102"/>
                <a:gd name="connsiteY58" fmla="*/ 59275 h 608062"/>
                <a:gd name="connsiteX59" fmla="*/ 385040 w 447102"/>
                <a:gd name="connsiteY59" fmla="*/ 118550 h 608062"/>
                <a:gd name="connsiteX60" fmla="*/ 325659 w 447102"/>
                <a:gd name="connsiteY60" fmla="*/ 59275 h 608062"/>
                <a:gd name="connsiteX61" fmla="*/ 385040 w 447102"/>
                <a:gd name="connsiteY61" fmla="*/ 0 h 608062"/>
                <a:gd name="connsiteX62" fmla="*/ 62097 w 447102"/>
                <a:gd name="connsiteY62" fmla="*/ 0 h 608062"/>
                <a:gd name="connsiteX63" fmla="*/ 121513 w 447102"/>
                <a:gd name="connsiteY63" fmla="*/ 59275 h 608062"/>
                <a:gd name="connsiteX64" fmla="*/ 62097 w 447102"/>
                <a:gd name="connsiteY64" fmla="*/ 118550 h 608062"/>
                <a:gd name="connsiteX65" fmla="*/ 2681 w 447102"/>
                <a:gd name="connsiteY65" fmla="*/ 59275 h 608062"/>
                <a:gd name="connsiteX66" fmla="*/ 62097 w 447102"/>
                <a:gd name="connsiteY66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447102" h="608062">
                  <a:moveTo>
                    <a:pt x="374083" y="129981"/>
                  </a:moveTo>
                  <a:lnTo>
                    <a:pt x="395933" y="129981"/>
                  </a:lnTo>
                  <a:cubicBezTo>
                    <a:pt x="424238" y="129981"/>
                    <a:pt x="447102" y="152900"/>
                    <a:pt x="447102" y="181066"/>
                  </a:cubicBezTo>
                  <a:cubicBezTo>
                    <a:pt x="447102" y="321802"/>
                    <a:pt x="446826" y="577687"/>
                    <a:pt x="446826" y="577687"/>
                  </a:cubicBezTo>
                  <a:cubicBezTo>
                    <a:pt x="446826" y="594439"/>
                    <a:pt x="433181" y="608062"/>
                    <a:pt x="416401" y="608062"/>
                  </a:cubicBezTo>
                  <a:cubicBezTo>
                    <a:pt x="399529" y="608062"/>
                    <a:pt x="385884" y="594439"/>
                    <a:pt x="385884" y="577687"/>
                  </a:cubicBezTo>
                  <a:lnTo>
                    <a:pt x="385884" y="396267"/>
                  </a:lnTo>
                  <a:lnTo>
                    <a:pt x="365601" y="396267"/>
                  </a:lnTo>
                  <a:lnTo>
                    <a:pt x="365601" y="577687"/>
                  </a:lnTo>
                  <a:cubicBezTo>
                    <a:pt x="365601" y="586431"/>
                    <a:pt x="367998" y="594531"/>
                    <a:pt x="371962" y="601803"/>
                  </a:cubicBezTo>
                  <a:cubicBezTo>
                    <a:pt x="366799" y="605669"/>
                    <a:pt x="360438" y="608062"/>
                    <a:pt x="353523" y="608062"/>
                  </a:cubicBezTo>
                  <a:cubicBezTo>
                    <a:pt x="336651" y="608062"/>
                    <a:pt x="323006" y="594439"/>
                    <a:pt x="323006" y="577687"/>
                  </a:cubicBezTo>
                  <a:lnTo>
                    <a:pt x="323006" y="280198"/>
                  </a:lnTo>
                  <a:lnTo>
                    <a:pt x="332226" y="276332"/>
                  </a:lnTo>
                  <a:lnTo>
                    <a:pt x="335729" y="274768"/>
                  </a:lnTo>
                  <a:cubicBezTo>
                    <a:pt x="338772" y="273479"/>
                    <a:pt x="341538" y="271546"/>
                    <a:pt x="343750" y="268877"/>
                  </a:cubicBezTo>
                  <a:lnTo>
                    <a:pt x="421933" y="176464"/>
                  </a:lnTo>
                  <a:cubicBezTo>
                    <a:pt x="422025" y="176372"/>
                    <a:pt x="422025" y="176280"/>
                    <a:pt x="422117" y="176188"/>
                  </a:cubicBezTo>
                  <a:cubicBezTo>
                    <a:pt x="422025" y="176188"/>
                    <a:pt x="422025" y="176372"/>
                    <a:pt x="421933" y="176372"/>
                  </a:cubicBezTo>
                  <a:lnTo>
                    <a:pt x="333425" y="257647"/>
                  </a:lnTo>
                  <a:cubicBezTo>
                    <a:pt x="331304" y="259580"/>
                    <a:pt x="328907" y="261145"/>
                    <a:pt x="326233" y="262342"/>
                  </a:cubicBezTo>
                  <a:lnTo>
                    <a:pt x="234775" y="301184"/>
                  </a:lnTo>
                  <a:cubicBezTo>
                    <a:pt x="231548" y="302565"/>
                    <a:pt x="228137" y="303209"/>
                    <a:pt x="224818" y="303209"/>
                  </a:cubicBezTo>
                  <a:cubicBezTo>
                    <a:pt x="214953" y="303209"/>
                    <a:pt x="205549" y="297411"/>
                    <a:pt x="201400" y="287746"/>
                  </a:cubicBezTo>
                  <a:cubicBezTo>
                    <a:pt x="195960" y="274860"/>
                    <a:pt x="201953" y="259948"/>
                    <a:pt x="214860" y="254518"/>
                  </a:cubicBezTo>
                  <a:lnTo>
                    <a:pt x="302262" y="217332"/>
                  </a:lnTo>
                  <a:lnTo>
                    <a:pt x="387544" y="139093"/>
                  </a:lnTo>
                  <a:lnTo>
                    <a:pt x="323006" y="184840"/>
                  </a:lnTo>
                  <a:lnTo>
                    <a:pt x="323006" y="181066"/>
                  </a:lnTo>
                  <a:cubicBezTo>
                    <a:pt x="323006" y="152900"/>
                    <a:pt x="345871" y="129981"/>
                    <a:pt x="374083" y="129981"/>
                  </a:cubicBezTo>
                  <a:close/>
                  <a:moveTo>
                    <a:pt x="51156" y="129981"/>
                  </a:moveTo>
                  <a:lnTo>
                    <a:pt x="73000" y="129981"/>
                  </a:lnTo>
                  <a:cubicBezTo>
                    <a:pt x="101205" y="129981"/>
                    <a:pt x="124156" y="152900"/>
                    <a:pt x="124156" y="181066"/>
                  </a:cubicBezTo>
                  <a:lnTo>
                    <a:pt x="124156" y="190639"/>
                  </a:lnTo>
                  <a:lnTo>
                    <a:pt x="68945" y="148022"/>
                  </a:lnTo>
                  <a:lnTo>
                    <a:pt x="136691" y="213374"/>
                  </a:lnTo>
                  <a:lnTo>
                    <a:pt x="198077" y="247522"/>
                  </a:lnTo>
                  <a:cubicBezTo>
                    <a:pt x="185265" y="258752"/>
                    <a:pt x="180380" y="277161"/>
                    <a:pt x="187385" y="293729"/>
                  </a:cubicBezTo>
                  <a:cubicBezTo>
                    <a:pt x="188860" y="297042"/>
                    <a:pt x="190704" y="299896"/>
                    <a:pt x="192823" y="302657"/>
                  </a:cubicBezTo>
                  <a:lnTo>
                    <a:pt x="109132" y="256082"/>
                  </a:lnTo>
                  <a:cubicBezTo>
                    <a:pt x="107196" y="254978"/>
                    <a:pt x="105445" y="253689"/>
                    <a:pt x="103786" y="252125"/>
                  </a:cubicBezTo>
                  <a:lnTo>
                    <a:pt x="33643" y="184564"/>
                  </a:lnTo>
                  <a:lnTo>
                    <a:pt x="96320" y="259856"/>
                  </a:lnTo>
                  <a:cubicBezTo>
                    <a:pt x="96596" y="260224"/>
                    <a:pt x="96965" y="260593"/>
                    <a:pt x="97334" y="260869"/>
                  </a:cubicBezTo>
                  <a:lnTo>
                    <a:pt x="103878" y="265471"/>
                  </a:lnTo>
                  <a:lnTo>
                    <a:pt x="124156" y="279830"/>
                  </a:lnTo>
                  <a:lnTo>
                    <a:pt x="124063" y="577687"/>
                  </a:lnTo>
                  <a:cubicBezTo>
                    <a:pt x="124063" y="594439"/>
                    <a:pt x="110422" y="608062"/>
                    <a:pt x="93647" y="608062"/>
                  </a:cubicBezTo>
                  <a:cubicBezTo>
                    <a:pt x="86642" y="608062"/>
                    <a:pt x="80282" y="605669"/>
                    <a:pt x="75212" y="601803"/>
                  </a:cubicBezTo>
                  <a:cubicBezTo>
                    <a:pt x="79084" y="594531"/>
                    <a:pt x="81572" y="586431"/>
                    <a:pt x="81572" y="577687"/>
                  </a:cubicBezTo>
                  <a:lnTo>
                    <a:pt x="81572" y="396267"/>
                  </a:lnTo>
                  <a:lnTo>
                    <a:pt x="61202" y="396267"/>
                  </a:lnTo>
                  <a:lnTo>
                    <a:pt x="61202" y="577687"/>
                  </a:lnTo>
                  <a:cubicBezTo>
                    <a:pt x="61202" y="594439"/>
                    <a:pt x="47561" y="608062"/>
                    <a:pt x="30786" y="608062"/>
                  </a:cubicBezTo>
                  <a:cubicBezTo>
                    <a:pt x="13918" y="608062"/>
                    <a:pt x="277" y="594439"/>
                    <a:pt x="277" y="577687"/>
                  </a:cubicBezTo>
                  <a:cubicBezTo>
                    <a:pt x="277" y="577687"/>
                    <a:pt x="0" y="326313"/>
                    <a:pt x="0" y="181066"/>
                  </a:cubicBezTo>
                  <a:cubicBezTo>
                    <a:pt x="0" y="152900"/>
                    <a:pt x="22951" y="129981"/>
                    <a:pt x="51156" y="129981"/>
                  </a:cubicBezTo>
                  <a:close/>
                  <a:moveTo>
                    <a:pt x="385040" y="0"/>
                  </a:moveTo>
                  <a:cubicBezTo>
                    <a:pt x="417835" y="0"/>
                    <a:pt x="444421" y="26538"/>
                    <a:pt x="444421" y="59275"/>
                  </a:cubicBezTo>
                  <a:cubicBezTo>
                    <a:pt x="444421" y="92012"/>
                    <a:pt x="417835" y="118550"/>
                    <a:pt x="385040" y="118550"/>
                  </a:cubicBezTo>
                  <a:cubicBezTo>
                    <a:pt x="352245" y="118550"/>
                    <a:pt x="325659" y="92012"/>
                    <a:pt x="325659" y="59275"/>
                  </a:cubicBezTo>
                  <a:cubicBezTo>
                    <a:pt x="325659" y="26538"/>
                    <a:pt x="352245" y="0"/>
                    <a:pt x="385040" y="0"/>
                  </a:cubicBezTo>
                  <a:close/>
                  <a:moveTo>
                    <a:pt x="62097" y="0"/>
                  </a:moveTo>
                  <a:cubicBezTo>
                    <a:pt x="94912" y="0"/>
                    <a:pt x="121513" y="26538"/>
                    <a:pt x="121513" y="59275"/>
                  </a:cubicBezTo>
                  <a:cubicBezTo>
                    <a:pt x="121513" y="92012"/>
                    <a:pt x="94912" y="118550"/>
                    <a:pt x="62097" y="118550"/>
                  </a:cubicBezTo>
                  <a:cubicBezTo>
                    <a:pt x="29282" y="118550"/>
                    <a:pt x="2681" y="92012"/>
                    <a:pt x="2681" y="59275"/>
                  </a:cubicBezTo>
                  <a:cubicBezTo>
                    <a:pt x="2681" y="26538"/>
                    <a:pt x="29282" y="0"/>
                    <a:pt x="620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867571" y="2590575"/>
            <a:ext cx="1345785" cy="1345785"/>
            <a:chOff x="9154427" y="3465579"/>
            <a:chExt cx="1345785" cy="1345785"/>
          </a:xfrm>
        </p:grpSpPr>
        <p:sp>
          <p:nvSpPr>
            <p:cNvPr id="51" name="椭圆 50"/>
            <p:cNvSpPr/>
            <p:nvPr/>
          </p:nvSpPr>
          <p:spPr>
            <a:xfrm>
              <a:off x="9154427" y="3465579"/>
              <a:ext cx="1345785" cy="1345785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504154" y="4255752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</a:defRPr>
              </a:lvl1pPr>
            </a:lstStyle>
            <a:p>
              <a:pPr lvl="0" algn="ctr">
                <a:defRPr/>
              </a:pPr>
              <a:r>
                <a:rPr lang="zh-CN" altLang="en-US" dirty="0">
                  <a:solidFill>
                    <a:prstClr val="white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测试</a:t>
              </a:r>
              <a:endParaRPr lang="zh-CN" altLang="en-US" dirty="0">
                <a:solidFill>
                  <a:prstClr val="white"/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77" name="users_94970"/>
            <p:cNvSpPr>
              <a:spLocks noChangeAspect="1"/>
            </p:cNvSpPr>
            <p:nvPr/>
          </p:nvSpPr>
          <p:spPr bwMode="auto">
            <a:xfrm>
              <a:off x="9546232" y="3650847"/>
              <a:ext cx="562175" cy="558980"/>
            </a:xfrm>
            <a:custGeom>
              <a:avLst/>
              <a:gdLst>
                <a:gd name="T0" fmla="*/ 3682 w 4808"/>
                <a:gd name="T1" fmla="*/ 2763 h 4789"/>
                <a:gd name="T2" fmla="*/ 3420 w 4808"/>
                <a:gd name="T3" fmla="*/ 2703 h 4789"/>
                <a:gd name="T4" fmla="*/ 3026 w 4808"/>
                <a:gd name="T5" fmla="*/ 2392 h 4789"/>
                <a:gd name="T6" fmla="*/ 2818 w 4808"/>
                <a:gd name="T7" fmla="*/ 2517 h 4789"/>
                <a:gd name="T8" fmla="*/ 3219 w 4808"/>
                <a:gd name="T9" fmla="*/ 1876 h 4789"/>
                <a:gd name="T10" fmla="*/ 3609 w 4808"/>
                <a:gd name="T11" fmla="*/ 1953 h 4789"/>
                <a:gd name="T12" fmla="*/ 4553 w 4808"/>
                <a:gd name="T13" fmla="*/ 720 h 4789"/>
                <a:gd name="T14" fmla="*/ 4388 w 4808"/>
                <a:gd name="T15" fmla="*/ 680 h 4789"/>
                <a:gd name="T16" fmla="*/ 3872 w 4808"/>
                <a:gd name="T17" fmla="*/ 1161 h 4789"/>
                <a:gd name="T18" fmla="*/ 3859 w 4808"/>
                <a:gd name="T19" fmla="*/ 1160 h 4789"/>
                <a:gd name="T20" fmla="*/ 3491 w 4808"/>
                <a:gd name="T21" fmla="*/ 1099 h 4789"/>
                <a:gd name="T22" fmla="*/ 3432 w 4808"/>
                <a:gd name="T23" fmla="*/ 731 h 4789"/>
                <a:gd name="T24" fmla="*/ 3454 w 4808"/>
                <a:gd name="T25" fmla="*/ 658 h 4789"/>
                <a:gd name="T26" fmla="*/ 3938 w 4808"/>
                <a:gd name="T27" fmla="*/ 104 h 4789"/>
                <a:gd name="T28" fmla="*/ 3609 w 4808"/>
                <a:gd name="T29" fmla="*/ 0 h 4789"/>
                <a:gd name="T30" fmla="*/ 2710 w 4808"/>
                <a:gd name="T31" fmla="*/ 1369 h 4789"/>
                <a:gd name="T32" fmla="*/ 1300 w 4808"/>
                <a:gd name="T33" fmla="*/ 999 h 4789"/>
                <a:gd name="T34" fmla="*/ 1309 w 4808"/>
                <a:gd name="T35" fmla="*/ 892 h 4789"/>
                <a:gd name="T36" fmla="*/ 865 w 4808"/>
                <a:gd name="T37" fmla="*/ 294 h 4789"/>
                <a:gd name="T38" fmla="*/ 665 w 4808"/>
                <a:gd name="T39" fmla="*/ 298 h 4789"/>
                <a:gd name="T40" fmla="*/ 278 w 4808"/>
                <a:gd name="T41" fmla="*/ 787 h 4789"/>
                <a:gd name="T42" fmla="*/ 630 w 4808"/>
                <a:gd name="T43" fmla="*/ 1163 h 4789"/>
                <a:gd name="T44" fmla="*/ 926 w 4808"/>
                <a:gd name="T45" fmla="*/ 1291 h 4789"/>
                <a:gd name="T46" fmla="*/ 1018 w 4808"/>
                <a:gd name="T47" fmla="*/ 1282 h 4789"/>
                <a:gd name="T48" fmla="*/ 1485 w 4808"/>
                <a:gd name="T49" fmla="*/ 2594 h 4789"/>
                <a:gd name="T50" fmla="*/ 1037 w 4808"/>
                <a:gd name="T51" fmla="*/ 2572 h 4789"/>
                <a:gd name="T52" fmla="*/ 92 w 4808"/>
                <a:gd name="T53" fmla="*/ 3809 h 4789"/>
                <a:gd name="T54" fmla="*/ 186 w 4808"/>
                <a:gd name="T55" fmla="*/ 3882 h 4789"/>
                <a:gd name="T56" fmla="*/ 727 w 4808"/>
                <a:gd name="T57" fmla="*/ 3384 h 4789"/>
                <a:gd name="T58" fmla="*/ 789 w 4808"/>
                <a:gd name="T59" fmla="*/ 3371 h 4789"/>
                <a:gd name="T60" fmla="*/ 796 w 4808"/>
                <a:gd name="T61" fmla="*/ 3372 h 4789"/>
                <a:gd name="T62" fmla="*/ 1218 w 4808"/>
                <a:gd name="T63" fmla="*/ 3798 h 4789"/>
                <a:gd name="T64" fmla="*/ 1192 w 4808"/>
                <a:gd name="T65" fmla="*/ 3873 h 4789"/>
                <a:gd name="T66" fmla="*/ 707 w 4808"/>
                <a:gd name="T67" fmla="*/ 4427 h 4789"/>
                <a:gd name="T68" fmla="*/ 1037 w 4808"/>
                <a:gd name="T69" fmla="*/ 4531 h 4789"/>
                <a:gd name="T70" fmla="*/ 2016 w 4808"/>
                <a:gd name="T71" fmla="*/ 3551 h 4789"/>
                <a:gd name="T72" fmla="*/ 1994 w 4808"/>
                <a:gd name="T73" fmla="*/ 3103 h 4789"/>
                <a:gd name="T74" fmla="*/ 2535 w 4808"/>
                <a:gd name="T75" fmla="*/ 2799 h 4789"/>
                <a:gd name="T76" fmla="*/ 2410 w 4808"/>
                <a:gd name="T77" fmla="*/ 3007 h 4789"/>
                <a:gd name="T78" fmla="*/ 2721 w 4808"/>
                <a:gd name="T79" fmla="*/ 3401 h 4789"/>
                <a:gd name="T80" fmla="*/ 2781 w 4808"/>
                <a:gd name="T81" fmla="*/ 3663 h 4789"/>
                <a:gd name="T82" fmla="*/ 4013 w 4808"/>
                <a:gd name="T83" fmla="*/ 4789 h 4789"/>
                <a:gd name="T84" fmla="*/ 4734 w 4808"/>
                <a:gd name="T85" fmla="*/ 4173 h 4789"/>
                <a:gd name="T86" fmla="*/ 4734 w 4808"/>
                <a:gd name="T87" fmla="*/ 3815 h 4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808" h="4789">
                  <a:moveTo>
                    <a:pt x="4734" y="3815"/>
                  </a:moveTo>
                  <a:lnTo>
                    <a:pt x="3682" y="2763"/>
                  </a:lnTo>
                  <a:cubicBezTo>
                    <a:pt x="3634" y="2715"/>
                    <a:pt x="3570" y="2689"/>
                    <a:pt x="3502" y="2689"/>
                  </a:cubicBezTo>
                  <a:cubicBezTo>
                    <a:pt x="3474" y="2689"/>
                    <a:pt x="3446" y="2694"/>
                    <a:pt x="3420" y="2703"/>
                  </a:cubicBezTo>
                  <a:lnTo>
                    <a:pt x="3167" y="2450"/>
                  </a:lnTo>
                  <a:cubicBezTo>
                    <a:pt x="3130" y="2413"/>
                    <a:pt x="3079" y="2392"/>
                    <a:pt x="3026" y="2392"/>
                  </a:cubicBezTo>
                  <a:cubicBezTo>
                    <a:pt x="2972" y="2392"/>
                    <a:pt x="2922" y="2413"/>
                    <a:pt x="2884" y="2450"/>
                  </a:cubicBezTo>
                  <a:lnTo>
                    <a:pt x="2818" y="2517"/>
                  </a:lnTo>
                  <a:lnTo>
                    <a:pt x="2699" y="2398"/>
                  </a:lnTo>
                  <a:lnTo>
                    <a:pt x="3219" y="1876"/>
                  </a:lnTo>
                  <a:cubicBezTo>
                    <a:pt x="3340" y="1928"/>
                    <a:pt x="3472" y="1953"/>
                    <a:pt x="3609" y="1953"/>
                  </a:cubicBezTo>
                  <a:lnTo>
                    <a:pt x="3609" y="1953"/>
                  </a:lnTo>
                  <a:cubicBezTo>
                    <a:pt x="3870" y="1953"/>
                    <a:pt x="4116" y="1854"/>
                    <a:pt x="4301" y="1669"/>
                  </a:cubicBezTo>
                  <a:cubicBezTo>
                    <a:pt x="4549" y="1421"/>
                    <a:pt x="4646" y="1059"/>
                    <a:pt x="4553" y="720"/>
                  </a:cubicBezTo>
                  <a:cubicBezTo>
                    <a:pt x="4542" y="678"/>
                    <a:pt x="4502" y="648"/>
                    <a:pt x="4459" y="648"/>
                  </a:cubicBezTo>
                  <a:cubicBezTo>
                    <a:pt x="4441" y="648"/>
                    <a:pt x="4413" y="654"/>
                    <a:pt x="4388" y="680"/>
                  </a:cubicBezTo>
                  <a:cubicBezTo>
                    <a:pt x="4384" y="683"/>
                    <a:pt x="4034" y="1030"/>
                    <a:pt x="3918" y="1146"/>
                  </a:cubicBezTo>
                  <a:cubicBezTo>
                    <a:pt x="3906" y="1159"/>
                    <a:pt x="3885" y="1161"/>
                    <a:pt x="3872" y="1161"/>
                  </a:cubicBezTo>
                  <a:cubicBezTo>
                    <a:pt x="3864" y="1161"/>
                    <a:pt x="3859" y="1160"/>
                    <a:pt x="3859" y="1160"/>
                  </a:cubicBezTo>
                  <a:lnTo>
                    <a:pt x="3859" y="1160"/>
                  </a:lnTo>
                  <a:lnTo>
                    <a:pt x="3851" y="1159"/>
                  </a:lnTo>
                  <a:cubicBezTo>
                    <a:pt x="3707" y="1146"/>
                    <a:pt x="3535" y="1119"/>
                    <a:pt x="3491" y="1099"/>
                  </a:cubicBezTo>
                  <a:cubicBezTo>
                    <a:pt x="3470" y="1055"/>
                    <a:pt x="3445" y="879"/>
                    <a:pt x="3432" y="733"/>
                  </a:cubicBezTo>
                  <a:lnTo>
                    <a:pt x="3432" y="731"/>
                  </a:lnTo>
                  <a:lnTo>
                    <a:pt x="3429" y="727"/>
                  </a:lnTo>
                  <a:cubicBezTo>
                    <a:pt x="3428" y="720"/>
                    <a:pt x="3425" y="687"/>
                    <a:pt x="3454" y="658"/>
                  </a:cubicBezTo>
                  <a:cubicBezTo>
                    <a:pt x="3574" y="538"/>
                    <a:pt x="3905" y="204"/>
                    <a:pt x="3908" y="201"/>
                  </a:cubicBezTo>
                  <a:cubicBezTo>
                    <a:pt x="3936" y="173"/>
                    <a:pt x="3947" y="138"/>
                    <a:pt x="3938" y="104"/>
                  </a:cubicBezTo>
                  <a:cubicBezTo>
                    <a:pt x="3927" y="64"/>
                    <a:pt x="3893" y="42"/>
                    <a:pt x="3865" y="34"/>
                  </a:cubicBezTo>
                  <a:cubicBezTo>
                    <a:pt x="3782" y="11"/>
                    <a:pt x="3695" y="0"/>
                    <a:pt x="3609" y="0"/>
                  </a:cubicBezTo>
                  <a:cubicBezTo>
                    <a:pt x="3347" y="0"/>
                    <a:pt x="3101" y="102"/>
                    <a:pt x="2916" y="287"/>
                  </a:cubicBezTo>
                  <a:cubicBezTo>
                    <a:pt x="2624" y="579"/>
                    <a:pt x="2555" y="1011"/>
                    <a:pt x="2710" y="1369"/>
                  </a:cubicBezTo>
                  <a:lnTo>
                    <a:pt x="2190" y="1889"/>
                  </a:lnTo>
                  <a:lnTo>
                    <a:pt x="1300" y="999"/>
                  </a:lnTo>
                  <a:cubicBezTo>
                    <a:pt x="1300" y="998"/>
                    <a:pt x="1299" y="998"/>
                    <a:pt x="1299" y="997"/>
                  </a:cubicBezTo>
                  <a:cubicBezTo>
                    <a:pt x="1307" y="963"/>
                    <a:pt x="1311" y="928"/>
                    <a:pt x="1309" y="892"/>
                  </a:cubicBezTo>
                  <a:cubicBezTo>
                    <a:pt x="1305" y="788"/>
                    <a:pt x="1260" y="689"/>
                    <a:pt x="1182" y="611"/>
                  </a:cubicBezTo>
                  <a:lnTo>
                    <a:pt x="865" y="294"/>
                  </a:lnTo>
                  <a:cubicBezTo>
                    <a:pt x="858" y="288"/>
                    <a:pt x="821" y="253"/>
                    <a:pt x="766" y="253"/>
                  </a:cubicBezTo>
                  <a:cubicBezTo>
                    <a:pt x="740" y="253"/>
                    <a:pt x="702" y="261"/>
                    <a:pt x="665" y="298"/>
                  </a:cubicBezTo>
                  <a:lnTo>
                    <a:pt x="318" y="645"/>
                  </a:lnTo>
                  <a:cubicBezTo>
                    <a:pt x="277" y="685"/>
                    <a:pt x="263" y="737"/>
                    <a:pt x="278" y="787"/>
                  </a:cubicBezTo>
                  <a:cubicBezTo>
                    <a:pt x="288" y="820"/>
                    <a:pt x="308" y="842"/>
                    <a:pt x="314" y="848"/>
                  </a:cubicBezTo>
                  <a:lnTo>
                    <a:pt x="630" y="1163"/>
                  </a:lnTo>
                  <a:cubicBezTo>
                    <a:pt x="712" y="1246"/>
                    <a:pt x="817" y="1291"/>
                    <a:pt x="926" y="1291"/>
                  </a:cubicBezTo>
                  <a:lnTo>
                    <a:pt x="926" y="1291"/>
                  </a:lnTo>
                  <a:cubicBezTo>
                    <a:pt x="957" y="1291"/>
                    <a:pt x="987" y="1287"/>
                    <a:pt x="1016" y="1280"/>
                  </a:cubicBezTo>
                  <a:cubicBezTo>
                    <a:pt x="1017" y="1281"/>
                    <a:pt x="1017" y="1281"/>
                    <a:pt x="1018" y="1282"/>
                  </a:cubicBezTo>
                  <a:lnTo>
                    <a:pt x="1907" y="2171"/>
                  </a:lnTo>
                  <a:lnTo>
                    <a:pt x="1485" y="2594"/>
                  </a:lnTo>
                  <a:cubicBezTo>
                    <a:pt x="1466" y="2613"/>
                    <a:pt x="1449" y="2634"/>
                    <a:pt x="1435" y="2656"/>
                  </a:cubicBezTo>
                  <a:cubicBezTo>
                    <a:pt x="1311" y="2601"/>
                    <a:pt x="1176" y="2572"/>
                    <a:pt x="1037" y="2572"/>
                  </a:cubicBezTo>
                  <a:cubicBezTo>
                    <a:pt x="775" y="2572"/>
                    <a:pt x="529" y="2674"/>
                    <a:pt x="344" y="2859"/>
                  </a:cubicBezTo>
                  <a:cubicBezTo>
                    <a:pt x="96" y="3106"/>
                    <a:pt x="0" y="3471"/>
                    <a:pt x="92" y="3809"/>
                  </a:cubicBezTo>
                  <a:cubicBezTo>
                    <a:pt x="103" y="3852"/>
                    <a:pt x="143" y="3882"/>
                    <a:pt x="186" y="3882"/>
                  </a:cubicBezTo>
                  <a:lnTo>
                    <a:pt x="186" y="3882"/>
                  </a:lnTo>
                  <a:cubicBezTo>
                    <a:pt x="204" y="3882"/>
                    <a:pt x="232" y="3877"/>
                    <a:pt x="258" y="3851"/>
                  </a:cubicBezTo>
                  <a:cubicBezTo>
                    <a:pt x="261" y="3847"/>
                    <a:pt x="611" y="3500"/>
                    <a:pt x="727" y="3384"/>
                  </a:cubicBezTo>
                  <a:cubicBezTo>
                    <a:pt x="740" y="3372"/>
                    <a:pt x="762" y="3370"/>
                    <a:pt x="774" y="3370"/>
                  </a:cubicBezTo>
                  <a:cubicBezTo>
                    <a:pt x="783" y="3370"/>
                    <a:pt x="789" y="3371"/>
                    <a:pt x="789" y="3371"/>
                  </a:cubicBezTo>
                  <a:lnTo>
                    <a:pt x="789" y="3371"/>
                  </a:lnTo>
                  <a:lnTo>
                    <a:pt x="796" y="3372"/>
                  </a:lnTo>
                  <a:cubicBezTo>
                    <a:pt x="940" y="3385"/>
                    <a:pt x="1113" y="3411"/>
                    <a:pt x="1157" y="3431"/>
                  </a:cubicBezTo>
                  <a:cubicBezTo>
                    <a:pt x="1178" y="3475"/>
                    <a:pt x="1205" y="3652"/>
                    <a:pt x="1218" y="3798"/>
                  </a:cubicBezTo>
                  <a:lnTo>
                    <a:pt x="1219" y="3805"/>
                  </a:lnTo>
                  <a:cubicBezTo>
                    <a:pt x="1219" y="3805"/>
                    <a:pt x="1223" y="3842"/>
                    <a:pt x="1192" y="3873"/>
                  </a:cubicBezTo>
                  <a:cubicBezTo>
                    <a:pt x="1072" y="3993"/>
                    <a:pt x="741" y="4327"/>
                    <a:pt x="738" y="4330"/>
                  </a:cubicBezTo>
                  <a:cubicBezTo>
                    <a:pt x="710" y="4358"/>
                    <a:pt x="699" y="4393"/>
                    <a:pt x="707" y="4427"/>
                  </a:cubicBezTo>
                  <a:cubicBezTo>
                    <a:pt x="718" y="4467"/>
                    <a:pt x="752" y="4489"/>
                    <a:pt x="780" y="4497"/>
                  </a:cubicBezTo>
                  <a:cubicBezTo>
                    <a:pt x="864" y="4519"/>
                    <a:pt x="950" y="4531"/>
                    <a:pt x="1037" y="4531"/>
                  </a:cubicBezTo>
                  <a:cubicBezTo>
                    <a:pt x="1298" y="4531"/>
                    <a:pt x="1544" y="4429"/>
                    <a:pt x="1729" y="4244"/>
                  </a:cubicBezTo>
                  <a:cubicBezTo>
                    <a:pt x="1914" y="4059"/>
                    <a:pt x="2016" y="3813"/>
                    <a:pt x="2016" y="3551"/>
                  </a:cubicBezTo>
                  <a:cubicBezTo>
                    <a:pt x="2016" y="3412"/>
                    <a:pt x="1987" y="3277"/>
                    <a:pt x="1932" y="3153"/>
                  </a:cubicBezTo>
                  <a:cubicBezTo>
                    <a:pt x="1954" y="3139"/>
                    <a:pt x="1975" y="3122"/>
                    <a:pt x="1994" y="3103"/>
                  </a:cubicBezTo>
                  <a:lnTo>
                    <a:pt x="2417" y="2681"/>
                  </a:lnTo>
                  <a:lnTo>
                    <a:pt x="2535" y="2799"/>
                  </a:lnTo>
                  <a:lnTo>
                    <a:pt x="2469" y="2866"/>
                  </a:lnTo>
                  <a:cubicBezTo>
                    <a:pt x="2431" y="2904"/>
                    <a:pt x="2410" y="2954"/>
                    <a:pt x="2410" y="3007"/>
                  </a:cubicBezTo>
                  <a:cubicBezTo>
                    <a:pt x="2410" y="3061"/>
                    <a:pt x="2431" y="3111"/>
                    <a:pt x="2469" y="3149"/>
                  </a:cubicBezTo>
                  <a:lnTo>
                    <a:pt x="2721" y="3401"/>
                  </a:lnTo>
                  <a:cubicBezTo>
                    <a:pt x="2712" y="3427"/>
                    <a:pt x="2707" y="3455"/>
                    <a:pt x="2707" y="3484"/>
                  </a:cubicBezTo>
                  <a:cubicBezTo>
                    <a:pt x="2707" y="3552"/>
                    <a:pt x="2734" y="3615"/>
                    <a:pt x="2781" y="3663"/>
                  </a:cubicBezTo>
                  <a:lnTo>
                    <a:pt x="3834" y="4715"/>
                  </a:lnTo>
                  <a:cubicBezTo>
                    <a:pt x="3881" y="4763"/>
                    <a:pt x="3945" y="4789"/>
                    <a:pt x="4013" y="4789"/>
                  </a:cubicBezTo>
                  <a:cubicBezTo>
                    <a:pt x="4081" y="4789"/>
                    <a:pt x="4144" y="4763"/>
                    <a:pt x="4192" y="4715"/>
                  </a:cubicBezTo>
                  <a:lnTo>
                    <a:pt x="4734" y="4173"/>
                  </a:lnTo>
                  <a:cubicBezTo>
                    <a:pt x="4782" y="4126"/>
                    <a:pt x="4808" y="4062"/>
                    <a:pt x="4808" y="3994"/>
                  </a:cubicBezTo>
                  <a:cubicBezTo>
                    <a:pt x="4808" y="3926"/>
                    <a:pt x="4782" y="3863"/>
                    <a:pt x="4734" y="38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5" name="文本框 8"/>
          <p:cNvSpPr txBox="1">
            <a:spLocks noChangeArrowheads="1"/>
          </p:cNvSpPr>
          <p:nvPr/>
        </p:nvSpPr>
        <p:spPr bwMode="auto">
          <a:xfrm>
            <a:off x="400420" y="4282566"/>
            <a:ext cx="2455266" cy="1256113"/>
          </a:xfrm>
          <a:prstGeom prst="rect">
            <a:avLst/>
          </a:prstGeom>
          <a:noFill/>
          <a:ln>
            <a:gradFill>
              <a:gsLst>
                <a:gs pos="0">
                  <a:srgbClr val="FF7F00"/>
                </a:gs>
                <a:gs pos="97000">
                  <a:srgbClr val="FF7F00">
                    <a:alpha val="0"/>
                  </a:srgbClr>
                </a:gs>
              </a:gsLst>
              <a:lin ang="5400000" scaled="1"/>
            </a:gradFill>
          </a:ln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差异性，不一定是别人都是帅哥、美女照骗，你也要这样，出奇不易效果可能更好。 </a:t>
            </a:r>
            <a:endParaRPr lang="zh-CN" altLang="en-US" sz="16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86" name="文本框 8"/>
          <p:cNvSpPr txBox="1">
            <a:spLocks noChangeArrowheads="1"/>
          </p:cNvSpPr>
          <p:nvPr/>
        </p:nvSpPr>
        <p:spPr bwMode="auto">
          <a:xfrm>
            <a:off x="3451517" y="4282567"/>
            <a:ext cx="2455266" cy="1256113"/>
          </a:xfrm>
          <a:prstGeom prst="rect">
            <a:avLst/>
          </a:prstGeom>
          <a:noFill/>
          <a:ln>
            <a:gradFill>
              <a:gsLst>
                <a:gs pos="0">
                  <a:srgbClr val="FF7F00"/>
                </a:gs>
                <a:gs pos="97000">
                  <a:srgbClr val="FF7F00">
                    <a:alpha val="0"/>
                  </a:srgbClr>
                </a:gs>
              </a:gsLst>
              <a:lin ang="5400000" scaled="1"/>
            </a:gradFill>
          </a:ln>
        </p:spPr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600">
                <a:solidFill>
                  <a:schemeClr val="bg1"/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明显性，主要对比其他主播封面色系选择，举个例子都是白的，只有你一个人是黑的就很明显。 </a:t>
            </a:r>
            <a:endParaRPr lang="zh-CN" altLang="en-US" dirty="0"/>
          </a:p>
        </p:txBody>
      </p:sp>
      <p:sp>
        <p:nvSpPr>
          <p:cNvPr id="87" name="文本框 8"/>
          <p:cNvSpPr txBox="1">
            <a:spLocks noChangeArrowheads="1"/>
          </p:cNvSpPr>
          <p:nvPr/>
        </p:nvSpPr>
        <p:spPr bwMode="auto">
          <a:xfrm>
            <a:off x="6502614" y="4282566"/>
            <a:ext cx="2455266" cy="1256113"/>
          </a:xfrm>
          <a:prstGeom prst="rect">
            <a:avLst/>
          </a:prstGeom>
          <a:noFill/>
          <a:ln>
            <a:gradFill>
              <a:gsLst>
                <a:gs pos="0">
                  <a:srgbClr val="FF7F00"/>
                </a:gs>
                <a:gs pos="97000">
                  <a:srgbClr val="FF7F00">
                    <a:alpha val="0"/>
                  </a:srgbClr>
                </a:gs>
              </a:gsLst>
              <a:lin ang="5400000" scaled="1"/>
            </a:gradFill>
          </a:ln>
        </p:spPr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600">
                <a:solidFill>
                  <a:schemeClr val="bg1"/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如果放得开的主播，开车骚话样样精通，诱惑类的大长腿什么的也是很好的选择，注意尺度！ </a:t>
            </a:r>
            <a:endParaRPr lang="zh-CN" altLang="en-US" dirty="0"/>
          </a:p>
        </p:txBody>
      </p:sp>
      <p:sp>
        <p:nvSpPr>
          <p:cNvPr id="88" name="文本框 8"/>
          <p:cNvSpPr txBox="1">
            <a:spLocks noChangeArrowheads="1"/>
          </p:cNvSpPr>
          <p:nvPr/>
        </p:nvSpPr>
        <p:spPr bwMode="auto">
          <a:xfrm>
            <a:off x="9616734" y="4282566"/>
            <a:ext cx="2455266" cy="1256113"/>
          </a:xfrm>
          <a:prstGeom prst="rect">
            <a:avLst/>
          </a:prstGeom>
          <a:noFill/>
          <a:ln>
            <a:gradFill>
              <a:gsLst>
                <a:gs pos="0">
                  <a:srgbClr val="FF7F00"/>
                </a:gs>
                <a:gs pos="97000">
                  <a:srgbClr val="FF7F00">
                    <a:alpha val="0"/>
                  </a:srgbClr>
                </a:gs>
              </a:gsLst>
              <a:lin ang="5400000" scaled="1"/>
            </a:gradFill>
          </a:ln>
        </p:spPr>
        <p:txBody>
          <a:bodyPr wrap="square">
            <a:no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1600">
                <a:solidFill>
                  <a:schemeClr val="bg1"/>
                </a:solidFill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如果个人有纠结症，准备了好几张都觉得不错，可以不停轮换测试下效果再确定。 </a:t>
            </a:r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3793985" y="1722358"/>
            <a:ext cx="4604030" cy="657790"/>
            <a:chOff x="3775608" y="2800238"/>
            <a:chExt cx="4604030" cy="657790"/>
          </a:xfrm>
        </p:grpSpPr>
        <p:sp>
          <p:nvSpPr>
            <p:cNvPr id="93" name="椭圆 92"/>
            <p:cNvSpPr/>
            <p:nvPr/>
          </p:nvSpPr>
          <p:spPr>
            <a:xfrm>
              <a:off x="3775608" y="2800238"/>
              <a:ext cx="609564" cy="609564"/>
            </a:xfrm>
            <a:prstGeom prst="ellipse">
              <a:avLst/>
            </a:prstGeom>
            <a:gradFill flip="none" rotWithShape="1">
              <a:gsLst>
                <a:gs pos="0">
                  <a:srgbClr val="FF7F00"/>
                </a:gs>
                <a:gs pos="87000">
                  <a:srgbClr val="FF7F00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812362" y="2949684"/>
              <a:ext cx="4567276" cy="5083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做封面主要关注以下几个问题： </a:t>
              </a:r>
              <a:endParaRPr lang="zh-CN" altLang="en-US" sz="2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文本框 59"/>
          <p:cNvSpPr txBox="1"/>
          <p:nvPr/>
        </p:nvSpPr>
        <p:spPr>
          <a:xfrm>
            <a:off x="618870" y="291661"/>
            <a:ext cx="6102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平台介绍丨直播端使用丨</a:t>
            </a:r>
            <a:r>
              <a:rPr lang="zh-CN" altLang="en-US" dirty="0">
                <a:solidFill>
                  <a:srgbClr val="FF7F00"/>
                </a:solidFill>
                <a:cs typeface="+mn-ea"/>
                <a:sym typeface="+mn-lt"/>
              </a:rPr>
              <a:t>要点讲解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丨成长方法丨禁止及处罚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4" name="文本框 63"/>
          <p:cNvSpPr txBox="1">
            <a:spLocks noChangeArrowheads="1"/>
          </p:cNvSpPr>
          <p:nvPr/>
        </p:nvSpPr>
        <p:spPr bwMode="auto">
          <a:xfrm>
            <a:off x="10576595" y="291661"/>
            <a:ext cx="11015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prstClr val="white">
                    <a:lumMod val="50000"/>
                  </a:prstClr>
                </a:solidFill>
                <a:latin typeface="阿里巴巴普惠体 H" panose="00020600040101010101" pitchFamily="18" charset="-122"/>
                <a:ea typeface="阿里巴巴普惠体 H" panose="00020600040101010101" pitchFamily="18" charset="-122"/>
                <a:cs typeface="阿里巴巴普惠体 H" panose="00020600040101010101" pitchFamily="18" charset="-122"/>
                <a:sym typeface="+mn-lt"/>
              </a:rPr>
              <a:t>世人直播</a:t>
            </a:r>
            <a:endParaRPr lang="zh-CN" altLang="en-US" dirty="0">
              <a:solidFill>
                <a:prstClr val="white">
                  <a:lumMod val="50000"/>
                </a:prstClr>
              </a:solidFill>
              <a:latin typeface="阿里巴巴普惠体 H" panose="00020600040101010101" pitchFamily="18" charset="-122"/>
              <a:ea typeface="阿里巴巴普惠体 H" panose="00020600040101010101" pitchFamily="18" charset="-122"/>
              <a:cs typeface="阿里巴巴普惠体 H" panose="00020600040101010101" pitchFamily="18" charset="-122"/>
              <a:sym typeface="+mn-lt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334963" y="1015962"/>
            <a:ext cx="114490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" name="图片 65" descr="图片包含 游戏机, 钟表, 标志&#10;&#10;描述已自动生成"/>
          <p:cNvPicPr/>
          <p:nvPr/>
        </p:nvPicPr>
        <p:blipFill>
          <a:blip r:embed="rId1"/>
          <a:stretch>
            <a:fillRect/>
          </a:stretch>
        </p:blipFill>
        <p:spPr>
          <a:xfrm>
            <a:off x="9674910" y="22166"/>
            <a:ext cx="752475" cy="7524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原创C4D主播招募令够胆你就来"/>
          <p:cNvPicPr>
            <a:picLocks noChangeAspect="1"/>
          </p:cNvPicPr>
          <p:nvPr userDrawn="1"/>
        </p:nvPicPr>
        <p:blipFill>
          <a:blip r:embed="rId1"/>
          <a:srcRect t="9750" b="47902"/>
          <a:stretch>
            <a:fillRect/>
          </a:stretch>
        </p:blipFill>
        <p:spPr>
          <a:xfrm>
            <a:off x="0" y="-26035"/>
            <a:ext cx="12192000" cy="6884035"/>
          </a:xfrm>
          <a:prstGeom prst="rect">
            <a:avLst/>
          </a:prstGeom>
        </p:spPr>
      </p:pic>
      <p:sp>
        <p:nvSpPr>
          <p:cNvPr id="12293" name="文本框 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043884" y="1756220"/>
            <a:ext cx="4824412" cy="542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 anchorCtr="0">
            <a:norm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  <a:sym typeface="+mn-lt"/>
              </a:rPr>
              <a:t>直播</a:t>
            </a:r>
            <a:endParaRPr lang="zh-CN" altLang="en-US" sz="2400" b="1" dirty="0">
              <a:solidFill>
                <a:schemeClr val="bg1"/>
              </a:solidFill>
              <a:latin typeface="+mj-lt"/>
              <a:ea typeface="+mj-ea"/>
              <a:cs typeface="+mj-cs"/>
              <a:sym typeface="+mn-lt"/>
            </a:endParaRPr>
          </a:p>
        </p:txBody>
      </p:sp>
      <p:sp>
        <p:nvSpPr>
          <p:cNvPr id="12294" name="文本框 8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043884" y="2370177"/>
            <a:ext cx="4824412" cy="96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开播前准备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12299" name="直接连接符 14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6043884" y="3335922"/>
            <a:ext cx="4824412" cy="0"/>
          </a:xfrm>
          <a:prstGeom prst="line">
            <a:avLst/>
          </a:prstGeom>
          <a:noFill/>
          <a:ln w="6350">
            <a:solidFill>
              <a:schemeClr val="bg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" name="椭圆 1"/>
          <p:cNvSpPr/>
          <p:nvPr>
            <p:custDataLst>
              <p:tags r:id="rId5"/>
            </p:custDataLst>
          </p:nvPr>
        </p:nvSpPr>
        <p:spPr bwMode="auto">
          <a:xfrm>
            <a:off x="2063433" y="1908537"/>
            <a:ext cx="2254250" cy="2254250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6" name="文本框 7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043884" y="3586369"/>
            <a:ext cx="4824412" cy="542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 anchorCtr="0">
            <a:norm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直播标题 </a:t>
            </a:r>
            <a:endParaRPr lang="zh-CN" altLang="en-US" sz="24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7" name="文本框 8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043884" y="4200326"/>
            <a:ext cx="4824412" cy="96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60000"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 algn="l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直播标题最多可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写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15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个字，在主页上能完整显示出来的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是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12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个字，所以标题保持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在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12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个字的长度为宜， 注意！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是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12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个字的长度，比如，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标题是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"【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乖巧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萝莉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】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今夜陪你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不眠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"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这个标题文字加符号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就是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12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个字的 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长度了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若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标题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12 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个字再加符号，就超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</a:rPr>
              <a:t>长了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~ </a:t>
            </a:r>
            <a:endParaRPr lang="en-US" altLang="zh-CN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9"/>
            </p:custDataLst>
          </p:nvPr>
        </p:nvSpPr>
        <p:spPr>
          <a:xfrm>
            <a:off x="1652997" y="4200342"/>
            <a:ext cx="307639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normAutofit/>
          </a:bodyPr>
          <a:lstStyle>
            <a:defPPr>
              <a:defRPr lang="zh-CN"/>
            </a:defPPr>
            <a:lvl1pPr algn="ctr" eaLnBrk="1" hangingPunct="1">
              <a:buFont typeface="Arial" panose="020B0604020202020204" pitchFamily="34" charset="0"/>
              <a:defRPr b="1">
                <a:latin typeface="+mn-lt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</a:lvl2pPr>
            <a:lvl3pPr marL="1143000" indent="-228600">
              <a:buFont typeface="Arial" panose="020B0604020202020204" pitchFamily="34" charset="0"/>
            </a:lvl3pPr>
            <a:lvl4pPr marL="1600200" indent="-228600">
              <a:buFont typeface="Arial" panose="020B0604020202020204" pitchFamily="34" charset="0"/>
            </a:lvl4pPr>
            <a:lvl5pPr marL="2057400" indent="-228600">
              <a:buFont typeface="Arial" panose="020B0604020202020204" pitchFamily="34" charset="0"/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dirty="0">
                <a:solidFill>
                  <a:schemeClr val="bg1"/>
                </a:solidFill>
                <a:ea typeface="+mn-ea"/>
              </a:rPr>
              <a:t>直播标题是吸引听众的第一步，也是很关键的一步，要表现出你的音色、特长、直播风格。 </a:t>
            </a:r>
            <a:endParaRPr lang="zh-CN" altLang="en-US" dirty="0">
              <a:solidFill>
                <a:schemeClr val="bg1"/>
              </a:solidFill>
              <a:ea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10"/>
            </p:custDataLst>
          </p:nvPr>
        </p:nvSpPr>
        <p:spPr>
          <a:xfrm>
            <a:off x="606798" y="159068"/>
            <a:ext cx="10261498" cy="939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 fontScale="70000"/>
          </a:bodyPr>
          <a:lstStyle>
            <a:lvl1pPr marL="914400" indent="-914400" eaLnBrk="1" hangingPunct="1">
              <a:lnSpc>
                <a:spcPct val="90000"/>
              </a:lnSpc>
              <a:defRPr sz="3200" b="1">
                <a:latin typeface="+mj-lt"/>
                <a:ea typeface="+mj-ea"/>
                <a:cs typeface="+mj-cs"/>
                <a:sym typeface="Calibri" panose="020F0502020204030204" pitchFamily="34" charset="0"/>
              </a:defRPr>
            </a:lvl1pPr>
            <a:lvl2pPr marL="914400" indent="-914400">
              <a:lnSpc>
                <a:spcPct val="90000"/>
              </a:lnSpc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indent="-914400">
              <a:lnSpc>
                <a:spcPct val="90000"/>
              </a:lnSpc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914400" indent="-914400">
              <a:lnSpc>
                <a:spcPct val="90000"/>
              </a:lnSpc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914400" indent="-914400">
              <a:lnSpc>
                <a:spcPct val="90000"/>
              </a:lnSpc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1371600" indent="-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1828800" indent="-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2286000" indent="-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2743200" indent="-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914400" indent="-9144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sz="4000" b="0" dirty="0">
                <a:solidFill>
                  <a:schemeClr val="bg1"/>
                </a:solidFill>
                <a:sym typeface="+mn-lt"/>
              </a:rPr>
              <a:t>平台介绍丨直播端使用丨要点讲解丨成长方法丨禁止及处罚</a:t>
            </a:r>
            <a:endParaRPr lang="zh-CN" altLang="en-US" sz="4000" b="0" dirty="0">
              <a:solidFill>
                <a:schemeClr val="bg1"/>
              </a:solidFill>
              <a:sym typeface="+mn-lt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 noChangeArrowheads="1"/>
          </p:cNvSpPr>
          <p:nvPr/>
        </p:nvSpPr>
        <p:spPr>
          <a:xfrm>
            <a:off x="4695935" y="1922336"/>
            <a:ext cx="2073275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第四节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标题 1"/>
          <p:cNvSpPr>
            <a:spLocks noGrp="1" noChangeArrowheads="1"/>
          </p:cNvSpPr>
          <p:nvPr/>
        </p:nvSpPr>
        <p:spPr bwMode="auto">
          <a:xfrm>
            <a:off x="4581525" y="3126740"/>
            <a:ext cx="575119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7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输入标题内容</a:t>
            </a:r>
            <a:endParaRPr lang="zh-CN" altLang="en-US" sz="7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任意多边形 30"/>
          <p:cNvSpPr/>
          <p:nvPr/>
        </p:nvSpPr>
        <p:spPr>
          <a:xfrm rot="19255647">
            <a:off x="-1922850" y="6492409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31634" b="99625" l="58900" r="88050">
                        <a14:foregroundMark x1="76350" y1="36132" x2="75450" y2="35832"/>
                        <a14:foregroundMark x1="74100" y1="89805" x2="75750" y2="99625"/>
                        <a14:foregroundMark x1="60870" y1="94048" x2="60850" y2="94978"/>
                        <a14:foregroundMark x1="60900" y1="92654" x2="60870" y2="94035"/>
                        <a14:foregroundMark x1="62600" y1="76462" x2="62600" y2="76462"/>
                        <a14:foregroundMark x1="75600" y1="35007" x2="75050" y2="34558"/>
                        <a14:foregroundMark x1="77000" y1="37181" x2="76550" y2="36582"/>
                        <a14:foregroundMark x1="74200" y1="33883" x2="74000" y2="33883"/>
                        <a14:foregroundMark x1="71850" y1="33433" x2="71850" y2="33433"/>
                        <a14:foregroundMark x1="77200" y1="37481" x2="77200" y2="37481"/>
                        <a14:backgroundMark x1="65700" y1="70690" x2="65200" y2="71739"/>
                        <a14:backgroundMark x1="63300" y1="75862" x2="63400" y2="72714"/>
                        <a14:backgroundMark x1="63600" y1="71814" x2="64150" y2="71739"/>
                        <a14:backgroundMark x1="63900" y1="74663" x2="64300" y2="72039"/>
                        <a14:backgroundMark x1="64000" y1="74513" x2="63600" y2="76687"/>
                        <a14:backgroundMark x1="63700" y1="73313" x2="64350" y2="70540"/>
                        <a14:backgroundMark x1="63550" y1="77361" x2="63550" y2="76387"/>
                        <a14:backgroundMark x1="62500" y1="90405" x2="61750" y2="84858"/>
                        <a14:backgroundMark x1="61750" y1="84858" x2="61450" y2="84333"/>
                        <a14:backgroundMark x1="59650" y1="99175" x2="61200" y2="92654"/>
                        <a14:backgroundMark x1="61200" y1="92654" x2="60800" y2="80585"/>
                        <a14:backgroundMark x1="60800" y1="80585" x2="60800" y2="80585"/>
                        <a14:backgroundMark x1="61200" y1="95577" x2="60850" y2="999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142" t="24055" r="8292"/>
          <a:stretch>
            <a:fillRect/>
          </a:stretch>
        </p:blipFill>
        <p:spPr>
          <a:xfrm flipH="1">
            <a:off x="-561197" y="-250"/>
            <a:ext cx="413817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圆角矩形 70"/>
          <p:cNvSpPr/>
          <p:nvPr/>
        </p:nvSpPr>
        <p:spPr>
          <a:xfrm>
            <a:off x="395409" y="5078076"/>
            <a:ext cx="2996720" cy="744255"/>
          </a:xfrm>
          <a:prstGeom prst="roundRect">
            <a:avLst>
              <a:gd name="adj" fmla="val 16912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圆角矩形 5"/>
          <p:cNvSpPr/>
          <p:nvPr/>
        </p:nvSpPr>
        <p:spPr>
          <a:xfrm>
            <a:off x="5121178" y="1185329"/>
            <a:ext cx="1949645" cy="579196"/>
          </a:xfrm>
          <a:prstGeom prst="roundRect">
            <a:avLst>
              <a:gd name="adj" fmla="val 48002"/>
            </a:avLst>
          </a:prstGeom>
          <a:solidFill>
            <a:srgbClr val="FF7F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268" tIns="120268" rIns="120268" bIns="120268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zh-CN" altLang="en-US" sz="2400" dirty="0">
                <a:solidFill>
                  <a:prstClr val="white"/>
                </a:solidFill>
                <a:latin typeface="+mj-ea"/>
                <a:ea typeface="+mj-ea"/>
              </a:rPr>
              <a:t>关于游客</a:t>
            </a:r>
            <a:endParaRPr lang="zh-CN" altLang="en-US" sz="2400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43" name="任意多边形: 形状 42"/>
          <p:cNvSpPr/>
          <p:nvPr/>
        </p:nvSpPr>
        <p:spPr>
          <a:xfrm flipH="1" flipV="1">
            <a:off x="878872" y="3325248"/>
            <a:ext cx="12239378" cy="2474233"/>
          </a:xfrm>
          <a:custGeom>
            <a:avLst/>
            <a:gdLst>
              <a:gd name="connsiteX0" fmla="*/ 41660 w 10039100"/>
              <a:gd name="connsiteY0" fmla="*/ 2895600 h 2955760"/>
              <a:gd name="connsiteX1" fmla="*/ 204220 w 10039100"/>
              <a:gd name="connsiteY1" fmla="*/ 2722880 h 2955760"/>
              <a:gd name="connsiteX2" fmla="*/ 1636780 w 10039100"/>
              <a:gd name="connsiteY2" fmla="*/ 1016000 h 2955760"/>
              <a:gd name="connsiteX3" fmla="*/ 3577340 w 10039100"/>
              <a:gd name="connsiteY3" fmla="*/ 2164080 h 2955760"/>
              <a:gd name="connsiteX4" fmla="*/ 5121660 w 10039100"/>
              <a:gd name="connsiteY4" fmla="*/ 132080 h 2955760"/>
              <a:gd name="connsiteX5" fmla="*/ 6716780 w 10039100"/>
              <a:gd name="connsiteY5" fmla="*/ 1493520 h 2955760"/>
              <a:gd name="connsiteX6" fmla="*/ 7631180 w 10039100"/>
              <a:gd name="connsiteY6" fmla="*/ 1005840 h 2955760"/>
              <a:gd name="connsiteX7" fmla="*/ 8078220 w 10039100"/>
              <a:gd name="connsiteY7" fmla="*/ 1473200 h 2955760"/>
              <a:gd name="connsiteX8" fmla="*/ 9500620 w 10039100"/>
              <a:gd name="connsiteY8" fmla="*/ 1615440 h 2955760"/>
              <a:gd name="connsiteX9" fmla="*/ 10039100 w 10039100"/>
              <a:gd name="connsiteY9" fmla="*/ 0 h 2955760"/>
              <a:gd name="connsiteX0-1" fmla="*/ 41660 w 10039100"/>
              <a:gd name="connsiteY0-2" fmla="*/ 2895600 h 2955760"/>
              <a:gd name="connsiteX1-3" fmla="*/ 204220 w 10039100"/>
              <a:gd name="connsiteY1-4" fmla="*/ 2722880 h 2955760"/>
              <a:gd name="connsiteX2-5" fmla="*/ 1636780 w 10039100"/>
              <a:gd name="connsiteY2-6" fmla="*/ 1016000 h 2955760"/>
              <a:gd name="connsiteX3-7" fmla="*/ 3577340 w 10039100"/>
              <a:gd name="connsiteY3-8" fmla="*/ 2164080 h 2955760"/>
              <a:gd name="connsiteX4-9" fmla="*/ 5121660 w 10039100"/>
              <a:gd name="connsiteY4-10" fmla="*/ 132080 h 2955760"/>
              <a:gd name="connsiteX5-11" fmla="*/ 6716780 w 10039100"/>
              <a:gd name="connsiteY5-12" fmla="*/ 1493520 h 2955760"/>
              <a:gd name="connsiteX6-13" fmla="*/ 7631180 w 10039100"/>
              <a:gd name="connsiteY6-14" fmla="*/ 1005840 h 2955760"/>
              <a:gd name="connsiteX7-15" fmla="*/ 8129020 w 10039100"/>
              <a:gd name="connsiteY7-16" fmla="*/ 1645920 h 2955760"/>
              <a:gd name="connsiteX8-17" fmla="*/ 9500620 w 10039100"/>
              <a:gd name="connsiteY8-18" fmla="*/ 1615440 h 2955760"/>
              <a:gd name="connsiteX9-19" fmla="*/ 10039100 w 10039100"/>
              <a:gd name="connsiteY9-20" fmla="*/ 0 h 2955760"/>
              <a:gd name="connsiteX0-21" fmla="*/ 41660 w 10039100"/>
              <a:gd name="connsiteY0-22" fmla="*/ 2895600 h 2955760"/>
              <a:gd name="connsiteX1-23" fmla="*/ 204220 w 10039100"/>
              <a:gd name="connsiteY1-24" fmla="*/ 2722880 h 2955760"/>
              <a:gd name="connsiteX2-25" fmla="*/ 1636780 w 10039100"/>
              <a:gd name="connsiteY2-26" fmla="*/ 1016000 h 2955760"/>
              <a:gd name="connsiteX3-27" fmla="*/ 3577340 w 10039100"/>
              <a:gd name="connsiteY3-28" fmla="*/ 2164080 h 2955760"/>
              <a:gd name="connsiteX4-29" fmla="*/ 5121660 w 10039100"/>
              <a:gd name="connsiteY4-30" fmla="*/ 132080 h 2955760"/>
              <a:gd name="connsiteX5-31" fmla="*/ 6716780 w 10039100"/>
              <a:gd name="connsiteY5-32" fmla="*/ 1493520 h 2955760"/>
              <a:gd name="connsiteX6-33" fmla="*/ 7631180 w 10039100"/>
              <a:gd name="connsiteY6-34" fmla="*/ 1005840 h 2955760"/>
              <a:gd name="connsiteX7-35" fmla="*/ 8129020 w 10039100"/>
              <a:gd name="connsiteY7-36" fmla="*/ 1645920 h 2955760"/>
              <a:gd name="connsiteX8-37" fmla="*/ 9500620 w 10039100"/>
              <a:gd name="connsiteY8-38" fmla="*/ 1615440 h 2955760"/>
              <a:gd name="connsiteX9-39" fmla="*/ 10039100 w 10039100"/>
              <a:gd name="connsiteY9-40" fmla="*/ 0 h 2955760"/>
              <a:gd name="connsiteX0-41" fmla="*/ 0 w 9834880"/>
              <a:gd name="connsiteY0-42" fmla="*/ 2722880 h 2722880"/>
              <a:gd name="connsiteX1-43" fmla="*/ 1432560 w 9834880"/>
              <a:gd name="connsiteY1-44" fmla="*/ 1016000 h 2722880"/>
              <a:gd name="connsiteX2-45" fmla="*/ 3373120 w 9834880"/>
              <a:gd name="connsiteY2-46" fmla="*/ 2164080 h 2722880"/>
              <a:gd name="connsiteX3-47" fmla="*/ 4917440 w 9834880"/>
              <a:gd name="connsiteY3-48" fmla="*/ 132080 h 2722880"/>
              <a:gd name="connsiteX4-49" fmla="*/ 6512560 w 9834880"/>
              <a:gd name="connsiteY4-50" fmla="*/ 1493520 h 2722880"/>
              <a:gd name="connsiteX5-51" fmla="*/ 7426960 w 9834880"/>
              <a:gd name="connsiteY5-52" fmla="*/ 1005840 h 2722880"/>
              <a:gd name="connsiteX6-53" fmla="*/ 7924800 w 9834880"/>
              <a:gd name="connsiteY6-54" fmla="*/ 1645920 h 2722880"/>
              <a:gd name="connsiteX7-55" fmla="*/ 9296400 w 9834880"/>
              <a:gd name="connsiteY7-56" fmla="*/ 1615440 h 2722880"/>
              <a:gd name="connsiteX8-57" fmla="*/ 9834880 w 9834880"/>
              <a:gd name="connsiteY8-58" fmla="*/ 0 h 2722880"/>
              <a:gd name="connsiteX0-59" fmla="*/ 0 w 9702800"/>
              <a:gd name="connsiteY0-60" fmla="*/ 2550160 h 2550160"/>
              <a:gd name="connsiteX1-61" fmla="*/ 1300480 w 9702800"/>
              <a:gd name="connsiteY1-62" fmla="*/ 1016000 h 2550160"/>
              <a:gd name="connsiteX2-63" fmla="*/ 3241040 w 9702800"/>
              <a:gd name="connsiteY2-64" fmla="*/ 2164080 h 2550160"/>
              <a:gd name="connsiteX3-65" fmla="*/ 4785360 w 9702800"/>
              <a:gd name="connsiteY3-66" fmla="*/ 132080 h 2550160"/>
              <a:gd name="connsiteX4-67" fmla="*/ 6380480 w 9702800"/>
              <a:gd name="connsiteY4-68" fmla="*/ 1493520 h 2550160"/>
              <a:gd name="connsiteX5-69" fmla="*/ 7294880 w 9702800"/>
              <a:gd name="connsiteY5-70" fmla="*/ 1005840 h 2550160"/>
              <a:gd name="connsiteX6-71" fmla="*/ 7792720 w 9702800"/>
              <a:gd name="connsiteY6-72" fmla="*/ 1645920 h 2550160"/>
              <a:gd name="connsiteX7-73" fmla="*/ 9164320 w 9702800"/>
              <a:gd name="connsiteY7-74" fmla="*/ 1615440 h 2550160"/>
              <a:gd name="connsiteX8-75" fmla="*/ 9702800 w 9702800"/>
              <a:gd name="connsiteY8-76" fmla="*/ 0 h 2550160"/>
              <a:gd name="connsiteX0-77" fmla="*/ 0 w 9702800"/>
              <a:gd name="connsiteY0-78" fmla="*/ 2550160 h 2550160"/>
              <a:gd name="connsiteX1-79" fmla="*/ 1300480 w 9702800"/>
              <a:gd name="connsiteY1-80" fmla="*/ 1016000 h 2550160"/>
              <a:gd name="connsiteX2-81" fmla="*/ 3241040 w 9702800"/>
              <a:gd name="connsiteY2-82" fmla="*/ 2164080 h 2550160"/>
              <a:gd name="connsiteX3-83" fmla="*/ 4785360 w 9702800"/>
              <a:gd name="connsiteY3-84" fmla="*/ 132080 h 2550160"/>
              <a:gd name="connsiteX4-85" fmla="*/ 6380480 w 9702800"/>
              <a:gd name="connsiteY4-86" fmla="*/ 1493520 h 2550160"/>
              <a:gd name="connsiteX5-87" fmla="*/ 7294880 w 9702800"/>
              <a:gd name="connsiteY5-88" fmla="*/ 1005840 h 2550160"/>
              <a:gd name="connsiteX6-89" fmla="*/ 7863840 w 9702800"/>
              <a:gd name="connsiteY6-90" fmla="*/ 1635760 h 2550160"/>
              <a:gd name="connsiteX7-91" fmla="*/ 9164320 w 9702800"/>
              <a:gd name="connsiteY7-92" fmla="*/ 1615440 h 2550160"/>
              <a:gd name="connsiteX8-93" fmla="*/ 9702800 w 9702800"/>
              <a:gd name="connsiteY8-94" fmla="*/ 0 h 2550160"/>
              <a:gd name="connsiteX0-95" fmla="*/ 0 w 9702800"/>
              <a:gd name="connsiteY0-96" fmla="*/ 2550160 h 2550160"/>
              <a:gd name="connsiteX1-97" fmla="*/ 1300480 w 9702800"/>
              <a:gd name="connsiteY1-98" fmla="*/ 1016000 h 2550160"/>
              <a:gd name="connsiteX2-99" fmla="*/ 3241040 w 9702800"/>
              <a:gd name="connsiteY2-100" fmla="*/ 2164080 h 2550160"/>
              <a:gd name="connsiteX3-101" fmla="*/ 4785360 w 9702800"/>
              <a:gd name="connsiteY3-102" fmla="*/ 132080 h 2550160"/>
              <a:gd name="connsiteX4-103" fmla="*/ 6380480 w 9702800"/>
              <a:gd name="connsiteY4-104" fmla="*/ 1493520 h 2550160"/>
              <a:gd name="connsiteX5-105" fmla="*/ 7294880 w 9702800"/>
              <a:gd name="connsiteY5-106" fmla="*/ 1005840 h 2550160"/>
              <a:gd name="connsiteX6-107" fmla="*/ 7863840 w 9702800"/>
              <a:gd name="connsiteY6-108" fmla="*/ 1635760 h 2550160"/>
              <a:gd name="connsiteX7-109" fmla="*/ 9702800 w 9702800"/>
              <a:gd name="connsiteY7-110" fmla="*/ 0 h 2550160"/>
              <a:gd name="connsiteX0-111" fmla="*/ 0 w 7863840"/>
              <a:gd name="connsiteY0-112" fmla="*/ 2424751 h 2424751"/>
              <a:gd name="connsiteX1-113" fmla="*/ 1300480 w 7863840"/>
              <a:gd name="connsiteY1-114" fmla="*/ 890591 h 2424751"/>
              <a:gd name="connsiteX2-115" fmla="*/ 3241040 w 7863840"/>
              <a:gd name="connsiteY2-116" fmla="*/ 2038671 h 2424751"/>
              <a:gd name="connsiteX3-117" fmla="*/ 4785360 w 7863840"/>
              <a:gd name="connsiteY3-118" fmla="*/ 6671 h 2424751"/>
              <a:gd name="connsiteX4-119" fmla="*/ 6380480 w 7863840"/>
              <a:gd name="connsiteY4-120" fmla="*/ 1368111 h 2424751"/>
              <a:gd name="connsiteX5-121" fmla="*/ 7294880 w 7863840"/>
              <a:gd name="connsiteY5-122" fmla="*/ 880431 h 2424751"/>
              <a:gd name="connsiteX6-123" fmla="*/ 7863840 w 7863840"/>
              <a:gd name="connsiteY6-124" fmla="*/ 1510351 h 2424751"/>
              <a:gd name="connsiteX0-125" fmla="*/ 0 w 8083759"/>
              <a:gd name="connsiteY0-126" fmla="*/ 2424751 h 2424751"/>
              <a:gd name="connsiteX1-127" fmla="*/ 1300480 w 8083759"/>
              <a:gd name="connsiteY1-128" fmla="*/ 890591 h 2424751"/>
              <a:gd name="connsiteX2-129" fmla="*/ 3241040 w 8083759"/>
              <a:gd name="connsiteY2-130" fmla="*/ 2038671 h 2424751"/>
              <a:gd name="connsiteX3-131" fmla="*/ 4785360 w 8083759"/>
              <a:gd name="connsiteY3-132" fmla="*/ 6671 h 2424751"/>
              <a:gd name="connsiteX4-133" fmla="*/ 6380480 w 8083759"/>
              <a:gd name="connsiteY4-134" fmla="*/ 1368111 h 2424751"/>
              <a:gd name="connsiteX5-135" fmla="*/ 7294880 w 8083759"/>
              <a:gd name="connsiteY5-136" fmla="*/ 880431 h 2424751"/>
              <a:gd name="connsiteX6-137" fmla="*/ 8083759 w 8083759"/>
              <a:gd name="connsiteY6-138" fmla="*/ 1556650 h 2424751"/>
              <a:gd name="connsiteX0-139" fmla="*/ 0 w 8182819"/>
              <a:gd name="connsiteY0-140" fmla="*/ 2508571 h 2508571"/>
              <a:gd name="connsiteX1-141" fmla="*/ 1399540 w 8182819"/>
              <a:gd name="connsiteY1-142" fmla="*/ 890591 h 2508571"/>
              <a:gd name="connsiteX2-143" fmla="*/ 3340100 w 8182819"/>
              <a:gd name="connsiteY2-144" fmla="*/ 2038671 h 2508571"/>
              <a:gd name="connsiteX3-145" fmla="*/ 4884420 w 8182819"/>
              <a:gd name="connsiteY3-146" fmla="*/ 6671 h 2508571"/>
              <a:gd name="connsiteX4-147" fmla="*/ 6479540 w 8182819"/>
              <a:gd name="connsiteY4-148" fmla="*/ 1368111 h 2508571"/>
              <a:gd name="connsiteX5-149" fmla="*/ 7393940 w 8182819"/>
              <a:gd name="connsiteY5-150" fmla="*/ 880431 h 2508571"/>
              <a:gd name="connsiteX6-151" fmla="*/ 8182819 w 8182819"/>
              <a:gd name="connsiteY6-152" fmla="*/ 1556650 h 2508571"/>
              <a:gd name="connsiteX0-153" fmla="*/ 0 w 8182819"/>
              <a:gd name="connsiteY0-154" fmla="*/ 2508571 h 2508571"/>
              <a:gd name="connsiteX1-155" fmla="*/ 818108 w 8182819"/>
              <a:gd name="connsiteY1-156" fmla="*/ 367302 h 2508571"/>
              <a:gd name="connsiteX2-157" fmla="*/ 3340100 w 8182819"/>
              <a:gd name="connsiteY2-158" fmla="*/ 2038671 h 2508571"/>
              <a:gd name="connsiteX3-159" fmla="*/ 4884420 w 8182819"/>
              <a:gd name="connsiteY3-160" fmla="*/ 6671 h 2508571"/>
              <a:gd name="connsiteX4-161" fmla="*/ 6479540 w 8182819"/>
              <a:gd name="connsiteY4-162" fmla="*/ 1368111 h 2508571"/>
              <a:gd name="connsiteX5-163" fmla="*/ 7393940 w 8182819"/>
              <a:gd name="connsiteY5-164" fmla="*/ 880431 h 2508571"/>
              <a:gd name="connsiteX6-165" fmla="*/ 8182819 w 8182819"/>
              <a:gd name="connsiteY6-166" fmla="*/ 1556650 h 2508571"/>
              <a:gd name="connsiteX0-167" fmla="*/ 0 w 8182819"/>
              <a:gd name="connsiteY0-168" fmla="*/ 2501950 h 2501950"/>
              <a:gd name="connsiteX1-169" fmla="*/ 818108 w 8182819"/>
              <a:gd name="connsiteY1-170" fmla="*/ 360681 h 2501950"/>
              <a:gd name="connsiteX2-171" fmla="*/ 2967984 w 8182819"/>
              <a:gd name="connsiteY2-172" fmla="*/ 1415733 h 2501950"/>
              <a:gd name="connsiteX3-173" fmla="*/ 4884420 w 8182819"/>
              <a:gd name="connsiteY3-174" fmla="*/ 50 h 2501950"/>
              <a:gd name="connsiteX4-175" fmla="*/ 6479540 w 8182819"/>
              <a:gd name="connsiteY4-176" fmla="*/ 1361490 h 2501950"/>
              <a:gd name="connsiteX5-177" fmla="*/ 7393940 w 8182819"/>
              <a:gd name="connsiteY5-178" fmla="*/ 873810 h 2501950"/>
              <a:gd name="connsiteX6-179" fmla="*/ 8182819 w 8182819"/>
              <a:gd name="connsiteY6-180" fmla="*/ 1550029 h 2501950"/>
              <a:gd name="connsiteX0-181" fmla="*/ 0 w 8182819"/>
              <a:gd name="connsiteY0-182" fmla="*/ 2502100 h 2502100"/>
              <a:gd name="connsiteX1-183" fmla="*/ 818108 w 8182819"/>
              <a:gd name="connsiteY1-184" fmla="*/ 360831 h 2502100"/>
              <a:gd name="connsiteX2-185" fmla="*/ 2905964 w 8182819"/>
              <a:gd name="connsiteY2-186" fmla="*/ 1253083 h 2502100"/>
              <a:gd name="connsiteX3-187" fmla="*/ 4884420 w 8182819"/>
              <a:gd name="connsiteY3-188" fmla="*/ 200 h 2502100"/>
              <a:gd name="connsiteX4-189" fmla="*/ 6479540 w 8182819"/>
              <a:gd name="connsiteY4-190" fmla="*/ 1361640 h 2502100"/>
              <a:gd name="connsiteX5-191" fmla="*/ 7393940 w 8182819"/>
              <a:gd name="connsiteY5-192" fmla="*/ 873960 h 2502100"/>
              <a:gd name="connsiteX6-193" fmla="*/ 8182819 w 8182819"/>
              <a:gd name="connsiteY6-194" fmla="*/ 1550179 h 2502100"/>
              <a:gd name="connsiteX0-195" fmla="*/ 0 w 9048343"/>
              <a:gd name="connsiteY0-196" fmla="*/ 2157657 h 2157657"/>
              <a:gd name="connsiteX1-197" fmla="*/ 1683632 w 9048343"/>
              <a:gd name="connsiteY1-198" fmla="*/ 360831 h 2157657"/>
              <a:gd name="connsiteX2-199" fmla="*/ 3771488 w 9048343"/>
              <a:gd name="connsiteY2-200" fmla="*/ 1253083 h 2157657"/>
              <a:gd name="connsiteX3-201" fmla="*/ 5749944 w 9048343"/>
              <a:gd name="connsiteY3-202" fmla="*/ 200 h 2157657"/>
              <a:gd name="connsiteX4-203" fmla="*/ 7345064 w 9048343"/>
              <a:gd name="connsiteY4-204" fmla="*/ 1361640 h 2157657"/>
              <a:gd name="connsiteX5-205" fmla="*/ 8259464 w 9048343"/>
              <a:gd name="connsiteY5-206" fmla="*/ 873960 h 2157657"/>
              <a:gd name="connsiteX6-207" fmla="*/ 9048343 w 9048343"/>
              <a:gd name="connsiteY6-208" fmla="*/ 1550179 h 2157657"/>
              <a:gd name="connsiteX0-209" fmla="*/ 0 w 9048343"/>
              <a:gd name="connsiteY0-210" fmla="*/ 2157657 h 2157657"/>
              <a:gd name="connsiteX1-211" fmla="*/ 1683632 w 9048343"/>
              <a:gd name="connsiteY1-212" fmla="*/ 360831 h 2157657"/>
              <a:gd name="connsiteX2-213" fmla="*/ 3771488 w 9048343"/>
              <a:gd name="connsiteY2-214" fmla="*/ 1253083 h 2157657"/>
              <a:gd name="connsiteX3-215" fmla="*/ 5749944 w 9048343"/>
              <a:gd name="connsiteY3-216" fmla="*/ 200 h 2157657"/>
              <a:gd name="connsiteX4-217" fmla="*/ 7345064 w 9048343"/>
              <a:gd name="connsiteY4-218" fmla="*/ 1361640 h 2157657"/>
              <a:gd name="connsiteX5-219" fmla="*/ 8259464 w 9048343"/>
              <a:gd name="connsiteY5-220" fmla="*/ 873960 h 2157657"/>
              <a:gd name="connsiteX6-221" fmla="*/ 9048343 w 9048343"/>
              <a:gd name="connsiteY6-222" fmla="*/ 1550179 h 2157657"/>
              <a:gd name="connsiteX0-223" fmla="*/ 0 w 9339059"/>
              <a:gd name="connsiteY0-224" fmla="*/ 1861127 h 1861127"/>
              <a:gd name="connsiteX1-225" fmla="*/ 1974348 w 9339059"/>
              <a:gd name="connsiteY1-226" fmla="*/ 360831 h 1861127"/>
              <a:gd name="connsiteX2-227" fmla="*/ 4062204 w 9339059"/>
              <a:gd name="connsiteY2-228" fmla="*/ 1253083 h 1861127"/>
              <a:gd name="connsiteX3-229" fmla="*/ 6040660 w 9339059"/>
              <a:gd name="connsiteY3-230" fmla="*/ 200 h 1861127"/>
              <a:gd name="connsiteX4-231" fmla="*/ 7635780 w 9339059"/>
              <a:gd name="connsiteY4-232" fmla="*/ 1361640 h 1861127"/>
              <a:gd name="connsiteX5-233" fmla="*/ 8550180 w 9339059"/>
              <a:gd name="connsiteY5-234" fmla="*/ 873960 h 1861127"/>
              <a:gd name="connsiteX6-235" fmla="*/ 9339059 w 9339059"/>
              <a:gd name="connsiteY6-236" fmla="*/ 1550179 h 1861127"/>
              <a:gd name="connsiteX0-237" fmla="*/ 0 w 9339059"/>
              <a:gd name="connsiteY0-238" fmla="*/ 1861127 h 1888151"/>
              <a:gd name="connsiteX1-239" fmla="*/ 1974348 w 9339059"/>
              <a:gd name="connsiteY1-240" fmla="*/ 360831 h 1888151"/>
              <a:gd name="connsiteX2-241" fmla="*/ 4062204 w 9339059"/>
              <a:gd name="connsiteY2-242" fmla="*/ 1253083 h 1888151"/>
              <a:gd name="connsiteX3-243" fmla="*/ 6040660 w 9339059"/>
              <a:gd name="connsiteY3-244" fmla="*/ 200 h 1888151"/>
              <a:gd name="connsiteX4-245" fmla="*/ 7635780 w 9339059"/>
              <a:gd name="connsiteY4-246" fmla="*/ 1361640 h 1888151"/>
              <a:gd name="connsiteX5-247" fmla="*/ 8550180 w 9339059"/>
              <a:gd name="connsiteY5-248" fmla="*/ 873960 h 1888151"/>
              <a:gd name="connsiteX6-249" fmla="*/ 9339059 w 9339059"/>
              <a:gd name="connsiteY6-250" fmla="*/ 1550179 h 1888151"/>
              <a:gd name="connsiteX0-251" fmla="*/ 0 w 9339059"/>
              <a:gd name="connsiteY0-252" fmla="*/ 1861017 h 1887957"/>
              <a:gd name="connsiteX1-253" fmla="*/ 1974348 w 9339059"/>
              <a:gd name="connsiteY1-254" fmla="*/ 360721 h 1887957"/>
              <a:gd name="connsiteX2-255" fmla="*/ 4327161 w 9339059"/>
              <a:gd name="connsiteY2-256" fmla="*/ 1288300 h 1887957"/>
              <a:gd name="connsiteX3-257" fmla="*/ 6040660 w 9339059"/>
              <a:gd name="connsiteY3-258" fmla="*/ 90 h 1887957"/>
              <a:gd name="connsiteX4-259" fmla="*/ 7635780 w 9339059"/>
              <a:gd name="connsiteY4-260" fmla="*/ 1361530 h 1887957"/>
              <a:gd name="connsiteX5-261" fmla="*/ 8550180 w 9339059"/>
              <a:gd name="connsiteY5-262" fmla="*/ 873850 h 1887957"/>
              <a:gd name="connsiteX6-263" fmla="*/ 9339059 w 9339059"/>
              <a:gd name="connsiteY6-264" fmla="*/ 1550069 h 1887957"/>
              <a:gd name="connsiteX0-265" fmla="*/ 0 w 9339059"/>
              <a:gd name="connsiteY0-266" fmla="*/ 1860996 h 1887914"/>
              <a:gd name="connsiteX1-267" fmla="*/ 1974348 w 9339059"/>
              <a:gd name="connsiteY1-268" fmla="*/ 360700 h 1887914"/>
              <a:gd name="connsiteX2-269" fmla="*/ 4371320 w 9339059"/>
              <a:gd name="connsiteY2-270" fmla="*/ 1297111 h 1887914"/>
              <a:gd name="connsiteX3-271" fmla="*/ 6040660 w 9339059"/>
              <a:gd name="connsiteY3-272" fmla="*/ 69 h 1887914"/>
              <a:gd name="connsiteX4-273" fmla="*/ 7635780 w 9339059"/>
              <a:gd name="connsiteY4-274" fmla="*/ 1361509 h 1887914"/>
              <a:gd name="connsiteX5-275" fmla="*/ 8550180 w 9339059"/>
              <a:gd name="connsiteY5-276" fmla="*/ 873829 h 1887914"/>
              <a:gd name="connsiteX6-277" fmla="*/ 9339059 w 9339059"/>
              <a:gd name="connsiteY6-278" fmla="*/ 1550048 h 1887914"/>
              <a:gd name="connsiteX0-279" fmla="*/ 0 w 9339059"/>
              <a:gd name="connsiteY0-280" fmla="*/ 1861007 h 1887925"/>
              <a:gd name="connsiteX1-281" fmla="*/ 1974348 w 9339059"/>
              <a:gd name="connsiteY1-282" fmla="*/ 360711 h 1887925"/>
              <a:gd name="connsiteX2-283" fmla="*/ 4371320 w 9339059"/>
              <a:gd name="connsiteY2-284" fmla="*/ 1297122 h 1887925"/>
              <a:gd name="connsiteX3-285" fmla="*/ 6040660 w 9339059"/>
              <a:gd name="connsiteY3-286" fmla="*/ 80 h 1887925"/>
              <a:gd name="connsiteX4-287" fmla="*/ 7635780 w 9339059"/>
              <a:gd name="connsiteY4-288" fmla="*/ 1361520 h 1887925"/>
              <a:gd name="connsiteX5-289" fmla="*/ 8550180 w 9339059"/>
              <a:gd name="connsiteY5-290" fmla="*/ 873840 h 1887925"/>
              <a:gd name="connsiteX6-291" fmla="*/ 9339059 w 9339059"/>
              <a:gd name="connsiteY6-292" fmla="*/ 1550059 h 1887925"/>
              <a:gd name="connsiteX0-293" fmla="*/ 0 w 9339059"/>
              <a:gd name="connsiteY0-294" fmla="*/ 1860999 h 1887918"/>
              <a:gd name="connsiteX1-295" fmla="*/ 1974348 w 9339059"/>
              <a:gd name="connsiteY1-296" fmla="*/ 360703 h 1887918"/>
              <a:gd name="connsiteX2-297" fmla="*/ 4371320 w 9339059"/>
              <a:gd name="connsiteY2-298" fmla="*/ 1297114 h 1887918"/>
              <a:gd name="connsiteX3-299" fmla="*/ 6040660 w 9339059"/>
              <a:gd name="connsiteY3-300" fmla="*/ 72 h 1887918"/>
              <a:gd name="connsiteX4-301" fmla="*/ 7635780 w 9339059"/>
              <a:gd name="connsiteY4-302" fmla="*/ 1361512 h 1887918"/>
              <a:gd name="connsiteX5-303" fmla="*/ 8550180 w 9339059"/>
              <a:gd name="connsiteY5-304" fmla="*/ 873832 h 1887918"/>
              <a:gd name="connsiteX6-305" fmla="*/ 9339059 w 9339059"/>
              <a:gd name="connsiteY6-306" fmla="*/ 1550051 h 1887918"/>
              <a:gd name="connsiteX0-307" fmla="*/ 0 w 9339059"/>
              <a:gd name="connsiteY0-308" fmla="*/ 1861003 h 1887922"/>
              <a:gd name="connsiteX1-309" fmla="*/ 1974348 w 9339059"/>
              <a:gd name="connsiteY1-310" fmla="*/ 360707 h 1887922"/>
              <a:gd name="connsiteX2-311" fmla="*/ 4371320 w 9339059"/>
              <a:gd name="connsiteY2-312" fmla="*/ 1297118 h 1887922"/>
              <a:gd name="connsiteX3-313" fmla="*/ 6040660 w 9339059"/>
              <a:gd name="connsiteY3-314" fmla="*/ 76 h 1887922"/>
              <a:gd name="connsiteX4-315" fmla="*/ 7635780 w 9339059"/>
              <a:gd name="connsiteY4-316" fmla="*/ 1361516 h 1887922"/>
              <a:gd name="connsiteX5-317" fmla="*/ 8550180 w 9339059"/>
              <a:gd name="connsiteY5-318" fmla="*/ 873836 h 1887922"/>
              <a:gd name="connsiteX6-319" fmla="*/ 9339059 w 9339059"/>
              <a:gd name="connsiteY6-320" fmla="*/ 1550055 h 188792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339059" h="1887922">
                <a:moveTo>
                  <a:pt x="0" y="1861003"/>
                </a:moveTo>
                <a:cubicBezTo>
                  <a:pt x="39315" y="2117834"/>
                  <a:pt x="1245795" y="454688"/>
                  <a:pt x="1974348" y="360707"/>
                </a:cubicBezTo>
                <a:cubicBezTo>
                  <a:pt x="2702901" y="266726"/>
                  <a:pt x="3826079" y="1480868"/>
                  <a:pt x="4371320" y="1297118"/>
                </a:cubicBezTo>
                <a:cubicBezTo>
                  <a:pt x="4916561" y="1113368"/>
                  <a:pt x="5496583" y="-10657"/>
                  <a:pt x="6040660" y="76"/>
                </a:cubicBezTo>
                <a:cubicBezTo>
                  <a:pt x="6584737" y="10809"/>
                  <a:pt x="7217527" y="1215889"/>
                  <a:pt x="7635780" y="1361516"/>
                </a:cubicBezTo>
                <a:cubicBezTo>
                  <a:pt x="8054033" y="1507143"/>
                  <a:pt x="8266300" y="842413"/>
                  <a:pt x="8550180" y="873836"/>
                </a:cubicBezTo>
                <a:cubicBezTo>
                  <a:pt x="8834060" y="905259"/>
                  <a:pt x="8937739" y="1717695"/>
                  <a:pt x="9339059" y="1550055"/>
                </a:cubicBezTo>
              </a:path>
            </a:pathLst>
          </a:custGeom>
          <a:noFill/>
          <a:ln w="57150">
            <a:gradFill>
              <a:gsLst>
                <a:gs pos="80000">
                  <a:schemeClr val="accent1">
                    <a:lumMod val="5000"/>
                    <a:lumOff val="95000"/>
                  </a:schemeClr>
                </a:gs>
                <a:gs pos="0">
                  <a:srgbClr val="FF7F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6143" y="1337101"/>
            <a:ext cx="19463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7F00"/>
                </a:solidFill>
                <a:sym typeface="阿里巴巴普惠体 L" panose="00020600040101010101" pitchFamily="18" charset="-122"/>
              </a:rPr>
              <a:t>游客的发展阶段</a:t>
            </a:r>
            <a:endParaRPr lang="zh-CN" altLang="en-US" sz="2000" dirty="0">
              <a:solidFill>
                <a:srgbClr val="FF7F00"/>
              </a:solidFill>
              <a:sym typeface="阿里巴巴普惠体 L" panose="00020600040101010101" pitchFamily="18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29554" y="4721360"/>
            <a:ext cx="939681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dirty="0">
                <a:solidFill>
                  <a:schemeClr val="bg1"/>
                </a:solidFill>
                <a:sym typeface="阿里巴巴普惠体 L" panose="00020600040101010101" pitchFamily="18" charset="-122"/>
              </a:rPr>
              <a:t>求关注</a:t>
            </a:r>
            <a:endParaRPr lang="zh-CN" altLang="en-US" sz="2000" dirty="0">
              <a:solidFill>
                <a:schemeClr val="bg1"/>
              </a:solidFill>
              <a:sym typeface="阿里巴巴普惠体 L" panose="00020600040101010101" pitchFamily="18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452448" y="3542422"/>
            <a:ext cx="939681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dirty="0">
                <a:solidFill>
                  <a:schemeClr val="bg1"/>
                </a:solidFill>
                <a:sym typeface="阿里巴巴普惠体 L" panose="00020600040101010101" pitchFamily="18" charset="-122"/>
              </a:rPr>
              <a:t>要礼物</a:t>
            </a:r>
            <a:endParaRPr lang="zh-CN" altLang="en-US" sz="2000" dirty="0">
              <a:solidFill>
                <a:schemeClr val="bg1"/>
              </a:solidFill>
              <a:sym typeface="阿里巴巴普惠体 L" panose="00020600040101010101" pitchFamily="18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71714" y="5142858"/>
            <a:ext cx="1095172" cy="344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dirty="0">
                <a:solidFill>
                  <a:schemeClr val="bg1"/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求加粉团</a:t>
            </a:r>
            <a:endParaRPr lang="zh-CN" altLang="en-US" dirty="0">
              <a:solidFill>
                <a:schemeClr val="bg1"/>
              </a:solidFill>
              <a:latin typeface="阿里巴巴普惠体 L" panose="00020600040101010101" pitchFamily="18" charset="-122"/>
              <a:ea typeface="阿里巴巴普惠体 M" panose="00020600040101010101" pitchFamily="18" charset="-122"/>
              <a:cs typeface="阿里巴巴普惠体 M" panose="00020600040101010101" pitchFamily="18" charset="-122"/>
              <a:sym typeface="阿里巴巴普惠体 L" panose="00020600040101010101" pitchFamily="18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721823" y="3708485"/>
            <a:ext cx="1322798" cy="344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dirty="0">
                <a:solidFill>
                  <a:schemeClr val="bg1"/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求加粉丝群</a:t>
            </a:r>
            <a:endParaRPr lang="zh-CN" altLang="en-US" dirty="0">
              <a:solidFill>
                <a:schemeClr val="bg1"/>
              </a:solidFill>
              <a:latin typeface="阿里巴巴普惠体 L" panose="00020600040101010101" pitchFamily="18" charset="-122"/>
              <a:ea typeface="阿里巴巴普惠体 M" panose="00020600040101010101" pitchFamily="18" charset="-122"/>
              <a:cs typeface="阿里巴巴普惠体 M" panose="00020600040101010101" pitchFamily="18" charset="-122"/>
              <a:sym typeface="阿里巴巴普惠体 L" panose="00020600040101010101" pitchFamily="18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867571" y="4776712"/>
            <a:ext cx="867545" cy="344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dirty="0">
                <a:solidFill>
                  <a:schemeClr val="bg1"/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求管理</a:t>
            </a:r>
            <a:endParaRPr lang="zh-CN" altLang="en-US" dirty="0">
              <a:solidFill>
                <a:schemeClr val="bg1"/>
              </a:solidFill>
              <a:latin typeface="阿里巴巴普惠体 L" panose="00020600040101010101" pitchFamily="18" charset="-122"/>
              <a:ea typeface="阿里巴巴普惠体 M" panose="00020600040101010101" pitchFamily="18" charset="-122"/>
              <a:cs typeface="阿里巴巴普惠体 M" panose="00020600040101010101" pitchFamily="18" charset="-122"/>
              <a:sym typeface="阿里巴巴普惠体 L" panose="00020600040101010101" pitchFamily="18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90519" y="5134493"/>
            <a:ext cx="28632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dirty="0">
                <a:solidFill>
                  <a:prstClr val="white"/>
                </a:solidFill>
                <a:latin typeface="+mj-ea"/>
              </a:rPr>
              <a:t>只要被关注</a:t>
            </a:r>
            <a:endParaRPr lang="en-US" altLang="zh-CN" sz="1600" dirty="0">
              <a:solidFill>
                <a:prstClr val="white"/>
              </a:solidFill>
              <a:latin typeface="+mj-ea"/>
            </a:endParaRPr>
          </a:p>
          <a:p>
            <a:pPr algn="ctr"/>
            <a:r>
              <a:rPr lang="zh-CN" altLang="en-US" sz="1600" dirty="0">
                <a:solidFill>
                  <a:prstClr val="white"/>
                </a:solidFill>
                <a:latin typeface="+mj-ea"/>
              </a:rPr>
              <a:t>很大可能后续直播会一直来。 </a:t>
            </a:r>
            <a:endParaRPr lang="zh-CN" altLang="en-US" sz="1600" dirty="0">
              <a:solidFill>
                <a:prstClr val="white"/>
              </a:solidFill>
              <a:latin typeface="+mj-ea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78870" y="1953308"/>
            <a:ext cx="4250518" cy="1390502"/>
            <a:chOff x="878870" y="2079429"/>
            <a:chExt cx="4250518" cy="1390502"/>
          </a:xfrm>
        </p:grpSpPr>
        <p:sp>
          <p:nvSpPr>
            <p:cNvPr id="59" name="圆角矩形 70"/>
            <p:cNvSpPr/>
            <p:nvPr/>
          </p:nvSpPr>
          <p:spPr>
            <a:xfrm>
              <a:off x="878870" y="2079429"/>
              <a:ext cx="4250518" cy="1390502"/>
            </a:xfrm>
            <a:prstGeom prst="roundRect">
              <a:avLst>
                <a:gd name="adj" fmla="val 16912"/>
              </a:avLst>
            </a:prstGeom>
            <a:solidFill>
              <a:schemeClr val="accent1">
                <a:lumMod val="20000"/>
                <a:lumOff val="80000"/>
                <a:alpha val="13000"/>
              </a:schemeClr>
            </a:solidFill>
            <a:ln>
              <a:solidFill>
                <a:srgbClr val="D2E5F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096944" y="2112961"/>
              <a:ext cx="381437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prstClr val="white"/>
                  </a:solidFill>
                  <a:latin typeface="+mj-ea"/>
                </a:rPr>
                <a:t>正常求小礼物支持，不要狮子大张口，也套路不到。但是一定得要的。 如果一直不好意思开口，没法养成直播间游客送礼物的潜在习惯。 要不到隔断时间再问问就好，也不用一直不达目的不罢休。 </a:t>
              </a:r>
              <a:endParaRPr lang="zh-CN" altLang="en-US" sz="1600" dirty="0">
                <a:solidFill>
                  <a:prstClr val="white"/>
                </a:solidFill>
                <a:latin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157021" y="4081039"/>
            <a:ext cx="2215119" cy="830997"/>
            <a:chOff x="3880881" y="4081039"/>
            <a:chExt cx="2215119" cy="830997"/>
          </a:xfrm>
        </p:grpSpPr>
        <p:sp>
          <p:nvSpPr>
            <p:cNvPr id="60" name="圆角矩形 70"/>
            <p:cNvSpPr/>
            <p:nvPr/>
          </p:nvSpPr>
          <p:spPr>
            <a:xfrm>
              <a:off x="3880881" y="4100884"/>
              <a:ext cx="2215119" cy="769685"/>
            </a:xfrm>
            <a:prstGeom prst="roundRect">
              <a:avLst>
                <a:gd name="adj" fmla="val 16912"/>
              </a:avLst>
            </a:prstGeom>
            <a:solidFill>
              <a:schemeClr val="accent1">
                <a:lumMod val="20000"/>
                <a:lumOff val="80000"/>
                <a:alpha val="13000"/>
              </a:schemeClr>
            </a:solidFill>
            <a:ln>
              <a:solidFill>
                <a:srgbClr val="D2E5F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975361" y="4081039"/>
              <a:ext cx="200774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prstClr val="white"/>
                  </a:solidFill>
                  <a:latin typeface="+mj-ea"/>
                  <a:sym typeface="阿里巴巴普惠体 L" panose="00020600040101010101" pitchFamily="18" charset="-122"/>
                </a:rPr>
                <a:t>能够加入粉丝团的基本可以判定是可以深入发展的粉丝了 </a:t>
              </a:r>
              <a:endParaRPr lang="zh-CN" altLang="en-US" sz="1600" dirty="0">
                <a:solidFill>
                  <a:prstClr val="white"/>
                </a:solidFill>
                <a:latin typeface="+mj-ea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372140" y="2686217"/>
            <a:ext cx="1949645" cy="926596"/>
            <a:chOff x="6528029" y="2661817"/>
            <a:chExt cx="2676939" cy="894378"/>
          </a:xfrm>
        </p:grpSpPr>
        <p:sp>
          <p:nvSpPr>
            <p:cNvPr id="61" name="圆角矩形 70"/>
            <p:cNvSpPr/>
            <p:nvPr/>
          </p:nvSpPr>
          <p:spPr>
            <a:xfrm>
              <a:off x="6528029" y="2661817"/>
              <a:ext cx="2676939" cy="894378"/>
            </a:xfrm>
            <a:prstGeom prst="roundRect">
              <a:avLst>
                <a:gd name="adj" fmla="val 16912"/>
              </a:avLst>
            </a:prstGeom>
            <a:solidFill>
              <a:schemeClr val="accent1">
                <a:lumMod val="20000"/>
                <a:lumOff val="80000"/>
                <a:alpha val="13000"/>
              </a:schemeClr>
            </a:solidFill>
            <a:ln>
              <a:solidFill>
                <a:srgbClr val="D2E5F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615774" y="2712017"/>
              <a:ext cx="250144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prstClr val="white"/>
                  </a:solidFill>
                  <a:latin typeface="+mj-ea"/>
                  <a:sym typeface="阿里巴巴普惠体 L" panose="00020600040101010101" pitchFamily="18" charset="-122"/>
                </a:rPr>
                <a:t>一般能够与加入粉丝团的都属于愿意加粉丝群的 </a:t>
              </a:r>
              <a:endParaRPr lang="zh-CN" altLang="en-US" sz="1600" dirty="0">
                <a:solidFill>
                  <a:prstClr val="white"/>
                </a:solidFill>
                <a:latin typeface="+mj-ea"/>
                <a:sym typeface="阿里巴巴普惠体 L" panose="00020600040101010101" pitchFamily="18" charset="-122"/>
              </a:endParaRPr>
            </a:p>
          </p:txBody>
        </p:sp>
      </p:grpSp>
      <p:sp>
        <p:nvSpPr>
          <p:cNvPr id="62" name="圆角矩形 70"/>
          <p:cNvSpPr/>
          <p:nvPr/>
        </p:nvSpPr>
        <p:spPr>
          <a:xfrm>
            <a:off x="8528084" y="2650228"/>
            <a:ext cx="3462910" cy="1400752"/>
          </a:xfrm>
          <a:prstGeom prst="roundRect">
            <a:avLst>
              <a:gd name="adj" fmla="val 16912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 dirty="0">
              <a:solidFill>
                <a:prstClr val="white"/>
              </a:solidFill>
              <a:latin typeface="+mj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8550702" y="2738935"/>
            <a:ext cx="34629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prstClr val="white"/>
                </a:solidFill>
                <a:latin typeface="+mj-ea"/>
              </a:rPr>
              <a:t>不要是人就给管理，当然套路除外，发现热情比较高，公屏活跃度很高的，而且有点迷恋主播的 可以发展成管理，让其帮忙欢迎新进直播间的人，活跃公屏，发场控词，发群二维码等。 </a:t>
            </a:r>
            <a:endParaRPr lang="zh-CN" altLang="en-US" sz="1600" dirty="0">
              <a:solidFill>
                <a:prstClr val="white"/>
              </a:solidFill>
              <a:latin typeface="+mj-ea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18870" y="291661"/>
            <a:ext cx="6102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7E00"/>
                </a:solidFill>
                <a:cs typeface="+mn-ea"/>
                <a:sym typeface="+mn-lt"/>
              </a:rPr>
              <a:t>平台介绍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丨直播端使用丨要点讲解丨成长方法丨禁止及处罚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334963" y="1015962"/>
            <a:ext cx="114490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31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圆角矩形 70"/>
          <p:cNvSpPr/>
          <p:nvPr>
            <p:custDataLst>
              <p:tags r:id="rId1"/>
            </p:custDataLst>
          </p:nvPr>
        </p:nvSpPr>
        <p:spPr>
          <a:xfrm>
            <a:off x="4816036" y="3897178"/>
            <a:ext cx="6475606" cy="1340359"/>
          </a:xfrm>
          <a:prstGeom prst="roundRect">
            <a:avLst>
              <a:gd name="adj" fmla="val 16912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8" name="圆角矩形 70"/>
          <p:cNvSpPr/>
          <p:nvPr>
            <p:custDataLst>
              <p:tags r:id="rId2"/>
            </p:custDataLst>
          </p:nvPr>
        </p:nvSpPr>
        <p:spPr>
          <a:xfrm>
            <a:off x="4816036" y="1645609"/>
            <a:ext cx="6475606" cy="1340359"/>
          </a:xfrm>
          <a:prstGeom prst="roundRect">
            <a:avLst>
              <a:gd name="adj" fmla="val 16912"/>
            </a:avLst>
          </a:prstGeom>
          <a:solidFill>
            <a:schemeClr val="accent1">
              <a:lumMod val="20000"/>
              <a:lumOff val="80000"/>
              <a:alpha val="13000"/>
            </a:schemeClr>
          </a:solidFill>
          <a:ln>
            <a:solidFill>
              <a:srgbClr val="D2E5F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6" name="TextBox 5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768589" y="4240850"/>
            <a:ext cx="1804241" cy="653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kern="0" dirty="0">
                <a:solidFill>
                  <a:srgbClr val="FF7F00"/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主动学习</a:t>
            </a:r>
            <a:endParaRPr lang="zh-CN" altLang="en-US" kern="0" dirty="0">
              <a:solidFill>
                <a:srgbClr val="FF7F00"/>
              </a:solidFill>
              <a:latin typeface="阿里巴巴普惠体 L" panose="00020600040101010101" pitchFamily="18" charset="-122"/>
              <a:ea typeface="阿里巴巴普惠体 M" panose="00020600040101010101" pitchFamily="18" charset="-122"/>
              <a:cs typeface="阿里巴巴普惠体 M" panose="00020600040101010101" pitchFamily="18" charset="-122"/>
              <a:sym typeface="阿里巴巴普惠体 L" panose="00020600040101010101" pitchFamily="18" charset="-122"/>
            </a:endParaRPr>
          </a:p>
        </p:txBody>
      </p:sp>
      <p:sp>
        <p:nvSpPr>
          <p:cNvPr id="47" name="TextBox 5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768589" y="1989281"/>
            <a:ext cx="1804241" cy="653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3296" tIns="46648" rIns="93296" bIns="46648" anchor="ctr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kern="0" dirty="0">
                <a:solidFill>
                  <a:srgbClr val="FF7F00"/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不怕困难</a:t>
            </a:r>
            <a:endParaRPr lang="zh-CN" altLang="en-US" kern="0" dirty="0">
              <a:solidFill>
                <a:srgbClr val="FF7F00"/>
              </a:solidFill>
              <a:latin typeface="阿里巴巴普惠体 L" panose="00020600040101010101" pitchFamily="18" charset="-122"/>
              <a:ea typeface="阿里巴巴普惠体 M" panose="00020600040101010101" pitchFamily="18" charset="-122"/>
              <a:cs typeface="阿里巴巴普惠体 M" panose="00020600040101010101" pitchFamily="18" charset="-122"/>
              <a:sym typeface="阿里巴巴普惠体 L" panose="00020600040101010101" pitchFamily="18" charset="-122"/>
            </a:endParaRPr>
          </a:p>
        </p:txBody>
      </p:sp>
      <p:sp>
        <p:nvSpPr>
          <p:cNvPr id="48" name="TextBox 2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951719" y="3904701"/>
            <a:ext cx="6544987" cy="132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3296" tIns="46648" rIns="93296" bIns="46648" anchor="ctr" anchorCtr="0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主动去学习，主动沟通。赚钱这个事情不需要什么心灵鸡汤去督促，就跟一个人活着不需要别人鼓励他去呼吸一个道理。完全是自己的主动性，如果你连话都说不明白，还考虑如何赚钱？如果你还要经纪人催着你播，找你解决问题，别人劝你努力。不好意思，经纪人不是来看孩子的，任何人没人有这个义务。因为</a:t>
            </a: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..</a:t>
            </a: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这跟社会一样，很现实。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阿里巴巴普惠体 L" panose="00020600040101010101" pitchFamily="18" charset="-122"/>
              <a:ea typeface="阿里巴巴普惠体 M" panose="00020600040101010101" pitchFamily="18" charset="-122"/>
              <a:cs typeface="阿里巴巴普惠体 M" panose="00020600040101010101" pitchFamily="18" charset="-122"/>
              <a:sym typeface="阿里巴巴普惠体 L" panose="00020600040101010101" pitchFamily="18" charset="-122"/>
            </a:endParaRPr>
          </a:p>
        </p:txBody>
      </p:sp>
      <p:sp>
        <p:nvSpPr>
          <p:cNvPr id="55" name="矩形: 圆角 54"/>
          <p:cNvSpPr/>
          <p:nvPr>
            <p:custDataLst>
              <p:tags r:id="rId6"/>
            </p:custDataLst>
          </p:nvPr>
        </p:nvSpPr>
        <p:spPr>
          <a:xfrm>
            <a:off x="1362232" y="2183432"/>
            <a:ext cx="721284" cy="2478631"/>
          </a:xfrm>
          <a:prstGeom prst="roundRect">
            <a:avLst>
              <a:gd name="adj" fmla="val 50000"/>
            </a:avLst>
          </a:prstGeom>
          <a:solidFill>
            <a:srgbClr val="FF7F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268" tIns="120268" rIns="120268" bIns="120268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prstClr val="white"/>
                </a:solidFill>
                <a:latin typeface="+mj-ea"/>
                <a:ea typeface="+mj-ea"/>
                <a:sym typeface="阿里巴巴普惠体 L" panose="00020600040101010101" pitchFamily="18" charset="-122"/>
              </a:rPr>
              <a:t>直播强调</a:t>
            </a:r>
            <a:endParaRPr lang="zh-CN" altLang="en-US" sz="2800" dirty="0">
              <a:solidFill>
                <a:prstClr val="white"/>
              </a:solidFill>
              <a:latin typeface="+mj-ea"/>
              <a:ea typeface="+mj-ea"/>
              <a:sym typeface="阿里巴巴普惠体 L" panose="00020600040101010101" pitchFamily="18" charset="-122"/>
            </a:endParaRPr>
          </a:p>
        </p:txBody>
      </p:sp>
      <p:cxnSp>
        <p:nvCxnSpPr>
          <p:cNvPr id="56" name="直接连接符 55"/>
          <p:cNvCxnSpPr/>
          <p:nvPr>
            <p:custDataLst>
              <p:tags r:id="rId7"/>
            </p:custDataLst>
          </p:nvPr>
        </p:nvCxnSpPr>
        <p:spPr>
          <a:xfrm flipV="1">
            <a:off x="1722874" y="1605663"/>
            <a:ext cx="0" cy="492248"/>
          </a:xfrm>
          <a:prstGeom prst="line">
            <a:avLst/>
          </a:prstGeom>
          <a:ln w="19050">
            <a:solidFill>
              <a:srgbClr val="FF7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>
            <p:custDataLst>
              <p:tags r:id="rId8"/>
            </p:custDataLst>
          </p:nvPr>
        </p:nvCxnSpPr>
        <p:spPr>
          <a:xfrm flipV="1">
            <a:off x="1722874" y="4760090"/>
            <a:ext cx="0" cy="492248"/>
          </a:xfrm>
          <a:prstGeom prst="line">
            <a:avLst/>
          </a:prstGeom>
          <a:ln w="19050">
            <a:solidFill>
              <a:srgbClr val="FF7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25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896034" y="1776242"/>
            <a:ext cx="6274609" cy="107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3296" tIns="46648" rIns="93296" bIns="46648" anchor="ctr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0">
              <a:spcBef>
                <a:spcPct val="0"/>
              </a:spcBef>
              <a:buNone/>
              <a:defRPr/>
            </a:pP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任何事情在最初的时候都是困难的，你所面临的问题所有主播都面对过，有些人解决了，有些人不播了。一个优秀的人最难能可贵的品质是坚持，不抱怨，找到问题解决问题。如果你一开始选择要去做主播，就不要因为有困难放弃。因为</a:t>
            </a: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...</a:t>
            </a: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阿里巴巴普惠体 L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阿里巴巴普惠体 L" panose="00020600040101010101" pitchFamily="18" charset="-122"/>
              </a:rPr>
              <a:t>这跟生活一样，是一个很好的历练。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阿里巴巴普惠体 L" panose="00020600040101010101" pitchFamily="18" charset="-122"/>
              <a:ea typeface="阿里巴巴普惠体 M" panose="00020600040101010101" pitchFamily="18" charset="-122"/>
              <a:cs typeface="阿里巴巴普惠体 M" panose="00020600040101010101" pitchFamily="18" charset="-122"/>
              <a:sym typeface="阿里巴巴普惠体 L" panose="00020600040101010101" pitchFamily="18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rot="18852937">
            <a:off x="3316212" y="3208313"/>
            <a:ext cx="488580" cy="488580"/>
            <a:chOff x="4699202" y="4757640"/>
            <a:chExt cx="191339" cy="191339"/>
          </a:xfrm>
        </p:grpSpPr>
        <p:cxnSp>
          <p:nvCxnSpPr>
            <p:cNvPr id="64" name="直接连接符 63"/>
            <p:cNvCxnSpPr/>
            <p:nvPr>
              <p:custDataLst>
                <p:tags r:id="rId10"/>
              </p:custDataLst>
            </p:nvPr>
          </p:nvCxnSpPr>
          <p:spPr>
            <a:xfrm>
              <a:off x="4699202" y="4757640"/>
              <a:ext cx="191339" cy="191339"/>
            </a:xfrm>
            <a:prstGeom prst="line">
              <a:avLst/>
            </a:prstGeom>
            <a:ln w="825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>
              <p:custDataLst>
                <p:tags r:id="rId11"/>
              </p:custDataLst>
            </p:nvPr>
          </p:nvCxnSpPr>
          <p:spPr>
            <a:xfrm flipV="1">
              <a:off x="4699202" y="4757640"/>
              <a:ext cx="191339" cy="191339"/>
            </a:xfrm>
            <a:prstGeom prst="line">
              <a:avLst/>
            </a:prstGeom>
            <a:ln w="825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文本框 35"/>
          <p:cNvSpPr txBox="1"/>
          <p:nvPr>
            <p:custDataLst>
              <p:tags r:id="rId12"/>
            </p:custDataLst>
          </p:nvPr>
        </p:nvSpPr>
        <p:spPr>
          <a:xfrm>
            <a:off x="618870" y="291661"/>
            <a:ext cx="6102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平台介绍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丨直播端使用丨</a:t>
            </a:r>
            <a:r>
              <a:rPr lang="zh-CN" altLang="en-US" dirty="0">
                <a:solidFill>
                  <a:srgbClr val="FF7F00"/>
                </a:solidFill>
                <a:cs typeface="+mn-ea"/>
                <a:sym typeface="+mn-lt"/>
              </a:rPr>
              <a:t>要点讲解</a:t>
            </a:r>
            <a:r>
              <a:rPr lang="zh-CN" altLang="en-US" dirty="0">
                <a:solidFill>
                  <a:prstClr val="white">
                    <a:lumMod val="50000"/>
                  </a:prstClr>
                </a:solidFill>
                <a:cs typeface="+mn-ea"/>
                <a:sym typeface="+mn-lt"/>
              </a:rPr>
              <a:t>丨成长方法丨禁止及处罚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38" name="直接连接符 37"/>
          <p:cNvCxnSpPr/>
          <p:nvPr>
            <p:custDataLst>
              <p:tags r:id="rId13"/>
            </p:custDataLst>
          </p:nvPr>
        </p:nvCxnSpPr>
        <p:spPr>
          <a:xfrm>
            <a:off x="334963" y="1015962"/>
            <a:ext cx="1144905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原创C4D主播招募令够胆你就来"/>
          <p:cNvPicPr>
            <a:picLocks noChangeAspect="1"/>
          </p:cNvPicPr>
          <p:nvPr/>
        </p:nvPicPr>
        <p:blipFill>
          <a:blip r:embed="rId1"/>
          <a:srcRect t="45242" b="12410"/>
          <a:stretch>
            <a:fillRect/>
          </a:stretch>
        </p:blipFill>
        <p:spPr>
          <a:xfrm>
            <a:off x="0" y="-26035"/>
            <a:ext cx="12192000" cy="688403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-2449695" y="4674412"/>
            <a:ext cx="14291809" cy="1186228"/>
            <a:chOff x="-711256" y="3760788"/>
            <a:chExt cx="10718857" cy="889671"/>
          </a:xfrm>
        </p:grpSpPr>
        <p:sp>
          <p:nvSpPr>
            <p:cNvPr id="6" name="任意多边形: 形状 5"/>
            <p:cNvSpPr/>
            <p:nvPr/>
          </p:nvSpPr>
          <p:spPr>
            <a:xfrm>
              <a:off x="3612358" y="3760788"/>
              <a:ext cx="6395243" cy="889671"/>
            </a:xfrm>
            <a:custGeom>
              <a:avLst/>
              <a:gdLst>
                <a:gd name="connsiteX0" fmla="*/ 198119 w 10269219"/>
                <a:gd name="connsiteY0" fmla="*/ 358314 h 863671"/>
                <a:gd name="connsiteX1" fmla="*/ 274319 w 10269219"/>
                <a:gd name="connsiteY1" fmla="*/ 307514 h 863671"/>
                <a:gd name="connsiteX2" fmla="*/ 2852419 w 10269219"/>
                <a:gd name="connsiteY2" fmla="*/ 574214 h 863671"/>
                <a:gd name="connsiteX3" fmla="*/ 4668519 w 10269219"/>
                <a:gd name="connsiteY3" fmla="*/ 2714 h 863671"/>
                <a:gd name="connsiteX4" fmla="*/ 6802119 w 10269219"/>
                <a:gd name="connsiteY4" fmla="*/ 853614 h 863671"/>
                <a:gd name="connsiteX5" fmla="*/ 8351519 w 10269219"/>
                <a:gd name="connsiteY5" fmla="*/ 459914 h 863671"/>
                <a:gd name="connsiteX6" fmla="*/ 9786619 w 10269219"/>
                <a:gd name="connsiteY6" fmla="*/ 307514 h 863671"/>
                <a:gd name="connsiteX7" fmla="*/ 10269219 w 10269219"/>
                <a:gd name="connsiteY7" fmla="*/ 561514 h 863671"/>
                <a:gd name="connsiteX0-1" fmla="*/ 198119 w 10269219"/>
                <a:gd name="connsiteY0-2" fmla="*/ 358314 h 868629"/>
                <a:gd name="connsiteX1-3" fmla="*/ 274319 w 10269219"/>
                <a:gd name="connsiteY1-4" fmla="*/ 307514 h 868629"/>
                <a:gd name="connsiteX2-5" fmla="*/ 2852419 w 10269219"/>
                <a:gd name="connsiteY2-6" fmla="*/ 574214 h 868629"/>
                <a:gd name="connsiteX3-7" fmla="*/ 4668519 w 10269219"/>
                <a:gd name="connsiteY3-8" fmla="*/ 2714 h 868629"/>
                <a:gd name="connsiteX4-9" fmla="*/ 6802119 w 10269219"/>
                <a:gd name="connsiteY4-10" fmla="*/ 853614 h 868629"/>
                <a:gd name="connsiteX5-11" fmla="*/ 8351519 w 10269219"/>
                <a:gd name="connsiteY5-12" fmla="*/ 459914 h 868629"/>
                <a:gd name="connsiteX6-13" fmla="*/ 9786619 w 10269219"/>
                <a:gd name="connsiteY6-14" fmla="*/ 307514 h 868629"/>
                <a:gd name="connsiteX7-15" fmla="*/ 10269219 w 10269219"/>
                <a:gd name="connsiteY7-16" fmla="*/ 561514 h 868629"/>
                <a:gd name="connsiteX0-17" fmla="*/ 198119 w 10269219"/>
                <a:gd name="connsiteY0-18" fmla="*/ 358314 h 867408"/>
                <a:gd name="connsiteX1-19" fmla="*/ 274319 w 10269219"/>
                <a:gd name="connsiteY1-20" fmla="*/ 307514 h 867408"/>
                <a:gd name="connsiteX2-21" fmla="*/ 2852419 w 10269219"/>
                <a:gd name="connsiteY2-22" fmla="*/ 574214 h 867408"/>
                <a:gd name="connsiteX3-23" fmla="*/ 4668519 w 10269219"/>
                <a:gd name="connsiteY3-24" fmla="*/ 2714 h 867408"/>
                <a:gd name="connsiteX4-25" fmla="*/ 6802119 w 10269219"/>
                <a:gd name="connsiteY4-26" fmla="*/ 853614 h 867408"/>
                <a:gd name="connsiteX5-27" fmla="*/ 8516619 w 10269219"/>
                <a:gd name="connsiteY5-28" fmla="*/ 447214 h 867408"/>
                <a:gd name="connsiteX6-29" fmla="*/ 9786619 w 10269219"/>
                <a:gd name="connsiteY6-30" fmla="*/ 307514 h 867408"/>
                <a:gd name="connsiteX7-31" fmla="*/ 10269219 w 10269219"/>
                <a:gd name="connsiteY7-32" fmla="*/ 561514 h 867408"/>
                <a:gd name="connsiteX0-33" fmla="*/ 197268 w 10268368"/>
                <a:gd name="connsiteY0-34" fmla="*/ 356741 h 865835"/>
                <a:gd name="connsiteX1-35" fmla="*/ 273468 w 10268368"/>
                <a:gd name="connsiteY1-36" fmla="*/ 305941 h 865835"/>
                <a:gd name="connsiteX2-37" fmla="*/ 2838868 w 10268368"/>
                <a:gd name="connsiteY2-38" fmla="*/ 661541 h 865835"/>
                <a:gd name="connsiteX3-39" fmla="*/ 4667668 w 10268368"/>
                <a:gd name="connsiteY3-40" fmla="*/ 1141 h 865835"/>
                <a:gd name="connsiteX4-41" fmla="*/ 6801268 w 10268368"/>
                <a:gd name="connsiteY4-42" fmla="*/ 852041 h 865835"/>
                <a:gd name="connsiteX5-43" fmla="*/ 8515768 w 10268368"/>
                <a:gd name="connsiteY5-44" fmla="*/ 445641 h 865835"/>
                <a:gd name="connsiteX6-45" fmla="*/ 9785768 w 10268368"/>
                <a:gd name="connsiteY6-46" fmla="*/ 305941 h 865835"/>
                <a:gd name="connsiteX7-47" fmla="*/ 10268368 w 10268368"/>
                <a:gd name="connsiteY7-48" fmla="*/ 559941 h 865835"/>
                <a:gd name="connsiteX0-49" fmla="*/ 52175 w 10720175"/>
                <a:gd name="connsiteY0-50" fmla="*/ 178941 h 865835"/>
                <a:gd name="connsiteX1-51" fmla="*/ 725275 w 10720175"/>
                <a:gd name="connsiteY1-52" fmla="*/ 305941 h 865835"/>
                <a:gd name="connsiteX2-53" fmla="*/ 3290675 w 10720175"/>
                <a:gd name="connsiteY2-54" fmla="*/ 661541 h 865835"/>
                <a:gd name="connsiteX3-55" fmla="*/ 5119475 w 10720175"/>
                <a:gd name="connsiteY3-56" fmla="*/ 1141 h 865835"/>
                <a:gd name="connsiteX4-57" fmla="*/ 7253075 w 10720175"/>
                <a:gd name="connsiteY4-58" fmla="*/ 852041 h 865835"/>
                <a:gd name="connsiteX5-59" fmla="*/ 8967575 w 10720175"/>
                <a:gd name="connsiteY5-60" fmla="*/ 445641 h 865835"/>
                <a:gd name="connsiteX6-61" fmla="*/ 10237575 w 10720175"/>
                <a:gd name="connsiteY6-62" fmla="*/ 305941 h 865835"/>
                <a:gd name="connsiteX7-63" fmla="*/ 10720175 w 10720175"/>
                <a:gd name="connsiteY7-64" fmla="*/ 559941 h 865835"/>
                <a:gd name="connsiteX0-65" fmla="*/ 52175 w 10720175"/>
                <a:gd name="connsiteY0-66" fmla="*/ 763141 h 865835"/>
                <a:gd name="connsiteX1-67" fmla="*/ 725275 w 10720175"/>
                <a:gd name="connsiteY1-68" fmla="*/ 305941 h 865835"/>
                <a:gd name="connsiteX2-69" fmla="*/ 3290675 w 10720175"/>
                <a:gd name="connsiteY2-70" fmla="*/ 661541 h 865835"/>
                <a:gd name="connsiteX3-71" fmla="*/ 5119475 w 10720175"/>
                <a:gd name="connsiteY3-72" fmla="*/ 1141 h 865835"/>
                <a:gd name="connsiteX4-73" fmla="*/ 7253075 w 10720175"/>
                <a:gd name="connsiteY4-74" fmla="*/ 852041 h 865835"/>
                <a:gd name="connsiteX5-75" fmla="*/ 8967575 w 10720175"/>
                <a:gd name="connsiteY5-76" fmla="*/ 445641 h 865835"/>
                <a:gd name="connsiteX6-77" fmla="*/ 10237575 w 10720175"/>
                <a:gd name="connsiteY6-78" fmla="*/ 305941 h 865835"/>
                <a:gd name="connsiteX7-79" fmla="*/ 10720175 w 10720175"/>
                <a:gd name="connsiteY7-80" fmla="*/ 559941 h 865835"/>
                <a:gd name="connsiteX0-81" fmla="*/ 52175 w 10720175"/>
                <a:gd name="connsiteY0-82" fmla="*/ 763141 h 865835"/>
                <a:gd name="connsiteX1-83" fmla="*/ 725275 w 10720175"/>
                <a:gd name="connsiteY1-84" fmla="*/ 305941 h 865835"/>
                <a:gd name="connsiteX2-85" fmla="*/ 3290675 w 10720175"/>
                <a:gd name="connsiteY2-86" fmla="*/ 661541 h 865835"/>
                <a:gd name="connsiteX3-87" fmla="*/ 5119475 w 10720175"/>
                <a:gd name="connsiteY3-88" fmla="*/ 1141 h 865835"/>
                <a:gd name="connsiteX4-89" fmla="*/ 7253075 w 10720175"/>
                <a:gd name="connsiteY4-90" fmla="*/ 852041 h 865835"/>
                <a:gd name="connsiteX5-91" fmla="*/ 8967575 w 10720175"/>
                <a:gd name="connsiteY5-92" fmla="*/ 445641 h 865835"/>
                <a:gd name="connsiteX6-93" fmla="*/ 10237575 w 10720175"/>
                <a:gd name="connsiteY6-94" fmla="*/ 305941 h 865835"/>
                <a:gd name="connsiteX7-95" fmla="*/ 10720175 w 10720175"/>
                <a:gd name="connsiteY7-96" fmla="*/ 559941 h 865835"/>
                <a:gd name="connsiteX0-97" fmla="*/ 52175 w 10720175"/>
                <a:gd name="connsiteY0-98" fmla="*/ 763141 h 856263"/>
                <a:gd name="connsiteX1-99" fmla="*/ 725275 w 10720175"/>
                <a:gd name="connsiteY1-100" fmla="*/ 305941 h 856263"/>
                <a:gd name="connsiteX2-101" fmla="*/ 3290675 w 10720175"/>
                <a:gd name="connsiteY2-102" fmla="*/ 661541 h 856263"/>
                <a:gd name="connsiteX3-103" fmla="*/ 5119475 w 10720175"/>
                <a:gd name="connsiteY3-104" fmla="*/ 1141 h 856263"/>
                <a:gd name="connsiteX4-105" fmla="*/ 7253075 w 10720175"/>
                <a:gd name="connsiteY4-106" fmla="*/ 852041 h 856263"/>
                <a:gd name="connsiteX5-107" fmla="*/ 8967575 w 10720175"/>
                <a:gd name="connsiteY5-108" fmla="*/ 445641 h 856263"/>
                <a:gd name="connsiteX6-109" fmla="*/ 10237575 w 10720175"/>
                <a:gd name="connsiteY6-110" fmla="*/ 305941 h 856263"/>
                <a:gd name="connsiteX7-111" fmla="*/ 10720175 w 10720175"/>
                <a:gd name="connsiteY7-112" fmla="*/ 559941 h 856263"/>
                <a:gd name="connsiteX0-113" fmla="*/ 52175 w 10720175"/>
                <a:gd name="connsiteY0-114" fmla="*/ 784181 h 877303"/>
                <a:gd name="connsiteX1-115" fmla="*/ 725275 w 10720175"/>
                <a:gd name="connsiteY1-116" fmla="*/ 326981 h 877303"/>
                <a:gd name="connsiteX2-117" fmla="*/ 3290675 w 10720175"/>
                <a:gd name="connsiteY2-118" fmla="*/ 682581 h 877303"/>
                <a:gd name="connsiteX3-119" fmla="*/ 4301119 w 10720175"/>
                <a:gd name="connsiteY3-120" fmla="*/ 285706 h 877303"/>
                <a:gd name="connsiteX4-121" fmla="*/ 5119475 w 10720175"/>
                <a:gd name="connsiteY4-122" fmla="*/ 22181 h 877303"/>
                <a:gd name="connsiteX5-123" fmla="*/ 7253075 w 10720175"/>
                <a:gd name="connsiteY5-124" fmla="*/ 873081 h 877303"/>
                <a:gd name="connsiteX6-125" fmla="*/ 8967575 w 10720175"/>
                <a:gd name="connsiteY6-126" fmla="*/ 466681 h 877303"/>
                <a:gd name="connsiteX7-127" fmla="*/ 10237575 w 10720175"/>
                <a:gd name="connsiteY7-128" fmla="*/ 326981 h 877303"/>
                <a:gd name="connsiteX8" fmla="*/ 10720175 w 10720175"/>
                <a:gd name="connsiteY8" fmla="*/ 580981 h 877303"/>
                <a:gd name="connsiteX0-129" fmla="*/ 52175 w 10720175"/>
                <a:gd name="connsiteY0-130" fmla="*/ 787767 h 880889"/>
                <a:gd name="connsiteX1-131" fmla="*/ 725275 w 10720175"/>
                <a:gd name="connsiteY1-132" fmla="*/ 330567 h 880889"/>
                <a:gd name="connsiteX2-133" fmla="*/ 3290675 w 10720175"/>
                <a:gd name="connsiteY2-134" fmla="*/ 686167 h 880889"/>
                <a:gd name="connsiteX3-135" fmla="*/ 4301119 w 10720175"/>
                <a:gd name="connsiteY3-136" fmla="*/ 289292 h 880889"/>
                <a:gd name="connsiteX4-137" fmla="*/ 5119475 w 10720175"/>
                <a:gd name="connsiteY4-138" fmla="*/ 25767 h 880889"/>
                <a:gd name="connsiteX5-139" fmla="*/ 7253075 w 10720175"/>
                <a:gd name="connsiteY5-140" fmla="*/ 876667 h 880889"/>
                <a:gd name="connsiteX6-141" fmla="*/ 8967575 w 10720175"/>
                <a:gd name="connsiteY6-142" fmla="*/ 470267 h 880889"/>
                <a:gd name="connsiteX7-143" fmla="*/ 10237575 w 10720175"/>
                <a:gd name="connsiteY7-144" fmla="*/ 330567 h 880889"/>
                <a:gd name="connsiteX8-145" fmla="*/ 10720175 w 10720175"/>
                <a:gd name="connsiteY8-146" fmla="*/ 584567 h 880889"/>
                <a:gd name="connsiteX0-147" fmla="*/ 52175 w 10720175"/>
                <a:gd name="connsiteY0-148" fmla="*/ 787767 h 880889"/>
                <a:gd name="connsiteX1-149" fmla="*/ 725275 w 10720175"/>
                <a:gd name="connsiteY1-150" fmla="*/ 330567 h 880889"/>
                <a:gd name="connsiteX2-151" fmla="*/ 3290675 w 10720175"/>
                <a:gd name="connsiteY2-152" fmla="*/ 686167 h 880889"/>
                <a:gd name="connsiteX3-153" fmla="*/ 4301119 w 10720175"/>
                <a:gd name="connsiteY3-154" fmla="*/ 289292 h 880889"/>
                <a:gd name="connsiteX4-155" fmla="*/ 5119475 w 10720175"/>
                <a:gd name="connsiteY4-156" fmla="*/ 25767 h 880889"/>
                <a:gd name="connsiteX5-157" fmla="*/ 7253075 w 10720175"/>
                <a:gd name="connsiteY5-158" fmla="*/ 876667 h 880889"/>
                <a:gd name="connsiteX6-159" fmla="*/ 8967575 w 10720175"/>
                <a:gd name="connsiteY6-160" fmla="*/ 470267 h 880889"/>
                <a:gd name="connsiteX7-161" fmla="*/ 10237575 w 10720175"/>
                <a:gd name="connsiteY7-162" fmla="*/ 330567 h 880889"/>
                <a:gd name="connsiteX8-163" fmla="*/ 10720175 w 10720175"/>
                <a:gd name="connsiteY8-164" fmla="*/ 584567 h 880889"/>
                <a:gd name="connsiteX0-165" fmla="*/ 71674 w 10739674"/>
                <a:gd name="connsiteY0-166" fmla="*/ 780957 h 874079"/>
                <a:gd name="connsiteX1-167" fmla="*/ 744774 w 10739674"/>
                <a:gd name="connsiteY1-168" fmla="*/ 323757 h 874079"/>
                <a:gd name="connsiteX2-169" fmla="*/ 4320618 w 10739674"/>
                <a:gd name="connsiteY2-170" fmla="*/ 282482 h 874079"/>
                <a:gd name="connsiteX3-171" fmla="*/ 5138974 w 10739674"/>
                <a:gd name="connsiteY3-172" fmla="*/ 18957 h 874079"/>
                <a:gd name="connsiteX4-173" fmla="*/ 7272574 w 10739674"/>
                <a:gd name="connsiteY4-174" fmla="*/ 869857 h 874079"/>
                <a:gd name="connsiteX5-175" fmla="*/ 8987074 w 10739674"/>
                <a:gd name="connsiteY5-176" fmla="*/ 463457 h 874079"/>
                <a:gd name="connsiteX6-177" fmla="*/ 10257074 w 10739674"/>
                <a:gd name="connsiteY6-178" fmla="*/ 323757 h 874079"/>
                <a:gd name="connsiteX7-179" fmla="*/ 10739674 w 10739674"/>
                <a:gd name="connsiteY7-180" fmla="*/ 577757 h 874079"/>
                <a:gd name="connsiteX0-181" fmla="*/ 0 w 10668000"/>
                <a:gd name="connsiteY0-182" fmla="*/ 785292 h 878414"/>
                <a:gd name="connsiteX1-183" fmla="*/ 4248944 w 10668000"/>
                <a:gd name="connsiteY1-184" fmla="*/ 286817 h 878414"/>
                <a:gd name="connsiteX2-185" fmla="*/ 5067300 w 10668000"/>
                <a:gd name="connsiteY2-186" fmla="*/ 23292 h 878414"/>
                <a:gd name="connsiteX3-187" fmla="*/ 7200900 w 10668000"/>
                <a:gd name="connsiteY3-188" fmla="*/ 874192 h 878414"/>
                <a:gd name="connsiteX4-189" fmla="*/ 8915400 w 10668000"/>
                <a:gd name="connsiteY4-190" fmla="*/ 467792 h 878414"/>
                <a:gd name="connsiteX5-191" fmla="*/ 10185400 w 10668000"/>
                <a:gd name="connsiteY5-192" fmla="*/ 328092 h 878414"/>
                <a:gd name="connsiteX6-193" fmla="*/ 10668000 w 10668000"/>
                <a:gd name="connsiteY6-194" fmla="*/ 582092 h 878414"/>
                <a:gd name="connsiteX0-195" fmla="*/ 0 w 6419056"/>
                <a:gd name="connsiteY0-196" fmla="*/ 286817 h 878414"/>
                <a:gd name="connsiteX1-197" fmla="*/ 818356 w 6419056"/>
                <a:gd name="connsiteY1-198" fmla="*/ 23292 h 878414"/>
                <a:gd name="connsiteX2-199" fmla="*/ 2951956 w 6419056"/>
                <a:gd name="connsiteY2-200" fmla="*/ 874192 h 878414"/>
                <a:gd name="connsiteX3-201" fmla="*/ 4666456 w 6419056"/>
                <a:gd name="connsiteY3-202" fmla="*/ 467792 h 878414"/>
                <a:gd name="connsiteX4-203" fmla="*/ 5936456 w 6419056"/>
                <a:gd name="connsiteY4-204" fmla="*/ 328092 h 878414"/>
                <a:gd name="connsiteX5-205" fmla="*/ 6419056 w 6419056"/>
                <a:gd name="connsiteY5-206" fmla="*/ 582092 h 878414"/>
                <a:gd name="connsiteX0-207" fmla="*/ 0 w 6419056"/>
                <a:gd name="connsiteY0-208" fmla="*/ 294286 h 885883"/>
                <a:gd name="connsiteX1-209" fmla="*/ 818356 w 6419056"/>
                <a:gd name="connsiteY1-210" fmla="*/ 30761 h 885883"/>
                <a:gd name="connsiteX2-211" fmla="*/ 2951956 w 6419056"/>
                <a:gd name="connsiteY2-212" fmla="*/ 881661 h 885883"/>
                <a:gd name="connsiteX3-213" fmla="*/ 4666456 w 6419056"/>
                <a:gd name="connsiteY3-214" fmla="*/ 475261 h 885883"/>
                <a:gd name="connsiteX4-215" fmla="*/ 5936456 w 6419056"/>
                <a:gd name="connsiteY4-216" fmla="*/ 335561 h 885883"/>
                <a:gd name="connsiteX5-217" fmla="*/ 6419056 w 6419056"/>
                <a:gd name="connsiteY5-218" fmla="*/ 589561 h 885883"/>
                <a:gd name="connsiteX0-219" fmla="*/ 0 w 6419056"/>
                <a:gd name="connsiteY0-220" fmla="*/ 287834 h 879431"/>
                <a:gd name="connsiteX1-221" fmla="*/ 818356 w 6419056"/>
                <a:gd name="connsiteY1-222" fmla="*/ 24309 h 879431"/>
                <a:gd name="connsiteX2-223" fmla="*/ 2951956 w 6419056"/>
                <a:gd name="connsiteY2-224" fmla="*/ 875209 h 879431"/>
                <a:gd name="connsiteX3-225" fmla="*/ 4666456 w 6419056"/>
                <a:gd name="connsiteY3-226" fmla="*/ 468809 h 879431"/>
                <a:gd name="connsiteX4-227" fmla="*/ 5936456 w 6419056"/>
                <a:gd name="connsiteY4-228" fmla="*/ 329109 h 879431"/>
                <a:gd name="connsiteX5-229" fmla="*/ 6419056 w 6419056"/>
                <a:gd name="connsiteY5-230" fmla="*/ 583109 h 879431"/>
                <a:gd name="connsiteX0-231" fmla="*/ 0 w 6419056"/>
                <a:gd name="connsiteY0-232" fmla="*/ 286495 h 878092"/>
                <a:gd name="connsiteX1-233" fmla="*/ 818356 w 6419056"/>
                <a:gd name="connsiteY1-234" fmla="*/ 22970 h 878092"/>
                <a:gd name="connsiteX2-235" fmla="*/ 2951956 w 6419056"/>
                <a:gd name="connsiteY2-236" fmla="*/ 873870 h 878092"/>
                <a:gd name="connsiteX3-237" fmla="*/ 4666456 w 6419056"/>
                <a:gd name="connsiteY3-238" fmla="*/ 467470 h 878092"/>
                <a:gd name="connsiteX4-239" fmla="*/ 5936456 w 6419056"/>
                <a:gd name="connsiteY4-240" fmla="*/ 327770 h 878092"/>
                <a:gd name="connsiteX5-241" fmla="*/ 6419056 w 6419056"/>
                <a:gd name="connsiteY5-242" fmla="*/ 581770 h 878092"/>
                <a:gd name="connsiteX0-243" fmla="*/ 0 w 6419056"/>
                <a:gd name="connsiteY0-244" fmla="*/ 276244 h 867841"/>
                <a:gd name="connsiteX1-245" fmla="*/ 818356 w 6419056"/>
                <a:gd name="connsiteY1-246" fmla="*/ 12719 h 867841"/>
                <a:gd name="connsiteX2-247" fmla="*/ 2951956 w 6419056"/>
                <a:gd name="connsiteY2-248" fmla="*/ 863619 h 867841"/>
                <a:gd name="connsiteX3-249" fmla="*/ 4666456 w 6419056"/>
                <a:gd name="connsiteY3-250" fmla="*/ 457219 h 867841"/>
                <a:gd name="connsiteX4-251" fmla="*/ 5936456 w 6419056"/>
                <a:gd name="connsiteY4-252" fmla="*/ 317519 h 867841"/>
                <a:gd name="connsiteX5-253" fmla="*/ 6419056 w 6419056"/>
                <a:gd name="connsiteY5-254" fmla="*/ 571519 h 867841"/>
                <a:gd name="connsiteX0-255" fmla="*/ 0 w 6419056"/>
                <a:gd name="connsiteY0-256" fmla="*/ 264572 h 856169"/>
                <a:gd name="connsiteX1-257" fmla="*/ 818356 w 6419056"/>
                <a:gd name="connsiteY1-258" fmla="*/ 1047 h 856169"/>
                <a:gd name="connsiteX2-259" fmla="*/ 2951956 w 6419056"/>
                <a:gd name="connsiteY2-260" fmla="*/ 851947 h 856169"/>
                <a:gd name="connsiteX3-261" fmla="*/ 4666456 w 6419056"/>
                <a:gd name="connsiteY3-262" fmla="*/ 445547 h 856169"/>
                <a:gd name="connsiteX4-263" fmla="*/ 5936456 w 6419056"/>
                <a:gd name="connsiteY4-264" fmla="*/ 305847 h 856169"/>
                <a:gd name="connsiteX5-265" fmla="*/ 6419056 w 6419056"/>
                <a:gd name="connsiteY5-266" fmla="*/ 559847 h 856169"/>
                <a:gd name="connsiteX0-267" fmla="*/ 0 w 6419056"/>
                <a:gd name="connsiteY0-268" fmla="*/ 263526 h 855123"/>
                <a:gd name="connsiteX1-269" fmla="*/ 818356 w 6419056"/>
                <a:gd name="connsiteY1-270" fmla="*/ 1 h 855123"/>
                <a:gd name="connsiteX2-271" fmla="*/ 2951956 w 6419056"/>
                <a:gd name="connsiteY2-272" fmla="*/ 850901 h 855123"/>
                <a:gd name="connsiteX3-273" fmla="*/ 4666456 w 6419056"/>
                <a:gd name="connsiteY3-274" fmla="*/ 444501 h 855123"/>
                <a:gd name="connsiteX4-275" fmla="*/ 5936456 w 6419056"/>
                <a:gd name="connsiteY4-276" fmla="*/ 304801 h 855123"/>
                <a:gd name="connsiteX5-277" fmla="*/ 6419056 w 6419056"/>
                <a:gd name="connsiteY5-278" fmla="*/ 558801 h 855123"/>
                <a:gd name="connsiteX0-279" fmla="*/ 0 w 6419056"/>
                <a:gd name="connsiteY0-280" fmla="*/ 264482 h 856079"/>
                <a:gd name="connsiteX1-281" fmla="*/ 818356 w 6419056"/>
                <a:gd name="connsiteY1-282" fmla="*/ 957 h 856079"/>
                <a:gd name="connsiteX2-283" fmla="*/ 2951956 w 6419056"/>
                <a:gd name="connsiteY2-284" fmla="*/ 851857 h 856079"/>
                <a:gd name="connsiteX3-285" fmla="*/ 4666456 w 6419056"/>
                <a:gd name="connsiteY3-286" fmla="*/ 445457 h 856079"/>
                <a:gd name="connsiteX4-287" fmla="*/ 5936456 w 6419056"/>
                <a:gd name="connsiteY4-288" fmla="*/ 305757 h 856079"/>
                <a:gd name="connsiteX5-289" fmla="*/ 6419056 w 6419056"/>
                <a:gd name="connsiteY5-290" fmla="*/ 559757 h 856079"/>
                <a:gd name="connsiteX0-291" fmla="*/ 0 w 6419056"/>
                <a:gd name="connsiteY0-292" fmla="*/ 264228 h 855825"/>
                <a:gd name="connsiteX1-293" fmla="*/ 818356 w 6419056"/>
                <a:gd name="connsiteY1-294" fmla="*/ 703 h 855825"/>
                <a:gd name="connsiteX2-295" fmla="*/ 2951956 w 6419056"/>
                <a:gd name="connsiteY2-296" fmla="*/ 851603 h 855825"/>
                <a:gd name="connsiteX3-297" fmla="*/ 4666456 w 6419056"/>
                <a:gd name="connsiteY3-298" fmla="*/ 445203 h 855825"/>
                <a:gd name="connsiteX4-299" fmla="*/ 5936456 w 6419056"/>
                <a:gd name="connsiteY4-300" fmla="*/ 305503 h 855825"/>
                <a:gd name="connsiteX5-301" fmla="*/ 6419056 w 6419056"/>
                <a:gd name="connsiteY5-302" fmla="*/ 559503 h 855825"/>
                <a:gd name="connsiteX0-303" fmla="*/ 0 w 6419056"/>
                <a:gd name="connsiteY0-304" fmla="*/ 263639 h 855236"/>
                <a:gd name="connsiteX1-305" fmla="*/ 818356 w 6419056"/>
                <a:gd name="connsiteY1-306" fmla="*/ 114 h 855236"/>
                <a:gd name="connsiteX2-307" fmla="*/ 2951956 w 6419056"/>
                <a:gd name="connsiteY2-308" fmla="*/ 851014 h 855236"/>
                <a:gd name="connsiteX3-309" fmla="*/ 4666456 w 6419056"/>
                <a:gd name="connsiteY3-310" fmla="*/ 444614 h 855236"/>
                <a:gd name="connsiteX4-311" fmla="*/ 5936456 w 6419056"/>
                <a:gd name="connsiteY4-312" fmla="*/ 304914 h 855236"/>
                <a:gd name="connsiteX5-313" fmla="*/ 6419056 w 6419056"/>
                <a:gd name="connsiteY5-314" fmla="*/ 558914 h 855236"/>
                <a:gd name="connsiteX0-315" fmla="*/ 0 w 6419056"/>
                <a:gd name="connsiteY0-316" fmla="*/ 263639 h 855236"/>
                <a:gd name="connsiteX1-317" fmla="*/ 818356 w 6419056"/>
                <a:gd name="connsiteY1-318" fmla="*/ 114 h 855236"/>
                <a:gd name="connsiteX2-319" fmla="*/ 2951956 w 6419056"/>
                <a:gd name="connsiteY2-320" fmla="*/ 851014 h 855236"/>
                <a:gd name="connsiteX3-321" fmla="*/ 4666456 w 6419056"/>
                <a:gd name="connsiteY3-322" fmla="*/ 444614 h 855236"/>
                <a:gd name="connsiteX4-323" fmla="*/ 5936456 w 6419056"/>
                <a:gd name="connsiteY4-324" fmla="*/ 304914 h 855236"/>
                <a:gd name="connsiteX5-325" fmla="*/ 6419056 w 6419056"/>
                <a:gd name="connsiteY5-326" fmla="*/ 558914 h 855236"/>
                <a:gd name="connsiteX0-327" fmla="*/ 0 w 6419056"/>
                <a:gd name="connsiteY0-328" fmla="*/ 263953 h 855550"/>
                <a:gd name="connsiteX1-329" fmla="*/ 818356 w 6419056"/>
                <a:gd name="connsiteY1-330" fmla="*/ 428 h 855550"/>
                <a:gd name="connsiteX2-331" fmla="*/ 2951956 w 6419056"/>
                <a:gd name="connsiteY2-332" fmla="*/ 851328 h 855550"/>
                <a:gd name="connsiteX3-333" fmla="*/ 4666456 w 6419056"/>
                <a:gd name="connsiteY3-334" fmla="*/ 444928 h 855550"/>
                <a:gd name="connsiteX4-335" fmla="*/ 5936456 w 6419056"/>
                <a:gd name="connsiteY4-336" fmla="*/ 305228 h 855550"/>
                <a:gd name="connsiteX5-337" fmla="*/ 6419056 w 6419056"/>
                <a:gd name="connsiteY5-338" fmla="*/ 559228 h 855550"/>
                <a:gd name="connsiteX0-339" fmla="*/ 0 w 6419056"/>
                <a:gd name="connsiteY0-340" fmla="*/ 263953 h 855550"/>
                <a:gd name="connsiteX1-341" fmla="*/ 818356 w 6419056"/>
                <a:gd name="connsiteY1-342" fmla="*/ 428 h 855550"/>
                <a:gd name="connsiteX2-343" fmla="*/ 2951956 w 6419056"/>
                <a:gd name="connsiteY2-344" fmla="*/ 851328 h 855550"/>
                <a:gd name="connsiteX3-345" fmla="*/ 4666456 w 6419056"/>
                <a:gd name="connsiteY3-346" fmla="*/ 444928 h 855550"/>
                <a:gd name="connsiteX4-347" fmla="*/ 5936456 w 6419056"/>
                <a:gd name="connsiteY4-348" fmla="*/ 305228 h 855550"/>
                <a:gd name="connsiteX5-349" fmla="*/ 6419056 w 6419056"/>
                <a:gd name="connsiteY5-350" fmla="*/ 559228 h 855550"/>
                <a:gd name="connsiteX0-351" fmla="*/ 0 w 6419056"/>
                <a:gd name="connsiteY0-352" fmla="*/ 263953 h 855550"/>
                <a:gd name="connsiteX1-353" fmla="*/ 818356 w 6419056"/>
                <a:gd name="connsiteY1-354" fmla="*/ 428 h 855550"/>
                <a:gd name="connsiteX2-355" fmla="*/ 2951956 w 6419056"/>
                <a:gd name="connsiteY2-356" fmla="*/ 851328 h 855550"/>
                <a:gd name="connsiteX3-357" fmla="*/ 4666456 w 6419056"/>
                <a:gd name="connsiteY3-358" fmla="*/ 444928 h 855550"/>
                <a:gd name="connsiteX4-359" fmla="*/ 5936456 w 6419056"/>
                <a:gd name="connsiteY4-360" fmla="*/ 305228 h 855550"/>
                <a:gd name="connsiteX5-361" fmla="*/ 6419056 w 6419056"/>
                <a:gd name="connsiteY5-362" fmla="*/ 559228 h 855550"/>
                <a:gd name="connsiteX0-363" fmla="*/ 0 w 6419056"/>
                <a:gd name="connsiteY0-364" fmla="*/ 263573 h 855170"/>
                <a:gd name="connsiteX1-365" fmla="*/ 818356 w 6419056"/>
                <a:gd name="connsiteY1-366" fmla="*/ 48 h 855170"/>
                <a:gd name="connsiteX2-367" fmla="*/ 2951956 w 6419056"/>
                <a:gd name="connsiteY2-368" fmla="*/ 850948 h 855170"/>
                <a:gd name="connsiteX3-369" fmla="*/ 4666456 w 6419056"/>
                <a:gd name="connsiteY3-370" fmla="*/ 444548 h 855170"/>
                <a:gd name="connsiteX4-371" fmla="*/ 5936456 w 6419056"/>
                <a:gd name="connsiteY4-372" fmla="*/ 304848 h 855170"/>
                <a:gd name="connsiteX5-373" fmla="*/ 6419056 w 6419056"/>
                <a:gd name="connsiteY5-374" fmla="*/ 558848 h 855170"/>
                <a:gd name="connsiteX0-375" fmla="*/ 0 w 6419056"/>
                <a:gd name="connsiteY0-376" fmla="*/ 267161 h 858758"/>
                <a:gd name="connsiteX1-377" fmla="*/ 818356 w 6419056"/>
                <a:gd name="connsiteY1-378" fmla="*/ 3636 h 858758"/>
                <a:gd name="connsiteX2-379" fmla="*/ 2951956 w 6419056"/>
                <a:gd name="connsiteY2-380" fmla="*/ 854536 h 858758"/>
                <a:gd name="connsiteX3-381" fmla="*/ 4666456 w 6419056"/>
                <a:gd name="connsiteY3-382" fmla="*/ 448136 h 858758"/>
                <a:gd name="connsiteX4-383" fmla="*/ 5936456 w 6419056"/>
                <a:gd name="connsiteY4-384" fmla="*/ 308436 h 858758"/>
                <a:gd name="connsiteX5-385" fmla="*/ 6419056 w 6419056"/>
                <a:gd name="connsiteY5-386" fmla="*/ 562436 h 858758"/>
                <a:gd name="connsiteX0-387" fmla="*/ 0 w 6419056"/>
                <a:gd name="connsiteY0-388" fmla="*/ 263526 h 855123"/>
                <a:gd name="connsiteX1-389" fmla="*/ 818356 w 6419056"/>
                <a:gd name="connsiteY1-390" fmla="*/ 1 h 855123"/>
                <a:gd name="connsiteX2-391" fmla="*/ 2951956 w 6419056"/>
                <a:gd name="connsiteY2-392" fmla="*/ 850901 h 855123"/>
                <a:gd name="connsiteX3-393" fmla="*/ 4666456 w 6419056"/>
                <a:gd name="connsiteY3-394" fmla="*/ 444501 h 855123"/>
                <a:gd name="connsiteX4-395" fmla="*/ 5936456 w 6419056"/>
                <a:gd name="connsiteY4-396" fmla="*/ 304801 h 855123"/>
                <a:gd name="connsiteX5-397" fmla="*/ 6419056 w 6419056"/>
                <a:gd name="connsiteY5-398" fmla="*/ 558801 h 855123"/>
                <a:gd name="connsiteX0-399" fmla="*/ 0 w 6419056"/>
                <a:gd name="connsiteY0-400" fmla="*/ 265739 h 857336"/>
                <a:gd name="connsiteX1-401" fmla="*/ 818356 w 6419056"/>
                <a:gd name="connsiteY1-402" fmla="*/ 2214 h 857336"/>
                <a:gd name="connsiteX2-403" fmla="*/ 2951956 w 6419056"/>
                <a:gd name="connsiteY2-404" fmla="*/ 853114 h 857336"/>
                <a:gd name="connsiteX3-405" fmla="*/ 4666456 w 6419056"/>
                <a:gd name="connsiteY3-406" fmla="*/ 446714 h 857336"/>
                <a:gd name="connsiteX4-407" fmla="*/ 5936456 w 6419056"/>
                <a:gd name="connsiteY4-408" fmla="*/ 307014 h 857336"/>
                <a:gd name="connsiteX5-409" fmla="*/ 6419056 w 6419056"/>
                <a:gd name="connsiteY5-410" fmla="*/ 561014 h 857336"/>
                <a:gd name="connsiteX0-411" fmla="*/ 0 w 6419056"/>
                <a:gd name="connsiteY0-412" fmla="*/ 265739 h 857336"/>
                <a:gd name="connsiteX1-413" fmla="*/ 818356 w 6419056"/>
                <a:gd name="connsiteY1-414" fmla="*/ 2214 h 857336"/>
                <a:gd name="connsiteX2-415" fmla="*/ 2951956 w 6419056"/>
                <a:gd name="connsiteY2-416" fmla="*/ 853114 h 857336"/>
                <a:gd name="connsiteX3-417" fmla="*/ 4666456 w 6419056"/>
                <a:gd name="connsiteY3-418" fmla="*/ 446714 h 857336"/>
                <a:gd name="connsiteX4-419" fmla="*/ 5936456 w 6419056"/>
                <a:gd name="connsiteY4-420" fmla="*/ 307014 h 857336"/>
                <a:gd name="connsiteX5-421" fmla="*/ 6419056 w 6419056"/>
                <a:gd name="connsiteY5-422" fmla="*/ 561014 h 857336"/>
                <a:gd name="connsiteX0-423" fmla="*/ 0 w 6419056"/>
                <a:gd name="connsiteY0-424" fmla="*/ 265739 h 857336"/>
                <a:gd name="connsiteX1-425" fmla="*/ 818356 w 6419056"/>
                <a:gd name="connsiteY1-426" fmla="*/ 2214 h 857336"/>
                <a:gd name="connsiteX2-427" fmla="*/ 2951956 w 6419056"/>
                <a:gd name="connsiteY2-428" fmla="*/ 853114 h 857336"/>
                <a:gd name="connsiteX3-429" fmla="*/ 4666456 w 6419056"/>
                <a:gd name="connsiteY3-430" fmla="*/ 446714 h 857336"/>
                <a:gd name="connsiteX4-431" fmla="*/ 5936456 w 6419056"/>
                <a:gd name="connsiteY4-432" fmla="*/ 307014 h 857336"/>
                <a:gd name="connsiteX5-433" fmla="*/ 6419056 w 6419056"/>
                <a:gd name="connsiteY5-434" fmla="*/ 561014 h 857336"/>
                <a:gd name="connsiteX0-435" fmla="*/ 0 w 6419056"/>
                <a:gd name="connsiteY0-436" fmla="*/ 268818 h 860415"/>
                <a:gd name="connsiteX1-437" fmla="*/ 818356 w 6419056"/>
                <a:gd name="connsiteY1-438" fmla="*/ 5293 h 860415"/>
                <a:gd name="connsiteX2-439" fmla="*/ 2951956 w 6419056"/>
                <a:gd name="connsiteY2-440" fmla="*/ 856193 h 860415"/>
                <a:gd name="connsiteX3-441" fmla="*/ 4666456 w 6419056"/>
                <a:gd name="connsiteY3-442" fmla="*/ 449793 h 860415"/>
                <a:gd name="connsiteX4-443" fmla="*/ 5936456 w 6419056"/>
                <a:gd name="connsiteY4-444" fmla="*/ 310093 h 860415"/>
                <a:gd name="connsiteX5-445" fmla="*/ 6419056 w 6419056"/>
                <a:gd name="connsiteY5-446" fmla="*/ 564093 h 860415"/>
                <a:gd name="connsiteX0-447" fmla="*/ 0 w 6419056"/>
                <a:gd name="connsiteY0-448" fmla="*/ 263657 h 855254"/>
                <a:gd name="connsiteX1-449" fmla="*/ 818356 w 6419056"/>
                <a:gd name="connsiteY1-450" fmla="*/ 132 h 855254"/>
                <a:gd name="connsiteX2-451" fmla="*/ 2951956 w 6419056"/>
                <a:gd name="connsiteY2-452" fmla="*/ 851032 h 855254"/>
                <a:gd name="connsiteX3-453" fmla="*/ 4666456 w 6419056"/>
                <a:gd name="connsiteY3-454" fmla="*/ 444632 h 855254"/>
                <a:gd name="connsiteX4-455" fmla="*/ 5936456 w 6419056"/>
                <a:gd name="connsiteY4-456" fmla="*/ 304932 h 855254"/>
                <a:gd name="connsiteX5-457" fmla="*/ 6419056 w 6419056"/>
                <a:gd name="connsiteY5-458" fmla="*/ 558932 h 855254"/>
                <a:gd name="connsiteX0-459" fmla="*/ 0 w 6419056"/>
                <a:gd name="connsiteY0-460" fmla="*/ 263642 h 855239"/>
                <a:gd name="connsiteX1-461" fmla="*/ 818356 w 6419056"/>
                <a:gd name="connsiteY1-462" fmla="*/ 117 h 855239"/>
                <a:gd name="connsiteX2-463" fmla="*/ 2951956 w 6419056"/>
                <a:gd name="connsiteY2-464" fmla="*/ 851017 h 855239"/>
                <a:gd name="connsiteX3-465" fmla="*/ 4666456 w 6419056"/>
                <a:gd name="connsiteY3-466" fmla="*/ 444617 h 855239"/>
                <a:gd name="connsiteX4-467" fmla="*/ 5936456 w 6419056"/>
                <a:gd name="connsiteY4-468" fmla="*/ 304917 h 855239"/>
                <a:gd name="connsiteX5-469" fmla="*/ 6419056 w 6419056"/>
                <a:gd name="connsiteY5-470" fmla="*/ 558917 h 855239"/>
                <a:gd name="connsiteX0-471" fmla="*/ 0 w 6419056"/>
                <a:gd name="connsiteY0-472" fmla="*/ 263642 h 855239"/>
                <a:gd name="connsiteX1-473" fmla="*/ 818356 w 6419056"/>
                <a:gd name="connsiteY1-474" fmla="*/ 117 h 855239"/>
                <a:gd name="connsiteX2-475" fmla="*/ 2951956 w 6419056"/>
                <a:gd name="connsiteY2-476" fmla="*/ 851017 h 855239"/>
                <a:gd name="connsiteX3-477" fmla="*/ 4666456 w 6419056"/>
                <a:gd name="connsiteY3-478" fmla="*/ 444617 h 855239"/>
                <a:gd name="connsiteX4-479" fmla="*/ 5936456 w 6419056"/>
                <a:gd name="connsiteY4-480" fmla="*/ 304917 h 855239"/>
                <a:gd name="connsiteX5-481" fmla="*/ 6419056 w 6419056"/>
                <a:gd name="connsiteY5-482" fmla="*/ 558917 h 855239"/>
                <a:gd name="connsiteX0-483" fmla="*/ 0 w 6419056"/>
                <a:gd name="connsiteY0-484" fmla="*/ 263642 h 855239"/>
                <a:gd name="connsiteX1-485" fmla="*/ 818356 w 6419056"/>
                <a:gd name="connsiteY1-486" fmla="*/ 117 h 855239"/>
                <a:gd name="connsiteX2-487" fmla="*/ 2951956 w 6419056"/>
                <a:gd name="connsiteY2-488" fmla="*/ 851017 h 855239"/>
                <a:gd name="connsiteX3-489" fmla="*/ 4666456 w 6419056"/>
                <a:gd name="connsiteY3-490" fmla="*/ 444617 h 855239"/>
                <a:gd name="connsiteX4-491" fmla="*/ 5936456 w 6419056"/>
                <a:gd name="connsiteY4-492" fmla="*/ 304917 h 855239"/>
                <a:gd name="connsiteX5-493" fmla="*/ 6419056 w 6419056"/>
                <a:gd name="connsiteY5-494" fmla="*/ 558917 h 855239"/>
                <a:gd name="connsiteX0-495" fmla="*/ 0 w 6419056"/>
                <a:gd name="connsiteY0-496" fmla="*/ 263636 h 855233"/>
                <a:gd name="connsiteX1-497" fmla="*/ 818356 w 6419056"/>
                <a:gd name="connsiteY1-498" fmla="*/ 111 h 855233"/>
                <a:gd name="connsiteX2-499" fmla="*/ 2951956 w 6419056"/>
                <a:gd name="connsiteY2-500" fmla="*/ 851011 h 855233"/>
                <a:gd name="connsiteX3-501" fmla="*/ 4666456 w 6419056"/>
                <a:gd name="connsiteY3-502" fmla="*/ 444611 h 855233"/>
                <a:gd name="connsiteX4-503" fmla="*/ 5936456 w 6419056"/>
                <a:gd name="connsiteY4-504" fmla="*/ 304911 h 855233"/>
                <a:gd name="connsiteX5-505" fmla="*/ 6419056 w 6419056"/>
                <a:gd name="connsiteY5-506" fmla="*/ 558911 h 855233"/>
                <a:gd name="connsiteX0-507" fmla="*/ 0 w 6419056"/>
                <a:gd name="connsiteY0-508" fmla="*/ 263636 h 855233"/>
                <a:gd name="connsiteX1-509" fmla="*/ 818356 w 6419056"/>
                <a:gd name="connsiteY1-510" fmla="*/ 111 h 855233"/>
                <a:gd name="connsiteX2-511" fmla="*/ 2951956 w 6419056"/>
                <a:gd name="connsiteY2-512" fmla="*/ 851011 h 855233"/>
                <a:gd name="connsiteX3-513" fmla="*/ 4666456 w 6419056"/>
                <a:gd name="connsiteY3-514" fmla="*/ 444611 h 855233"/>
                <a:gd name="connsiteX4-515" fmla="*/ 5936456 w 6419056"/>
                <a:gd name="connsiteY4-516" fmla="*/ 304911 h 855233"/>
                <a:gd name="connsiteX5-517" fmla="*/ 6419056 w 6419056"/>
                <a:gd name="connsiteY5-518" fmla="*/ 558911 h 855233"/>
                <a:gd name="connsiteX0-519" fmla="*/ 0 w 6419056"/>
                <a:gd name="connsiteY0-520" fmla="*/ 287449 h 889782"/>
                <a:gd name="connsiteX1-521" fmla="*/ 818356 w 6419056"/>
                <a:gd name="connsiteY1-522" fmla="*/ 112 h 889782"/>
                <a:gd name="connsiteX2-523" fmla="*/ 2951956 w 6419056"/>
                <a:gd name="connsiteY2-524" fmla="*/ 874824 h 889782"/>
                <a:gd name="connsiteX3-525" fmla="*/ 4666456 w 6419056"/>
                <a:gd name="connsiteY3-526" fmla="*/ 468424 h 889782"/>
                <a:gd name="connsiteX4-527" fmla="*/ 5936456 w 6419056"/>
                <a:gd name="connsiteY4-528" fmla="*/ 328724 h 889782"/>
                <a:gd name="connsiteX5-529" fmla="*/ 6419056 w 6419056"/>
                <a:gd name="connsiteY5-530" fmla="*/ 582724 h 889782"/>
                <a:gd name="connsiteX0-531" fmla="*/ 0 w 6414293"/>
                <a:gd name="connsiteY0-532" fmla="*/ 301736 h 889782"/>
                <a:gd name="connsiteX1-533" fmla="*/ 813593 w 6414293"/>
                <a:gd name="connsiteY1-534" fmla="*/ 112 h 889782"/>
                <a:gd name="connsiteX2-535" fmla="*/ 2947193 w 6414293"/>
                <a:gd name="connsiteY2-536" fmla="*/ 874824 h 889782"/>
                <a:gd name="connsiteX3-537" fmla="*/ 4661693 w 6414293"/>
                <a:gd name="connsiteY3-538" fmla="*/ 468424 h 889782"/>
                <a:gd name="connsiteX4-539" fmla="*/ 5931693 w 6414293"/>
                <a:gd name="connsiteY4-540" fmla="*/ 328724 h 889782"/>
                <a:gd name="connsiteX5-541" fmla="*/ 6414293 w 6414293"/>
                <a:gd name="connsiteY5-542" fmla="*/ 582724 h 889782"/>
                <a:gd name="connsiteX0-543" fmla="*/ 0 w 6404768"/>
                <a:gd name="connsiteY0-544" fmla="*/ 304118 h 889782"/>
                <a:gd name="connsiteX1-545" fmla="*/ 804068 w 6404768"/>
                <a:gd name="connsiteY1-546" fmla="*/ 112 h 889782"/>
                <a:gd name="connsiteX2-547" fmla="*/ 2937668 w 6404768"/>
                <a:gd name="connsiteY2-548" fmla="*/ 874824 h 889782"/>
                <a:gd name="connsiteX3-549" fmla="*/ 4652168 w 6404768"/>
                <a:gd name="connsiteY3-550" fmla="*/ 468424 h 889782"/>
                <a:gd name="connsiteX4-551" fmla="*/ 5922168 w 6404768"/>
                <a:gd name="connsiteY4-552" fmla="*/ 328724 h 889782"/>
                <a:gd name="connsiteX5-553" fmla="*/ 6404768 w 6404768"/>
                <a:gd name="connsiteY5-554" fmla="*/ 582724 h 889782"/>
                <a:gd name="connsiteX0-555" fmla="*/ 0 w 6388099"/>
                <a:gd name="connsiteY0-556" fmla="*/ 301737 h 889782"/>
                <a:gd name="connsiteX1-557" fmla="*/ 787399 w 6388099"/>
                <a:gd name="connsiteY1-558" fmla="*/ 112 h 889782"/>
                <a:gd name="connsiteX2-559" fmla="*/ 2920999 w 6388099"/>
                <a:gd name="connsiteY2-560" fmla="*/ 874824 h 889782"/>
                <a:gd name="connsiteX3-561" fmla="*/ 4635499 w 6388099"/>
                <a:gd name="connsiteY3-562" fmla="*/ 468424 h 889782"/>
                <a:gd name="connsiteX4-563" fmla="*/ 5905499 w 6388099"/>
                <a:gd name="connsiteY4-564" fmla="*/ 328724 h 889782"/>
                <a:gd name="connsiteX5-565" fmla="*/ 6388099 w 6388099"/>
                <a:gd name="connsiteY5-566" fmla="*/ 582724 h 889782"/>
                <a:gd name="connsiteX0-567" fmla="*/ 0 w 6395243"/>
                <a:gd name="connsiteY0-568" fmla="*/ 301737 h 889782"/>
                <a:gd name="connsiteX1-569" fmla="*/ 794543 w 6395243"/>
                <a:gd name="connsiteY1-570" fmla="*/ 112 h 889782"/>
                <a:gd name="connsiteX2-571" fmla="*/ 2928143 w 6395243"/>
                <a:gd name="connsiteY2-572" fmla="*/ 874824 h 889782"/>
                <a:gd name="connsiteX3-573" fmla="*/ 4642643 w 6395243"/>
                <a:gd name="connsiteY3-574" fmla="*/ 468424 h 889782"/>
                <a:gd name="connsiteX4-575" fmla="*/ 5912643 w 6395243"/>
                <a:gd name="connsiteY4-576" fmla="*/ 328724 h 889782"/>
                <a:gd name="connsiteX5-577" fmla="*/ 6395243 w 6395243"/>
                <a:gd name="connsiteY5-578" fmla="*/ 582724 h 889782"/>
                <a:gd name="connsiteX0-579" fmla="*/ 0 w 6395243"/>
                <a:gd name="connsiteY0-580" fmla="*/ 301737 h 889782"/>
                <a:gd name="connsiteX1-581" fmla="*/ 794543 w 6395243"/>
                <a:gd name="connsiteY1-582" fmla="*/ 112 h 889782"/>
                <a:gd name="connsiteX2-583" fmla="*/ 2928143 w 6395243"/>
                <a:gd name="connsiteY2-584" fmla="*/ 874824 h 889782"/>
                <a:gd name="connsiteX3-585" fmla="*/ 4642643 w 6395243"/>
                <a:gd name="connsiteY3-586" fmla="*/ 468424 h 889782"/>
                <a:gd name="connsiteX4-587" fmla="*/ 5912643 w 6395243"/>
                <a:gd name="connsiteY4-588" fmla="*/ 328724 h 889782"/>
                <a:gd name="connsiteX5-589" fmla="*/ 6395243 w 6395243"/>
                <a:gd name="connsiteY5-590" fmla="*/ 582724 h 889782"/>
                <a:gd name="connsiteX0-591" fmla="*/ 0 w 6395243"/>
                <a:gd name="connsiteY0-592" fmla="*/ 301626 h 889671"/>
                <a:gd name="connsiteX1-593" fmla="*/ 794543 w 6395243"/>
                <a:gd name="connsiteY1-594" fmla="*/ 1 h 889671"/>
                <a:gd name="connsiteX2-595" fmla="*/ 2928143 w 6395243"/>
                <a:gd name="connsiteY2-596" fmla="*/ 874713 h 889671"/>
                <a:gd name="connsiteX3-597" fmla="*/ 4642643 w 6395243"/>
                <a:gd name="connsiteY3-598" fmla="*/ 468313 h 889671"/>
                <a:gd name="connsiteX4-599" fmla="*/ 5912643 w 6395243"/>
                <a:gd name="connsiteY4-600" fmla="*/ 328613 h 889671"/>
                <a:gd name="connsiteX5-601" fmla="*/ 6395243 w 6395243"/>
                <a:gd name="connsiteY5-602" fmla="*/ 582613 h 8896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6395243" h="889671">
                  <a:moveTo>
                    <a:pt x="0" y="301626"/>
                  </a:moveTo>
                  <a:cubicBezTo>
                    <a:pt x="215107" y="179388"/>
                    <a:pt x="471764" y="-373"/>
                    <a:pt x="794543" y="1"/>
                  </a:cubicBezTo>
                  <a:cubicBezTo>
                    <a:pt x="1337350" y="31807"/>
                    <a:pt x="2286793" y="796661"/>
                    <a:pt x="2928143" y="874713"/>
                  </a:cubicBezTo>
                  <a:cubicBezTo>
                    <a:pt x="3569493" y="952765"/>
                    <a:pt x="4069026" y="711730"/>
                    <a:pt x="4642643" y="468313"/>
                  </a:cubicBezTo>
                  <a:cubicBezTo>
                    <a:pt x="5216260" y="224896"/>
                    <a:pt x="5595143" y="233363"/>
                    <a:pt x="5912643" y="328613"/>
                  </a:cubicBezTo>
                  <a:cubicBezTo>
                    <a:pt x="6230143" y="423863"/>
                    <a:pt x="6391010" y="599546"/>
                    <a:pt x="6395243" y="582613"/>
                  </a:cubicBezTo>
                </a:path>
              </a:pathLst>
            </a:custGeom>
            <a:noFill/>
            <a:ln w="22225">
              <a:solidFill>
                <a:schemeClr val="bg1">
                  <a:alpha val="2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-711256" y="4087857"/>
              <a:ext cx="4189309" cy="458741"/>
            </a:xfrm>
            <a:custGeom>
              <a:avLst/>
              <a:gdLst>
                <a:gd name="connsiteX0" fmla="*/ 198119 w 10269219"/>
                <a:gd name="connsiteY0" fmla="*/ 358314 h 863671"/>
                <a:gd name="connsiteX1" fmla="*/ 274319 w 10269219"/>
                <a:gd name="connsiteY1" fmla="*/ 307514 h 863671"/>
                <a:gd name="connsiteX2" fmla="*/ 2852419 w 10269219"/>
                <a:gd name="connsiteY2" fmla="*/ 574214 h 863671"/>
                <a:gd name="connsiteX3" fmla="*/ 4668519 w 10269219"/>
                <a:gd name="connsiteY3" fmla="*/ 2714 h 863671"/>
                <a:gd name="connsiteX4" fmla="*/ 6802119 w 10269219"/>
                <a:gd name="connsiteY4" fmla="*/ 853614 h 863671"/>
                <a:gd name="connsiteX5" fmla="*/ 8351519 w 10269219"/>
                <a:gd name="connsiteY5" fmla="*/ 459914 h 863671"/>
                <a:gd name="connsiteX6" fmla="*/ 9786619 w 10269219"/>
                <a:gd name="connsiteY6" fmla="*/ 307514 h 863671"/>
                <a:gd name="connsiteX7" fmla="*/ 10269219 w 10269219"/>
                <a:gd name="connsiteY7" fmla="*/ 561514 h 863671"/>
                <a:gd name="connsiteX0-1" fmla="*/ 198119 w 10269219"/>
                <a:gd name="connsiteY0-2" fmla="*/ 358314 h 868629"/>
                <a:gd name="connsiteX1-3" fmla="*/ 274319 w 10269219"/>
                <a:gd name="connsiteY1-4" fmla="*/ 307514 h 868629"/>
                <a:gd name="connsiteX2-5" fmla="*/ 2852419 w 10269219"/>
                <a:gd name="connsiteY2-6" fmla="*/ 574214 h 868629"/>
                <a:gd name="connsiteX3-7" fmla="*/ 4668519 w 10269219"/>
                <a:gd name="connsiteY3-8" fmla="*/ 2714 h 868629"/>
                <a:gd name="connsiteX4-9" fmla="*/ 6802119 w 10269219"/>
                <a:gd name="connsiteY4-10" fmla="*/ 853614 h 868629"/>
                <a:gd name="connsiteX5-11" fmla="*/ 8351519 w 10269219"/>
                <a:gd name="connsiteY5-12" fmla="*/ 459914 h 868629"/>
                <a:gd name="connsiteX6-13" fmla="*/ 9786619 w 10269219"/>
                <a:gd name="connsiteY6-14" fmla="*/ 307514 h 868629"/>
                <a:gd name="connsiteX7-15" fmla="*/ 10269219 w 10269219"/>
                <a:gd name="connsiteY7-16" fmla="*/ 561514 h 868629"/>
                <a:gd name="connsiteX0-17" fmla="*/ 198119 w 10269219"/>
                <a:gd name="connsiteY0-18" fmla="*/ 358314 h 867408"/>
                <a:gd name="connsiteX1-19" fmla="*/ 274319 w 10269219"/>
                <a:gd name="connsiteY1-20" fmla="*/ 307514 h 867408"/>
                <a:gd name="connsiteX2-21" fmla="*/ 2852419 w 10269219"/>
                <a:gd name="connsiteY2-22" fmla="*/ 574214 h 867408"/>
                <a:gd name="connsiteX3-23" fmla="*/ 4668519 w 10269219"/>
                <a:gd name="connsiteY3-24" fmla="*/ 2714 h 867408"/>
                <a:gd name="connsiteX4-25" fmla="*/ 6802119 w 10269219"/>
                <a:gd name="connsiteY4-26" fmla="*/ 853614 h 867408"/>
                <a:gd name="connsiteX5-27" fmla="*/ 8516619 w 10269219"/>
                <a:gd name="connsiteY5-28" fmla="*/ 447214 h 867408"/>
                <a:gd name="connsiteX6-29" fmla="*/ 9786619 w 10269219"/>
                <a:gd name="connsiteY6-30" fmla="*/ 307514 h 867408"/>
                <a:gd name="connsiteX7-31" fmla="*/ 10269219 w 10269219"/>
                <a:gd name="connsiteY7-32" fmla="*/ 561514 h 867408"/>
                <a:gd name="connsiteX0-33" fmla="*/ 197268 w 10268368"/>
                <a:gd name="connsiteY0-34" fmla="*/ 356741 h 865835"/>
                <a:gd name="connsiteX1-35" fmla="*/ 273468 w 10268368"/>
                <a:gd name="connsiteY1-36" fmla="*/ 305941 h 865835"/>
                <a:gd name="connsiteX2-37" fmla="*/ 2838868 w 10268368"/>
                <a:gd name="connsiteY2-38" fmla="*/ 661541 h 865835"/>
                <a:gd name="connsiteX3-39" fmla="*/ 4667668 w 10268368"/>
                <a:gd name="connsiteY3-40" fmla="*/ 1141 h 865835"/>
                <a:gd name="connsiteX4-41" fmla="*/ 6801268 w 10268368"/>
                <a:gd name="connsiteY4-42" fmla="*/ 852041 h 865835"/>
                <a:gd name="connsiteX5-43" fmla="*/ 8515768 w 10268368"/>
                <a:gd name="connsiteY5-44" fmla="*/ 445641 h 865835"/>
                <a:gd name="connsiteX6-45" fmla="*/ 9785768 w 10268368"/>
                <a:gd name="connsiteY6-46" fmla="*/ 305941 h 865835"/>
                <a:gd name="connsiteX7-47" fmla="*/ 10268368 w 10268368"/>
                <a:gd name="connsiteY7-48" fmla="*/ 559941 h 865835"/>
                <a:gd name="connsiteX0-49" fmla="*/ 52175 w 10720175"/>
                <a:gd name="connsiteY0-50" fmla="*/ 178941 h 865835"/>
                <a:gd name="connsiteX1-51" fmla="*/ 725275 w 10720175"/>
                <a:gd name="connsiteY1-52" fmla="*/ 305941 h 865835"/>
                <a:gd name="connsiteX2-53" fmla="*/ 3290675 w 10720175"/>
                <a:gd name="connsiteY2-54" fmla="*/ 661541 h 865835"/>
                <a:gd name="connsiteX3-55" fmla="*/ 5119475 w 10720175"/>
                <a:gd name="connsiteY3-56" fmla="*/ 1141 h 865835"/>
                <a:gd name="connsiteX4-57" fmla="*/ 7253075 w 10720175"/>
                <a:gd name="connsiteY4-58" fmla="*/ 852041 h 865835"/>
                <a:gd name="connsiteX5-59" fmla="*/ 8967575 w 10720175"/>
                <a:gd name="connsiteY5-60" fmla="*/ 445641 h 865835"/>
                <a:gd name="connsiteX6-61" fmla="*/ 10237575 w 10720175"/>
                <a:gd name="connsiteY6-62" fmla="*/ 305941 h 865835"/>
                <a:gd name="connsiteX7-63" fmla="*/ 10720175 w 10720175"/>
                <a:gd name="connsiteY7-64" fmla="*/ 559941 h 865835"/>
                <a:gd name="connsiteX0-65" fmla="*/ 52175 w 10720175"/>
                <a:gd name="connsiteY0-66" fmla="*/ 763141 h 865835"/>
                <a:gd name="connsiteX1-67" fmla="*/ 725275 w 10720175"/>
                <a:gd name="connsiteY1-68" fmla="*/ 305941 h 865835"/>
                <a:gd name="connsiteX2-69" fmla="*/ 3290675 w 10720175"/>
                <a:gd name="connsiteY2-70" fmla="*/ 661541 h 865835"/>
                <a:gd name="connsiteX3-71" fmla="*/ 5119475 w 10720175"/>
                <a:gd name="connsiteY3-72" fmla="*/ 1141 h 865835"/>
                <a:gd name="connsiteX4-73" fmla="*/ 7253075 w 10720175"/>
                <a:gd name="connsiteY4-74" fmla="*/ 852041 h 865835"/>
                <a:gd name="connsiteX5-75" fmla="*/ 8967575 w 10720175"/>
                <a:gd name="connsiteY5-76" fmla="*/ 445641 h 865835"/>
                <a:gd name="connsiteX6-77" fmla="*/ 10237575 w 10720175"/>
                <a:gd name="connsiteY6-78" fmla="*/ 305941 h 865835"/>
                <a:gd name="connsiteX7-79" fmla="*/ 10720175 w 10720175"/>
                <a:gd name="connsiteY7-80" fmla="*/ 559941 h 865835"/>
                <a:gd name="connsiteX0-81" fmla="*/ 52175 w 10720175"/>
                <a:gd name="connsiteY0-82" fmla="*/ 763141 h 865835"/>
                <a:gd name="connsiteX1-83" fmla="*/ 725275 w 10720175"/>
                <a:gd name="connsiteY1-84" fmla="*/ 305941 h 865835"/>
                <a:gd name="connsiteX2-85" fmla="*/ 3290675 w 10720175"/>
                <a:gd name="connsiteY2-86" fmla="*/ 661541 h 865835"/>
                <a:gd name="connsiteX3-87" fmla="*/ 5119475 w 10720175"/>
                <a:gd name="connsiteY3-88" fmla="*/ 1141 h 865835"/>
                <a:gd name="connsiteX4-89" fmla="*/ 7253075 w 10720175"/>
                <a:gd name="connsiteY4-90" fmla="*/ 852041 h 865835"/>
                <a:gd name="connsiteX5-91" fmla="*/ 8967575 w 10720175"/>
                <a:gd name="connsiteY5-92" fmla="*/ 445641 h 865835"/>
                <a:gd name="connsiteX6-93" fmla="*/ 10237575 w 10720175"/>
                <a:gd name="connsiteY6-94" fmla="*/ 305941 h 865835"/>
                <a:gd name="connsiteX7-95" fmla="*/ 10720175 w 10720175"/>
                <a:gd name="connsiteY7-96" fmla="*/ 559941 h 865835"/>
                <a:gd name="connsiteX0-97" fmla="*/ 52175 w 10720175"/>
                <a:gd name="connsiteY0-98" fmla="*/ 763141 h 856263"/>
                <a:gd name="connsiteX1-99" fmla="*/ 725275 w 10720175"/>
                <a:gd name="connsiteY1-100" fmla="*/ 305941 h 856263"/>
                <a:gd name="connsiteX2-101" fmla="*/ 3290675 w 10720175"/>
                <a:gd name="connsiteY2-102" fmla="*/ 661541 h 856263"/>
                <a:gd name="connsiteX3-103" fmla="*/ 5119475 w 10720175"/>
                <a:gd name="connsiteY3-104" fmla="*/ 1141 h 856263"/>
                <a:gd name="connsiteX4-105" fmla="*/ 7253075 w 10720175"/>
                <a:gd name="connsiteY4-106" fmla="*/ 852041 h 856263"/>
                <a:gd name="connsiteX5-107" fmla="*/ 8967575 w 10720175"/>
                <a:gd name="connsiteY5-108" fmla="*/ 445641 h 856263"/>
                <a:gd name="connsiteX6-109" fmla="*/ 10237575 w 10720175"/>
                <a:gd name="connsiteY6-110" fmla="*/ 305941 h 856263"/>
                <a:gd name="connsiteX7-111" fmla="*/ 10720175 w 10720175"/>
                <a:gd name="connsiteY7-112" fmla="*/ 559941 h 856263"/>
                <a:gd name="connsiteX0-113" fmla="*/ 52175 w 10720175"/>
                <a:gd name="connsiteY0-114" fmla="*/ 776602 h 869724"/>
                <a:gd name="connsiteX1-115" fmla="*/ 725275 w 10720175"/>
                <a:gd name="connsiteY1-116" fmla="*/ 319402 h 869724"/>
                <a:gd name="connsiteX2-117" fmla="*/ 3290675 w 10720175"/>
                <a:gd name="connsiteY2-118" fmla="*/ 675002 h 869724"/>
                <a:gd name="connsiteX3-119" fmla="*/ 4164436 w 10720175"/>
                <a:gd name="connsiteY3-120" fmla="*/ 352423 h 869724"/>
                <a:gd name="connsiteX4-121" fmla="*/ 5119475 w 10720175"/>
                <a:gd name="connsiteY4-122" fmla="*/ 14602 h 869724"/>
                <a:gd name="connsiteX5-123" fmla="*/ 7253075 w 10720175"/>
                <a:gd name="connsiteY5-124" fmla="*/ 865502 h 869724"/>
                <a:gd name="connsiteX6-125" fmla="*/ 8967575 w 10720175"/>
                <a:gd name="connsiteY6-126" fmla="*/ 459102 h 869724"/>
                <a:gd name="connsiteX7-127" fmla="*/ 10237575 w 10720175"/>
                <a:gd name="connsiteY7-128" fmla="*/ 319402 h 869724"/>
                <a:gd name="connsiteX8" fmla="*/ 10720175 w 10720175"/>
                <a:gd name="connsiteY8" fmla="*/ 573402 h 869724"/>
                <a:gd name="connsiteX0-129" fmla="*/ 52175 w 10720175"/>
                <a:gd name="connsiteY0-130" fmla="*/ 776602 h 867822"/>
                <a:gd name="connsiteX1-131" fmla="*/ 725275 w 10720175"/>
                <a:gd name="connsiteY1-132" fmla="*/ 319402 h 867822"/>
                <a:gd name="connsiteX2-133" fmla="*/ 3290675 w 10720175"/>
                <a:gd name="connsiteY2-134" fmla="*/ 675002 h 867822"/>
                <a:gd name="connsiteX3-135" fmla="*/ 4164436 w 10720175"/>
                <a:gd name="connsiteY3-136" fmla="*/ 352423 h 867822"/>
                <a:gd name="connsiteX4-137" fmla="*/ 5119475 w 10720175"/>
                <a:gd name="connsiteY4-138" fmla="*/ 14602 h 867822"/>
                <a:gd name="connsiteX5-139" fmla="*/ 7253075 w 10720175"/>
                <a:gd name="connsiteY5-140" fmla="*/ 865502 h 867822"/>
                <a:gd name="connsiteX6-141" fmla="*/ 8967575 w 10720175"/>
                <a:gd name="connsiteY6-142" fmla="*/ 459102 h 867822"/>
                <a:gd name="connsiteX7-143" fmla="*/ 10720175 w 10720175"/>
                <a:gd name="connsiteY7-144" fmla="*/ 573402 h 867822"/>
                <a:gd name="connsiteX0-145" fmla="*/ 52175 w 8967575"/>
                <a:gd name="connsiteY0-146" fmla="*/ 776602 h 867822"/>
                <a:gd name="connsiteX1-147" fmla="*/ 725275 w 8967575"/>
                <a:gd name="connsiteY1-148" fmla="*/ 319402 h 867822"/>
                <a:gd name="connsiteX2-149" fmla="*/ 3290675 w 8967575"/>
                <a:gd name="connsiteY2-150" fmla="*/ 675002 h 867822"/>
                <a:gd name="connsiteX3-151" fmla="*/ 4164436 w 8967575"/>
                <a:gd name="connsiteY3-152" fmla="*/ 352423 h 867822"/>
                <a:gd name="connsiteX4-153" fmla="*/ 5119475 w 8967575"/>
                <a:gd name="connsiteY4-154" fmla="*/ 14602 h 867822"/>
                <a:gd name="connsiteX5-155" fmla="*/ 7253075 w 8967575"/>
                <a:gd name="connsiteY5-156" fmla="*/ 865502 h 867822"/>
                <a:gd name="connsiteX6-157" fmla="*/ 8967575 w 8967575"/>
                <a:gd name="connsiteY6-158" fmla="*/ 459102 h 867822"/>
                <a:gd name="connsiteX0-159" fmla="*/ 52175 w 7253075"/>
                <a:gd name="connsiteY0-160" fmla="*/ 776602 h 865502"/>
                <a:gd name="connsiteX1-161" fmla="*/ 725275 w 7253075"/>
                <a:gd name="connsiteY1-162" fmla="*/ 319402 h 865502"/>
                <a:gd name="connsiteX2-163" fmla="*/ 3290675 w 7253075"/>
                <a:gd name="connsiteY2-164" fmla="*/ 675002 h 865502"/>
                <a:gd name="connsiteX3-165" fmla="*/ 4164436 w 7253075"/>
                <a:gd name="connsiteY3-166" fmla="*/ 352423 h 865502"/>
                <a:gd name="connsiteX4-167" fmla="*/ 5119475 w 7253075"/>
                <a:gd name="connsiteY4-168" fmla="*/ 14602 h 865502"/>
                <a:gd name="connsiteX5-169" fmla="*/ 7253075 w 7253075"/>
                <a:gd name="connsiteY5-170" fmla="*/ 865502 h 865502"/>
                <a:gd name="connsiteX0-171" fmla="*/ 52175 w 5119475"/>
                <a:gd name="connsiteY0-172" fmla="*/ 776602 h 776602"/>
                <a:gd name="connsiteX1-173" fmla="*/ 725275 w 5119475"/>
                <a:gd name="connsiteY1-174" fmla="*/ 319402 h 776602"/>
                <a:gd name="connsiteX2-175" fmla="*/ 3290675 w 5119475"/>
                <a:gd name="connsiteY2-176" fmla="*/ 675002 h 776602"/>
                <a:gd name="connsiteX3-177" fmla="*/ 4164436 w 5119475"/>
                <a:gd name="connsiteY3-178" fmla="*/ 352423 h 776602"/>
                <a:gd name="connsiteX4-179" fmla="*/ 5119475 w 5119475"/>
                <a:gd name="connsiteY4-180" fmla="*/ 14602 h 776602"/>
                <a:gd name="connsiteX0-181" fmla="*/ 52175 w 4164436"/>
                <a:gd name="connsiteY0-182" fmla="*/ 457769 h 457769"/>
                <a:gd name="connsiteX1-183" fmla="*/ 725275 w 4164436"/>
                <a:gd name="connsiteY1-184" fmla="*/ 569 h 457769"/>
                <a:gd name="connsiteX2-185" fmla="*/ 3290675 w 4164436"/>
                <a:gd name="connsiteY2-186" fmla="*/ 356169 h 457769"/>
                <a:gd name="connsiteX3-187" fmla="*/ 4164436 w 4164436"/>
                <a:gd name="connsiteY3-188" fmla="*/ 33590 h 457769"/>
                <a:gd name="connsiteX0-189" fmla="*/ 52175 w 4164436"/>
                <a:gd name="connsiteY0-190" fmla="*/ 457769 h 457769"/>
                <a:gd name="connsiteX1-191" fmla="*/ 725275 w 4164436"/>
                <a:gd name="connsiteY1-192" fmla="*/ 569 h 457769"/>
                <a:gd name="connsiteX2-193" fmla="*/ 3290675 w 4164436"/>
                <a:gd name="connsiteY2-194" fmla="*/ 356169 h 457769"/>
                <a:gd name="connsiteX3-195" fmla="*/ 4164436 w 4164436"/>
                <a:gd name="connsiteY3-196" fmla="*/ 33590 h 457769"/>
                <a:gd name="connsiteX0-197" fmla="*/ 52175 w 4183486"/>
                <a:gd name="connsiteY0-198" fmla="*/ 457774 h 457774"/>
                <a:gd name="connsiteX1-199" fmla="*/ 725275 w 4183486"/>
                <a:gd name="connsiteY1-200" fmla="*/ 574 h 457774"/>
                <a:gd name="connsiteX2-201" fmla="*/ 3290675 w 4183486"/>
                <a:gd name="connsiteY2-202" fmla="*/ 356174 h 457774"/>
                <a:gd name="connsiteX3-203" fmla="*/ 4183486 w 4183486"/>
                <a:gd name="connsiteY3-204" fmla="*/ 59789 h 457774"/>
                <a:gd name="connsiteX0-205" fmla="*/ 52175 w 4193011"/>
                <a:gd name="connsiteY0-206" fmla="*/ 457772 h 457772"/>
                <a:gd name="connsiteX1-207" fmla="*/ 725275 w 4193011"/>
                <a:gd name="connsiteY1-208" fmla="*/ 572 h 457772"/>
                <a:gd name="connsiteX2-209" fmla="*/ 3290675 w 4193011"/>
                <a:gd name="connsiteY2-210" fmla="*/ 356172 h 457772"/>
                <a:gd name="connsiteX3-211" fmla="*/ 4193011 w 4193011"/>
                <a:gd name="connsiteY3-212" fmla="*/ 47880 h 457772"/>
                <a:gd name="connsiteX0-213" fmla="*/ 52175 w 4193011"/>
                <a:gd name="connsiteY0-214" fmla="*/ 457775 h 457775"/>
                <a:gd name="connsiteX1-215" fmla="*/ 725275 w 4193011"/>
                <a:gd name="connsiteY1-216" fmla="*/ 575 h 457775"/>
                <a:gd name="connsiteX2-217" fmla="*/ 3290675 w 4193011"/>
                <a:gd name="connsiteY2-218" fmla="*/ 356175 h 457775"/>
                <a:gd name="connsiteX3-219" fmla="*/ 4193011 w 4193011"/>
                <a:gd name="connsiteY3-220" fmla="*/ 62170 h 457775"/>
                <a:gd name="connsiteX0-221" fmla="*/ 52175 w 4193011"/>
                <a:gd name="connsiteY0-222" fmla="*/ 457775 h 457775"/>
                <a:gd name="connsiteX1-223" fmla="*/ 725275 w 4193011"/>
                <a:gd name="connsiteY1-224" fmla="*/ 575 h 457775"/>
                <a:gd name="connsiteX2-225" fmla="*/ 3290675 w 4193011"/>
                <a:gd name="connsiteY2-226" fmla="*/ 356175 h 457775"/>
                <a:gd name="connsiteX3-227" fmla="*/ 4193011 w 4193011"/>
                <a:gd name="connsiteY3-228" fmla="*/ 62170 h 457775"/>
                <a:gd name="connsiteX0-229" fmla="*/ 52175 w 4185867"/>
                <a:gd name="connsiteY0-230" fmla="*/ 457775 h 457775"/>
                <a:gd name="connsiteX1-231" fmla="*/ 725275 w 4185867"/>
                <a:gd name="connsiteY1-232" fmla="*/ 575 h 457775"/>
                <a:gd name="connsiteX2-233" fmla="*/ 3290675 w 4185867"/>
                <a:gd name="connsiteY2-234" fmla="*/ 356175 h 457775"/>
                <a:gd name="connsiteX3-235" fmla="*/ 4185867 w 4185867"/>
                <a:gd name="connsiteY3-236" fmla="*/ 57407 h 457775"/>
                <a:gd name="connsiteX0-237" fmla="*/ 52175 w 4190629"/>
                <a:gd name="connsiteY0-238" fmla="*/ 457774 h 457774"/>
                <a:gd name="connsiteX1-239" fmla="*/ 725275 w 4190629"/>
                <a:gd name="connsiteY1-240" fmla="*/ 574 h 457774"/>
                <a:gd name="connsiteX2-241" fmla="*/ 3290675 w 4190629"/>
                <a:gd name="connsiteY2-242" fmla="*/ 356174 h 457774"/>
                <a:gd name="connsiteX3-243" fmla="*/ 4190629 w 4190629"/>
                <a:gd name="connsiteY3-244" fmla="*/ 55024 h 457774"/>
                <a:gd name="connsiteX0-245" fmla="*/ 51017 w 4189471"/>
                <a:gd name="connsiteY0-246" fmla="*/ 458091 h 458091"/>
                <a:gd name="connsiteX1-247" fmla="*/ 724117 w 4189471"/>
                <a:gd name="connsiteY1-248" fmla="*/ 891 h 458091"/>
                <a:gd name="connsiteX2-249" fmla="*/ 3211459 w 4189471"/>
                <a:gd name="connsiteY2-250" fmla="*/ 334188 h 458091"/>
                <a:gd name="connsiteX3-251" fmla="*/ 4189471 w 4189471"/>
                <a:gd name="connsiteY3-252" fmla="*/ 55341 h 458091"/>
                <a:gd name="connsiteX0-253" fmla="*/ 51017 w 4189471"/>
                <a:gd name="connsiteY0-254" fmla="*/ 458091 h 458091"/>
                <a:gd name="connsiteX1-255" fmla="*/ 724117 w 4189471"/>
                <a:gd name="connsiteY1-256" fmla="*/ 891 h 458091"/>
                <a:gd name="connsiteX2-257" fmla="*/ 3211459 w 4189471"/>
                <a:gd name="connsiteY2-258" fmla="*/ 334188 h 458091"/>
                <a:gd name="connsiteX3-259" fmla="*/ 4189471 w 4189471"/>
                <a:gd name="connsiteY3-260" fmla="*/ 55341 h 458091"/>
                <a:gd name="connsiteX0-261" fmla="*/ 50855 w 4189309"/>
                <a:gd name="connsiteY0-262" fmla="*/ 458741 h 458741"/>
                <a:gd name="connsiteX1-263" fmla="*/ 723955 w 4189309"/>
                <a:gd name="connsiteY1-264" fmla="*/ 1541 h 458741"/>
                <a:gd name="connsiteX2-265" fmla="*/ 3200146 w 4189309"/>
                <a:gd name="connsiteY2-266" fmla="*/ 301384 h 458741"/>
                <a:gd name="connsiteX3-267" fmla="*/ 4189309 w 4189309"/>
                <a:gd name="connsiteY3-268" fmla="*/ 55991 h 45874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189309" h="458741">
                  <a:moveTo>
                    <a:pt x="50855" y="458741"/>
                  </a:moveTo>
                  <a:cubicBezTo>
                    <a:pt x="-132237" y="415349"/>
                    <a:pt x="199073" y="27767"/>
                    <a:pt x="723955" y="1541"/>
                  </a:cubicBezTo>
                  <a:cubicBezTo>
                    <a:pt x="1248837" y="-24685"/>
                    <a:pt x="2622587" y="292309"/>
                    <a:pt x="3200146" y="301384"/>
                  </a:cubicBezTo>
                  <a:cubicBezTo>
                    <a:pt x="3777705" y="310459"/>
                    <a:pt x="3946305" y="196143"/>
                    <a:pt x="4189309" y="55991"/>
                  </a:cubicBezTo>
                </a:path>
              </a:pathLst>
            </a:custGeom>
            <a:noFill/>
            <a:ln w="22225">
              <a:solidFill>
                <a:schemeClr val="bg1">
                  <a:alpha val="2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629632" y="-4170768"/>
            <a:ext cx="7739509" cy="7739509"/>
            <a:chOff x="6179628" y="-4374068"/>
            <a:chExt cx="6961324" cy="6961324"/>
          </a:xfrm>
        </p:grpSpPr>
        <p:sp>
          <p:nvSpPr>
            <p:cNvPr id="15" name="椭圆 42"/>
            <p:cNvSpPr/>
            <p:nvPr/>
          </p:nvSpPr>
          <p:spPr>
            <a:xfrm>
              <a:off x="6179628" y="-4374068"/>
              <a:ext cx="6961324" cy="6961324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椭圆 42"/>
            <p:cNvSpPr/>
            <p:nvPr/>
          </p:nvSpPr>
          <p:spPr>
            <a:xfrm>
              <a:off x="8713381" y="-1840315"/>
              <a:ext cx="1893818" cy="1893818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椭圆 42"/>
            <p:cNvSpPr/>
            <p:nvPr/>
          </p:nvSpPr>
          <p:spPr>
            <a:xfrm>
              <a:off x="8230934" y="-2322762"/>
              <a:ext cx="2858712" cy="2858712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椭圆 42"/>
            <p:cNvSpPr/>
            <p:nvPr/>
          </p:nvSpPr>
          <p:spPr>
            <a:xfrm>
              <a:off x="7819425" y="-2734271"/>
              <a:ext cx="3681730" cy="3681730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椭圆 42"/>
            <p:cNvSpPr/>
            <p:nvPr/>
          </p:nvSpPr>
          <p:spPr>
            <a:xfrm>
              <a:off x="7391811" y="-3161885"/>
              <a:ext cx="4536958" cy="4536958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0" name="椭圆 42"/>
            <p:cNvSpPr/>
            <p:nvPr/>
          </p:nvSpPr>
          <p:spPr>
            <a:xfrm>
              <a:off x="6974889" y="-3578807"/>
              <a:ext cx="5370802" cy="5370802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椭圆 42"/>
            <p:cNvSpPr/>
            <p:nvPr/>
          </p:nvSpPr>
          <p:spPr>
            <a:xfrm>
              <a:off x="6591234" y="-3962462"/>
              <a:ext cx="6138114" cy="6138114"/>
            </a:xfrm>
            <a:custGeom>
              <a:avLst/>
              <a:gdLst>
                <a:gd name="connsiteX0" fmla="*/ 0 w 1893818"/>
                <a:gd name="connsiteY0" fmla="*/ 946909 h 1893818"/>
                <a:gd name="connsiteX1" fmla="*/ 946909 w 1893818"/>
                <a:gd name="connsiteY1" fmla="*/ 0 h 1893818"/>
                <a:gd name="connsiteX2" fmla="*/ 1893818 w 1893818"/>
                <a:gd name="connsiteY2" fmla="*/ 946909 h 1893818"/>
                <a:gd name="connsiteX3" fmla="*/ 946909 w 1893818"/>
                <a:gd name="connsiteY3" fmla="*/ 1893818 h 1893818"/>
                <a:gd name="connsiteX4" fmla="*/ 0 w 1893818"/>
                <a:gd name="connsiteY4" fmla="*/ 946909 h 1893818"/>
                <a:gd name="connsiteX0-1" fmla="*/ 13068943 w 14962761"/>
                <a:gd name="connsiteY0-2" fmla="*/ 4196591 h 5143500"/>
                <a:gd name="connsiteX1-3" fmla="*/ 0 w 14962761"/>
                <a:gd name="connsiteY1-4" fmla="*/ 0 h 5143500"/>
                <a:gd name="connsiteX2-5" fmla="*/ 14015852 w 14962761"/>
                <a:gd name="connsiteY2-6" fmla="*/ 3249682 h 5143500"/>
                <a:gd name="connsiteX3-7" fmla="*/ 14962761 w 14962761"/>
                <a:gd name="connsiteY3-8" fmla="*/ 4196591 h 5143500"/>
                <a:gd name="connsiteX4-9" fmla="*/ 14015852 w 14962761"/>
                <a:gd name="connsiteY4-10" fmla="*/ 5143500 h 5143500"/>
                <a:gd name="connsiteX5" fmla="*/ 13068943 w 14962761"/>
                <a:gd name="connsiteY5" fmla="*/ 4196591 h 5143500"/>
                <a:gd name="connsiteX0-11" fmla="*/ 0 w 1893818"/>
                <a:gd name="connsiteY0-12" fmla="*/ 946909 h 1893818"/>
                <a:gd name="connsiteX1-13" fmla="*/ 946909 w 1893818"/>
                <a:gd name="connsiteY1-14" fmla="*/ 0 h 1893818"/>
                <a:gd name="connsiteX2-15" fmla="*/ 1893818 w 1893818"/>
                <a:gd name="connsiteY2-16" fmla="*/ 946909 h 1893818"/>
                <a:gd name="connsiteX3-17" fmla="*/ 946909 w 1893818"/>
                <a:gd name="connsiteY3-18" fmla="*/ 1893818 h 1893818"/>
                <a:gd name="connsiteX4-19" fmla="*/ 0 w 1893818"/>
                <a:gd name="connsiteY4-20" fmla="*/ 946909 h 1893818"/>
                <a:gd name="connsiteX0-21" fmla="*/ 0 w 1893818"/>
                <a:gd name="connsiteY0-22" fmla="*/ 946909 h 1893818"/>
                <a:gd name="connsiteX1-23" fmla="*/ 946908 w 1893818"/>
                <a:gd name="connsiteY1-24" fmla="*/ 0 h 1893818"/>
                <a:gd name="connsiteX2-25" fmla="*/ 1893818 w 1893818"/>
                <a:gd name="connsiteY2-26" fmla="*/ 946909 h 1893818"/>
                <a:gd name="connsiteX3-27" fmla="*/ 946909 w 1893818"/>
                <a:gd name="connsiteY3-28" fmla="*/ 1893818 h 1893818"/>
                <a:gd name="connsiteX4-29" fmla="*/ 0 w 1893818"/>
                <a:gd name="connsiteY4-30" fmla="*/ 946909 h 1893818"/>
                <a:gd name="connsiteX0-31" fmla="*/ 0 w 1893818"/>
                <a:gd name="connsiteY0-32" fmla="*/ 946909 h 1893818"/>
                <a:gd name="connsiteX1-33" fmla="*/ 946908 w 1893818"/>
                <a:gd name="connsiteY1-34" fmla="*/ 0 h 1893818"/>
                <a:gd name="connsiteX2-35" fmla="*/ 1893818 w 1893818"/>
                <a:gd name="connsiteY2-36" fmla="*/ 946909 h 1893818"/>
                <a:gd name="connsiteX3-37" fmla="*/ 946909 w 1893818"/>
                <a:gd name="connsiteY3-38" fmla="*/ 1893818 h 1893818"/>
                <a:gd name="connsiteX4-39" fmla="*/ 0 w 1893818"/>
                <a:gd name="connsiteY4-40" fmla="*/ 946909 h 1893818"/>
                <a:gd name="connsiteX0-41" fmla="*/ 0 w 1893818"/>
                <a:gd name="connsiteY0-42" fmla="*/ 946909 h 1893818"/>
                <a:gd name="connsiteX1-43" fmla="*/ 946908 w 1893818"/>
                <a:gd name="connsiteY1-44" fmla="*/ 0 h 1893818"/>
                <a:gd name="connsiteX2-45" fmla="*/ 1893818 w 1893818"/>
                <a:gd name="connsiteY2-46" fmla="*/ 946909 h 1893818"/>
                <a:gd name="connsiteX3-47" fmla="*/ 946908 w 1893818"/>
                <a:gd name="connsiteY3-48" fmla="*/ 1893818 h 1893818"/>
                <a:gd name="connsiteX4-49" fmla="*/ 0 w 1893818"/>
                <a:gd name="connsiteY4-50" fmla="*/ 946909 h 1893818"/>
                <a:gd name="connsiteX0-51" fmla="*/ 0 w 1893818"/>
                <a:gd name="connsiteY0-52" fmla="*/ 946909 h 1893818"/>
                <a:gd name="connsiteX1-53" fmla="*/ 946908 w 1893818"/>
                <a:gd name="connsiteY1-54" fmla="*/ 0 h 1893818"/>
                <a:gd name="connsiteX2-55" fmla="*/ 1893818 w 1893818"/>
                <a:gd name="connsiteY2-56" fmla="*/ 946909 h 1893818"/>
                <a:gd name="connsiteX3-57" fmla="*/ 946908 w 1893818"/>
                <a:gd name="connsiteY3-58" fmla="*/ 1893818 h 1893818"/>
                <a:gd name="connsiteX4-59" fmla="*/ 0 w 1893818"/>
                <a:gd name="connsiteY4-60" fmla="*/ 946909 h 18938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93818" h="1893818">
                  <a:moveTo>
                    <a:pt x="0" y="946909"/>
                  </a:moveTo>
                  <a:cubicBezTo>
                    <a:pt x="0" y="423946"/>
                    <a:pt x="423946" y="0"/>
                    <a:pt x="946908" y="0"/>
                  </a:cubicBezTo>
                  <a:cubicBezTo>
                    <a:pt x="1469872" y="0"/>
                    <a:pt x="1893818" y="423946"/>
                    <a:pt x="1893818" y="946909"/>
                  </a:cubicBezTo>
                  <a:cubicBezTo>
                    <a:pt x="1893818" y="1469872"/>
                    <a:pt x="1469872" y="1893818"/>
                    <a:pt x="946908" y="1893818"/>
                  </a:cubicBezTo>
                  <a:cubicBezTo>
                    <a:pt x="423947" y="1893818"/>
                    <a:pt x="0" y="1469872"/>
                    <a:pt x="0" y="946909"/>
                  </a:cubicBezTo>
                  <a:close/>
                </a:path>
              </a:pathLst>
            </a:custGeom>
            <a:noFill/>
            <a:ln w="6350">
              <a:solidFill>
                <a:schemeClr val="bg1">
                  <a:alpha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58" name="直接连接符 57"/>
          <p:cNvCxnSpPr/>
          <p:nvPr/>
        </p:nvCxnSpPr>
        <p:spPr>
          <a:xfrm flipH="1">
            <a:off x="8223401" y="288229"/>
            <a:ext cx="1344149" cy="1218493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cxnSp>
        <p:nvCxnSpPr>
          <p:cNvPr id="59" name="直接连接符 58"/>
          <p:cNvCxnSpPr/>
          <p:nvPr/>
        </p:nvCxnSpPr>
        <p:spPr>
          <a:xfrm flipV="1">
            <a:off x="624000" y="3285000"/>
            <a:ext cx="1224000" cy="1245939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0" scaled="1"/>
              <a:tileRect/>
            </a:gradFill>
            <a:prstDash val="solid"/>
          </a:ln>
          <a:effectLst/>
        </p:spPr>
      </p:cxnSp>
      <p:cxnSp>
        <p:nvCxnSpPr>
          <p:cNvPr id="61" name="直接连接符 60"/>
          <p:cNvCxnSpPr/>
          <p:nvPr/>
        </p:nvCxnSpPr>
        <p:spPr>
          <a:xfrm flipH="1">
            <a:off x="9748762" y="-679780"/>
            <a:ext cx="1344149" cy="1218493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sp>
        <p:nvSpPr>
          <p:cNvPr id="62" name="任意多边形 20"/>
          <p:cNvSpPr/>
          <p:nvPr/>
        </p:nvSpPr>
        <p:spPr>
          <a:xfrm rot="19255647">
            <a:off x="10162467" y="51697"/>
            <a:ext cx="3109503" cy="1101281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3" name="任意多边形 21"/>
          <p:cNvSpPr/>
          <p:nvPr/>
        </p:nvSpPr>
        <p:spPr>
          <a:xfrm rot="19255647">
            <a:off x="9087106" y="885606"/>
            <a:ext cx="2121541" cy="751379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4" name="任意多边形 22"/>
          <p:cNvSpPr/>
          <p:nvPr/>
        </p:nvSpPr>
        <p:spPr>
          <a:xfrm rot="19255647">
            <a:off x="10602180" y="-663136"/>
            <a:ext cx="2643415" cy="936208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65" name="直接连接符 64"/>
          <p:cNvCxnSpPr/>
          <p:nvPr/>
        </p:nvCxnSpPr>
        <p:spPr>
          <a:xfrm flipH="1">
            <a:off x="8154637" y="1066110"/>
            <a:ext cx="1099679" cy="960287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cxnSp>
        <p:nvCxnSpPr>
          <p:cNvPr id="66" name="直接连接符 65"/>
          <p:cNvCxnSpPr/>
          <p:nvPr/>
        </p:nvCxnSpPr>
        <p:spPr>
          <a:xfrm flipH="1">
            <a:off x="9909876" y="1569216"/>
            <a:ext cx="1581071" cy="1007889"/>
          </a:xfrm>
          <a:prstGeom prst="line">
            <a:avLst/>
          </a:prstGeom>
          <a:noFill/>
          <a:ln w="15875" cap="flat" cmpd="sng" algn="ctr">
            <a:gradFill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5400000" scaled="1"/>
            </a:gradFill>
            <a:prstDash val="solid"/>
          </a:ln>
          <a:effectLst/>
        </p:spPr>
      </p:cxnSp>
      <p:sp>
        <p:nvSpPr>
          <p:cNvPr id="67" name="任意多边形 29"/>
          <p:cNvSpPr/>
          <p:nvPr/>
        </p:nvSpPr>
        <p:spPr>
          <a:xfrm rot="19255647">
            <a:off x="-1069863" y="5472457"/>
            <a:ext cx="2121541" cy="751379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8" name="任意多边形 30"/>
          <p:cNvSpPr/>
          <p:nvPr/>
        </p:nvSpPr>
        <p:spPr>
          <a:xfrm rot="19255647">
            <a:off x="-1922850" y="6492409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9" name="任意多边形 31"/>
          <p:cNvSpPr/>
          <p:nvPr/>
        </p:nvSpPr>
        <p:spPr>
          <a:xfrm rot="19255647">
            <a:off x="-1543820" y="5545453"/>
            <a:ext cx="3845699" cy="1362017"/>
          </a:xfrm>
          <a:custGeom>
            <a:avLst/>
            <a:gdLst>
              <a:gd name="connsiteX0" fmla="*/ 0 w 1784195"/>
              <a:gd name="connsiteY0" fmla="*/ 282497 h 631902"/>
              <a:gd name="connsiteX1" fmla="*/ 1397619 w 1784195"/>
              <a:gd name="connsiteY1" fmla="*/ 0 h 631902"/>
              <a:gd name="connsiteX2" fmla="*/ 1784195 w 1784195"/>
              <a:gd name="connsiteY2" fmla="*/ 631902 h 631902"/>
              <a:gd name="connsiteX3" fmla="*/ 0 w 1784195"/>
              <a:gd name="connsiteY3" fmla="*/ 282497 h 631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4195" h="631902">
                <a:moveTo>
                  <a:pt x="0" y="282497"/>
                </a:moveTo>
                <a:lnTo>
                  <a:pt x="1397619" y="0"/>
                </a:lnTo>
                <a:lnTo>
                  <a:pt x="1784195" y="631902"/>
                </a:lnTo>
                <a:lnTo>
                  <a:pt x="0" y="282497"/>
                </a:lnTo>
                <a:close/>
              </a:path>
            </a:pathLst>
          </a:custGeom>
          <a:gradFill>
            <a:gsLst>
              <a:gs pos="0">
                <a:srgbClr val="0070C0">
                  <a:lumMod val="5000"/>
                  <a:lumOff val="95000"/>
                  <a:alpha val="0"/>
                </a:srgbClr>
              </a:gs>
              <a:gs pos="74000">
                <a:srgbClr val="E1DCB7"/>
              </a:gs>
              <a:gs pos="83000">
                <a:srgbClr val="E9E2B3"/>
              </a:gs>
              <a:gs pos="100000">
                <a:srgbClr val="EACF88"/>
              </a:gs>
            </a:gsLst>
            <a:lin ang="5400000" scaled="1"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19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70" name="直接连接符 69"/>
          <p:cNvCxnSpPr/>
          <p:nvPr/>
        </p:nvCxnSpPr>
        <p:spPr>
          <a:xfrm flipV="1">
            <a:off x="1922044" y="4633508"/>
            <a:ext cx="1581956" cy="1357138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0070C0">
                    <a:lumMod val="5000"/>
                    <a:lumOff val="95000"/>
                    <a:alpha val="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0" scaled="1"/>
              <a:tileRect/>
            </a:gradFill>
            <a:prstDash val="solid"/>
          </a:ln>
          <a:effectLst/>
        </p:spPr>
      </p:cxn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13909230" y="5842353"/>
            <a:ext cx="1847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60" name="直接连接符 59"/>
          <p:cNvCxnSpPr/>
          <p:nvPr/>
        </p:nvCxnSpPr>
        <p:spPr>
          <a:xfrm flipH="1">
            <a:off x="11132852" y="1119685"/>
            <a:ext cx="1640702" cy="996584"/>
          </a:xfrm>
          <a:prstGeom prst="line">
            <a:avLst/>
          </a:prstGeom>
          <a:noFill/>
          <a:ln w="19050" cap="flat" cmpd="sng" algn="ctr">
            <a:gradFill flip="none" rotWithShape="1">
              <a:gsLst>
                <a:gs pos="0">
                  <a:srgbClr val="0070C0">
                    <a:alpha val="0"/>
                    <a:lumMod val="2000"/>
                    <a:lumOff val="98000"/>
                  </a:srgbClr>
                </a:gs>
                <a:gs pos="74000">
                  <a:srgbClr val="E1DCB7"/>
                </a:gs>
                <a:gs pos="83000">
                  <a:srgbClr val="CCC8AF"/>
                </a:gs>
                <a:gs pos="100000">
                  <a:srgbClr val="D6D8CC"/>
                </a:gs>
              </a:gsLst>
              <a:lin ang="0" scaled="1"/>
              <a:tileRect/>
            </a:gradFill>
            <a:prstDash val="solid"/>
          </a:ln>
          <a:effectLst/>
        </p:spPr>
      </p:cxnSp>
      <p:grpSp>
        <p:nvGrpSpPr>
          <p:cNvPr id="12" name="组合 11"/>
          <p:cNvGrpSpPr/>
          <p:nvPr/>
        </p:nvGrpSpPr>
        <p:grpSpPr>
          <a:xfrm>
            <a:off x="3503749" y="1370822"/>
            <a:ext cx="4710352" cy="2705044"/>
            <a:chOff x="4481648" y="1992487"/>
            <a:chExt cx="4945791" cy="2705044"/>
          </a:xfrm>
        </p:grpSpPr>
        <p:sp>
          <p:nvSpPr>
            <p:cNvPr id="10" name="文本框 136"/>
            <p:cNvSpPr txBox="1"/>
            <p:nvPr/>
          </p:nvSpPr>
          <p:spPr>
            <a:xfrm>
              <a:off x="4481648" y="1992487"/>
              <a:ext cx="4945791" cy="1323437"/>
            </a:xfrm>
            <a:prstGeom prst="rect">
              <a:avLst/>
            </a:prstGeom>
            <a:noFill/>
          </p:spPr>
          <p:txBody>
            <a:bodyPr wrap="square" lIns="91439" tIns="45719" rIns="91439" bIns="45719" rtlCol="0">
              <a:spAutoFit/>
            </a:bodyPr>
            <a:lstStyle/>
            <a:p>
              <a:pPr lvl="0" algn="dist" defTabSz="1219200">
                <a:defRPr/>
              </a:pPr>
              <a:r>
                <a:rPr lang="zh-CN" altLang="en-US" sz="8000" dirty="0">
                  <a:gradFill flip="none" rotWithShape="1">
                    <a:gsLst>
                      <a:gs pos="28000">
                        <a:srgbClr val="E0A368"/>
                      </a:gs>
                      <a:gs pos="23000">
                        <a:srgbClr val="FBE2C3"/>
                      </a:gs>
                      <a:gs pos="68000">
                        <a:srgbClr val="CF8B4F"/>
                      </a:gs>
                      <a:gs pos="56000">
                        <a:srgbClr val="FBE2C3"/>
                      </a:gs>
                      <a:gs pos="81000">
                        <a:srgbClr val="FBE2C3"/>
                      </a:gs>
                    </a:gsLst>
                    <a:lin ang="180000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时尚中黑简体" panose="01010104010101010101" pitchFamily="2" charset="-122"/>
                  <a:ea typeface="时尚中黑简体" panose="01010104010101010101" pitchFamily="2" charset="-122"/>
                  <a:cs typeface="+mn-ea"/>
                  <a:sym typeface="+mn-lt"/>
                </a:rPr>
                <a:t>主播培训</a:t>
              </a:r>
              <a:endParaRPr lang="zh-CN" altLang="en-US" sz="8000" dirty="0">
                <a:gradFill flip="none" rotWithShape="1">
                  <a:gsLst>
                    <a:gs pos="28000">
                      <a:srgbClr val="E0A368"/>
                    </a:gs>
                    <a:gs pos="23000">
                      <a:srgbClr val="FBE2C3"/>
                    </a:gs>
                    <a:gs pos="68000">
                      <a:srgbClr val="CF8B4F"/>
                    </a:gs>
                    <a:gs pos="56000">
                      <a:srgbClr val="FBE2C3"/>
                    </a:gs>
                    <a:gs pos="81000">
                      <a:srgbClr val="FBE2C3"/>
                    </a:gs>
                  </a:gsLst>
                  <a:lin ang="18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  <a:cs typeface="+mn-ea"/>
                <a:sym typeface="+mn-lt"/>
              </a:endParaRPr>
            </a:p>
          </p:txBody>
        </p:sp>
        <p:sp>
          <p:nvSpPr>
            <p:cNvPr id="22" name="TextBox 3"/>
            <p:cNvSpPr txBox="1"/>
            <p:nvPr/>
          </p:nvSpPr>
          <p:spPr>
            <a:xfrm>
              <a:off x="4481648" y="3264209"/>
              <a:ext cx="4945791" cy="36933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dist" defTabSz="1219200">
                <a:defRPr/>
              </a:pPr>
              <a:r>
                <a:rPr lang="en-US" altLang="zh-CN" dirty="0">
                  <a:solidFill>
                    <a:prstClr val="white"/>
                  </a:solidFill>
                  <a:cs typeface="+mn-ea"/>
                  <a:sym typeface="+mn-lt"/>
                </a:rPr>
                <a:t>Presentation Skill</a:t>
              </a:r>
              <a:endParaRPr lang="zh-CN" alt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49"/>
            <p:cNvSpPr txBox="1"/>
            <p:nvPr/>
          </p:nvSpPr>
          <p:spPr>
            <a:xfrm>
              <a:off x="4481648" y="3603917"/>
              <a:ext cx="4945791" cy="33855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dist">
                <a:defRPr/>
              </a:pPr>
              <a:r>
                <a:rPr lang="zh-CN" altLang="en-US" sz="2000" spc="1000" dirty="0">
                  <a:solidFill>
                    <a:schemeClr val="bg1"/>
                  </a:solidFill>
                  <a:effectLst>
                    <a:outerShdw blurRad="190500" dist="38100" dir="2700000" sx="101000" sy="101000" algn="tl" rotWithShape="0">
                      <a:prstClr val="black">
                        <a:alpha val="20000"/>
                      </a:prstClr>
                    </a:outerShdw>
                  </a:effectLst>
                  <a:cs typeface="+mn-ea"/>
                  <a:sym typeface="+mn-lt"/>
                </a:rPr>
                <a:t>       新播培训</a:t>
              </a:r>
              <a:endParaRPr lang="zh-CN" altLang="en-US" sz="2000" spc="1000" dirty="0">
                <a:solidFill>
                  <a:schemeClr val="bg1"/>
                </a:solidFill>
                <a:effectLst>
                  <a:outerShdw blurRad="190500" dist="38100" dir="2700000" sx="101000" sy="101000" algn="tl" rotWithShape="0">
                    <a:prstClr val="black">
                      <a:alpha val="20000"/>
                    </a:prst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>
              <a:spLocks noChangeArrowheads="1"/>
            </p:cNvSpPr>
            <p:nvPr/>
          </p:nvSpPr>
          <p:spPr bwMode="auto">
            <a:xfrm>
              <a:off x="4481648" y="3997999"/>
              <a:ext cx="494579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dist">
                <a:defRPr sz="1600">
                  <a:solidFill>
                    <a:schemeClr val="bg1"/>
                  </a:solidFill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培训目的：新播快速了解掌握基本知识</a:t>
              </a:r>
              <a:endParaRPr lang="zh-CN" altLang="en-US" dirty="0">
                <a:sym typeface="+mn-lt"/>
              </a:endParaRPr>
            </a:p>
          </p:txBody>
        </p:sp>
        <p:sp>
          <p:nvSpPr>
            <p:cNvPr id="26" name="文本框 25"/>
            <p:cNvSpPr txBox="1">
              <a:spLocks noChangeArrowheads="1"/>
            </p:cNvSpPr>
            <p:nvPr/>
          </p:nvSpPr>
          <p:spPr bwMode="auto">
            <a:xfrm>
              <a:off x="4481648" y="4360346"/>
              <a:ext cx="4859196" cy="337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培训制作：</a:t>
              </a:r>
              <a:r>
                <a:rPr lang="en-US" altLang="zh-CN" sz="1600" dirty="0">
                  <a:solidFill>
                    <a:schemeClr val="bg1"/>
                  </a:solidFill>
                  <a:cs typeface="+mn-ea"/>
                  <a:sym typeface="+mn-lt"/>
                </a:rPr>
                <a:t>XX</a:t>
              </a:r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     培训教学：</a:t>
              </a:r>
              <a:r>
                <a:rPr lang="en-US" sz="1600" dirty="0">
                  <a:solidFill>
                    <a:schemeClr val="bg1"/>
                  </a:solidFill>
                  <a:cs typeface="+mn-ea"/>
                  <a:sym typeface="+mn-lt"/>
                </a:rPr>
                <a:t>XX</a:t>
              </a:r>
              <a:endParaRPr 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3" name="直接连接符 2"/>
            <p:cNvCxnSpPr/>
            <p:nvPr/>
          </p:nvCxnSpPr>
          <p:spPr>
            <a:xfrm>
              <a:off x="4612081" y="3767054"/>
              <a:ext cx="1108024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图片 8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3175" y="-26035"/>
            <a:ext cx="1971675" cy="47625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REFSHAPE" val="1333831412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TAG_VERSION" val="1.0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BEAUTIFY_FLAG" val="#wm#"/>
  <p:tag name="KSO_WM_TEMPLATE_CATEGORY" val="custom"/>
  <p:tag name="KSO_WM_TEMPLATE_INDEX" val="20180399"/>
</p:tagLst>
</file>

<file path=ppt/tags/tag61.xml><?xml version="1.0" encoding="utf-8"?>
<p:tagLst xmlns:p="http://schemas.openxmlformats.org/presentationml/2006/main">
  <p:tag name="KSO_WM_TAG_VERSION" val="1.0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BEAUTIFY_FLAG" val="#wm#"/>
  <p:tag name="KSO_WM_TEMPLATE_CATEGORY" val="custom"/>
  <p:tag name="KSO_WM_TEMPLATE_INDEX" val="20180399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7559_1"/>
  <p:tag name="KSO_WM_TEMPLATE_CATEGORY" val="custom"/>
  <p:tag name="KSO_WM_TEMPLATE_INDEX" val="20180399"/>
  <p:tag name="KSO_WM_TEMPLATE_SUBCATEGORY" val="0"/>
  <p:tag name="KSO_WM_TEMPLATE_THUMBS_INDEX" val="1、3、4、5、6、12、13、19、25、33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REFSHAPE" val="1333831412"/>
</p:tagLst>
</file>

<file path=ppt/tags/tag70.xml><?xml version="1.0" encoding="utf-8"?>
<p:tagLst xmlns:p="http://schemas.openxmlformats.org/presentationml/2006/main">
  <p:tag name="KSO_WM_TAG_VERSION" val="1.0"/>
  <p:tag name="KSO_WM_TEMPLATE_CATEGORY" val="custom"/>
  <p:tag name="KSO_WM_TEMPLATE_INDEX" val="20175964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75964"/>
</p:tagLst>
</file>

<file path=ppt/tags/tag72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2773_1"/>
  <p:tag name="KSO_WM_TEMPLATE_CATEGORY" val="custom"/>
  <p:tag name="KSO_WM_TEMPLATE_INDEX" val="20175964"/>
  <p:tag name="KSO_WM_TEMPLATE_SUBCATEGORY" val="combine"/>
  <p:tag name="KSO_WM_TEMPLATE_THUMBS_INDEX" val="1、9、13、12、17、19、25、32、35、36、41、42、"/>
</p:tagLst>
</file>

<file path=ppt/tags/tag73.xml><?xml version="1.0" encoding="utf-8"?>
<p:tagLst xmlns:p="http://schemas.openxmlformats.org/presentationml/2006/main">
  <p:tag name="KSO_WM_UNIT_CLEAR" val="1"/>
  <p:tag name="KSO_WM_UNIT_LAYERLEVEL" val="1_1"/>
  <p:tag name="KSO_WM_DIAGRAM_GROUP_CODE" val="l1-3"/>
  <p:tag name="KSO_WM_TAG_VERSION" val="1.0"/>
  <p:tag name="KSO_WM_BEAUTIFY_FLAG" val="#wm#"/>
  <p:tag name="KSO_WM_UNIT_TYPE" val="i"/>
  <p:tag name="KSO_WM_UNIT_ID" val="diagram20182543_1*i*0"/>
  <p:tag name="KSO_WM_TEMPLATE_CATEGORY" val="diagram"/>
  <p:tag name="KSO_WM_TEMPLATE_INDEX" val="20182543"/>
  <p:tag name="KSO_WM_UNIT_INDEX" val="0"/>
  <p:tag name="KSO_WM_UNIT_SHADOW_SCHEMECOLOR_INDEX" val="16"/>
  <p:tag name="KSO_WM_UNIT_TEXT_FILL_FORE_SCHEMECOLOR_INDEX" val="13"/>
  <p:tag name="KSO_WM_UNIT_TEXT_FILL_TYPE" val="1"/>
  <p:tag name="KSO_WM_UNIT_USESOURCEFORMAT_APPLY" val="1"/>
</p:tagLst>
</file>

<file path=ppt/tags/tag74.xml><?xml version="1.0" encoding="utf-8"?>
<p:tagLst xmlns:p="http://schemas.openxmlformats.org/presentationml/2006/main">
  <p:tag name="KSO_WM_UNIT_CLEAR" val="1"/>
  <p:tag name="KSO_WM_UNIT_LAYERLEVEL" val="1_1"/>
  <p:tag name="KSO_WM_DIAGRAM_GROUP_CODE" val="l1-3"/>
  <p:tag name="KSO_WM_TAG_VERSION" val="1.0"/>
  <p:tag name="KSO_WM_BEAUTIFY_FLAG" val="#wm#"/>
  <p:tag name="KSO_WM_UNIT_TYPE" val="i"/>
  <p:tag name="KSO_WM_UNIT_ID" val="diagram20182543_1*i*1"/>
  <p:tag name="KSO_WM_TEMPLATE_CATEGORY" val="diagram"/>
  <p:tag name="KSO_WM_TEMPLATE_INDEX" val="20182543"/>
  <p:tag name="KSO_WM_UNIT_INDEX" val="1"/>
  <p:tag name="KSO_WM_UNIT_FILL_FORE_SCHEMECOLOR_INDEX" val="14"/>
  <p:tag name="KSO_WM_UNIT_FILL_TYPE" val="1"/>
  <p:tag name="KSO_WM_UNIT_SHADOW_SCHEMECOLOR_INDEX" val="16"/>
  <p:tag name="KSO_WM_UNIT_TEXT_FILL_FORE_SCHEMECOLOR_INDEX" val="13"/>
  <p:tag name="KSO_WM_UNIT_TEXT_FILL_TYPE" val="1"/>
  <p:tag name="KSO_WM_UNIT_USESOURCEFORMAT_APPLY" val="1"/>
</p:tagLst>
</file>

<file path=ppt/tags/tag75.xml><?xml version="1.0" encoding="utf-8"?>
<p:tagLst xmlns:p="http://schemas.openxmlformats.org/presentationml/2006/main">
  <p:tag name="KSO_WM_TEMPLATE_CATEGORY" val="diagram"/>
  <p:tag name="KSO_WM_TEMPLATE_INDEX" val="20182543"/>
  <p:tag name="KSO_WM_TAG_VERSION" val="1.0"/>
  <p:tag name="KSO_WM_BEAUTIFY_FLAG" val="#wm#"/>
  <p:tag name="KSO_WM_UNIT_TYPE" val="f"/>
  <p:tag name="KSO_WM_UNIT_INDEX" val="1"/>
  <p:tag name="KSO_WM_UNIT_ID" val="diagram20182543_1*f*1"/>
  <p:tag name="KSO_WM_UNIT_CLEAR" val="1"/>
  <p:tag name="KSO_WM_UNIT_LAYERLEVEL" val="1"/>
  <p:tag name="KSO_WM_UNIT_VALUE" val="100"/>
  <p:tag name="KSO_WM_UNIT_HIGHLIGHT" val="0"/>
  <p:tag name="KSO_WM_UNIT_COMPATIBLE" val="0"/>
  <p:tag name="KSO_WM_UNIT_PRESET_TEXT_INDEX" val="2"/>
  <p:tag name="KSO_WM_UNIT_PRESET_TEXT_LEN" val="10"/>
</p:tagLst>
</file>

<file path=ppt/tags/tag76.xml><?xml version="1.0" encoding="utf-8"?>
<p:tagLst xmlns:p="http://schemas.openxmlformats.org/presentationml/2006/main">
  <p:tag name="KSO_WM_TEMPLATE_CATEGORY" val="diagram"/>
  <p:tag name="KSO_WM_TEMPLATE_INDEX" val="20182543"/>
  <p:tag name="KSO_WM_DIAGRAM_GROUP_CODE" val="l1-3"/>
  <p:tag name="KSO_WM_TAG_VERSION" val="1.0"/>
  <p:tag name="KSO_WM_BEAUTIFY_FLAG" val="#wm#"/>
  <p:tag name="KSO_WM_UNIT_TYPE" val="f"/>
  <p:tag name="KSO_WM_UNIT_INDEX" val="2"/>
  <p:tag name="KSO_WM_UNIT_ID" val="diagram20182543_1*f*2"/>
  <p:tag name="KSO_WM_UNIT_CLEAR" val="1"/>
  <p:tag name="KSO_WM_UNIT_LAYERLEVEL" val="1"/>
  <p:tag name="KSO_WM_UNIT_VALUE" val="65"/>
  <p:tag name="KSO_WM_UNIT_HIGHLIGHT" val="0"/>
  <p:tag name="KSO_WM_UNIT_COMPATIBLE" val="0"/>
  <p:tag name="KSO_WM_UNIT_PRESET_TEXT_INDEX" val="2"/>
  <p:tag name="KSO_WM_UNIT_PRESET_TEXT_LEN" val="10"/>
  <p:tag name="KSO_WM_UNIT_TEXT_FILL_FORE_SCHEMECOLOR_INDEX" val="16"/>
  <p:tag name="KSO_WM_UNIT_TEXT_FILL_TYPE" val="1"/>
  <p:tag name="KSO_WM_UNIT_USESOURCEFORMAT_APPLY" val="1"/>
</p:tagLst>
</file>

<file path=ppt/tags/tag77.xml><?xml version="1.0" encoding="utf-8"?>
<p:tagLst xmlns:p="http://schemas.openxmlformats.org/presentationml/2006/main">
  <p:tag name="KSO_WM_TEMPLATE_CATEGORY" val="diagram"/>
  <p:tag name="KSO_WM_TEMPLATE_INDEX" val="20182543"/>
  <p:tag name="KSO_WM_DIAGRAM_GROUP_CODE" val="l1-3"/>
  <p:tag name="KSO_WM_TAG_VERSION" val="1.0"/>
  <p:tag name="KSO_WM_BEAUTIFY_FLAG" val="#wm#"/>
  <p:tag name="KSO_WM_UNIT_TYPE" val="d"/>
  <p:tag name="KSO_WM_UNIT_INDEX" val="2"/>
  <p:tag name="KSO_WM_UNIT_ID" val="diagram20182543_1*d*2"/>
  <p:tag name="KSO_WM_UNIT_CLEAR" val="0"/>
  <p:tag name="KSO_WM_UNIT_LAYERLEVEL" val="1"/>
  <p:tag name="KSO_WM_UNIT_VALUE" val="648*924"/>
  <p:tag name="KSO_WM_UNIT_HIGHLIGHT" val="0"/>
  <p:tag name="KSO_WM_UNIT_COMPATIBLE" val="0"/>
  <p:tag name="REFSHAPE" val="495607492"/>
  <p:tag name="KSO_WM_UNIT_USESOURCEFORMAT_APPLY" val="1"/>
</p:tagLst>
</file>

<file path=ppt/tags/tag78.xml><?xml version="1.0" encoding="utf-8"?>
<p:tagLst xmlns:p="http://schemas.openxmlformats.org/presentationml/2006/main">
  <p:tag name="KSO_WM_TEMPLATE_CATEGORY" val="diagram"/>
  <p:tag name="KSO_WM_TEMPLATE_INDEX" val="20182543"/>
  <p:tag name="KSO_WM_DIAGRAM_GROUP_CODE" val="l1-3"/>
  <p:tag name="KSO_WM_TAG_VERSION" val="1.0"/>
  <p:tag name="KSO_WM_BEAUTIFY_FLAG" val="#wm#"/>
  <p:tag name="KSO_WM_UNIT_TYPE" val="d"/>
  <p:tag name="KSO_WM_UNIT_INDEX" val="1"/>
  <p:tag name="KSO_WM_UNIT_ID" val="diagram20182543_1*d*1"/>
  <p:tag name="KSO_WM_UNIT_CLEAR" val="0"/>
  <p:tag name="KSO_WM_UNIT_LAYERLEVEL" val="1"/>
  <p:tag name="KSO_WM_UNIT_VALUE" val="648*938"/>
  <p:tag name="KSO_WM_UNIT_HIGHLIGHT" val="0"/>
  <p:tag name="KSO_WM_UNIT_COMPATIBLE" val="0"/>
  <p:tag name="REFSHAPE" val="495603820"/>
  <p:tag name="KSO_WM_UNIT_USESOURCEFORMAT_APPLY" val="1"/>
</p:tagLst>
</file>

<file path=ppt/tags/tag79.xml><?xml version="1.0" encoding="utf-8"?>
<p:tagLst xmlns:p="http://schemas.openxmlformats.org/presentationml/2006/main">
  <p:tag name="KSO_WM_TEMPLATE_CATEGORY" val="diagram"/>
  <p:tag name="KSO_WM_TEMPLATE_INDEX" val="20182543"/>
  <p:tag name="KSO_WM_DIAGRAM_GROUP_CODE" val="l1-3"/>
  <p:tag name="KSO_WM_TAG_VERSION" val="1.0"/>
  <p:tag name="KSO_WM_BEAUTIFY_FLAG" val="#wm#"/>
  <p:tag name="KSO_WM_UNIT_TYPE" val="f"/>
  <p:tag name="KSO_WM_UNIT_INDEX" val="3"/>
  <p:tag name="KSO_WM_UNIT_ID" val="diagram20182543_1*f*3"/>
  <p:tag name="KSO_WM_UNIT_CLEAR" val="1"/>
  <p:tag name="KSO_WM_UNIT_LAYERLEVEL" val="1"/>
  <p:tag name="KSO_WM_UNIT_VALUE" val="65"/>
  <p:tag name="KSO_WM_UNIT_HIGHLIGHT" val="0"/>
  <p:tag name="KSO_WM_UNIT_COMPATIBLE" val="0"/>
  <p:tag name="KSO_WM_UNIT_PRESET_TEXT_INDEX" val="2"/>
  <p:tag name="KSO_WM_UNIT_PRESET_TEXT_LEN" val="10"/>
  <p:tag name="KSO_WM_UNIT_TEXT_FILL_FORE_SCHEMECOLOR_INDEX" val="16"/>
  <p:tag name="KSO_WM_UNIT_TEXT_FILL_TYPE" val="1"/>
  <p:tag name="KSO_WM_UNIT_USESOURCEFORMAT_APPLY" val="1"/>
</p:tagLst>
</file>

<file path=ppt/tags/tag80.xml><?xml version="1.0" encoding="utf-8"?>
<p:tagLst xmlns:p="http://schemas.openxmlformats.org/presentationml/2006/main">
  <p:tag name="KSO_WM_TEMPLATE_CATEGORY" val="diagram"/>
  <p:tag name="KSO_WM_TEMPLATE_INDEX" val="20182543"/>
  <p:tag name="KSO_WM_TAG_VERSION" val="1.0"/>
  <p:tag name="KSO_WM_BEAUTIFY_FLAG" val="#wm#"/>
  <p:tag name="KSO_WM_UNIT_ID" val="diagram20182543_1*a*1"/>
  <p:tag name="KSO_WM_UNIT_TYPE" val="a"/>
  <p:tag name="KSO_WM_UNIT_INDEX" val="1"/>
  <p:tag name="KSO_WM_UNIT_CLEAR" val="1"/>
  <p:tag name="KSO_WM_UNIT_LAYERLEVEL" val="1"/>
  <p:tag name="KSO_WM_UNIT_VALUE" val="36"/>
  <p:tag name="KSO_WM_UNIT_ISCONTENTSTITLE" val="0"/>
  <p:tag name="KSO_WM_UNIT_HIGHLIGHT" val="0"/>
  <p:tag name="KSO_WM_UNIT_COMPATIBLE" val="0"/>
  <p:tag name="KSO_WM_UNIT_PRESET_TEXT_INDEX" val="0"/>
  <p:tag name="KSO_WM_UNIT_PRESET_TEXT_LEN" val="9"/>
</p:tagLst>
</file>

<file path=ppt/tags/tag81.xml><?xml version="1.0" encoding="utf-8"?>
<p:tagLst xmlns:p="http://schemas.openxmlformats.org/presentationml/2006/main">
  <p:tag name="KSO_WM_TEMPLATE_CATEGORY" val="diagram"/>
  <p:tag name="KSO_WM_TEMPLATE_INDEX" val="20182543"/>
  <p:tag name="KSO_WM_TAG_VERSION" val="1.0"/>
  <p:tag name="KSO_WM_BEAUTIFY_FLAG" val="#wm#"/>
  <p:tag name="KSO_WM_UNIT_ID" val="diagram20182543_1*b*1"/>
  <p:tag name="KSO_WM_UNIT_TYPE" val="b"/>
  <p:tag name="KSO_WM_UNIT_INDEX" val="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_INDEX" val="1"/>
  <p:tag name="KSO_WM_UNIT_PRESET_TEXT_LEN" val="10"/>
  <p:tag name="KSO_WM_UNIT_PRESET_TEXT" val="单击此处可添加副标题"/>
</p:tagLst>
</file>

<file path=ppt/tags/tag82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82543_1*i*13"/>
  <p:tag name="KSO_WM_TEMPLATE_CATEGORY" val="diagram"/>
  <p:tag name="KSO_WM_TEMPLATE_INDEX" val="20182543"/>
  <p:tag name="KSO_WM_UNIT_INDEX" val="13"/>
</p:tagLst>
</file>

<file path=ppt/tags/tag8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82543_1*i*14"/>
  <p:tag name="KSO_WM_TEMPLATE_CATEGORY" val="diagram"/>
  <p:tag name="KSO_WM_TEMPLATE_INDEX" val="20182543"/>
  <p:tag name="KSO_WM_UNIT_INDEX" val="14"/>
</p:tagLst>
</file>

<file path=ppt/tags/tag8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diagram20182543_1*i*15"/>
  <p:tag name="KSO_WM_TEMPLATE_CATEGORY" val="diagram"/>
  <p:tag name="KSO_WM_TEMPLATE_INDEX" val="20182543"/>
  <p:tag name="KSO_WM_UNIT_INDEX" val="15"/>
</p:tagLst>
</file>

<file path=ppt/tags/tag85.xml><?xml version="1.0" encoding="utf-8"?>
<p:tagLst xmlns:p="http://schemas.openxmlformats.org/presentationml/2006/main">
  <p:tag name="KSO_WM_SLIDE_ID" val="diagram20182543_1"/>
  <p:tag name="KSO_WM_SLIDE_INDEX" val="1"/>
  <p:tag name="KSO_WM_SLIDE_LAYOUT" val="a_f_b_d"/>
  <p:tag name="KSO_WM_SLIDE_LAYOUT_CNT" val="1_3_1_2"/>
  <p:tag name="KSO_WM_SLIDE_TYPE" val="text"/>
  <p:tag name="KSO_WM_BEAUTIFY_FLAG" val="#wm#"/>
  <p:tag name="KSO_WM_SLIDE_POSITION" val="141*45"/>
  <p:tag name="KSO_WM_SLIDE_SIZE" val="750*374"/>
  <p:tag name="KSO_WM_SLIDE_ITEM_CNT" val="5"/>
  <p:tag name="KSO_WM_TEMPLATE_CATEGORY" val="diagram"/>
  <p:tag name="KSO_WM_TEMPLATE_INDEX" val="20182543"/>
  <p:tag name="KSO_WM_TAG_VERSION" val="1.0"/>
</p:tagLst>
</file>

<file path=ppt/tags/tag86.xml><?xml version="1.0" encoding="utf-8"?>
<p:tagLst xmlns:p="http://schemas.openxmlformats.org/presentationml/2006/main">
  <p:tag name="KSO_WM_DIAGRAM_GROUP_CODE" val="l1-2"/>
  <p:tag name="KSO_WM_TAG_VERSION" val="1.0"/>
  <p:tag name="KSO_WM_BEAUTIFY_FLAG" val="#wm#"/>
  <p:tag name="KSO_WM_UNIT_TYPE" val="i"/>
  <p:tag name="KSO_WM_UNIT_ID" val="custom20180399_18*i*0"/>
  <p:tag name="KSO_WM_TEMPLATE_CATEGORY" val="custom"/>
  <p:tag name="KSO_WM_TEMPLATE_INDEX" val="20180399"/>
  <p:tag name="KSO_WM_UNIT_INDEX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FILL_FORE_SCHEMECOLOR_INDEX" val="5"/>
  <p:tag name="KSO_WM_UNIT_FILL_TYPE" val="1"/>
  <p:tag name="KSO_WM_UNIT_USESOURCEFORMAT_APPLY" val="1"/>
</p:tagLst>
</file>

<file path=ppt/tags/tag87.xml><?xml version="1.0" encoding="utf-8"?>
<p:tagLst xmlns:p="http://schemas.openxmlformats.org/presentationml/2006/main">
  <p:tag name="KSO_WM_UNIT_LAYERLEVEL" val="1"/>
  <p:tag name="KSO_WM_DIAGRAM_GROUP_CODE" val="l1-2"/>
  <p:tag name="KSO_WM_TAG_VERSION" val="1.0"/>
  <p:tag name="KSO_WM_BEAUTIFY_FLAG" val="#wm#"/>
  <p:tag name="KSO_WM_UNIT_TYPE" val="i"/>
  <p:tag name="KSO_WM_UNIT_ID" val="custom20180399_18*i*3"/>
  <p:tag name="KSO_WM_TEMPLATE_CATEGORY" val="custom"/>
  <p:tag name="KSO_WM_TEMPLATE_INDEX" val="20180399"/>
  <p:tag name="KSO_WM_UNIT_INDEX" val="3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88.xml><?xml version="1.0" encoding="utf-8"?>
<p:tagLst xmlns:p="http://schemas.openxmlformats.org/presentationml/2006/main">
  <p:tag name="KSO_WM_UNIT_LAYERLEVEL" val="1"/>
  <p:tag name="KSO_WM_DIAGRAM_GROUP_CODE" val="l1-2"/>
  <p:tag name="KSO_WM_TAG_VERSION" val="1.0"/>
  <p:tag name="KSO_WM_BEAUTIFY_FLAG" val="#wm#"/>
  <p:tag name="KSO_WM_UNIT_TYPE" val="i"/>
  <p:tag name="KSO_WM_UNIT_ID" val="custom20180399_18*i*4"/>
  <p:tag name="KSO_WM_TEMPLATE_CATEGORY" val="custom"/>
  <p:tag name="KSO_WM_TEMPLATE_INDEX" val="20180399"/>
  <p:tag name="KSO_WM_UNIT_INDEX" val="4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89.xml><?xml version="1.0" encoding="utf-8"?>
<p:tagLst xmlns:p="http://schemas.openxmlformats.org/presentationml/2006/main">
  <p:tag name="KSO_WM_UNIT_LAYERLEVEL" val="1"/>
  <p:tag name="KSO_WM_DIAGRAM_GROUP_CODE" val="l1-2"/>
  <p:tag name="KSO_WM_TAG_VERSION" val="1.0"/>
  <p:tag name="KSO_WM_BEAUTIFY_FLAG" val="#wm#"/>
  <p:tag name="KSO_WM_UNIT_TYPE" val="i"/>
  <p:tag name="KSO_WM_UNIT_ID" val="custom20180399_18*i*5"/>
  <p:tag name="KSO_WM_TEMPLATE_CATEGORY" val="custom"/>
  <p:tag name="KSO_WM_TEMPLATE_INDEX" val="20180399"/>
  <p:tag name="KSO_WM_UNIT_INDEX" val="5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0.xml><?xml version="1.0" encoding="utf-8"?>
<p:tagLst xmlns:p="http://schemas.openxmlformats.org/presentationml/2006/main">
  <p:tag name="KSO_WM_UNIT_LAYERLEVEL" val="1"/>
  <p:tag name="KSO_WM_DIAGRAM_GROUP_CODE" val="l1-2"/>
  <p:tag name="KSO_WM_TAG_VERSION" val="1.0"/>
  <p:tag name="KSO_WM_BEAUTIFY_FLAG" val="#wm#"/>
  <p:tag name="KSO_WM_UNIT_TYPE" val="i"/>
  <p:tag name="KSO_WM_UNIT_ID" val="custom20180399_18*i*6"/>
  <p:tag name="KSO_WM_TEMPLATE_CATEGORY" val="custom"/>
  <p:tag name="KSO_WM_TEMPLATE_INDEX" val="20180399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FILL_FORE_SCHEMECOLOR_INDEX" val="13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6_2"/>
  <p:tag name="KSO_WM_UNIT_LAYERLEVEL" val="1_1_1"/>
  <p:tag name="KSO_WM_DIAGRAM_GROUP_CODE" val="l1-2"/>
  <p:tag name="KSO_WM_UNIT_ID" val="custom20180399_18*l_h_i*1_6_2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6_1"/>
  <p:tag name="KSO_WM_UNIT_LAYERLEVEL" val="1_1_1"/>
  <p:tag name="KSO_WM_DIAGRAM_GROUP_CODE" val="l1-2"/>
  <p:tag name="KSO_WM_UNIT_ID" val="custom20180399_18*l_h_i*1_6_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3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5_1"/>
  <p:tag name="KSO_WM_UNIT_LAYERLEVEL" val="1_1_1"/>
  <p:tag name="KSO_WM_DIAGRAM_GROUP_CODE" val="l1-2"/>
  <p:tag name="KSO_WM_UNIT_ID" val="custom20180399_18*l_h_i*1_5_1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5_2"/>
  <p:tag name="KSO_WM_UNIT_LAYERLEVEL" val="1_1_1"/>
  <p:tag name="KSO_WM_DIAGRAM_GROUP_CODE" val="l1-2"/>
  <p:tag name="KSO_WM_UNIT_ID" val="custom20180399_18*l_h_i*1_5_2"/>
  <p:tag name="KSO_WM_UNIT_HIGHLIGHT" val="0"/>
  <p:tag name="KSO_WM_UNIT_COMPATIBLE" val="0"/>
  <p:tag name="KSO_WM_UNIT_DIAGRAM_ISNUMVISUAL" val="0"/>
  <p:tag name="KSO_WM_UNIT_DIAGRAM_ISREFERUNIT" val="0"/>
  <p:tag name="KSO_WM_UNIT_FILL_FORE_SCHEMECOLOR_INDEX" val="13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2_2"/>
  <p:tag name="KSO_WM_UNIT_LAYERLEVEL" val="1_1_1"/>
  <p:tag name="KSO_WM_DIAGRAM_GROUP_CODE" val="l1-2"/>
  <p:tag name="KSO_WM_UNIT_ID" val="custom20180399_18*l_h_i*1_2_2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2_1"/>
  <p:tag name="KSO_WM_UNIT_LAYERLEVEL" val="1_1_1"/>
  <p:tag name="KSO_WM_DIAGRAM_GROUP_CODE" val="l1-2"/>
  <p:tag name="KSO_WM_UNIT_ID" val="custom20180399_18*l_h_i*1_2_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3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1_2"/>
  <p:tag name="KSO_WM_UNIT_LAYERLEVEL" val="1_1_1"/>
  <p:tag name="KSO_WM_DIAGRAM_GROUP_CODE" val="l1-2"/>
  <p:tag name="KSO_WM_UNIT_ID" val="custom20180399_18*l_h_i*1_1_2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8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1_1"/>
  <p:tag name="KSO_WM_UNIT_LAYERLEVEL" val="1_1_1"/>
  <p:tag name="KSO_WM_DIAGRAM_GROUP_CODE" val="l1-2"/>
  <p:tag name="KSO_WM_UNIT_ID" val="custom20180399_18*l_h_i*1_1_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3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3_2"/>
  <p:tag name="KSO_WM_UNIT_LAYERLEVEL" val="1_1_1"/>
  <p:tag name="KSO_WM_DIAGRAM_GROUP_CODE" val="l1-2"/>
  <p:tag name="KSO_WM_UNIT_ID" val="custom20180399_18*l_h_i*1_3_2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0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3_1"/>
  <p:tag name="KSO_WM_UNIT_LAYERLEVEL" val="1_1_1"/>
  <p:tag name="KSO_WM_DIAGRAM_GROUP_CODE" val="l1-2"/>
  <p:tag name="KSO_WM_UNIT_ID" val="custom20180399_18*l_h_i*1_3_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3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0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4_2"/>
  <p:tag name="KSO_WM_UNIT_LAYERLEVEL" val="1_1_1"/>
  <p:tag name="KSO_WM_DIAGRAM_GROUP_CODE" val="l1-2"/>
  <p:tag name="KSO_WM_UNIT_ID" val="custom20180399_18*l_h_i*1_4_2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0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i"/>
  <p:tag name="KSO_WM_UNIT_INDEX" val="1_4_1"/>
  <p:tag name="KSO_WM_UNIT_LAYERLEVEL" val="1_1_1"/>
  <p:tag name="KSO_WM_DIAGRAM_GROUP_CODE" val="l1-2"/>
  <p:tag name="KSO_WM_UNIT_ID" val="custom20180399_18*l_h_i*1_4_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3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0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a"/>
  <p:tag name="KSO_WM_UNIT_INDEX" val="1_2_1"/>
  <p:tag name="KSO_WM_UNIT_LAYERLEVEL" val="1_1_1"/>
  <p:tag name="KSO_WM_UNIT_VALUE" val="12"/>
  <p:tag name="KSO_WM_UNIT_HIGHLIGHT" val="0"/>
  <p:tag name="KSO_WM_UNIT_COMPATIBLE" val="0"/>
  <p:tag name="KSO_WM_DIAGRAM_GROUP_CODE" val="l1-2"/>
  <p:tag name="KSO_WM_UNIT_ID" val="custom20180399_18*l_h_a*1_2_1"/>
  <p:tag name="KSO_WM_UNIT_ISCONTENTSTITLE" val="0"/>
  <p:tag name="KSO_WM_UNIT_PRESET_TEXT" val="LOREM IPSUM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0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f"/>
  <p:tag name="KSO_WM_UNIT_INDEX" val="1_2_1"/>
  <p:tag name="KSO_WM_UNIT_LAYERLEVEL" val="1_1_1"/>
  <p:tag name="KSO_WM_UNIT_VALUE" val="24"/>
  <p:tag name="KSO_WM_UNIT_HIGHLIGHT" val="0"/>
  <p:tag name="KSO_WM_UNIT_COMPATIBLE" val="0"/>
  <p:tag name="KSO_WM_DIAGRAM_GROUP_CODE" val="l1-2"/>
  <p:tag name="KSO_WM_UNIT_ID" val="custom20180399_18*l_h_f*1_2_1"/>
  <p:tag name="KSO_WM_UNIT_PRESET_TEXT" val="Lorem ipsum dolor sit amet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0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a"/>
  <p:tag name="KSO_WM_UNIT_INDEX" val="1_4_1"/>
  <p:tag name="KSO_WM_UNIT_LAYERLEVEL" val="1_1_1"/>
  <p:tag name="KSO_WM_UNIT_VALUE" val="12"/>
  <p:tag name="KSO_WM_UNIT_HIGHLIGHT" val="0"/>
  <p:tag name="KSO_WM_UNIT_COMPATIBLE" val="0"/>
  <p:tag name="KSO_WM_DIAGRAM_GROUP_CODE" val="l1-2"/>
  <p:tag name="KSO_WM_UNIT_ID" val="custom20180399_18*l_h_a*1_4_1"/>
  <p:tag name="KSO_WM_UNIT_ISCONTENTSTITLE" val="0"/>
  <p:tag name="KSO_WM_UNIT_PRESET_TEXT" val="LOREM IPSUM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0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f"/>
  <p:tag name="KSO_WM_UNIT_INDEX" val="1_4_1"/>
  <p:tag name="KSO_WM_UNIT_LAYERLEVEL" val="1_1_1"/>
  <p:tag name="KSO_WM_UNIT_VALUE" val="24"/>
  <p:tag name="KSO_WM_UNIT_HIGHLIGHT" val="0"/>
  <p:tag name="KSO_WM_UNIT_COMPATIBLE" val="0"/>
  <p:tag name="KSO_WM_DIAGRAM_GROUP_CODE" val="l1-2"/>
  <p:tag name="KSO_WM_UNIT_ID" val="custom20180399_18*l_h_f*1_4_1"/>
  <p:tag name="KSO_WM_UNIT_PRESET_TEXT" val="Lorem ipsum dolor sit amet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0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a"/>
  <p:tag name="KSO_WM_UNIT_INDEX" val="1_6_1"/>
  <p:tag name="KSO_WM_UNIT_LAYERLEVEL" val="1_1_1"/>
  <p:tag name="KSO_WM_UNIT_VALUE" val="12"/>
  <p:tag name="KSO_WM_UNIT_HIGHLIGHT" val="0"/>
  <p:tag name="KSO_WM_UNIT_COMPATIBLE" val="0"/>
  <p:tag name="KSO_WM_DIAGRAM_GROUP_CODE" val="l1-2"/>
  <p:tag name="KSO_WM_UNIT_ID" val="custom20180399_18*l_h_a*1_6_1"/>
  <p:tag name="KSO_WM_UNIT_ISCONTENTSTITLE" val="0"/>
  <p:tag name="KSO_WM_UNIT_PRESET_TEXT" val="LOREM IPSUM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08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f"/>
  <p:tag name="KSO_WM_UNIT_INDEX" val="1_6_1"/>
  <p:tag name="KSO_WM_UNIT_LAYERLEVEL" val="1_1_1"/>
  <p:tag name="KSO_WM_UNIT_VALUE" val="24"/>
  <p:tag name="KSO_WM_UNIT_HIGHLIGHT" val="0"/>
  <p:tag name="KSO_WM_UNIT_COMPATIBLE" val="0"/>
  <p:tag name="KSO_WM_DIAGRAM_GROUP_CODE" val="l1-2"/>
  <p:tag name="KSO_WM_UNIT_ID" val="custom20180399_18*l_h_f*1_6_1"/>
  <p:tag name="KSO_WM_UNIT_PRESET_TEXT" val="Lorem ipsum dolor sit amet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0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a"/>
  <p:tag name="KSO_WM_UNIT_INDEX" val="1_1_1"/>
  <p:tag name="KSO_WM_UNIT_LAYERLEVEL" val="1_1_1"/>
  <p:tag name="KSO_WM_UNIT_VALUE" val="12"/>
  <p:tag name="KSO_WM_UNIT_HIGHLIGHT" val="0"/>
  <p:tag name="KSO_WM_UNIT_COMPATIBLE" val="0"/>
  <p:tag name="KSO_WM_DIAGRAM_GROUP_CODE" val="l1-2"/>
  <p:tag name="KSO_WM_UNIT_ID" val="custom20180399_18*l_h_a*1_1_1"/>
  <p:tag name="KSO_WM_UNIT_ISCONTENTSTITLE" val="0"/>
  <p:tag name="KSO_WM_UNIT_PRESET_TEXT" val="LOREM IPSUM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1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f"/>
  <p:tag name="KSO_WM_UNIT_INDEX" val="1_1_1"/>
  <p:tag name="KSO_WM_UNIT_LAYERLEVEL" val="1_1_1"/>
  <p:tag name="KSO_WM_UNIT_VALUE" val="24"/>
  <p:tag name="KSO_WM_UNIT_HIGHLIGHT" val="0"/>
  <p:tag name="KSO_WM_UNIT_COMPATIBLE" val="0"/>
  <p:tag name="KSO_WM_DIAGRAM_GROUP_CODE" val="l1-2"/>
  <p:tag name="KSO_WM_UNIT_ID" val="custom20180399_18*l_h_f*1_1_1"/>
  <p:tag name="KSO_WM_UNIT_PRESET_TEXT" val="Lorem ipsum dolor sit amet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1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a"/>
  <p:tag name="KSO_WM_UNIT_INDEX" val="1_3_1"/>
  <p:tag name="KSO_WM_UNIT_LAYERLEVEL" val="1_1_1"/>
  <p:tag name="KSO_WM_UNIT_VALUE" val="12"/>
  <p:tag name="KSO_WM_UNIT_HIGHLIGHT" val="0"/>
  <p:tag name="KSO_WM_UNIT_COMPATIBLE" val="0"/>
  <p:tag name="KSO_WM_DIAGRAM_GROUP_CODE" val="l1-2"/>
  <p:tag name="KSO_WM_UNIT_ID" val="custom20180399_18*l_h_a*1_3_1"/>
  <p:tag name="KSO_WM_UNIT_ISCONTENTSTITLE" val="0"/>
  <p:tag name="KSO_WM_UNIT_PRESET_TEXT" val="LOREM IPSUM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1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f"/>
  <p:tag name="KSO_WM_UNIT_INDEX" val="1_3_1"/>
  <p:tag name="KSO_WM_UNIT_LAYERLEVEL" val="1_1_1"/>
  <p:tag name="KSO_WM_UNIT_VALUE" val="24"/>
  <p:tag name="KSO_WM_UNIT_HIGHLIGHT" val="0"/>
  <p:tag name="KSO_WM_UNIT_COMPATIBLE" val="0"/>
  <p:tag name="KSO_WM_DIAGRAM_GROUP_CODE" val="l1-2"/>
  <p:tag name="KSO_WM_UNIT_ID" val="custom20180399_18*l_h_f*1_3_1"/>
  <p:tag name="KSO_WM_UNIT_PRESET_TEXT" val="Lorem ipsum dolor sit amet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1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a"/>
  <p:tag name="KSO_WM_UNIT_INDEX" val="1_5_1"/>
  <p:tag name="KSO_WM_UNIT_LAYERLEVEL" val="1_1_1"/>
  <p:tag name="KSO_WM_UNIT_VALUE" val="12"/>
  <p:tag name="KSO_WM_UNIT_HIGHLIGHT" val="0"/>
  <p:tag name="KSO_WM_UNIT_COMPATIBLE" val="0"/>
  <p:tag name="KSO_WM_DIAGRAM_GROUP_CODE" val="l1-2"/>
  <p:tag name="KSO_WM_UNIT_ID" val="custom20180399_18*l_h_a*1_5_1"/>
  <p:tag name="KSO_WM_UNIT_ISCONTENTSTITLE" val="0"/>
  <p:tag name="KSO_WM_UNIT_PRESET_TEXT" val="LOREM IPSUM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1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l_h_f"/>
  <p:tag name="KSO_WM_UNIT_INDEX" val="1_5_1"/>
  <p:tag name="KSO_WM_UNIT_LAYERLEVEL" val="1_1_1"/>
  <p:tag name="KSO_WM_UNIT_VALUE" val="24"/>
  <p:tag name="KSO_WM_UNIT_HIGHLIGHT" val="0"/>
  <p:tag name="KSO_WM_UNIT_COMPATIBLE" val="0"/>
  <p:tag name="KSO_WM_DIAGRAM_GROUP_CODE" val="l1-2"/>
  <p:tag name="KSO_WM_UNIT_ID" val="custom20180399_18*l_h_f*1_5_1"/>
  <p:tag name="KSO_WM_UNIT_PRESET_TEXT" val="Lorem ipsum dolor sit amet"/>
  <p:tag name="KSO_WM_UNIT_NOCLEAR" val="0"/>
  <p:tag name="KSO_WM_UNIT_DIAGRAM_ISNUMVISUAL" val="0"/>
  <p:tag name="KSO_WM_UNIT_DIAGRAM_ISREFERUNIT" val="0"/>
  <p:tag name="KSO_WM_UNIT_TEXT_FILL_FORE_SCHEMECOLOR_INDEX" val="13"/>
  <p:tag name="KSO_WM_UNIT_TEXT_FILL_TYPE" val="1"/>
  <p:tag name="KSO_WM_UNIT_USESOURCEFORMAT_APPLY" val="1"/>
</p:tagLst>
</file>

<file path=ppt/tags/tag11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99"/>
  <p:tag name="KSO_WM_UNIT_TYPE" val="a"/>
  <p:tag name="KSO_WM_UNIT_INDEX" val="1"/>
  <p:tag name="KSO_WM_UNIT_LAYERLEVEL" val="1"/>
  <p:tag name="KSO_WM_UNIT_VALUE" val="24"/>
  <p:tag name="KSO_WM_UNIT_ISCONTENTSTITLE" val="0"/>
  <p:tag name="KSO_WM_UNIT_HIGHLIGHT" val="0"/>
  <p:tag name="KSO_WM_UNIT_COMPATIBLE" val="0"/>
  <p:tag name="KSO_WM_DIAGRAM_GROUP_CODE" val="l1-2"/>
  <p:tag name="KSO_WM_UNIT_ID" val="custom20180399_18*a*1"/>
  <p:tag name="KSO_WM_UNIT_PRESET_TEXT" val="LOREM IPSUM DOLOR"/>
  <p:tag name="KSO_WM_UNIT_NOCLEAR" val="0"/>
  <p:tag name="KSO_WM_UNIT_DIAGRAM_ISNUMVISUAL" val="0"/>
  <p:tag name="KSO_WM_UNIT_DIAGRAM_ISREFERUNIT" val="0"/>
  <p:tag name="KSO_WM_UNIT_TEXT_FILL_FORE_SCHEMECOLOR_INDEX" val="5"/>
  <p:tag name="KSO_WM_UNIT_TEXT_FILL_TYPE" val="1"/>
  <p:tag name="KSO_WM_UNIT_USESOURCEFORMAT_APPLY" val="1"/>
</p:tagLst>
</file>

<file path=ppt/tags/tag116.xml><?xml version="1.0" encoding="utf-8"?>
<p:tagLst xmlns:p="http://schemas.openxmlformats.org/presentationml/2006/main">
  <p:tag name="KSO_WM_TAG_VERSION" val="1.0"/>
  <p:tag name="KSO_WM_SLIDE_ITEM_CNT" val="6"/>
  <p:tag name="KSO_WM_SLIDE_LAYOUT" val="a_l"/>
  <p:tag name="KSO_WM_SLIDE_LAYOUT_CNT" val="1_1"/>
  <p:tag name="KSO_WM_SLIDE_TYPE" val="text"/>
  <p:tag name="KSO_WM_BEAUTIFY_FLAG" val="#wm#"/>
  <p:tag name="KSO_WM_SLIDE_POSITION" val="36.2498*136"/>
  <p:tag name="KSO_WM_SLIDE_SIZE" val="897.652*257.943"/>
  <p:tag name="KSO_WM_COMBINE_RELATE_SLIDE_ID" val="diagram20174673_6"/>
  <p:tag name="KSO_WM_TEMPLATE_CATEGORY" val="custom"/>
  <p:tag name="KSO_WM_TEMPLATE_INDEX" val="20180399"/>
  <p:tag name="KSO_WM_SLIDE_ID" val="custom20180399_18"/>
  <p:tag name="KSO_WM_SLIDE_INDEX" val="18"/>
  <p:tag name="KSO_WM_DIAGRAM_GROUP_CODE" val="l1-2"/>
  <p:tag name="KSO_WM_TEMPLATE_SUBCATEGORY" val="0"/>
  <p:tag name="KSO_WM_SLIDE_SUBTYPE" val="diag"/>
  <p:tag name="KSO_WM_SLIDE_DIAGTYPE" val="l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092_1*i*2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SM_LIMIT_TYPE" val="1"/>
  <p:tag name="KSO_WM_UNIT_PLACING_PICTURE_MD4" val="0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092_1*i*4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SM_LIMIT_TYPE" val="1"/>
  <p:tag name="KSO_WM_UNIT_PLACING_PICTURE_MD4" val="0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diagram20202092_1*i*1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UNIT_PLACING_PICTURE_MD4" val="0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2092_1*i*7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UNIT_PLACING_PICTURE_MD4" val="0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02338_4*l_h_i*1_1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22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02338_4*l_h_f*1_1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PRESET_TEXT" val="点击此处添加正文，文字是您思想的提炼，为了演示发布的良好效果，请您尽可能提炼思想的精髓，然后简单的阐述您的观点。如果您的内容确实非常重要又难以精简，也请使用分段处理，对内容进行简单的梳理和提炼，这样会使逻辑框架相对清晰。"/>
  <p:tag name="KSO_WM_UNIT_TEXT_FILL_FORE_SCHEMECOLOR_INDEX" val="13"/>
  <p:tag name="KSO_WM_UNIT_TEXT_FILL_TYPE" val="1"/>
  <p:tag name="KSO_WM_UNIT_USESOURCEFORMAT_APPLY" val="1"/>
</p:tagLst>
</file>

<file path=ppt/tags/tag123.xml><?xml version="1.0" encoding="utf-8"?>
<p:tagLst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02338_4*l_h_a*1_1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13"/>
  <p:tag name="KSO_WM_UNIT_TEXT_FILL_TYPE" val="1"/>
  <p:tag name="KSO_WM_UNIT_USESOURCEFORMAT_APPLY" val="1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02338_4*l_h_i*1_2_2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25.xml><?xml version="1.0" encoding="utf-8"?>
<p:tagLst xmlns:p="http://schemas.openxmlformats.org/presentationml/2006/main">
  <p:tag name="KSO_WM_UNIT_ICON_FILEID" val="3100594"/>
  <p:tag name="KSO_WM_UNIT_ICON_STYLE" val="1"/>
  <p:tag name="KSO_WM_UNIT_VALUE" val="86*7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20202338_4*l_h_x*1_2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26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02338_4*l_h_f*1_2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PRESET_TEXT" val="点击此处添加正文，文字是您思想的提炼，为了演示发布的良好效果，请您尽可能提炼思想的精髓，然后简单的阐述您的观点。如果您的内容确实非常重要又难以精简，也请使用分段处理，对内容进行简单的梳理和提炼，这样会使逻辑框架相对清晰。"/>
  <p:tag name="KSO_WM_UNIT_TEXT_FILL_FORE_SCHEMECOLOR_INDEX" val="13"/>
  <p:tag name="KSO_WM_UNIT_TEXT_FILL_TYPE" val="1"/>
  <p:tag name="KSO_WM_UNIT_USESOURCEFORMAT_APPLY" val="1"/>
</p:tagLst>
</file>

<file path=ppt/tags/tag127.xml><?xml version="1.0" encoding="utf-8"?>
<p:tagLst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02338_4*l_h_a*1_2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13"/>
  <p:tag name="KSO_WM_UNIT_TEXT_FILL_TYPE" val="1"/>
  <p:tag name="KSO_WM_UNIT_USESOURCEFORMAT_APPLY" val="1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02338_4*l_h_i*1_3_2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29.xml><?xml version="1.0" encoding="utf-8"?>
<p:tagLst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02338_4*l_h_f*1_3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PRESET_TEXT" val="点击此处添加正文，文字是您思想的提炼，为了演示发布的良好效果，请您尽可能提炼思想的精髓，然后简单的阐述您的观点。如果您的内容确实非常重要又难以精简，也请使用分段处理，对内容进行简单的梳理和提炼，这样会使逻辑框架相对清晰。"/>
  <p:tag name="KSO_WM_UNIT_TEXT_FILL_FORE_SCHEMECOLOR_INDEX" val="13"/>
  <p:tag name="KSO_WM_UNIT_TEXT_FILL_TYPE" val="1"/>
  <p:tag name="KSO_WM_UNIT_USESOURCEFORMAT_APPLY" val="1"/>
</p:tagLst>
</file>

<file path=ppt/tags/tag130.xml><?xml version="1.0" encoding="utf-8"?>
<p:tagLst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02338_4*l_h_a*1_3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13"/>
  <p:tag name="KSO_WM_UNIT_TEXT_FILL_TYPE" val="1"/>
  <p:tag name="KSO_WM_UNIT_USESOURCEFORMAT_APPLY" val="1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02338_4*l_h_i*1_2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LINE_FORE_SCHEMECOLOR_INDEX" val="13"/>
  <p:tag name="KSO_WM_UNIT_LINE_FILL_TYPE" val="2"/>
  <p:tag name="KSO_WM_UNIT_USESOURCEFORMAT_APPLY" val="1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02338_4*l_h_i*1_3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LINE_FORE_SCHEMECOLOR_INDEX" val="13"/>
  <p:tag name="KSO_WM_UNIT_LINE_FILL_TYPE" val="2"/>
  <p:tag name="KSO_WM_UNIT_USESOURCEFORMAT_APPLY" val="1"/>
</p:tagLst>
</file>

<file path=ppt/tags/tag133.xml><?xml version="1.0" encoding="utf-8"?>
<p:tagLst xmlns:p="http://schemas.openxmlformats.org/presentationml/2006/main">
  <p:tag name="KSO_WM_UNIT_ISCONTENTSTITLE" val="0"/>
  <p:tag name="KSO_WM_UNIT_PRESET_TEXT" val="点击输入大标题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092_1*a*1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DEFAULT_FONT" val="32;40;4"/>
  <p:tag name="KSO_WM_UNIT_BLOCK" val="0"/>
  <p:tag name="KSO_WM_UNIT_ISNUMDGMTITLE" val="0"/>
  <p:tag name="KSO_WM_UNIT_PLACING_PICTURE_MD4" val="0"/>
  <p:tag name="KSO_WM_UNIT_SMARTLAYOUT_COMPRESS_INFO" val="{&#10;    &quot;id&quot;: &quot;2020-03-17T16:20:24&quot;,&#10;    &quot;max&quot;: 0,&#10;    &quot;parentMax&quot;: {&#10;        &quot;max&quot;: 2.7385039370078772&#10;    },&#10;    &quot;topChanged&quot;: 0&#10;}&#10;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2092_1*i*5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SM_LIMIT_TYPE" val="1"/>
  <p:tag name="KSO_WM_UNIT_PLACING_PICTURE_MD4" val="0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2092_1*i*6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SM_LIMIT_TYPE" val="1"/>
  <p:tag name="KSO_WM_UNIT_PLACING_PICTURE_MD4" val="0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2092_1*i*8"/>
  <p:tag name="KSO_WM_TEMPLATE_CATEGORY" val="diagram"/>
  <p:tag name="KSO_WM_TEMPLATE_INDEX" val="20202092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true,&quot;IsRight&quot;:false,&quot;IsAbs&quot;:false},&quot;DecorateInfoY&quot;:{&quot;IsTop&quot;:true,&quot;IsBottom&quot;:false,&quot;IsAbs&quot;:false}}"/>
  <p:tag name="KSO_WM_UNIT_PLACING_PICTURE_MD4" val="0"/>
</p:tagLst>
</file>

<file path=ppt/tags/tag137.xml><?xml version="1.0" encoding="utf-8"?>
<p:tagLst xmlns:p="http://schemas.openxmlformats.org/presentationml/2006/main">
  <p:tag name="PA" val="v5.2.7"/>
  <p:tag name="PAMAINTYPE" val="4"/>
  <p:tag name="PATYPE" val="155"/>
  <p:tag name="PASUBTYPE" val="278"/>
  <p:tag name="RESOURCELIBID_SHAPE" val="391176"/>
  <p:tag name="RESOURCELIB_SHAPETYPE" val="4"/>
  <p:tag name="KSO_WM_UNIT_ICON_FILEID" val="3139523"/>
  <p:tag name="KSO_WM_UNIT_ICON_STYLE" val="2"/>
  <p:tag name="KSO_WM_UNIT_VALUE" val="86*86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02338_4*l_h_x*1_1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38.xml><?xml version="1.0" encoding="utf-8"?>
<p:tagLst xmlns:p="http://schemas.openxmlformats.org/presentationml/2006/main">
  <p:tag name="PA" val="v5.2.7"/>
</p:tagLst>
</file>

<file path=ppt/tags/tag139.xml><?xml version="1.0" encoding="utf-8"?>
<p:tagLst xmlns:p="http://schemas.openxmlformats.org/presentationml/2006/main">
  <p:tag name="PA" val="v5.2.7"/>
  <p:tag name="PAMAINTYPE" val="4"/>
  <p:tag name="PATYPE" val="159"/>
  <p:tag name="PASUBTYPE" val="162"/>
  <p:tag name="RESOURCELIBID_SHAPE" val="532668"/>
  <p:tag name="RESOURCELIB_SHAPETYPE" val="4"/>
  <p:tag name="KSO_WM_UNIT_ICON_FILEID" val="3140330"/>
  <p:tag name="KSO_WM_UNIT_ICON_STYLE" val="2"/>
  <p:tag name="KSO_WM_UNIT_VALUE" val="84*8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3_1"/>
  <p:tag name="KSO_WM_UNIT_ID" val="diagram20202338_4*l_h_x*1_3_1"/>
  <p:tag name="KSO_WM_TEMPLATE_CATEGORY" val="diagram"/>
  <p:tag name="KSO_WM_TEMPLATE_INDEX" val="2020233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40.xml><?xml version="1.0" encoding="utf-8"?>
<p:tagLst xmlns:p="http://schemas.openxmlformats.org/presentationml/2006/main">
  <p:tag name="PA" val="v5.2.7"/>
</p:tagLst>
</file>

<file path=ppt/tags/tag141.xml><?xml version="1.0" encoding="utf-8"?>
<p:tagLst xmlns:p="http://schemas.openxmlformats.org/presentationml/2006/main">
  <p:tag name="KSO_WM_SLIDE_ID" val="diagram20202092_1"/>
  <p:tag name="KSO_WM_TEMPLATE_SUBCATEGORY" val="11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2092"/>
  <p:tag name="KSO_WM_SLIDE_LAYOUT" val="a_d_i"/>
  <p:tag name="KSO_WM_SLIDE_LAYOUT_CNT" val="1_1_1"/>
  <p:tag name="KSO_WM_SLIDE_TYPE" val="text"/>
  <p:tag name="KSO_WM_SLIDE_SUBTYPE" val="picTxt"/>
  <p:tag name="KSO_WM_SLIDE_SIZE" val="960*520"/>
  <p:tag name="KSO_WM_SLIDE_POSITION" val="0*20"/>
  <p:tag name="KSO_WM_TEMPLATE_MASTER_TYPE" val="0"/>
  <p:tag name="KSO_WM_TEMPLATE_COLOR_TYPE" val="1"/>
  <p:tag name="KSO_WM_SLIDE_LAYOUT_INFO" val="{&#10;    &quot;backgroundInfo&quot;: [&#10;        {&#10;            &quot;bottom&quot;: 0,&#10;            &quot;bottomAbs&quot;: false,&#10;            &quot;left&quot;: 0,&#10;            &quot;leftAbs&quot;: false,&#10;            &quot;right&quot;: 0,&#10;            &quot;rightAbs&quot;: false,&#10;            &quot;top&quot;: 0,&#10;            &quot;topAbs&quot;: false,&#10;            &quot;type&quot;: &quot;general&quot;&#10;        },&#10;        {&#10;            &quot;bottom&quot;: 0,&#10;            &quot;bottomAbs&quot;: false,&#10;            &quot;left&quot;: 0,&#10;            &quot;leftAbs&quot;: false,&#10;            &quot;right&quot;: 0,&#10;            &quot;rightAbs&quot;: false,&#10;            &quot;top&quot;: 0,&#10;            &quot;topAbs&quot;: false,&#10;            &quot;type&quot;: &quot;frame&quot;&#10;        }&#10;    ],&#10;    &quot;horizontalAlign&quot;: 1,&#10;    &quot;id&quot;: &quot;2020-03-17T16:20:24&quot;,&#10;    &quot;maxSize&quot;: {&#10;        &quot;size1&quot;: 32.100000000000001&#10;    },&#10;    &quot;minSize&quot;: {&#10;        &quot;size1&quot;: 22.399999999999999&#10;    },&#10;    &quot;normalSize&quot;: {&#10;        &quot;size1&quot;: 31.703426655001454&#10;    },&#10;    &quot;subLayout&quot;: [&#10;        {&#10;            &quot;id&quot;: &quot;2020-03-17T16:20:24&quot;,&#10;            &quot;margin&quot;: {&#10;                &quot;bottom&quot;: 0.80299997329711914,&#10;                &quot;left&quot;: 1.690000057220459,&#10;                &quot;right&quot;: 1.690000057220459,&#10;                &quot;top&quot;: 1.690000057220459&#10;            },&#10;            &quot;type&quot;: 0&#10;        },&#10;        {&#10;            &quot;backgroundInfo&quot;: [&#10;                {&#10;                    &quot;bottom&quot;: 0,&#10;                    &quot;bottomAbs&quot;: false,&#10;                    &quot;left&quot;: 0,&#10;                    &quot;leftAbs&quot;: false,&#10;                    &quot;right&quot;: 0,&#10;                    &quot;rightAbs&quot;: false,&#10;                    &quot;top&quot;: 0.15544898800000001,&#10;                    &quot;topAbs&quot;: false,&#10;                    &quot;type&quot;: &quot;bottomTop&quot;&#10;                }&#10;            ],&#10;            &quot;id&quot;: &quot;2020-03-17T16:20:24&quot;,&#10;            &quot;margin&quot;: {&#10;                &quot;bottom&quot;: 2.3299999237060547,&#10;                &quot;left&quot;: 2.3299999237060547,&#10;                &quot;right&quot;: 2.3299999237060547,&#10;                &quot;top&quot;: 0.026000002399086952&#10;            },&#10;            &quot;type&quot;: 1&#10;        }&#10;    ],&#10;    &quot;type&quot;: 1,&#10;    &quot;verticalAlign&quot;: 1&#10;}&#10;"/>
  <p:tag name="KSO_WM_SLIDE_CAN_ADD_NAVIGATION" val="1"/>
  <p:tag name="KSO_WM_SLIDE_BACKGROUND" val="[&quot;general&quot;,&quot;frame&quot;,&quot;bottomTop&quot;]"/>
  <p:tag name="KSO_WM_SLIDE_RATIO" val="1.777778"/>
</p:tagLst>
</file>

<file path=ppt/tags/tag14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KSO_WM_UNIT_TYPE" val="l_h_a"/>
  <p:tag name="KSO_WM_UNIT_INDEX" val="1_1_1"/>
  <p:tag name="KSO_WM_UNIT_LAYERLEVEL" val="1_1_1"/>
  <p:tag name="KSO_WM_UNIT_VALUE" val="18"/>
  <p:tag name="KSO_WM_UNIT_HIGHLIGHT" val="0"/>
  <p:tag name="KSO_WM_UNIT_COMPATIBLE" val="0"/>
  <p:tag name="KSO_WM_UNIT_CLEAR" val="0"/>
  <p:tag name="KSO_WM_UNIT_PRESET_TEXT_INDEX" val="0"/>
  <p:tag name="KSO_WM_UNIT_PRESET_TEXT_LEN" val="9"/>
  <p:tag name="KSO_WM_DIAGRAM_GROUP_CODE" val="l1-1"/>
  <p:tag name="KSO_WM_UNIT_ID" val="custom20175964_15*l_h_a*1_1_1"/>
  <p:tag name="KSO_WM_UNIT_TEXT_FILL_FORE_SCHEMECOLOR_INDEX" val="14"/>
  <p:tag name="KSO_WM_UNIT_TEXT_FILL_TYPE" val="1"/>
  <p:tag name="KSO_WM_UNIT_USESOURCEFORMAT_APPLY" val="1"/>
</p:tagLst>
</file>

<file path=ppt/tags/tag14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KSO_WM_UNIT_TYPE" val="l_h_f"/>
  <p:tag name="KSO_WM_UNIT_INDEX" val="1_1_1"/>
  <p:tag name="KSO_WM_UNIT_LAYERLEVEL" val="1_1_1"/>
  <p:tag name="KSO_WM_UNIT_VALUE" val="60"/>
  <p:tag name="KSO_WM_UNIT_HIGHLIGHT" val="0"/>
  <p:tag name="KSO_WM_UNIT_COMPATIBLE" val="0"/>
  <p:tag name="KSO_WM_UNIT_CLEAR" val="0"/>
  <p:tag name="KSO_WM_UNIT_PRESET_TEXT_INDEX" val="2"/>
  <p:tag name="KSO_WM_UNIT_PRESET_TEXT_LEN" val="30"/>
  <p:tag name="KSO_WM_DIAGRAM_GROUP_CODE" val="l1-1"/>
  <p:tag name="KSO_WM_UNIT_ID" val="custom20175964_15*l_h_f*1_1_1"/>
  <p:tag name="KSO_WM_UNIT_TEXT_FILL_FORE_SCHEMECOLOR_INDEX" val="14"/>
  <p:tag name="KSO_WM_UNIT_TEXT_FILL_TYPE" val="1"/>
  <p:tag name="KSO_WM_UNIT_USESOURCEFORMAT_APPLY" val="1"/>
</p:tagLst>
</file>

<file path=ppt/tags/tag14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KSO_WM_UNIT_TYPE" val="l_i"/>
  <p:tag name="KSO_WM_UNIT_INDEX" val="1_1"/>
  <p:tag name="KSO_WM_UNIT_LAYERLEVEL" val="1_1"/>
  <p:tag name="KSO_WM_DIAGRAM_GROUP_CODE" val="l1-1"/>
  <p:tag name="KSO_WM_UNIT_ID" val="custom20175964_15*l_i*1_1"/>
  <p:tag name="KSO_WM_UNIT_LINE_FORE_SCHEMECOLOR_INDEX" val="14"/>
  <p:tag name="KSO_WM_UNIT_LINE_FILL_TYPE" val="2"/>
  <p:tag name="KSO_WM_UNIT_TEXT_FILL_FORE_SCHEMECOLOR_INDEX" val="14"/>
  <p:tag name="KSO_WM_UNIT_TEXT_FILL_TYPE" val="1"/>
  <p:tag name="KSO_WM_UNIT_USESOURCEFORMAT_APPLY" val="1"/>
</p:tagLst>
</file>

<file path=ppt/tags/tag14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KSO_WM_UNIT_TYPE" val="h_d"/>
  <p:tag name="KSO_WM_UNIT_INDEX" val="1_1"/>
  <p:tag name="KSO_WM_UNIT_LAYERLEVEL" val="1_1"/>
  <p:tag name="KSO_WM_UNIT_VALUE" val="626*626"/>
  <p:tag name="KSO_WM_UNIT_HIGHLIGHT" val="0"/>
  <p:tag name="KSO_WM_UNIT_COMPATIBLE" val="0"/>
  <p:tag name="KSO_WM_UNIT_CLEAR" val="0"/>
  <p:tag name="KSO_WM_DIAGRAM_GROUP_CODE" val="l1_1"/>
  <p:tag name="KSO_WM_UNIT_ID" val="custom20175964_15*h_d*1_1"/>
  <p:tag name="REFSHAPE" val="1149230916"/>
  <p:tag name="KSO_WM_UNIT_TEXT_FILL_FORE_SCHEMECOLOR_INDEX" val="14"/>
  <p:tag name="KSO_WM_UNIT_TEXT_FILL_TYPE" val="1"/>
  <p:tag name="KSO_WM_UNIT_USESOURCEFORMAT_APPLY" val="1"/>
</p:tagLst>
</file>

<file path=ppt/tags/tag14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KSO_WM_UNIT_TYPE" val="l_h_a"/>
  <p:tag name="KSO_WM_UNIT_INDEX" val="1_2_1"/>
  <p:tag name="KSO_WM_UNIT_LAYERLEVEL" val="1_1_1"/>
  <p:tag name="KSO_WM_UNIT_VALUE" val="18"/>
  <p:tag name="KSO_WM_UNIT_HIGHLIGHT" val="0"/>
  <p:tag name="KSO_WM_UNIT_COMPATIBLE" val="0"/>
  <p:tag name="KSO_WM_UNIT_CLEAR" val="0"/>
  <p:tag name="KSO_WM_UNIT_PRESET_TEXT_INDEX" val="0"/>
  <p:tag name="KSO_WM_UNIT_PRESET_TEXT_LEN" val="9"/>
  <p:tag name="KSO_WM_DIAGRAM_GROUP_CODE" val="l1-1"/>
  <p:tag name="KSO_WM_UNIT_ID" val="custom20175964_15*l_h_a*1_2_1"/>
  <p:tag name="KSO_WM_UNIT_TEXT_FILL_FORE_SCHEMECOLOR_INDEX" val="14"/>
  <p:tag name="KSO_WM_UNIT_TEXT_FILL_TYPE" val="1"/>
  <p:tag name="KSO_WM_UNIT_USESOURCEFORMAT_APPLY" val="1"/>
</p:tagLst>
</file>

<file path=ppt/tags/tag14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KSO_WM_UNIT_TYPE" val="l_h_f"/>
  <p:tag name="KSO_WM_UNIT_INDEX" val="1_2_1"/>
  <p:tag name="KSO_WM_UNIT_LAYERLEVEL" val="1_1_1"/>
  <p:tag name="KSO_WM_UNIT_VALUE" val="60"/>
  <p:tag name="KSO_WM_UNIT_HIGHLIGHT" val="0"/>
  <p:tag name="KSO_WM_UNIT_COMPATIBLE" val="0"/>
  <p:tag name="KSO_WM_UNIT_CLEAR" val="0"/>
  <p:tag name="KSO_WM_UNIT_PRESET_TEXT_INDEX" val="2"/>
  <p:tag name="KSO_WM_UNIT_PRESET_TEXT_LEN" val="30"/>
  <p:tag name="KSO_WM_DIAGRAM_GROUP_CODE" val="l1-1"/>
  <p:tag name="KSO_WM_UNIT_ID" val="custom20175964_15*l_h_f*1_2_1"/>
  <p:tag name="KSO_WM_UNIT_TEXT_FILL_FORE_SCHEMECOLOR_INDEX" val="14"/>
  <p:tag name="KSO_WM_UNIT_TEXT_FILL_TYPE" val="1"/>
  <p:tag name="KSO_WM_UNIT_USESOURCEFORMAT_APPLY" val="1"/>
</p:tagLst>
</file>

<file path=ppt/tags/tag148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KSO_WM_UNIT_TYPE" val="h_f"/>
  <p:tag name="KSO_WM_UNIT_INDEX" val="1_1"/>
  <p:tag name="KSO_WM_UNIT_LAYERLEVEL" val="1_1"/>
  <p:tag name="KSO_WM_UNIT_VALUE" val="60"/>
  <p:tag name="KSO_WM_UNIT_HIGHLIGHT" val="0"/>
  <p:tag name="KSO_WM_UNIT_COMPATIBLE" val="0"/>
  <p:tag name="KSO_WM_UNIT_CLEAR" val="0"/>
  <p:tag name="KSO_WM_UNIT_PRESET_TEXT_INDEX" val="2"/>
  <p:tag name="KSO_WM_UNIT_PRESET_TEXT_LEN" val="30"/>
  <p:tag name="KSO_WM_DIAGRAM_GROUP_CODE" val="l1_1"/>
  <p:tag name="KSO_WM_UNIT_ID" val="custom20175964_15*h_f*1_1"/>
  <p:tag name="KSO_WM_UNIT_TEXT_FILL_FORE_SCHEMECOLOR_INDEX" val="14"/>
  <p:tag name="KSO_WM_UNIT_TEXT_FILL_TYPE" val="1"/>
  <p:tag name="KSO_WM_UNIT_USESOURCEFORMAT_APPLY" val="1"/>
</p:tagLst>
</file>

<file path=ppt/tags/tag14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75964"/>
  <p:tag name="NORDRI TOOLS WATERMARK" val="yvcg3qco"/>
  <p:tag name="KSO_WM_UNIT_TYPE" val="a"/>
  <p:tag name="KSO_WM_UNIT_INDEX" val="1"/>
  <p:tag name="KSO_WM_UNIT_LAYERLEVEL" val="1"/>
  <p:tag name="KSO_WM_UNIT_VALUE" val="22"/>
  <p:tag name="KSO_WM_UNIT_ISCONTENTSTITLE" val="0"/>
  <p:tag name="KSO_WM_UNIT_HIGHLIGHT" val="0"/>
  <p:tag name="KSO_WM_UNIT_COMPATIBLE" val="0"/>
  <p:tag name="KSO_WM_UNIT_CLEAR" val="0"/>
  <p:tag name="KSO_WM_UNIT_PRESET_TEXT_INDEX" val="0"/>
  <p:tag name="KSO_WM_UNIT_PRESET_TEXT_LEN" val="9"/>
  <p:tag name="KSO_WM_DIAGRAM_GROUP_CODE" val="l1_1"/>
  <p:tag name="KSO_WM_UNIT_ID" val="custom20175964_15*a*1"/>
  <p:tag name="KSO_WM_UNIT_TEXT_FILL_FORE_SCHEMECOLOR_INDEX" val="14"/>
  <p:tag name="KSO_WM_UNIT_TEXT_FILL_TYPE" val="1"/>
  <p:tag name="KSO_WM_UNIT_USESOURCEFORMAT_APPLY" val="1"/>
</p:tagLst>
</file>

<file path=ppt/tags/tag150.xml><?xml version="1.0" encoding="utf-8"?>
<p:tagLst xmlns:p="http://schemas.openxmlformats.org/presentationml/2006/main">
  <p:tag name="KSO_WM_TAG_VERSION" val="1.0"/>
  <p:tag name="KSO_WM_SLIDE_ITEM_CNT" val="3"/>
  <p:tag name="KSO_WM_SLIDE_LAYOUT" val="a_h_l"/>
  <p:tag name="KSO_WM_SLIDE_LAYOUT_CNT" val="1_1_1"/>
  <p:tag name="KSO_WM_SLIDE_TYPE" val="text"/>
  <p:tag name="KSO_WM_BEAUTIFY_FLAG" val="#wm#"/>
  <p:tag name="KSO_WM_SLIDE_POSITION" val="130*138"/>
  <p:tag name="KSO_WM_SLIDE_SIZE" val="724*335"/>
  <p:tag name="KSO_WM_COMBINE_RELATE_SLIDE_ID" val="diagram20170429_2"/>
  <p:tag name="KSO_WM_TEMPLATE_CATEGORY" val="custom"/>
  <p:tag name="KSO_WM_TEMPLATE_INDEX" val="20175964"/>
  <p:tag name="KSO_WM_SLIDE_ID" val="custom20175964_15"/>
  <p:tag name="KSO_WM_SLIDE_INDEX" val="15"/>
  <p:tag name="KSO_WM_DIAGRAM_GROUP_CODE" val="l1-1"/>
  <p:tag name="KSO_WM_TEMPLATE_SUBCATEGORY" val="combine"/>
</p:tagLst>
</file>

<file path=ppt/tags/tag151.xml><?xml version="1.0" encoding="utf-8"?>
<p:tagLst xmlns:p="http://schemas.openxmlformats.org/presentationml/2006/main">
  <p:tag name="REFSHAPE" val="1088286548"/>
</p:tagLst>
</file>

<file path=ppt/tags/tag152.xml><?xml version="1.0" encoding="utf-8"?>
<p:tagLst xmlns:p="http://schemas.openxmlformats.org/presentationml/2006/main">
  <p:tag name="REFSHAPE" val="1088286412"/>
</p:tagLst>
</file>

<file path=ppt/tags/tag153.xml><?xml version="1.0" encoding="utf-8"?>
<p:tagLst xmlns:p="http://schemas.openxmlformats.org/presentationml/2006/main">
  <p:tag name="REFSHAPE" val="1088283964"/>
</p:tagLst>
</file>

<file path=ppt/tags/tag154.xml><?xml version="1.0" encoding="utf-8"?>
<p:tagLst xmlns:p="http://schemas.openxmlformats.org/presentationml/2006/main">
  <p:tag name="REFSHAPE" val="1088286140"/>
</p:tagLst>
</file>

<file path=ppt/tags/tag155.xml><?xml version="1.0" encoding="utf-8"?>
<p:tagLst xmlns:p="http://schemas.openxmlformats.org/presentationml/2006/main">
  <p:tag name="REFSHAPE" val="1088284100"/>
</p:tagLst>
</file>

<file path=ppt/tags/tag156.xml><?xml version="1.0" encoding="utf-8"?>
<p:tagLst xmlns:p="http://schemas.openxmlformats.org/presentationml/2006/main">
  <p:tag name="REFSHAPE" val="1088261388"/>
</p:tagLst>
</file>

<file path=ppt/tags/tag157.xml><?xml version="1.0" encoding="utf-8"?>
<p:tagLst xmlns:p="http://schemas.openxmlformats.org/presentationml/2006/main">
  <p:tag name="REFSHAPE" val="1088284372"/>
</p:tagLst>
</file>

<file path=ppt/tags/tag158.xml><?xml version="1.0" encoding="utf-8"?>
<p:tagLst xmlns:p="http://schemas.openxmlformats.org/presentationml/2006/main">
  <p:tag name="REFSHAPE" val="1088261116"/>
</p:tagLst>
</file>

<file path=ppt/tags/tag159.xml><?xml version="1.0" encoding="utf-8"?>
<p:tagLst xmlns:p="http://schemas.openxmlformats.org/presentationml/2006/main">
  <p:tag name="REFSHAPE" val="1088260980"/>
</p:tagLst>
</file>

<file path=ppt/tags/tag160.xml><?xml version="1.0" encoding="utf-8"?>
<p:tagLst xmlns:p="http://schemas.openxmlformats.org/presentationml/2006/main">
  <p:tag name="REFSHAPE" val="1088260844"/>
</p:tagLst>
</file>

<file path=ppt/tags/tag161.xml><?xml version="1.0" encoding="utf-8"?>
<p:tagLst xmlns:p="http://schemas.openxmlformats.org/presentationml/2006/main">
  <p:tag name="REFSHAPE" val="1088260708"/>
</p:tagLst>
</file>

<file path=ppt/tags/tag162.xml><?xml version="1.0" encoding="utf-8"?>
<p:tagLst xmlns:p="http://schemas.openxmlformats.org/presentationml/2006/main">
  <p:tag name="REFSHAPE" val="1088260572"/>
</p:tagLst>
</file>

<file path=ppt/tags/tag163.xml><?xml version="1.0" encoding="utf-8"?>
<p:tagLst xmlns:p="http://schemas.openxmlformats.org/presentationml/2006/main">
  <p:tag name="REFSHAPE" val="1088260300"/>
</p:tagLst>
</file>

<file path=ppt/tags/tag164.xml><?xml version="1.0" encoding="utf-8"?>
<p:tagLst xmlns:p="http://schemas.openxmlformats.org/presentationml/2006/main">
  <p:tag name="ISLIDE.GUIDESSETTING" val="{&quot;Id&quot;:null,&quot;Name&quot;:&quot;窄&quot;,&quot;HeaderHeight&quot;:10.0,&quot;FooterHeight&quot;:5.0,&quot;SideMargin&quot;:2.5,&quot;TopMargin&quot;:0.0,&quot;BottomMargin&quot;:0.0,&quot;IntervalMargin&quot;:1.0,&quot;SettingType&quot;:&quot;System&quot;}"/>
</p:tagLst>
</file>

<file path=ppt/theme/theme1.xml><?xml version="1.0" encoding="utf-8"?>
<a:theme xmlns:a="http://schemas.openxmlformats.org/drawingml/2006/main" name="Office 主题​​">
  <a:themeElements>
    <a:clrScheme name="islid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276AA"/>
      </a:accent1>
      <a:accent2>
        <a:srgbClr val="1689A0"/>
      </a:accent2>
      <a:accent3>
        <a:srgbClr val="3FA692"/>
      </a:accent3>
      <a:accent4>
        <a:srgbClr val="5167A4"/>
      </a:accent4>
      <a:accent5>
        <a:srgbClr val="5E5CA2"/>
      </a:accent5>
      <a:accent6>
        <a:srgbClr val="768395"/>
      </a:accent6>
      <a:hlink>
        <a:srgbClr val="4276AA"/>
      </a:hlink>
      <a:folHlink>
        <a:srgbClr val="BFBFBF"/>
      </a:folHlink>
    </a:clrScheme>
    <a:fontScheme name="od55bwsy">
      <a:majorFont>
        <a:latin typeface="阿里巴巴普惠体 L"/>
        <a:ea typeface="阿里巴巴普惠体 M"/>
        <a:cs typeface=""/>
      </a:majorFont>
      <a:minorFont>
        <a:latin typeface="阿里巴巴普惠体 L"/>
        <a:ea typeface="阿里巴巴普惠体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lnSpc>
            <a:spcPct val="130000"/>
          </a:lnSpc>
          <a:defRPr sz="2400" dirty="0" smtClean="0">
            <a:latin typeface="+mn-ea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islid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276AA"/>
      </a:accent1>
      <a:accent2>
        <a:srgbClr val="1689A0"/>
      </a:accent2>
      <a:accent3>
        <a:srgbClr val="3FA692"/>
      </a:accent3>
      <a:accent4>
        <a:srgbClr val="5167A4"/>
      </a:accent4>
      <a:accent5>
        <a:srgbClr val="5E5CA2"/>
      </a:accent5>
      <a:accent6>
        <a:srgbClr val="768395"/>
      </a:accent6>
      <a:hlink>
        <a:srgbClr val="4276AA"/>
      </a:hlink>
      <a:folHlink>
        <a:srgbClr val="BFBFBF"/>
      </a:folHlink>
    </a:clrScheme>
    <a:fontScheme name="od55bwsy">
      <a:majorFont>
        <a:latin typeface="阿里巴巴普惠体 L"/>
        <a:ea typeface="阿里巴巴普惠体 M"/>
        <a:cs typeface=""/>
      </a:majorFont>
      <a:minorFont>
        <a:latin typeface="阿里巴巴普惠体 L"/>
        <a:ea typeface="阿里巴巴普惠体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lnSpc>
            <a:spcPct val="130000"/>
          </a:lnSpc>
          <a:defRPr sz="2400" dirty="0" smtClean="0">
            <a:latin typeface="+mn-ea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Office">
      <a:dk1>
        <a:srgbClr val="D6B160"/>
      </a:dk1>
      <a:lt1>
        <a:srgbClr val="FFFFFF"/>
      </a:lt1>
      <a:dk2>
        <a:srgbClr val="44546A"/>
      </a:dk2>
      <a:lt2>
        <a:srgbClr val="000000"/>
      </a:lt2>
      <a:accent1>
        <a:srgbClr val="FFFFFF"/>
      </a:accent1>
      <a:accent2>
        <a:srgbClr val="000000"/>
      </a:accent2>
      <a:accent3>
        <a:srgbClr val="D6B160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​​">
  <a:themeElements>
    <a:clrScheme name="islid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276AA"/>
      </a:accent1>
      <a:accent2>
        <a:srgbClr val="1689A0"/>
      </a:accent2>
      <a:accent3>
        <a:srgbClr val="3FA692"/>
      </a:accent3>
      <a:accent4>
        <a:srgbClr val="5167A4"/>
      </a:accent4>
      <a:accent5>
        <a:srgbClr val="5E5CA2"/>
      </a:accent5>
      <a:accent6>
        <a:srgbClr val="768395"/>
      </a:accent6>
      <a:hlink>
        <a:srgbClr val="4276AA"/>
      </a:hlink>
      <a:folHlink>
        <a:srgbClr val="BFBFBF"/>
      </a:folHlink>
    </a:clrScheme>
    <a:fontScheme name="od55bwsy">
      <a:majorFont>
        <a:latin typeface="阿里巴巴普惠体 L"/>
        <a:ea typeface="阿里巴巴普惠体 M"/>
        <a:cs typeface=""/>
      </a:majorFont>
      <a:minorFont>
        <a:latin typeface="阿里巴巴普惠体 L"/>
        <a:ea typeface="阿里巴巴普惠体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lnSpc>
            <a:spcPct val="130000"/>
          </a:lnSpc>
          <a:defRPr sz="2400" dirty="0" smtClean="0">
            <a:latin typeface="+mn-ea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03A33"/>
      </a:accent1>
      <a:accent2>
        <a:srgbClr val="F7F7F7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2088</Words>
  <Application>WPS 演示</Application>
  <PresentationFormat>宽屏</PresentationFormat>
  <Paragraphs>237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29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18</vt:i4>
      </vt:variant>
    </vt:vector>
  </HeadingPairs>
  <TitlesOfParts>
    <vt:vector size="52" baseType="lpstr">
      <vt:lpstr>Arial</vt:lpstr>
      <vt:lpstr>宋体</vt:lpstr>
      <vt:lpstr>Wingdings</vt:lpstr>
      <vt:lpstr>思源黑体 CN Light</vt:lpstr>
      <vt:lpstr>时尚中黑简体</vt:lpstr>
      <vt:lpstr>黑体</vt:lpstr>
      <vt:lpstr>等线</vt:lpstr>
      <vt:lpstr>等线</vt:lpstr>
      <vt:lpstr>思源黑体 CN Normal</vt:lpstr>
      <vt:lpstr>阿里巴巴普惠体 H</vt:lpstr>
      <vt:lpstr>微软雅黑</vt:lpstr>
      <vt:lpstr>思源黑体 CN Regular</vt:lpstr>
      <vt:lpstr>Century Schoolbook</vt:lpstr>
      <vt:lpstr>Calibri</vt:lpstr>
      <vt:lpstr>幼圆</vt:lpstr>
      <vt:lpstr>阿里巴巴普惠体 L</vt:lpstr>
      <vt:lpstr>Segoe Print</vt:lpstr>
      <vt:lpstr>阿里巴巴普惠体 M</vt:lpstr>
      <vt:lpstr>Arial Unicode MS</vt:lpstr>
      <vt:lpstr>Arial</vt:lpstr>
      <vt:lpstr>阿里巴巴普惠体 L</vt:lpstr>
      <vt:lpstr>阿里巴巴普惠体 M</vt:lpstr>
      <vt:lpstr>Calibri</vt:lpstr>
      <vt:lpstr>Wingdings</vt:lpstr>
      <vt:lpstr>Tempus Sans ITC</vt:lpstr>
      <vt:lpstr>Gabriola</vt:lpstr>
      <vt:lpstr>Segoe UI</vt:lpstr>
      <vt:lpstr>微软雅黑 Light</vt:lpstr>
      <vt:lpstr>汉仪旗黑-85S</vt:lpstr>
      <vt:lpstr>Office 主题​​</vt:lpstr>
      <vt:lpstr>1_Office 主题​​</vt:lpstr>
      <vt:lpstr>1_Office 主题</vt:lpstr>
      <vt:lpstr>2_Office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张东辉PPT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17356138270</dc:creator>
  <dc:subject>原始PPT</dc:subject>
  <cp:lastModifiedBy>罗祉璇</cp:lastModifiedBy>
  <cp:revision>251</cp:revision>
  <dcterms:created xsi:type="dcterms:W3CDTF">2018-09-20T15:35:00Z</dcterms:created>
  <dcterms:modified xsi:type="dcterms:W3CDTF">2020-03-17T08:23:40Z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