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5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0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notesSlides/notesSlide13.xml" ContentType="application/vnd.openxmlformats-officedocument.presentationml.notesSlide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notesSlides/notesSlide14.xml" ContentType="application/vnd.openxmlformats-officedocument.presentationml.notesSlid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notesSlides/notesSlide17.xml" ContentType="application/vnd.openxmlformats-officedocument.presentationml.notesSlide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notesSlides/notesSlide18.xml" ContentType="application/vnd.openxmlformats-officedocument.presentationml.notesSlide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notesSlides/notesSlide19.xml" ContentType="application/vnd.openxmlformats-officedocument.presentationml.notesSlide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notesSlides/notesSlide20.xml" ContentType="application/vnd.openxmlformats-officedocument.presentationml.notesSlide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notesSlides/notesSlide21.xml" ContentType="application/vnd.openxmlformats-officedocument.presentationml.notesSlide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7" r:id="rId2"/>
    <p:sldId id="257" r:id="rId3"/>
    <p:sldId id="258" r:id="rId4"/>
    <p:sldId id="264" r:id="rId5"/>
    <p:sldId id="265" r:id="rId6"/>
    <p:sldId id="266" r:id="rId7"/>
    <p:sldId id="260" r:id="rId8"/>
    <p:sldId id="267" r:id="rId9"/>
    <p:sldId id="269" r:id="rId10"/>
    <p:sldId id="270" r:id="rId11"/>
    <p:sldId id="271" r:id="rId12"/>
    <p:sldId id="261" r:id="rId13"/>
    <p:sldId id="273" r:id="rId14"/>
    <p:sldId id="274" r:id="rId15"/>
    <p:sldId id="275" r:id="rId16"/>
    <p:sldId id="262" r:id="rId17"/>
    <p:sldId id="276" r:id="rId18"/>
    <p:sldId id="277" r:id="rId19"/>
    <p:sldId id="279" r:id="rId20"/>
    <p:sldId id="280" r:id="rId21"/>
    <p:sldId id="281" r:id="rId22"/>
    <p:sldId id="282" r:id="rId23"/>
    <p:sldId id="263" r:id="rId24"/>
    <p:sldId id="283" r:id="rId25"/>
    <p:sldId id="284" r:id="rId26"/>
    <p:sldId id="256" r:id="rId27"/>
  </p:sldIdLst>
  <p:sldSz cx="10080625" cy="5761038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5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2815"/>
    <a:srgbClr val="C42A35"/>
    <a:srgbClr val="860000"/>
    <a:srgbClr val="FFFFFF"/>
    <a:srgbClr val="661B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 autoAdjust="0"/>
    <p:restoredTop sz="94702" autoAdjust="0"/>
  </p:normalViewPr>
  <p:slideViewPr>
    <p:cSldViewPr>
      <p:cViewPr varScale="1">
        <p:scale>
          <a:sx n="129" d="100"/>
          <a:sy n="129" d="100"/>
        </p:scale>
        <p:origin x="726" y="126"/>
      </p:cViewPr>
      <p:guideLst>
        <p:guide orient="horz" pos="1815"/>
        <p:guide pos="3175"/>
      </p:guideLst>
    </p:cSldViewPr>
  </p:slideViewPr>
  <p:outlineViewPr>
    <p:cViewPr>
      <p:scale>
        <a:sx n="33" d="100"/>
        <a:sy n="33" d="100"/>
      </p:scale>
      <p:origin x="0" y="82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15F07-2FEF-4D3C-B2DA-D19469202047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685800"/>
            <a:ext cx="5997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C13E94-30F3-4C3D-863B-E25B61AA92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317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633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930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97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738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9pPr>
          </a:lstStyle>
          <a:p>
            <a:fld id="{066AFC73-5C88-4A74-B398-EC30DE4C4625}" type="slidenum">
              <a:rPr lang="zh-CN" altLang="en-US">
                <a:solidFill>
                  <a:prstClr val="black"/>
                </a:solidFill>
                <a:latin typeface="Calibri" pitchFamily="34" charset="0"/>
              </a:rPr>
              <a:pPr/>
              <a:t>5</a:t>
            </a:fld>
            <a:endParaRPr lang="zh-CN" altLang="en-US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921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第一</a:t>
            </a:r>
            <a:r>
              <a:rPr lang="en-US" altLang="zh-CN" dirty="0" smtClean="0"/>
              <a:t>PPT</a:t>
            </a: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0ED7D417-EB1E-485A-B0A8-10DD90284E07}" type="slidenum">
              <a:rPr lang="zh-CN" altLang="en-US">
                <a:latin typeface="Calibri" pitchFamily="34" charset="0"/>
              </a:rPr>
              <a:pPr/>
              <a:t>6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569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241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第一</a:t>
            </a:r>
            <a:r>
              <a:rPr lang="en-US" altLang="zh-CN" dirty="0" smtClean="0"/>
              <a:t>PPT</a:t>
            </a: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C3D78FBA-C696-407B-9BB3-FA3BB6626841}" type="slidenum">
              <a:rPr lang="zh-CN" altLang="en-US">
                <a:latin typeface="Calibri" pitchFamily="34" charset="0"/>
              </a:rPr>
              <a:pPr/>
              <a:t>8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536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19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8625" y="685800"/>
            <a:ext cx="600075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0D759F-F867-4A76-B8B8-450D9F7E6B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535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083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006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443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771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8625" y="685800"/>
            <a:ext cx="600075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F173A-C9F1-4782-A156-F41A523270BB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892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883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470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8625" y="685800"/>
            <a:ext cx="600075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0D759F-F867-4A76-B8B8-450D9F7E6B6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1888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D5265ADF-2F76-47B8-B41D-4D44C6969283}" type="slidenum">
              <a:rPr lang="zh-CN" altLang="en-US">
                <a:latin typeface="Calibri" pitchFamily="34" charset="0"/>
              </a:rPr>
              <a:pPr/>
              <a:t>19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308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8136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第一</a:t>
            </a:r>
            <a:r>
              <a:rPr lang="en-US" altLang="zh-CN" dirty="0" smtClean="0"/>
              <a:t>PPT</a:t>
            </a:r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23AB49D7-57EF-411B-9784-633AE78517F5}" type="slidenum">
              <a:rPr lang="zh-CN" altLang="en-US">
                <a:latin typeface="Calibri" pitchFamily="34" charset="0"/>
              </a:rPr>
              <a:pPr/>
              <a:t>21</a:t>
            </a:fld>
            <a:endParaRPr lang="en-US" altLang="zh-CN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667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4637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109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451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083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787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0" y="176672"/>
            <a:ext cx="612398" cy="430158"/>
            <a:chOff x="0" y="192024"/>
            <a:chExt cx="740664" cy="512064"/>
          </a:xfrm>
        </p:grpSpPr>
        <p:sp>
          <p:nvSpPr>
            <p:cNvPr id="8" name="矩形 7"/>
            <p:cNvSpPr/>
            <p:nvPr/>
          </p:nvSpPr>
          <p:spPr>
            <a:xfrm>
              <a:off x="0" y="192024"/>
              <a:ext cx="576072" cy="5120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84"/>
            </a:p>
          </p:txBody>
        </p:sp>
        <p:sp>
          <p:nvSpPr>
            <p:cNvPr id="9" name="矩形 8"/>
            <p:cNvSpPr/>
            <p:nvPr/>
          </p:nvSpPr>
          <p:spPr>
            <a:xfrm>
              <a:off x="630936" y="192024"/>
              <a:ext cx="109728" cy="51206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84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93043" y="77843"/>
            <a:ext cx="8973392" cy="55263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646"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>
          <a:xfrm>
            <a:off x="693043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EC596D5A-DC2E-4AAE-A2AB-3C5FBCA6A624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>
          <a:xfrm>
            <a:off x="3339207" y="5339636"/>
            <a:ext cx="3402211" cy="30672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>
          <a:xfrm>
            <a:off x="7119441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1CC782B1-88CD-4A03-981A-E05FB4213B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83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93043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CEEC9AE9-A0B1-4DD8-966A-8988A2E7F308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39207" y="5339636"/>
            <a:ext cx="3402211" cy="30672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119441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AFAF01A8-666C-47D9-8F1E-E4C085229CB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7245449" y="5467659"/>
            <a:ext cx="2268141" cy="306722"/>
          </a:xfrm>
          <a:prstGeom prst="rect">
            <a:avLst/>
          </a:prstGeom>
        </p:spPr>
        <p:txBody>
          <a:bodyPr vert="horz" lIns="31896" tIns="15949" rIns="31896" bIns="15949" rtlCol="0" anchor="ctr"/>
          <a:lstStyle>
            <a:defPPr>
              <a:defRPr lang="zh-CN"/>
            </a:defPPr>
            <a:lvl1pPr marL="0" algn="r" defTabSz="1219170" rtl="0" eaLnBrk="1" latinLnBrk="0" hangingPunct="1"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85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170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754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339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924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509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093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678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06490-237C-474C-BA2E-D98840BC1F8F}" type="slidenum">
              <a:rPr lang="zh-CN" altLang="en-US" sz="441" smtClean="0"/>
              <a:pPr/>
              <a:t>‹#›</a:t>
            </a:fld>
            <a:endParaRPr lang="zh-CN" altLang="en-US" sz="441"/>
          </a:p>
        </p:txBody>
      </p:sp>
    </p:spTree>
    <p:extLst>
      <p:ext uri="{BB962C8B-B14F-4D97-AF65-F5344CB8AC3E}">
        <p14:creationId xmlns:p14="http://schemas.microsoft.com/office/powerpoint/2010/main" val="349597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tags" Target="../tags/tag25.xml"/><Relationship Id="rId18" Type="http://schemas.openxmlformats.org/officeDocument/2006/relationships/tags" Target="../tags/tag30.xml"/><Relationship Id="rId3" Type="http://schemas.openxmlformats.org/officeDocument/2006/relationships/tags" Target="../tags/tag15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9.xml"/><Relationship Id="rId12" Type="http://schemas.openxmlformats.org/officeDocument/2006/relationships/tags" Target="../tags/tag24.xml"/><Relationship Id="rId17" Type="http://schemas.openxmlformats.org/officeDocument/2006/relationships/tags" Target="../tags/tag29.xml"/><Relationship Id="rId2" Type="http://schemas.openxmlformats.org/officeDocument/2006/relationships/tags" Target="../tags/tag14.xml"/><Relationship Id="rId16" Type="http://schemas.openxmlformats.org/officeDocument/2006/relationships/tags" Target="../tags/tag28.xml"/><Relationship Id="rId20" Type="http://schemas.openxmlformats.org/officeDocument/2006/relationships/tags" Target="../tags/tag32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tags" Target="../tags/tag23.xml"/><Relationship Id="rId5" Type="http://schemas.openxmlformats.org/officeDocument/2006/relationships/tags" Target="../tags/tag17.xml"/><Relationship Id="rId15" Type="http://schemas.openxmlformats.org/officeDocument/2006/relationships/tags" Target="../tags/tag27.xml"/><Relationship Id="rId10" Type="http://schemas.openxmlformats.org/officeDocument/2006/relationships/tags" Target="../tags/tag22.xml"/><Relationship Id="rId19" Type="http://schemas.openxmlformats.org/officeDocument/2006/relationships/tags" Target="../tags/tag31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openxmlformats.org/officeDocument/2006/relationships/tags" Target="../tags/tag26.xml"/><Relationship Id="rId2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13" Type="http://schemas.openxmlformats.org/officeDocument/2006/relationships/tags" Target="../tags/tag45.xml"/><Relationship Id="rId18" Type="http://schemas.openxmlformats.org/officeDocument/2006/relationships/tags" Target="../tags/tag50.xml"/><Relationship Id="rId26" Type="http://schemas.openxmlformats.org/officeDocument/2006/relationships/tags" Target="../tags/tag58.xml"/><Relationship Id="rId3" Type="http://schemas.openxmlformats.org/officeDocument/2006/relationships/tags" Target="../tags/tag35.xml"/><Relationship Id="rId21" Type="http://schemas.openxmlformats.org/officeDocument/2006/relationships/tags" Target="../tags/tag53.xml"/><Relationship Id="rId7" Type="http://schemas.openxmlformats.org/officeDocument/2006/relationships/tags" Target="../tags/tag39.xml"/><Relationship Id="rId12" Type="http://schemas.openxmlformats.org/officeDocument/2006/relationships/tags" Target="../tags/tag44.xml"/><Relationship Id="rId17" Type="http://schemas.openxmlformats.org/officeDocument/2006/relationships/tags" Target="../tags/tag49.xml"/><Relationship Id="rId25" Type="http://schemas.openxmlformats.org/officeDocument/2006/relationships/tags" Target="../tags/tag57.xml"/><Relationship Id="rId2" Type="http://schemas.openxmlformats.org/officeDocument/2006/relationships/tags" Target="../tags/tag34.xml"/><Relationship Id="rId16" Type="http://schemas.openxmlformats.org/officeDocument/2006/relationships/tags" Target="../tags/tag48.xml"/><Relationship Id="rId20" Type="http://schemas.openxmlformats.org/officeDocument/2006/relationships/tags" Target="../tags/tag52.xml"/><Relationship Id="rId29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tags" Target="../tags/tag43.xml"/><Relationship Id="rId24" Type="http://schemas.openxmlformats.org/officeDocument/2006/relationships/tags" Target="../tags/tag56.xml"/><Relationship Id="rId5" Type="http://schemas.openxmlformats.org/officeDocument/2006/relationships/tags" Target="../tags/tag37.xml"/><Relationship Id="rId15" Type="http://schemas.openxmlformats.org/officeDocument/2006/relationships/tags" Target="../tags/tag47.xml"/><Relationship Id="rId23" Type="http://schemas.openxmlformats.org/officeDocument/2006/relationships/tags" Target="../tags/tag55.xml"/><Relationship Id="rId28" Type="http://schemas.openxmlformats.org/officeDocument/2006/relationships/tags" Target="../tags/tag60.xml"/><Relationship Id="rId10" Type="http://schemas.openxmlformats.org/officeDocument/2006/relationships/tags" Target="../tags/tag42.xml"/><Relationship Id="rId19" Type="http://schemas.openxmlformats.org/officeDocument/2006/relationships/tags" Target="../tags/tag51.xml"/><Relationship Id="rId4" Type="http://schemas.openxmlformats.org/officeDocument/2006/relationships/tags" Target="../tags/tag36.xml"/><Relationship Id="rId9" Type="http://schemas.openxmlformats.org/officeDocument/2006/relationships/tags" Target="../tags/tag41.xml"/><Relationship Id="rId14" Type="http://schemas.openxmlformats.org/officeDocument/2006/relationships/tags" Target="../tags/tag46.xml"/><Relationship Id="rId22" Type="http://schemas.openxmlformats.org/officeDocument/2006/relationships/tags" Target="../tags/tag54.xml"/><Relationship Id="rId27" Type="http://schemas.openxmlformats.org/officeDocument/2006/relationships/tags" Target="../tags/tag59.xml"/><Relationship Id="rId30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8.xml"/><Relationship Id="rId13" Type="http://schemas.openxmlformats.org/officeDocument/2006/relationships/tags" Target="../tags/tag73.xml"/><Relationship Id="rId18" Type="http://schemas.openxmlformats.org/officeDocument/2006/relationships/tags" Target="../tags/tag78.xml"/><Relationship Id="rId3" Type="http://schemas.openxmlformats.org/officeDocument/2006/relationships/tags" Target="../tags/tag63.xml"/><Relationship Id="rId21" Type="http://schemas.openxmlformats.org/officeDocument/2006/relationships/tags" Target="../tags/tag81.xml"/><Relationship Id="rId7" Type="http://schemas.openxmlformats.org/officeDocument/2006/relationships/tags" Target="../tags/tag67.xml"/><Relationship Id="rId12" Type="http://schemas.openxmlformats.org/officeDocument/2006/relationships/tags" Target="../tags/tag72.xml"/><Relationship Id="rId17" Type="http://schemas.openxmlformats.org/officeDocument/2006/relationships/tags" Target="../tags/tag77.xml"/><Relationship Id="rId25" Type="http://schemas.openxmlformats.org/officeDocument/2006/relationships/notesSlide" Target="../notesSlides/notesSlide8.xml"/><Relationship Id="rId2" Type="http://schemas.openxmlformats.org/officeDocument/2006/relationships/tags" Target="../tags/tag62.xml"/><Relationship Id="rId16" Type="http://schemas.openxmlformats.org/officeDocument/2006/relationships/tags" Target="../tags/tag76.xml"/><Relationship Id="rId20" Type="http://schemas.openxmlformats.org/officeDocument/2006/relationships/tags" Target="../tags/tag80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11" Type="http://schemas.openxmlformats.org/officeDocument/2006/relationships/tags" Target="../tags/tag71.xml"/><Relationship Id="rId24" Type="http://schemas.openxmlformats.org/officeDocument/2006/relationships/slideLayout" Target="../slideLayouts/slideLayout2.xml"/><Relationship Id="rId5" Type="http://schemas.openxmlformats.org/officeDocument/2006/relationships/tags" Target="../tags/tag65.xml"/><Relationship Id="rId15" Type="http://schemas.openxmlformats.org/officeDocument/2006/relationships/tags" Target="../tags/tag75.xml"/><Relationship Id="rId23" Type="http://schemas.openxmlformats.org/officeDocument/2006/relationships/tags" Target="../tags/tag83.xml"/><Relationship Id="rId10" Type="http://schemas.openxmlformats.org/officeDocument/2006/relationships/tags" Target="../tags/tag70.xml"/><Relationship Id="rId19" Type="http://schemas.openxmlformats.org/officeDocument/2006/relationships/tags" Target="../tags/tag79.xml"/><Relationship Id="rId4" Type="http://schemas.openxmlformats.org/officeDocument/2006/relationships/tags" Target="../tags/tag64.xml"/><Relationship Id="rId9" Type="http://schemas.openxmlformats.org/officeDocument/2006/relationships/tags" Target="../tags/tag69.xml"/><Relationship Id="rId14" Type="http://schemas.openxmlformats.org/officeDocument/2006/relationships/tags" Target="../tags/tag74.xml"/><Relationship Id="rId22" Type="http://schemas.openxmlformats.org/officeDocument/2006/relationships/tags" Target="../tags/tag8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13" Type="http://schemas.openxmlformats.org/officeDocument/2006/relationships/tags" Target="../tags/tag96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12" Type="http://schemas.openxmlformats.org/officeDocument/2006/relationships/tags" Target="../tags/tag95.xml"/><Relationship Id="rId17" Type="http://schemas.openxmlformats.org/officeDocument/2006/relationships/notesSlide" Target="../notesSlides/notesSlide10.xml"/><Relationship Id="rId2" Type="http://schemas.openxmlformats.org/officeDocument/2006/relationships/tags" Target="../tags/tag85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tags" Target="../tags/tag94.xml"/><Relationship Id="rId5" Type="http://schemas.openxmlformats.org/officeDocument/2006/relationships/tags" Target="../tags/tag88.xml"/><Relationship Id="rId15" Type="http://schemas.openxmlformats.org/officeDocument/2006/relationships/tags" Target="../tags/tag98.xml"/><Relationship Id="rId10" Type="http://schemas.openxmlformats.org/officeDocument/2006/relationships/tags" Target="../tags/tag93.xml"/><Relationship Id="rId4" Type="http://schemas.openxmlformats.org/officeDocument/2006/relationships/tags" Target="../tags/tag87.xml"/><Relationship Id="rId9" Type="http://schemas.openxmlformats.org/officeDocument/2006/relationships/tags" Target="../tags/tag92.xml"/><Relationship Id="rId14" Type="http://schemas.openxmlformats.org/officeDocument/2006/relationships/tags" Target="../tags/tag9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tags" Target="../tags/tag113.xml"/><Relationship Id="rId18" Type="http://schemas.openxmlformats.org/officeDocument/2006/relationships/tags" Target="../tags/tag118.xml"/><Relationship Id="rId3" Type="http://schemas.openxmlformats.org/officeDocument/2006/relationships/tags" Target="../tags/tag103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17" Type="http://schemas.openxmlformats.org/officeDocument/2006/relationships/tags" Target="../tags/tag117.xml"/><Relationship Id="rId2" Type="http://schemas.openxmlformats.org/officeDocument/2006/relationships/tags" Target="../tags/tag102.xml"/><Relationship Id="rId16" Type="http://schemas.openxmlformats.org/officeDocument/2006/relationships/tags" Target="../tags/tag116.xml"/><Relationship Id="rId20" Type="http://schemas.openxmlformats.org/officeDocument/2006/relationships/tags" Target="../tags/tag120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5" Type="http://schemas.openxmlformats.org/officeDocument/2006/relationships/tags" Target="../tags/tag115.xml"/><Relationship Id="rId10" Type="http://schemas.openxmlformats.org/officeDocument/2006/relationships/tags" Target="../tags/tag110.xml"/><Relationship Id="rId19" Type="http://schemas.openxmlformats.org/officeDocument/2006/relationships/tags" Target="../tags/tag119.xml"/><Relationship Id="rId4" Type="http://schemas.openxmlformats.org/officeDocument/2006/relationships/tags" Target="../tags/tag104.xml"/><Relationship Id="rId9" Type="http://schemas.openxmlformats.org/officeDocument/2006/relationships/tags" Target="../tags/tag109.xml"/><Relationship Id="rId14" Type="http://schemas.openxmlformats.org/officeDocument/2006/relationships/tags" Target="../tags/tag114.xml"/><Relationship Id="rId2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28.xml"/><Relationship Id="rId13" Type="http://schemas.openxmlformats.org/officeDocument/2006/relationships/tags" Target="../tags/tag133.xml"/><Relationship Id="rId3" Type="http://schemas.openxmlformats.org/officeDocument/2006/relationships/tags" Target="../tags/tag123.xml"/><Relationship Id="rId7" Type="http://schemas.openxmlformats.org/officeDocument/2006/relationships/tags" Target="../tags/tag127.xml"/><Relationship Id="rId12" Type="http://schemas.openxmlformats.org/officeDocument/2006/relationships/tags" Target="../tags/tag132.xml"/><Relationship Id="rId2" Type="http://schemas.openxmlformats.org/officeDocument/2006/relationships/tags" Target="../tags/tag122.xml"/><Relationship Id="rId16" Type="http://schemas.openxmlformats.org/officeDocument/2006/relationships/notesSlide" Target="../notesSlides/notesSlide14.xml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11" Type="http://schemas.openxmlformats.org/officeDocument/2006/relationships/tags" Target="../tags/tag131.xml"/><Relationship Id="rId5" Type="http://schemas.openxmlformats.org/officeDocument/2006/relationships/tags" Target="../tags/tag125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130.xml"/><Relationship Id="rId4" Type="http://schemas.openxmlformats.org/officeDocument/2006/relationships/tags" Target="../tags/tag124.xml"/><Relationship Id="rId9" Type="http://schemas.openxmlformats.org/officeDocument/2006/relationships/tags" Target="../tags/tag129.xml"/><Relationship Id="rId14" Type="http://schemas.openxmlformats.org/officeDocument/2006/relationships/tags" Target="../tags/tag13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2.xml"/><Relationship Id="rId13" Type="http://schemas.openxmlformats.org/officeDocument/2006/relationships/tags" Target="../tags/tag147.xml"/><Relationship Id="rId18" Type="http://schemas.openxmlformats.org/officeDocument/2006/relationships/tags" Target="../tags/tag152.xml"/><Relationship Id="rId3" Type="http://schemas.openxmlformats.org/officeDocument/2006/relationships/tags" Target="../tags/tag137.xml"/><Relationship Id="rId7" Type="http://schemas.openxmlformats.org/officeDocument/2006/relationships/tags" Target="../tags/tag141.xml"/><Relationship Id="rId12" Type="http://schemas.openxmlformats.org/officeDocument/2006/relationships/tags" Target="../tags/tag146.xml"/><Relationship Id="rId17" Type="http://schemas.openxmlformats.org/officeDocument/2006/relationships/tags" Target="../tags/tag151.xml"/><Relationship Id="rId2" Type="http://schemas.openxmlformats.org/officeDocument/2006/relationships/tags" Target="../tags/tag136.xml"/><Relationship Id="rId16" Type="http://schemas.openxmlformats.org/officeDocument/2006/relationships/tags" Target="../tags/tag150.xml"/><Relationship Id="rId20" Type="http://schemas.openxmlformats.org/officeDocument/2006/relationships/notesSlide" Target="../notesSlides/notesSlide15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11" Type="http://schemas.openxmlformats.org/officeDocument/2006/relationships/tags" Target="../tags/tag145.xml"/><Relationship Id="rId5" Type="http://schemas.openxmlformats.org/officeDocument/2006/relationships/tags" Target="../tags/tag139.xml"/><Relationship Id="rId15" Type="http://schemas.openxmlformats.org/officeDocument/2006/relationships/tags" Target="../tags/tag149.xml"/><Relationship Id="rId10" Type="http://schemas.openxmlformats.org/officeDocument/2006/relationships/tags" Target="../tags/tag144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138.xml"/><Relationship Id="rId9" Type="http://schemas.openxmlformats.org/officeDocument/2006/relationships/tags" Target="../tags/tag143.xml"/><Relationship Id="rId14" Type="http://schemas.openxmlformats.org/officeDocument/2006/relationships/tags" Target="../tags/tag14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60.xml"/><Relationship Id="rId13" Type="http://schemas.openxmlformats.org/officeDocument/2006/relationships/tags" Target="../tags/tag165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tags" Target="../tags/tag164.xml"/><Relationship Id="rId17" Type="http://schemas.openxmlformats.org/officeDocument/2006/relationships/tags" Target="../tags/tag169.xml"/><Relationship Id="rId2" Type="http://schemas.openxmlformats.org/officeDocument/2006/relationships/tags" Target="../tags/tag154.xml"/><Relationship Id="rId16" Type="http://schemas.openxmlformats.org/officeDocument/2006/relationships/tags" Target="../tags/tag168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tags" Target="../tags/tag163.xml"/><Relationship Id="rId5" Type="http://schemas.openxmlformats.org/officeDocument/2006/relationships/tags" Target="../tags/tag157.xml"/><Relationship Id="rId15" Type="http://schemas.openxmlformats.org/officeDocument/2006/relationships/tags" Target="../tags/tag167.xml"/><Relationship Id="rId10" Type="http://schemas.openxmlformats.org/officeDocument/2006/relationships/tags" Target="../tags/tag162.xml"/><Relationship Id="rId19" Type="http://schemas.openxmlformats.org/officeDocument/2006/relationships/notesSlide" Target="../notesSlides/notesSlide17.xml"/><Relationship Id="rId4" Type="http://schemas.openxmlformats.org/officeDocument/2006/relationships/tags" Target="../tags/tag156.xml"/><Relationship Id="rId9" Type="http://schemas.openxmlformats.org/officeDocument/2006/relationships/tags" Target="../tags/tag161.xml"/><Relationship Id="rId14" Type="http://schemas.openxmlformats.org/officeDocument/2006/relationships/tags" Target="../tags/tag16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7.xml"/><Relationship Id="rId13" Type="http://schemas.openxmlformats.org/officeDocument/2006/relationships/tags" Target="../tags/tag182.xml"/><Relationship Id="rId18" Type="http://schemas.openxmlformats.org/officeDocument/2006/relationships/tags" Target="../tags/tag187.xml"/><Relationship Id="rId3" Type="http://schemas.openxmlformats.org/officeDocument/2006/relationships/tags" Target="../tags/tag172.xml"/><Relationship Id="rId21" Type="http://schemas.openxmlformats.org/officeDocument/2006/relationships/tags" Target="../tags/tag190.xml"/><Relationship Id="rId7" Type="http://schemas.openxmlformats.org/officeDocument/2006/relationships/tags" Target="../tags/tag176.xml"/><Relationship Id="rId12" Type="http://schemas.openxmlformats.org/officeDocument/2006/relationships/tags" Target="../tags/tag181.xml"/><Relationship Id="rId17" Type="http://schemas.openxmlformats.org/officeDocument/2006/relationships/tags" Target="../tags/tag186.xml"/><Relationship Id="rId2" Type="http://schemas.openxmlformats.org/officeDocument/2006/relationships/tags" Target="../tags/tag171.xml"/><Relationship Id="rId16" Type="http://schemas.openxmlformats.org/officeDocument/2006/relationships/tags" Target="../tags/tag185.xml"/><Relationship Id="rId20" Type="http://schemas.openxmlformats.org/officeDocument/2006/relationships/tags" Target="../tags/tag189.xml"/><Relationship Id="rId1" Type="http://schemas.openxmlformats.org/officeDocument/2006/relationships/tags" Target="../tags/tag170.xml"/><Relationship Id="rId6" Type="http://schemas.openxmlformats.org/officeDocument/2006/relationships/tags" Target="../tags/tag175.xml"/><Relationship Id="rId11" Type="http://schemas.openxmlformats.org/officeDocument/2006/relationships/tags" Target="../tags/tag180.xml"/><Relationship Id="rId24" Type="http://schemas.openxmlformats.org/officeDocument/2006/relationships/notesSlide" Target="../notesSlides/notesSlide18.xml"/><Relationship Id="rId5" Type="http://schemas.openxmlformats.org/officeDocument/2006/relationships/tags" Target="../tags/tag174.xml"/><Relationship Id="rId15" Type="http://schemas.openxmlformats.org/officeDocument/2006/relationships/tags" Target="../tags/tag184.xml"/><Relationship Id="rId23" Type="http://schemas.openxmlformats.org/officeDocument/2006/relationships/slideLayout" Target="../slideLayouts/slideLayout2.xml"/><Relationship Id="rId10" Type="http://schemas.openxmlformats.org/officeDocument/2006/relationships/tags" Target="../tags/tag179.xml"/><Relationship Id="rId19" Type="http://schemas.openxmlformats.org/officeDocument/2006/relationships/tags" Target="../tags/tag188.xml"/><Relationship Id="rId4" Type="http://schemas.openxmlformats.org/officeDocument/2006/relationships/tags" Target="../tags/tag173.xml"/><Relationship Id="rId9" Type="http://schemas.openxmlformats.org/officeDocument/2006/relationships/tags" Target="../tags/tag178.xml"/><Relationship Id="rId14" Type="http://schemas.openxmlformats.org/officeDocument/2006/relationships/tags" Target="../tags/tag183.xml"/><Relationship Id="rId22" Type="http://schemas.openxmlformats.org/officeDocument/2006/relationships/tags" Target="../tags/tag19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94.xml"/><Relationship Id="rId7" Type="http://schemas.openxmlformats.org/officeDocument/2006/relationships/tags" Target="../tags/tag198.xml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5" Type="http://schemas.openxmlformats.org/officeDocument/2006/relationships/tags" Target="../tags/tag196.xml"/><Relationship Id="rId4" Type="http://schemas.openxmlformats.org/officeDocument/2006/relationships/tags" Target="../tags/tag195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206.xml"/><Relationship Id="rId13" Type="http://schemas.openxmlformats.org/officeDocument/2006/relationships/tags" Target="../tags/tag211.xml"/><Relationship Id="rId18" Type="http://schemas.openxmlformats.org/officeDocument/2006/relationships/tags" Target="../tags/tag216.xml"/><Relationship Id="rId3" Type="http://schemas.openxmlformats.org/officeDocument/2006/relationships/tags" Target="../tags/tag201.xml"/><Relationship Id="rId21" Type="http://schemas.openxmlformats.org/officeDocument/2006/relationships/tags" Target="../tags/tag219.xml"/><Relationship Id="rId7" Type="http://schemas.openxmlformats.org/officeDocument/2006/relationships/tags" Target="../tags/tag205.xml"/><Relationship Id="rId12" Type="http://schemas.openxmlformats.org/officeDocument/2006/relationships/tags" Target="../tags/tag210.xml"/><Relationship Id="rId17" Type="http://schemas.openxmlformats.org/officeDocument/2006/relationships/tags" Target="../tags/tag215.xml"/><Relationship Id="rId2" Type="http://schemas.openxmlformats.org/officeDocument/2006/relationships/tags" Target="../tags/tag200.xml"/><Relationship Id="rId16" Type="http://schemas.openxmlformats.org/officeDocument/2006/relationships/tags" Target="../tags/tag214.xml"/><Relationship Id="rId20" Type="http://schemas.openxmlformats.org/officeDocument/2006/relationships/tags" Target="../tags/tag218.xml"/><Relationship Id="rId1" Type="http://schemas.openxmlformats.org/officeDocument/2006/relationships/tags" Target="../tags/tag199.xml"/><Relationship Id="rId6" Type="http://schemas.openxmlformats.org/officeDocument/2006/relationships/tags" Target="../tags/tag204.xml"/><Relationship Id="rId11" Type="http://schemas.openxmlformats.org/officeDocument/2006/relationships/tags" Target="../tags/tag209.xml"/><Relationship Id="rId5" Type="http://schemas.openxmlformats.org/officeDocument/2006/relationships/tags" Target="../tags/tag203.xml"/><Relationship Id="rId15" Type="http://schemas.openxmlformats.org/officeDocument/2006/relationships/tags" Target="../tags/tag213.xml"/><Relationship Id="rId23" Type="http://schemas.openxmlformats.org/officeDocument/2006/relationships/notesSlide" Target="../notesSlides/notesSlide20.xml"/><Relationship Id="rId10" Type="http://schemas.openxmlformats.org/officeDocument/2006/relationships/tags" Target="../tags/tag208.xml"/><Relationship Id="rId19" Type="http://schemas.openxmlformats.org/officeDocument/2006/relationships/tags" Target="../tags/tag217.xml"/><Relationship Id="rId4" Type="http://schemas.openxmlformats.org/officeDocument/2006/relationships/tags" Target="../tags/tag202.xml"/><Relationship Id="rId9" Type="http://schemas.openxmlformats.org/officeDocument/2006/relationships/tags" Target="../tags/tag207.xml"/><Relationship Id="rId14" Type="http://schemas.openxmlformats.org/officeDocument/2006/relationships/tags" Target="../tags/tag212.xml"/><Relationship Id="rId2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222.xml"/><Relationship Id="rId2" Type="http://schemas.openxmlformats.org/officeDocument/2006/relationships/tags" Target="../tags/tag221.xml"/><Relationship Id="rId1" Type="http://schemas.openxmlformats.org/officeDocument/2006/relationships/tags" Target="../tags/tag220.xml"/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2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31.xml"/><Relationship Id="rId13" Type="http://schemas.openxmlformats.org/officeDocument/2006/relationships/tags" Target="../tags/tag236.xml"/><Relationship Id="rId3" Type="http://schemas.openxmlformats.org/officeDocument/2006/relationships/tags" Target="../tags/tag226.xml"/><Relationship Id="rId7" Type="http://schemas.openxmlformats.org/officeDocument/2006/relationships/tags" Target="../tags/tag230.xml"/><Relationship Id="rId12" Type="http://schemas.openxmlformats.org/officeDocument/2006/relationships/tags" Target="../tags/tag235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225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224.xml"/><Relationship Id="rId6" Type="http://schemas.openxmlformats.org/officeDocument/2006/relationships/tags" Target="../tags/tag229.xml"/><Relationship Id="rId11" Type="http://schemas.openxmlformats.org/officeDocument/2006/relationships/tags" Target="../tags/tag234.xml"/><Relationship Id="rId5" Type="http://schemas.openxmlformats.org/officeDocument/2006/relationships/tags" Target="../tags/tag228.xml"/><Relationship Id="rId15" Type="http://schemas.openxmlformats.org/officeDocument/2006/relationships/tags" Target="../tags/tag238.xml"/><Relationship Id="rId10" Type="http://schemas.openxmlformats.org/officeDocument/2006/relationships/tags" Target="../tags/tag233.xml"/><Relationship Id="rId4" Type="http://schemas.openxmlformats.org/officeDocument/2006/relationships/tags" Target="../tags/tag227.xml"/><Relationship Id="rId9" Type="http://schemas.openxmlformats.org/officeDocument/2006/relationships/tags" Target="../tags/tag232.xml"/><Relationship Id="rId14" Type="http://schemas.openxmlformats.org/officeDocument/2006/relationships/tags" Target="../tags/tag23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46.xml"/><Relationship Id="rId13" Type="http://schemas.openxmlformats.org/officeDocument/2006/relationships/notesSlide" Target="../notesSlides/notesSlide24.xml"/><Relationship Id="rId3" Type="http://schemas.openxmlformats.org/officeDocument/2006/relationships/tags" Target="../tags/tag241.xml"/><Relationship Id="rId7" Type="http://schemas.openxmlformats.org/officeDocument/2006/relationships/tags" Target="../tags/tag245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240.xml"/><Relationship Id="rId1" Type="http://schemas.openxmlformats.org/officeDocument/2006/relationships/tags" Target="../tags/tag239.xml"/><Relationship Id="rId6" Type="http://schemas.openxmlformats.org/officeDocument/2006/relationships/tags" Target="../tags/tag244.xml"/><Relationship Id="rId11" Type="http://schemas.openxmlformats.org/officeDocument/2006/relationships/tags" Target="../tags/tag249.xml"/><Relationship Id="rId5" Type="http://schemas.openxmlformats.org/officeDocument/2006/relationships/tags" Target="../tags/tag243.xml"/><Relationship Id="rId10" Type="http://schemas.openxmlformats.org/officeDocument/2006/relationships/tags" Target="../tags/tag248.xml"/><Relationship Id="rId4" Type="http://schemas.openxmlformats.org/officeDocument/2006/relationships/tags" Target="../tags/tag242.xml"/><Relationship Id="rId9" Type="http://schemas.openxmlformats.org/officeDocument/2006/relationships/tags" Target="../tags/tag24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矩形 101"/>
          <p:cNvSpPr/>
          <p:nvPr/>
        </p:nvSpPr>
        <p:spPr>
          <a:xfrm>
            <a:off x="44074" y="55246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138160" y="1514190"/>
            <a:ext cx="1349509" cy="1349509"/>
            <a:chOff x="1223888" y="1903750"/>
            <a:chExt cx="1349509" cy="1349509"/>
          </a:xfrm>
        </p:grpSpPr>
        <p:sp>
          <p:nvSpPr>
            <p:cNvPr id="47" name="椭圆 46"/>
            <p:cNvSpPr/>
            <p:nvPr/>
          </p:nvSpPr>
          <p:spPr>
            <a:xfrm>
              <a:off x="1223888" y="1903750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39912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竟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21604" y="1482847"/>
            <a:ext cx="1349509" cy="1349509"/>
            <a:chOff x="2507332" y="1872407"/>
            <a:chExt cx="1349509" cy="1349509"/>
          </a:xfrm>
        </p:grpSpPr>
        <p:sp>
          <p:nvSpPr>
            <p:cNvPr id="48" name="椭圆 47"/>
            <p:cNvSpPr/>
            <p:nvPr/>
          </p:nvSpPr>
          <p:spPr>
            <a:xfrm>
              <a:off x="2507332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721828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聘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17748" y="1482847"/>
            <a:ext cx="1349509" cy="1349509"/>
            <a:chOff x="3803476" y="1872407"/>
            <a:chExt cx="1349509" cy="1349509"/>
          </a:xfrm>
        </p:grpSpPr>
        <p:sp>
          <p:nvSpPr>
            <p:cNvPr id="49" name="椭圆 48"/>
            <p:cNvSpPr/>
            <p:nvPr/>
          </p:nvSpPr>
          <p:spPr>
            <a:xfrm>
              <a:off x="3803476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8635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求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73227" y="1514190"/>
            <a:ext cx="1349509" cy="1349509"/>
            <a:chOff x="5058955" y="1903750"/>
            <a:chExt cx="1349509" cy="1349509"/>
          </a:xfrm>
        </p:grpSpPr>
        <p:sp>
          <p:nvSpPr>
            <p:cNvPr id="50" name="椭圆 49"/>
            <p:cNvSpPr/>
            <p:nvPr/>
          </p:nvSpPr>
          <p:spPr>
            <a:xfrm>
              <a:off x="5058955" y="1903750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250872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职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876665" y="3066700"/>
            <a:ext cx="21323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任意名</a:t>
            </a:r>
            <a:r>
              <a:rPr lang="en-US" altLang="zh-CN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.</a:t>
            </a:r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顺丰主管认证</a:t>
            </a:r>
            <a:endParaRPr lang="zh-CN" altLang="en-US" sz="1600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276810" y="3164431"/>
            <a:ext cx="1246994" cy="143093"/>
            <a:chOff x="3865326" y="3615229"/>
            <a:chExt cx="1246994" cy="143093"/>
          </a:xfrm>
        </p:grpSpPr>
        <p:cxnSp>
          <p:nvCxnSpPr>
            <p:cNvPr id="28" name="直接连接符 27"/>
            <p:cNvCxnSpPr/>
            <p:nvPr/>
          </p:nvCxnSpPr>
          <p:spPr>
            <a:xfrm flipH="1">
              <a:off x="3865326" y="3688576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/>
            <p:cNvSpPr/>
            <p:nvPr/>
          </p:nvSpPr>
          <p:spPr>
            <a:xfrm>
              <a:off x="4969227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404124" y="3164431"/>
            <a:ext cx="1142748" cy="143093"/>
            <a:chOff x="7641980" y="3615229"/>
            <a:chExt cx="1142748" cy="143093"/>
          </a:xfrm>
        </p:grpSpPr>
        <p:cxnSp>
          <p:nvCxnSpPr>
            <p:cNvPr id="30" name="直接连接符 29"/>
            <p:cNvCxnSpPr/>
            <p:nvPr/>
          </p:nvCxnSpPr>
          <p:spPr>
            <a:xfrm flipH="1">
              <a:off x="7681750" y="3687237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7641980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256671" y="1482847"/>
            <a:ext cx="1349509" cy="1349509"/>
            <a:chOff x="6342399" y="1872407"/>
            <a:chExt cx="1349509" cy="1349509"/>
          </a:xfrm>
        </p:grpSpPr>
        <p:sp>
          <p:nvSpPr>
            <p:cNvPr id="51" name="椭圆 50"/>
            <p:cNvSpPr/>
            <p:nvPr/>
          </p:nvSpPr>
          <p:spPr>
            <a:xfrm>
              <a:off x="6342399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55248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简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52815" y="1482847"/>
            <a:ext cx="1349509" cy="1349509"/>
            <a:chOff x="7638543" y="1872407"/>
            <a:chExt cx="1349509" cy="1349509"/>
          </a:xfrm>
        </p:grpSpPr>
        <p:sp>
          <p:nvSpPr>
            <p:cNvPr id="52" name="椭圆 51"/>
            <p:cNvSpPr/>
            <p:nvPr/>
          </p:nvSpPr>
          <p:spPr>
            <a:xfrm>
              <a:off x="7638543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848624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历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47208" y="3500255"/>
            <a:ext cx="490336" cy="422704"/>
            <a:chOff x="1571292" y="1167225"/>
            <a:chExt cx="1152128" cy="993214"/>
          </a:xfrm>
        </p:grpSpPr>
        <p:grpSp>
          <p:nvGrpSpPr>
            <p:cNvPr id="57" name="组合 56"/>
            <p:cNvGrpSpPr/>
            <p:nvPr/>
          </p:nvGrpSpPr>
          <p:grpSpPr>
            <a:xfrm>
              <a:off x="1571292" y="1167225"/>
              <a:ext cx="1152128" cy="993214"/>
              <a:chOff x="1151880" y="2088430"/>
              <a:chExt cx="1656184" cy="1427745"/>
            </a:xfrm>
          </p:grpSpPr>
          <p:sp>
            <p:nvSpPr>
              <p:cNvPr id="70" name="六边形 69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1" name="六边形 70"/>
              <p:cNvSpPr/>
              <p:nvPr/>
            </p:nvSpPr>
            <p:spPr>
              <a:xfrm flipV="1">
                <a:off x="1356681" y="2318524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58" name="组合 21"/>
            <p:cNvGrpSpPr>
              <a:grpSpLocks/>
            </p:cNvGrpSpPr>
            <p:nvPr/>
          </p:nvGrpSpPr>
          <p:grpSpPr bwMode="auto">
            <a:xfrm>
              <a:off x="1918632" y="1499667"/>
              <a:ext cx="403538" cy="337675"/>
              <a:chOff x="-32101" y="0"/>
              <a:chExt cx="961047" cy="796672"/>
            </a:xfrm>
            <a:solidFill>
              <a:schemeClr val="bg1"/>
            </a:solidFill>
          </p:grpSpPr>
          <p:sp>
            <p:nvSpPr>
              <p:cNvPr id="59" name="Freeform 24"/>
              <p:cNvSpPr>
                <a:spLocks noEditPoints="1" noChangeArrowheads="1"/>
              </p:cNvSpPr>
              <p:nvPr/>
            </p:nvSpPr>
            <p:spPr bwMode="auto">
              <a:xfrm>
                <a:off x="-32101" y="0"/>
                <a:ext cx="961047" cy="796672"/>
              </a:xfrm>
              <a:custGeom>
                <a:avLst/>
                <a:gdLst>
                  <a:gd name="T0" fmla="*/ 321 w 339"/>
                  <a:gd name="T1" fmla="*/ 0 h 281"/>
                  <a:gd name="T2" fmla="*/ 18 w 339"/>
                  <a:gd name="T3" fmla="*/ 0 h 281"/>
                  <a:gd name="T4" fmla="*/ 0 w 339"/>
                  <a:gd name="T5" fmla="*/ 18 h 281"/>
                  <a:gd name="T6" fmla="*/ 0 w 339"/>
                  <a:gd name="T7" fmla="*/ 263 h 281"/>
                  <a:gd name="T8" fmla="*/ 18 w 339"/>
                  <a:gd name="T9" fmla="*/ 281 h 281"/>
                  <a:gd name="T10" fmla="*/ 321 w 339"/>
                  <a:gd name="T11" fmla="*/ 281 h 281"/>
                  <a:gd name="T12" fmla="*/ 339 w 339"/>
                  <a:gd name="T13" fmla="*/ 263 h 281"/>
                  <a:gd name="T14" fmla="*/ 339 w 339"/>
                  <a:gd name="T15" fmla="*/ 18 h 281"/>
                  <a:gd name="T16" fmla="*/ 321 w 339"/>
                  <a:gd name="T17" fmla="*/ 0 h 281"/>
                  <a:gd name="T18" fmla="*/ 316 w 339"/>
                  <a:gd name="T19" fmla="*/ 246 h 281"/>
                  <a:gd name="T20" fmla="*/ 301 w 339"/>
                  <a:gd name="T21" fmla="*/ 262 h 281"/>
                  <a:gd name="T22" fmla="*/ 38 w 339"/>
                  <a:gd name="T23" fmla="*/ 262 h 281"/>
                  <a:gd name="T24" fmla="*/ 23 w 339"/>
                  <a:gd name="T25" fmla="*/ 246 h 281"/>
                  <a:gd name="T26" fmla="*/ 23 w 339"/>
                  <a:gd name="T27" fmla="*/ 35 h 281"/>
                  <a:gd name="T28" fmla="*/ 38 w 339"/>
                  <a:gd name="T29" fmla="*/ 19 h 281"/>
                  <a:gd name="T30" fmla="*/ 301 w 339"/>
                  <a:gd name="T31" fmla="*/ 19 h 281"/>
                  <a:gd name="T32" fmla="*/ 316 w 339"/>
                  <a:gd name="T33" fmla="*/ 35 h 281"/>
                  <a:gd name="T34" fmla="*/ 316 w 339"/>
                  <a:gd name="T35" fmla="*/ 246 h 28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39"/>
                  <a:gd name="T55" fmla="*/ 0 h 281"/>
                  <a:gd name="T56" fmla="*/ 339 w 339"/>
                  <a:gd name="T57" fmla="*/ 281 h 28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39" h="281">
                    <a:moveTo>
                      <a:pt x="321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63"/>
                      <a:pt x="0" y="263"/>
                      <a:pt x="0" y="263"/>
                    </a:cubicBezTo>
                    <a:cubicBezTo>
                      <a:pt x="0" y="273"/>
                      <a:pt x="8" y="281"/>
                      <a:pt x="18" y="281"/>
                    </a:cubicBezTo>
                    <a:cubicBezTo>
                      <a:pt x="321" y="281"/>
                      <a:pt x="321" y="281"/>
                      <a:pt x="321" y="281"/>
                    </a:cubicBezTo>
                    <a:cubicBezTo>
                      <a:pt x="331" y="281"/>
                      <a:pt x="339" y="273"/>
                      <a:pt x="339" y="263"/>
                    </a:cubicBezTo>
                    <a:cubicBezTo>
                      <a:pt x="339" y="18"/>
                      <a:pt x="339" y="18"/>
                      <a:pt x="339" y="18"/>
                    </a:cubicBezTo>
                    <a:cubicBezTo>
                      <a:pt x="339" y="8"/>
                      <a:pt x="331" y="0"/>
                      <a:pt x="321" y="0"/>
                    </a:cubicBezTo>
                    <a:moveTo>
                      <a:pt x="316" y="246"/>
                    </a:moveTo>
                    <a:cubicBezTo>
                      <a:pt x="316" y="255"/>
                      <a:pt x="309" y="262"/>
                      <a:pt x="301" y="262"/>
                    </a:cubicBezTo>
                    <a:cubicBezTo>
                      <a:pt x="38" y="262"/>
                      <a:pt x="38" y="262"/>
                      <a:pt x="38" y="262"/>
                    </a:cubicBezTo>
                    <a:cubicBezTo>
                      <a:pt x="30" y="262"/>
                      <a:pt x="23" y="255"/>
                      <a:pt x="23" y="24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26"/>
                      <a:pt x="30" y="19"/>
                      <a:pt x="38" y="19"/>
                    </a:cubicBezTo>
                    <a:cubicBezTo>
                      <a:pt x="301" y="19"/>
                      <a:pt x="301" y="19"/>
                      <a:pt x="301" y="19"/>
                    </a:cubicBezTo>
                    <a:cubicBezTo>
                      <a:pt x="309" y="19"/>
                      <a:pt x="316" y="26"/>
                      <a:pt x="316" y="35"/>
                    </a:cubicBezTo>
                    <a:lnTo>
                      <a:pt x="316" y="2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0" name="Freeform 25"/>
              <p:cNvSpPr>
                <a:spLocks noChangeArrowheads="1"/>
              </p:cNvSpPr>
              <p:nvPr/>
            </p:nvSpPr>
            <p:spPr bwMode="auto">
              <a:xfrm>
                <a:off x="176371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1" name="Freeform 26"/>
              <p:cNvSpPr>
                <a:spLocks noChangeArrowheads="1"/>
              </p:cNvSpPr>
              <p:nvPr/>
            </p:nvSpPr>
            <p:spPr bwMode="auto">
              <a:xfrm>
                <a:off x="176371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2" name="Freeform 27"/>
              <p:cNvSpPr>
                <a:spLocks noChangeArrowheads="1"/>
              </p:cNvSpPr>
              <p:nvPr/>
            </p:nvSpPr>
            <p:spPr bwMode="auto">
              <a:xfrm>
                <a:off x="346744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3" name="Freeform 28"/>
              <p:cNvSpPr>
                <a:spLocks noChangeArrowheads="1"/>
              </p:cNvSpPr>
              <p:nvPr/>
            </p:nvSpPr>
            <p:spPr bwMode="auto">
              <a:xfrm>
                <a:off x="346744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4" name="Freeform 29"/>
              <p:cNvSpPr>
                <a:spLocks noChangeArrowheads="1"/>
              </p:cNvSpPr>
              <p:nvPr/>
            </p:nvSpPr>
            <p:spPr bwMode="auto">
              <a:xfrm>
                <a:off x="346744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5" name="Freeform 30"/>
              <p:cNvSpPr>
                <a:spLocks noChangeArrowheads="1"/>
              </p:cNvSpPr>
              <p:nvPr/>
            </p:nvSpPr>
            <p:spPr bwMode="auto">
              <a:xfrm>
                <a:off x="519516" y="116382"/>
                <a:ext cx="83987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6" name="Freeform 31"/>
              <p:cNvSpPr>
                <a:spLocks noChangeArrowheads="1"/>
              </p:cNvSpPr>
              <p:nvPr/>
            </p:nvSpPr>
            <p:spPr bwMode="auto">
              <a:xfrm>
                <a:off x="519516" y="274756"/>
                <a:ext cx="83987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7" name="Freeform 32"/>
              <p:cNvSpPr>
                <a:spLocks noChangeArrowheads="1"/>
              </p:cNvSpPr>
              <p:nvPr/>
            </p:nvSpPr>
            <p:spPr bwMode="auto">
              <a:xfrm>
                <a:off x="688689" y="116382"/>
                <a:ext cx="85186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8" name="Freeform 33"/>
              <p:cNvSpPr>
                <a:spLocks noChangeArrowheads="1"/>
              </p:cNvSpPr>
              <p:nvPr/>
            </p:nvSpPr>
            <p:spPr bwMode="auto">
              <a:xfrm>
                <a:off x="688689" y="274756"/>
                <a:ext cx="85186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9" name="Freeform 34"/>
              <p:cNvSpPr>
                <a:spLocks noChangeArrowheads="1"/>
              </p:cNvSpPr>
              <p:nvPr/>
            </p:nvSpPr>
            <p:spPr bwMode="auto">
              <a:xfrm>
                <a:off x="176371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011503" y="3500255"/>
            <a:ext cx="490336" cy="422704"/>
            <a:chOff x="7099435" y="1167225"/>
            <a:chExt cx="1152128" cy="993214"/>
          </a:xfrm>
        </p:grpSpPr>
        <p:grpSp>
          <p:nvGrpSpPr>
            <p:cNvPr id="73" name="组合 72"/>
            <p:cNvGrpSpPr/>
            <p:nvPr/>
          </p:nvGrpSpPr>
          <p:grpSpPr>
            <a:xfrm>
              <a:off x="7099435" y="1167225"/>
              <a:ext cx="1152128" cy="993214"/>
              <a:chOff x="1151880" y="2088430"/>
              <a:chExt cx="1656184" cy="1427745"/>
            </a:xfrm>
          </p:grpSpPr>
          <p:sp>
            <p:nvSpPr>
              <p:cNvPr id="75" name="六边形 74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74" name="Freeform 9"/>
            <p:cNvSpPr>
              <a:spLocks noChangeAspect="1" noEditPoints="1" noChangeArrowheads="1"/>
            </p:cNvSpPr>
            <p:nvPr/>
          </p:nvSpPr>
          <p:spPr bwMode="auto">
            <a:xfrm>
              <a:off x="7469030" y="1512367"/>
              <a:ext cx="366958" cy="337675"/>
            </a:xfrm>
            <a:custGeom>
              <a:avLst/>
              <a:gdLst>
                <a:gd name="T0" fmla="*/ 141 w 181"/>
                <a:gd name="T1" fmla="*/ 0 h 165"/>
                <a:gd name="T2" fmla="*/ 149 w 181"/>
                <a:gd name="T3" fmla="*/ 8 h 165"/>
                <a:gd name="T4" fmla="*/ 134 w 181"/>
                <a:gd name="T5" fmla="*/ 47 h 165"/>
                <a:gd name="T6" fmla="*/ 33 w 181"/>
                <a:gd name="T7" fmla="*/ 14 h 165"/>
                <a:gd name="T8" fmla="*/ 39 w 181"/>
                <a:gd name="T9" fmla="*/ 20 h 165"/>
                <a:gd name="T10" fmla="*/ 51 w 181"/>
                <a:gd name="T11" fmla="*/ 31 h 165"/>
                <a:gd name="T12" fmla="*/ 33 w 181"/>
                <a:gd name="T13" fmla="*/ 39 h 165"/>
                <a:gd name="T14" fmla="*/ 39 w 181"/>
                <a:gd name="T15" fmla="*/ 45 h 165"/>
                <a:gd name="T16" fmla="*/ 51 w 181"/>
                <a:gd name="T17" fmla="*/ 55 h 165"/>
                <a:gd name="T18" fmla="*/ 33 w 181"/>
                <a:gd name="T19" fmla="*/ 63 h 165"/>
                <a:gd name="T20" fmla="*/ 39 w 181"/>
                <a:gd name="T21" fmla="*/ 67 h 165"/>
                <a:gd name="T22" fmla="*/ 51 w 181"/>
                <a:gd name="T23" fmla="*/ 77 h 165"/>
                <a:gd name="T24" fmla="*/ 33 w 181"/>
                <a:gd name="T25" fmla="*/ 86 h 165"/>
                <a:gd name="T26" fmla="*/ 39 w 181"/>
                <a:gd name="T27" fmla="*/ 90 h 165"/>
                <a:gd name="T28" fmla="*/ 51 w 181"/>
                <a:gd name="T29" fmla="*/ 100 h 165"/>
                <a:gd name="T30" fmla="*/ 33 w 181"/>
                <a:gd name="T31" fmla="*/ 110 h 165"/>
                <a:gd name="T32" fmla="*/ 39 w 181"/>
                <a:gd name="T33" fmla="*/ 116 h 165"/>
                <a:gd name="T34" fmla="*/ 51 w 181"/>
                <a:gd name="T35" fmla="*/ 126 h 165"/>
                <a:gd name="T36" fmla="*/ 33 w 181"/>
                <a:gd name="T37" fmla="*/ 134 h 165"/>
                <a:gd name="T38" fmla="*/ 33 w 181"/>
                <a:gd name="T39" fmla="*/ 151 h 165"/>
                <a:gd name="T40" fmla="*/ 134 w 181"/>
                <a:gd name="T41" fmla="*/ 118 h 165"/>
                <a:gd name="T42" fmla="*/ 149 w 181"/>
                <a:gd name="T43" fmla="*/ 157 h 165"/>
                <a:gd name="T44" fmla="*/ 141 w 181"/>
                <a:gd name="T45" fmla="*/ 165 h 165"/>
                <a:gd name="T46" fmla="*/ 19 w 181"/>
                <a:gd name="T47" fmla="*/ 165 h 165"/>
                <a:gd name="T48" fmla="*/ 19 w 181"/>
                <a:gd name="T49" fmla="*/ 146 h 165"/>
                <a:gd name="T50" fmla="*/ 0 w 181"/>
                <a:gd name="T51" fmla="*/ 132 h 165"/>
                <a:gd name="T52" fmla="*/ 19 w 181"/>
                <a:gd name="T53" fmla="*/ 120 h 165"/>
                <a:gd name="T54" fmla="*/ 0 w 181"/>
                <a:gd name="T55" fmla="*/ 108 h 165"/>
                <a:gd name="T56" fmla="*/ 19 w 181"/>
                <a:gd name="T57" fmla="*/ 98 h 165"/>
                <a:gd name="T58" fmla="*/ 0 w 181"/>
                <a:gd name="T59" fmla="*/ 83 h 165"/>
                <a:gd name="T60" fmla="*/ 19 w 181"/>
                <a:gd name="T61" fmla="*/ 75 h 165"/>
                <a:gd name="T62" fmla="*/ 0 w 181"/>
                <a:gd name="T63" fmla="*/ 61 h 165"/>
                <a:gd name="T64" fmla="*/ 19 w 181"/>
                <a:gd name="T65" fmla="*/ 51 h 165"/>
                <a:gd name="T66" fmla="*/ 0 w 181"/>
                <a:gd name="T67" fmla="*/ 39 h 165"/>
                <a:gd name="T68" fmla="*/ 19 w 181"/>
                <a:gd name="T69" fmla="*/ 8 h 165"/>
                <a:gd name="T70" fmla="*/ 27 w 181"/>
                <a:gd name="T71" fmla="*/ 0 h 165"/>
                <a:gd name="T72" fmla="*/ 63 w 181"/>
                <a:gd name="T73" fmla="*/ 79 h 165"/>
                <a:gd name="T74" fmla="*/ 84 w 181"/>
                <a:gd name="T75" fmla="*/ 88 h 165"/>
                <a:gd name="T76" fmla="*/ 63 w 181"/>
                <a:gd name="T77" fmla="*/ 79 h 165"/>
                <a:gd name="T78" fmla="*/ 63 w 181"/>
                <a:gd name="T79" fmla="*/ 61 h 165"/>
                <a:gd name="T80" fmla="*/ 100 w 181"/>
                <a:gd name="T81" fmla="*/ 69 h 165"/>
                <a:gd name="T82" fmla="*/ 63 w 181"/>
                <a:gd name="T83" fmla="*/ 61 h 165"/>
                <a:gd name="T84" fmla="*/ 63 w 181"/>
                <a:gd name="T85" fmla="*/ 45 h 165"/>
                <a:gd name="T86" fmla="*/ 116 w 181"/>
                <a:gd name="T87" fmla="*/ 53 h 165"/>
                <a:gd name="T88" fmla="*/ 63 w 181"/>
                <a:gd name="T89" fmla="*/ 45 h 165"/>
                <a:gd name="T90" fmla="*/ 63 w 181"/>
                <a:gd name="T91" fmla="*/ 29 h 165"/>
                <a:gd name="T92" fmla="*/ 116 w 181"/>
                <a:gd name="T93" fmla="*/ 35 h 165"/>
                <a:gd name="T94" fmla="*/ 63 w 181"/>
                <a:gd name="T95" fmla="*/ 29 h 165"/>
                <a:gd name="T96" fmla="*/ 84 w 181"/>
                <a:gd name="T97" fmla="*/ 130 h 165"/>
                <a:gd name="T98" fmla="*/ 106 w 181"/>
                <a:gd name="T99" fmla="*/ 130 h 165"/>
                <a:gd name="T100" fmla="*/ 86 w 181"/>
                <a:gd name="T101" fmla="*/ 108 h 165"/>
                <a:gd name="T102" fmla="*/ 84 w 181"/>
                <a:gd name="T103" fmla="*/ 130 h 165"/>
                <a:gd name="T104" fmla="*/ 161 w 181"/>
                <a:gd name="T105" fmla="*/ 37 h 165"/>
                <a:gd name="T106" fmla="*/ 116 w 181"/>
                <a:gd name="T107" fmla="*/ 120 h 165"/>
                <a:gd name="T108" fmla="*/ 161 w 181"/>
                <a:gd name="T109" fmla="*/ 37 h 16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1"/>
                <a:gd name="T166" fmla="*/ 0 h 165"/>
                <a:gd name="T167" fmla="*/ 181 w 181"/>
                <a:gd name="T168" fmla="*/ 165 h 16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1" h="165">
                  <a:moveTo>
                    <a:pt x="27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49" y="8"/>
                  </a:lnTo>
                  <a:lnTo>
                    <a:pt x="149" y="35"/>
                  </a:lnTo>
                  <a:lnTo>
                    <a:pt x="134" y="47"/>
                  </a:lnTo>
                  <a:lnTo>
                    <a:pt x="134" y="14"/>
                  </a:lnTo>
                  <a:lnTo>
                    <a:pt x="33" y="14"/>
                  </a:lnTo>
                  <a:lnTo>
                    <a:pt x="33" y="25"/>
                  </a:lnTo>
                  <a:lnTo>
                    <a:pt x="39" y="20"/>
                  </a:lnTo>
                  <a:lnTo>
                    <a:pt x="47" y="18"/>
                  </a:lnTo>
                  <a:lnTo>
                    <a:pt x="51" y="31"/>
                  </a:lnTo>
                  <a:lnTo>
                    <a:pt x="45" y="35"/>
                  </a:lnTo>
                  <a:lnTo>
                    <a:pt x="33" y="39"/>
                  </a:lnTo>
                  <a:lnTo>
                    <a:pt x="33" y="47"/>
                  </a:lnTo>
                  <a:lnTo>
                    <a:pt x="39" y="45"/>
                  </a:lnTo>
                  <a:lnTo>
                    <a:pt x="47" y="41"/>
                  </a:lnTo>
                  <a:lnTo>
                    <a:pt x="51" y="55"/>
                  </a:lnTo>
                  <a:lnTo>
                    <a:pt x="45" y="57"/>
                  </a:lnTo>
                  <a:lnTo>
                    <a:pt x="33" y="63"/>
                  </a:lnTo>
                  <a:lnTo>
                    <a:pt x="33" y="71"/>
                  </a:lnTo>
                  <a:lnTo>
                    <a:pt x="39" y="67"/>
                  </a:lnTo>
                  <a:lnTo>
                    <a:pt x="47" y="65"/>
                  </a:lnTo>
                  <a:lnTo>
                    <a:pt x="51" y="77"/>
                  </a:lnTo>
                  <a:lnTo>
                    <a:pt x="45" y="81"/>
                  </a:lnTo>
                  <a:lnTo>
                    <a:pt x="33" y="86"/>
                  </a:lnTo>
                  <a:lnTo>
                    <a:pt x="33" y="94"/>
                  </a:lnTo>
                  <a:lnTo>
                    <a:pt x="39" y="90"/>
                  </a:lnTo>
                  <a:lnTo>
                    <a:pt x="47" y="88"/>
                  </a:lnTo>
                  <a:lnTo>
                    <a:pt x="51" y="100"/>
                  </a:lnTo>
                  <a:lnTo>
                    <a:pt x="45" y="104"/>
                  </a:lnTo>
                  <a:lnTo>
                    <a:pt x="33" y="110"/>
                  </a:lnTo>
                  <a:lnTo>
                    <a:pt x="33" y="118"/>
                  </a:lnTo>
                  <a:lnTo>
                    <a:pt x="39" y="116"/>
                  </a:lnTo>
                  <a:lnTo>
                    <a:pt x="47" y="112"/>
                  </a:lnTo>
                  <a:lnTo>
                    <a:pt x="51" y="126"/>
                  </a:lnTo>
                  <a:lnTo>
                    <a:pt x="45" y="128"/>
                  </a:lnTo>
                  <a:lnTo>
                    <a:pt x="33" y="134"/>
                  </a:lnTo>
                  <a:lnTo>
                    <a:pt x="33" y="146"/>
                  </a:lnTo>
                  <a:lnTo>
                    <a:pt x="33" y="151"/>
                  </a:lnTo>
                  <a:lnTo>
                    <a:pt x="134" y="151"/>
                  </a:lnTo>
                  <a:lnTo>
                    <a:pt x="134" y="118"/>
                  </a:lnTo>
                  <a:lnTo>
                    <a:pt x="149" y="106"/>
                  </a:lnTo>
                  <a:lnTo>
                    <a:pt x="149" y="157"/>
                  </a:lnTo>
                  <a:lnTo>
                    <a:pt x="149" y="165"/>
                  </a:lnTo>
                  <a:lnTo>
                    <a:pt x="141" y="165"/>
                  </a:lnTo>
                  <a:lnTo>
                    <a:pt x="27" y="165"/>
                  </a:lnTo>
                  <a:lnTo>
                    <a:pt x="19" y="165"/>
                  </a:lnTo>
                  <a:lnTo>
                    <a:pt x="19" y="157"/>
                  </a:lnTo>
                  <a:lnTo>
                    <a:pt x="19" y="146"/>
                  </a:lnTo>
                  <a:lnTo>
                    <a:pt x="4" y="146"/>
                  </a:lnTo>
                  <a:lnTo>
                    <a:pt x="0" y="132"/>
                  </a:lnTo>
                  <a:lnTo>
                    <a:pt x="19" y="124"/>
                  </a:lnTo>
                  <a:lnTo>
                    <a:pt x="19" y="120"/>
                  </a:lnTo>
                  <a:lnTo>
                    <a:pt x="4" y="120"/>
                  </a:lnTo>
                  <a:lnTo>
                    <a:pt x="0" y="108"/>
                  </a:lnTo>
                  <a:lnTo>
                    <a:pt x="19" y="100"/>
                  </a:lnTo>
                  <a:lnTo>
                    <a:pt x="19" y="98"/>
                  </a:lnTo>
                  <a:lnTo>
                    <a:pt x="4" y="98"/>
                  </a:lnTo>
                  <a:lnTo>
                    <a:pt x="0" y="83"/>
                  </a:lnTo>
                  <a:lnTo>
                    <a:pt x="19" y="77"/>
                  </a:lnTo>
                  <a:lnTo>
                    <a:pt x="19" y="75"/>
                  </a:lnTo>
                  <a:lnTo>
                    <a:pt x="4" y="75"/>
                  </a:lnTo>
                  <a:lnTo>
                    <a:pt x="0" y="61"/>
                  </a:lnTo>
                  <a:lnTo>
                    <a:pt x="19" y="53"/>
                  </a:lnTo>
                  <a:lnTo>
                    <a:pt x="19" y="51"/>
                  </a:lnTo>
                  <a:lnTo>
                    <a:pt x="4" y="51"/>
                  </a:lnTo>
                  <a:lnTo>
                    <a:pt x="0" y="39"/>
                  </a:lnTo>
                  <a:lnTo>
                    <a:pt x="19" y="31"/>
                  </a:lnTo>
                  <a:lnTo>
                    <a:pt x="19" y="8"/>
                  </a:lnTo>
                  <a:lnTo>
                    <a:pt x="19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63" y="79"/>
                  </a:moveTo>
                  <a:lnTo>
                    <a:pt x="63" y="88"/>
                  </a:lnTo>
                  <a:lnTo>
                    <a:pt x="84" y="88"/>
                  </a:lnTo>
                  <a:lnTo>
                    <a:pt x="84" y="79"/>
                  </a:lnTo>
                  <a:lnTo>
                    <a:pt x="63" y="79"/>
                  </a:lnTo>
                  <a:lnTo>
                    <a:pt x="63" y="79"/>
                  </a:lnTo>
                  <a:close/>
                  <a:moveTo>
                    <a:pt x="63" y="61"/>
                  </a:moveTo>
                  <a:lnTo>
                    <a:pt x="63" y="69"/>
                  </a:lnTo>
                  <a:lnTo>
                    <a:pt x="100" y="69"/>
                  </a:lnTo>
                  <a:lnTo>
                    <a:pt x="100" y="61"/>
                  </a:lnTo>
                  <a:lnTo>
                    <a:pt x="63" y="61"/>
                  </a:lnTo>
                  <a:lnTo>
                    <a:pt x="63" y="61"/>
                  </a:lnTo>
                  <a:close/>
                  <a:moveTo>
                    <a:pt x="63" y="45"/>
                  </a:moveTo>
                  <a:lnTo>
                    <a:pt x="63" y="53"/>
                  </a:lnTo>
                  <a:lnTo>
                    <a:pt x="116" y="53"/>
                  </a:lnTo>
                  <a:lnTo>
                    <a:pt x="116" y="45"/>
                  </a:lnTo>
                  <a:lnTo>
                    <a:pt x="63" y="45"/>
                  </a:lnTo>
                  <a:lnTo>
                    <a:pt x="63" y="45"/>
                  </a:lnTo>
                  <a:close/>
                  <a:moveTo>
                    <a:pt x="63" y="29"/>
                  </a:moveTo>
                  <a:lnTo>
                    <a:pt x="63" y="35"/>
                  </a:lnTo>
                  <a:lnTo>
                    <a:pt x="116" y="35"/>
                  </a:lnTo>
                  <a:lnTo>
                    <a:pt x="116" y="29"/>
                  </a:lnTo>
                  <a:lnTo>
                    <a:pt x="63" y="29"/>
                  </a:lnTo>
                  <a:lnTo>
                    <a:pt x="63" y="29"/>
                  </a:lnTo>
                  <a:close/>
                  <a:moveTo>
                    <a:pt x="84" y="130"/>
                  </a:moveTo>
                  <a:lnTo>
                    <a:pt x="96" y="130"/>
                  </a:lnTo>
                  <a:lnTo>
                    <a:pt x="106" y="130"/>
                  </a:lnTo>
                  <a:lnTo>
                    <a:pt x="96" y="118"/>
                  </a:lnTo>
                  <a:lnTo>
                    <a:pt x="86" y="108"/>
                  </a:lnTo>
                  <a:lnTo>
                    <a:pt x="86" y="120"/>
                  </a:lnTo>
                  <a:lnTo>
                    <a:pt x="84" y="130"/>
                  </a:lnTo>
                  <a:lnTo>
                    <a:pt x="84" y="130"/>
                  </a:lnTo>
                  <a:close/>
                  <a:moveTo>
                    <a:pt x="161" y="37"/>
                  </a:moveTo>
                  <a:lnTo>
                    <a:pt x="96" y="100"/>
                  </a:lnTo>
                  <a:lnTo>
                    <a:pt x="116" y="120"/>
                  </a:lnTo>
                  <a:lnTo>
                    <a:pt x="181" y="57"/>
                  </a:lnTo>
                  <a:lnTo>
                    <a:pt x="161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291423" y="3500255"/>
            <a:ext cx="490336" cy="422704"/>
            <a:chOff x="5908245" y="3248809"/>
            <a:chExt cx="1152128" cy="993214"/>
          </a:xfrm>
        </p:grpSpPr>
        <p:grpSp>
          <p:nvGrpSpPr>
            <p:cNvPr id="78" name="组合 77"/>
            <p:cNvGrpSpPr/>
            <p:nvPr/>
          </p:nvGrpSpPr>
          <p:grpSpPr>
            <a:xfrm>
              <a:off x="5908245" y="3248809"/>
              <a:ext cx="1152128" cy="993214"/>
              <a:chOff x="1151880" y="2088430"/>
              <a:chExt cx="1656184" cy="1427745"/>
            </a:xfrm>
          </p:grpSpPr>
          <p:sp>
            <p:nvSpPr>
              <p:cNvPr id="82" name="六边形 8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83" name="六边形 8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79" name="组合 78"/>
            <p:cNvGrpSpPr>
              <a:grpSpLocks/>
            </p:cNvGrpSpPr>
            <p:nvPr/>
          </p:nvGrpSpPr>
          <p:grpSpPr bwMode="auto">
            <a:xfrm>
              <a:off x="6293809" y="3593951"/>
              <a:ext cx="334516" cy="337673"/>
              <a:chOff x="0" y="0"/>
              <a:chExt cx="881859" cy="881859"/>
            </a:xfrm>
            <a:solidFill>
              <a:schemeClr val="bg1"/>
            </a:solidFill>
          </p:grpSpPr>
          <p:sp>
            <p:nvSpPr>
              <p:cNvPr id="80" name="Freeform 2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881859" cy="881859"/>
              </a:xfrm>
              <a:custGeom>
                <a:avLst/>
                <a:gdLst>
                  <a:gd name="T0" fmla="*/ 155 w 311"/>
                  <a:gd name="T1" fmla="*/ 0 h 311"/>
                  <a:gd name="T2" fmla="*/ 0 w 311"/>
                  <a:gd name="T3" fmla="*/ 155 h 311"/>
                  <a:gd name="T4" fmla="*/ 155 w 311"/>
                  <a:gd name="T5" fmla="*/ 311 h 311"/>
                  <a:gd name="T6" fmla="*/ 311 w 311"/>
                  <a:gd name="T7" fmla="*/ 155 h 311"/>
                  <a:gd name="T8" fmla="*/ 155 w 311"/>
                  <a:gd name="T9" fmla="*/ 0 h 311"/>
                  <a:gd name="T10" fmla="*/ 155 w 311"/>
                  <a:gd name="T11" fmla="*/ 289 h 311"/>
                  <a:gd name="T12" fmla="*/ 21 w 311"/>
                  <a:gd name="T13" fmla="*/ 155 h 311"/>
                  <a:gd name="T14" fmla="*/ 155 w 311"/>
                  <a:gd name="T15" fmla="*/ 21 h 311"/>
                  <a:gd name="T16" fmla="*/ 289 w 311"/>
                  <a:gd name="T17" fmla="*/ 155 h 311"/>
                  <a:gd name="T18" fmla="*/ 155 w 311"/>
                  <a:gd name="T19" fmla="*/ 289 h 3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11"/>
                  <a:gd name="T31" fmla="*/ 0 h 311"/>
                  <a:gd name="T32" fmla="*/ 311 w 311"/>
                  <a:gd name="T33" fmla="*/ 311 h 3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11" h="311">
                    <a:moveTo>
                      <a:pt x="155" y="0"/>
                    </a:moveTo>
                    <a:cubicBezTo>
                      <a:pt x="70" y="0"/>
                      <a:pt x="0" y="69"/>
                      <a:pt x="0" y="155"/>
                    </a:cubicBezTo>
                    <a:cubicBezTo>
                      <a:pt x="0" y="241"/>
                      <a:pt x="70" y="311"/>
                      <a:pt x="155" y="311"/>
                    </a:cubicBezTo>
                    <a:cubicBezTo>
                      <a:pt x="241" y="311"/>
                      <a:pt x="311" y="241"/>
                      <a:pt x="311" y="155"/>
                    </a:cubicBezTo>
                    <a:cubicBezTo>
                      <a:pt x="311" y="69"/>
                      <a:pt x="241" y="0"/>
                      <a:pt x="155" y="0"/>
                    </a:cubicBezTo>
                    <a:moveTo>
                      <a:pt x="155" y="289"/>
                    </a:moveTo>
                    <a:cubicBezTo>
                      <a:pt x="81" y="289"/>
                      <a:pt x="21" y="229"/>
                      <a:pt x="21" y="155"/>
                    </a:cubicBezTo>
                    <a:cubicBezTo>
                      <a:pt x="21" y="81"/>
                      <a:pt x="81" y="21"/>
                      <a:pt x="155" y="21"/>
                    </a:cubicBezTo>
                    <a:cubicBezTo>
                      <a:pt x="229" y="21"/>
                      <a:pt x="289" y="81"/>
                      <a:pt x="289" y="155"/>
                    </a:cubicBezTo>
                    <a:cubicBezTo>
                      <a:pt x="289" y="229"/>
                      <a:pt x="229" y="289"/>
                      <a:pt x="155" y="28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1" name="Freeform 23"/>
              <p:cNvSpPr>
                <a:spLocks noChangeArrowheads="1"/>
              </p:cNvSpPr>
              <p:nvPr/>
            </p:nvSpPr>
            <p:spPr bwMode="auto">
              <a:xfrm>
                <a:off x="235162" y="70789"/>
                <a:ext cx="430731" cy="428331"/>
              </a:xfrm>
              <a:custGeom>
                <a:avLst/>
                <a:gdLst>
                  <a:gd name="T0" fmla="*/ 145 w 152"/>
                  <a:gd name="T1" fmla="*/ 53 h 151"/>
                  <a:gd name="T2" fmla="*/ 144 w 152"/>
                  <a:gd name="T3" fmla="*/ 52 h 151"/>
                  <a:gd name="T4" fmla="*/ 125 w 152"/>
                  <a:gd name="T5" fmla="*/ 52 h 151"/>
                  <a:gd name="T6" fmla="*/ 77 w 152"/>
                  <a:gd name="T7" fmla="*/ 106 h 151"/>
                  <a:gd name="T8" fmla="*/ 31 w 152"/>
                  <a:gd name="T9" fmla="*/ 12 h 151"/>
                  <a:gd name="T10" fmla="*/ 11 w 152"/>
                  <a:gd name="T11" fmla="*/ 4 h 151"/>
                  <a:gd name="T12" fmla="*/ 10 w 152"/>
                  <a:gd name="T13" fmla="*/ 4 h 151"/>
                  <a:gd name="T14" fmla="*/ 4 w 152"/>
                  <a:gd name="T15" fmla="*/ 25 h 151"/>
                  <a:gd name="T16" fmla="*/ 60 w 152"/>
                  <a:gd name="T17" fmla="*/ 140 h 151"/>
                  <a:gd name="T18" fmla="*/ 79 w 152"/>
                  <a:gd name="T19" fmla="*/ 148 h 151"/>
                  <a:gd name="T20" fmla="*/ 79 w 152"/>
                  <a:gd name="T21" fmla="*/ 148 h 151"/>
                  <a:gd name="T22" fmla="*/ 80 w 152"/>
                  <a:gd name="T23" fmla="*/ 148 h 151"/>
                  <a:gd name="T24" fmla="*/ 81 w 152"/>
                  <a:gd name="T25" fmla="*/ 147 h 151"/>
                  <a:gd name="T26" fmla="*/ 87 w 152"/>
                  <a:gd name="T27" fmla="*/ 141 h 151"/>
                  <a:gd name="T28" fmla="*/ 148 w 152"/>
                  <a:gd name="T29" fmla="*/ 72 h 151"/>
                  <a:gd name="T30" fmla="*/ 145 w 152"/>
                  <a:gd name="T31" fmla="*/ 53 h 15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2"/>
                  <a:gd name="T49" fmla="*/ 0 h 151"/>
                  <a:gd name="T50" fmla="*/ 152 w 152"/>
                  <a:gd name="T51" fmla="*/ 151 h 15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2" h="151">
                    <a:moveTo>
                      <a:pt x="145" y="53"/>
                    </a:moveTo>
                    <a:cubicBezTo>
                      <a:pt x="144" y="52"/>
                      <a:pt x="144" y="52"/>
                      <a:pt x="144" y="52"/>
                    </a:cubicBezTo>
                    <a:cubicBezTo>
                      <a:pt x="138" y="47"/>
                      <a:pt x="129" y="47"/>
                      <a:pt x="125" y="52"/>
                    </a:cubicBezTo>
                    <a:cubicBezTo>
                      <a:pt x="77" y="106"/>
                      <a:pt x="77" y="106"/>
                      <a:pt x="77" y="106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27" y="4"/>
                      <a:pt x="18" y="0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3" y="8"/>
                      <a:pt x="0" y="17"/>
                      <a:pt x="4" y="25"/>
                    </a:cubicBezTo>
                    <a:cubicBezTo>
                      <a:pt x="60" y="140"/>
                      <a:pt x="60" y="140"/>
                      <a:pt x="60" y="140"/>
                    </a:cubicBezTo>
                    <a:cubicBezTo>
                      <a:pt x="63" y="148"/>
                      <a:pt x="72" y="151"/>
                      <a:pt x="79" y="148"/>
                    </a:cubicBezTo>
                    <a:cubicBezTo>
                      <a:pt x="79" y="148"/>
                      <a:pt x="79" y="148"/>
                      <a:pt x="79" y="148"/>
                    </a:cubicBezTo>
                    <a:cubicBezTo>
                      <a:pt x="79" y="148"/>
                      <a:pt x="80" y="148"/>
                      <a:pt x="80" y="148"/>
                    </a:cubicBezTo>
                    <a:cubicBezTo>
                      <a:pt x="81" y="147"/>
                      <a:pt x="81" y="147"/>
                      <a:pt x="81" y="147"/>
                    </a:cubicBezTo>
                    <a:cubicBezTo>
                      <a:pt x="84" y="146"/>
                      <a:pt x="86" y="144"/>
                      <a:pt x="87" y="141"/>
                    </a:cubicBezTo>
                    <a:cubicBezTo>
                      <a:pt x="148" y="72"/>
                      <a:pt x="148" y="72"/>
                      <a:pt x="148" y="72"/>
                    </a:cubicBezTo>
                    <a:cubicBezTo>
                      <a:pt x="152" y="67"/>
                      <a:pt x="151" y="59"/>
                      <a:pt x="145" y="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629542" y="3500255"/>
            <a:ext cx="490336" cy="422704"/>
            <a:chOff x="4435139" y="1167225"/>
            <a:chExt cx="1152128" cy="993214"/>
          </a:xfrm>
        </p:grpSpPr>
        <p:grpSp>
          <p:nvGrpSpPr>
            <p:cNvPr id="85" name="组合 84"/>
            <p:cNvGrpSpPr/>
            <p:nvPr/>
          </p:nvGrpSpPr>
          <p:grpSpPr>
            <a:xfrm>
              <a:off x="4435139" y="1167225"/>
              <a:ext cx="1152128" cy="993214"/>
              <a:chOff x="1151880" y="2088430"/>
              <a:chExt cx="1656184" cy="1427745"/>
            </a:xfrm>
          </p:grpSpPr>
          <p:sp>
            <p:nvSpPr>
              <p:cNvPr id="92" name="六边形 9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3" name="六边形 9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4790044" y="1525067"/>
              <a:ext cx="394348" cy="315607"/>
              <a:chOff x="4787750" y="1670867"/>
              <a:chExt cx="394348" cy="315607"/>
            </a:xfrm>
          </p:grpSpPr>
          <p:sp>
            <p:nvSpPr>
              <p:cNvPr id="87" name="Freeform 17"/>
              <p:cNvSpPr>
                <a:spLocks noEditPoints="1" noChangeArrowheads="1"/>
              </p:cNvSpPr>
              <p:nvPr/>
            </p:nvSpPr>
            <p:spPr bwMode="auto">
              <a:xfrm>
                <a:off x="4787750" y="1741020"/>
                <a:ext cx="316984" cy="245454"/>
              </a:xfrm>
              <a:custGeom>
                <a:avLst/>
                <a:gdLst>
                  <a:gd name="T0" fmla="*/ 274 w 291"/>
                  <a:gd name="T1" fmla="*/ 0 h 223"/>
                  <a:gd name="T2" fmla="*/ 17 w 291"/>
                  <a:gd name="T3" fmla="*/ 0 h 223"/>
                  <a:gd name="T4" fmla="*/ 0 w 291"/>
                  <a:gd name="T5" fmla="*/ 16 h 223"/>
                  <a:gd name="T6" fmla="*/ 0 w 291"/>
                  <a:gd name="T7" fmla="*/ 207 h 223"/>
                  <a:gd name="T8" fmla="*/ 17 w 291"/>
                  <a:gd name="T9" fmla="*/ 223 h 223"/>
                  <a:gd name="T10" fmla="*/ 274 w 291"/>
                  <a:gd name="T11" fmla="*/ 223 h 223"/>
                  <a:gd name="T12" fmla="*/ 291 w 291"/>
                  <a:gd name="T13" fmla="*/ 207 h 223"/>
                  <a:gd name="T14" fmla="*/ 291 w 291"/>
                  <a:gd name="T15" fmla="*/ 16 h 223"/>
                  <a:gd name="T16" fmla="*/ 274 w 291"/>
                  <a:gd name="T17" fmla="*/ 0 h 223"/>
                  <a:gd name="T18" fmla="*/ 270 w 291"/>
                  <a:gd name="T19" fmla="*/ 193 h 223"/>
                  <a:gd name="T20" fmla="*/ 256 w 291"/>
                  <a:gd name="T21" fmla="*/ 207 h 223"/>
                  <a:gd name="T22" fmla="*/ 35 w 291"/>
                  <a:gd name="T23" fmla="*/ 207 h 223"/>
                  <a:gd name="T24" fmla="*/ 21 w 291"/>
                  <a:gd name="T25" fmla="*/ 193 h 223"/>
                  <a:gd name="T26" fmla="*/ 21 w 291"/>
                  <a:gd name="T27" fmla="*/ 30 h 223"/>
                  <a:gd name="T28" fmla="*/ 35 w 291"/>
                  <a:gd name="T29" fmla="*/ 16 h 223"/>
                  <a:gd name="T30" fmla="*/ 256 w 291"/>
                  <a:gd name="T31" fmla="*/ 16 h 223"/>
                  <a:gd name="T32" fmla="*/ 270 w 291"/>
                  <a:gd name="T33" fmla="*/ 30 h 223"/>
                  <a:gd name="T34" fmla="*/ 270 w 291"/>
                  <a:gd name="T35" fmla="*/ 193 h 2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91"/>
                  <a:gd name="T55" fmla="*/ 0 h 223"/>
                  <a:gd name="T56" fmla="*/ 291 w 291"/>
                  <a:gd name="T57" fmla="*/ 223 h 22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91" h="223">
                    <a:moveTo>
                      <a:pt x="27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0" y="215"/>
                      <a:pt x="8" y="223"/>
                      <a:pt x="17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1" y="215"/>
                      <a:pt x="291" y="207"/>
                    </a:cubicBezTo>
                    <a:cubicBezTo>
                      <a:pt x="291" y="16"/>
                      <a:pt x="291" y="16"/>
                      <a:pt x="291" y="16"/>
                    </a:cubicBezTo>
                    <a:cubicBezTo>
                      <a:pt x="291" y="7"/>
                      <a:pt x="283" y="0"/>
                      <a:pt x="274" y="0"/>
                    </a:cubicBezTo>
                    <a:moveTo>
                      <a:pt x="270" y="193"/>
                    </a:moveTo>
                    <a:cubicBezTo>
                      <a:pt x="270" y="201"/>
                      <a:pt x="264" y="207"/>
                      <a:pt x="256" y="207"/>
                    </a:cubicBezTo>
                    <a:cubicBezTo>
                      <a:pt x="35" y="207"/>
                      <a:pt x="35" y="207"/>
                      <a:pt x="35" y="207"/>
                    </a:cubicBezTo>
                    <a:cubicBezTo>
                      <a:pt x="27" y="207"/>
                      <a:pt x="21" y="201"/>
                      <a:pt x="21" y="193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2"/>
                      <a:pt x="27" y="16"/>
                      <a:pt x="35" y="16"/>
                    </a:cubicBezTo>
                    <a:cubicBezTo>
                      <a:pt x="256" y="16"/>
                      <a:pt x="256" y="16"/>
                      <a:pt x="256" y="16"/>
                    </a:cubicBezTo>
                    <a:cubicBezTo>
                      <a:pt x="264" y="16"/>
                      <a:pt x="270" y="22"/>
                      <a:pt x="270" y="30"/>
                    </a:cubicBezTo>
                    <a:lnTo>
                      <a:pt x="270" y="1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8" name="Freeform 18"/>
              <p:cNvSpPr>
                <a:spLocks noChangeArrowheads="1"/>
              </p:cNvSpPr>
              <p:nvPr/>
            </p:nvSpPr>
            <p:spPr bwMode="auto">
              <a:xfrm>
                <a:off x="4824288" y="1698961"/>
                <a:ext cx="316060" cy="245454"/>
              </a:xfrm>
              <a:custGeom>
                <a:avLst/>
                <a:gdLst>
                  <a:gd name="T0" fmla="*/ 274 w 290"/>
                  <a:gd name="T1" fmla="*/ 0 h 223"/>
                  <a:gd name="T2" fmla="*/ 16 w 290"/>
                  <a:gd name="T3" fmla="*/ 0 h 223"/>
                  <a:gd name="T4" fmla="*/ 0 w 290"/>
                  <a:gd name="T5" fmla="*/ 16 h 223"/>
                  <a:gd name="T6" fmla="*/ 0 w 290"/>
                  <a:gd name="T7" fmla="*/ 25 h 223"/>
                  <a:gd name="T8" fmla="*/ 249 w 290"/>
                  <a:gd name="T9" fmla="*/ 25 h 223"/>
                  <a:gd name="T10" fmla="*/ 265 w 290"/>
                  <a:gd name="T11" fmla="*/ 42 h 223"/>
                  <a:gd name="T12" fmla="*/ 265 w 290"/>
                  <a:gd name="T13" fmla="*/ 223 h 223"/>
                  <a:gd name="T14" fmla="*/ 274 w 290"/>
                  <a:gd name="T15" fmla="*/ 223 h 223"/>
                  <a:gd name="T16" fmla="*/ 290 w 290"/>
                  <a:gd name="T17" fmla="*/ 207 h 223"/>
                  <a:gd name="T18" fmla="*/ 290 w 290"/>
                  <a:gd name="T19" fmla="*/ 16 h 223"/>
                  <a:gd name="T20" fmla="*/ 274 w 290"/>
                  <a:gd name="T21" fmla="*/ 0 h 22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3"/>
                  <a:gd name="T35" fmla="*/ 290 w 290"/>
                  <a:gd name="T36" fmla="*/ 223 h 22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3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3"/>
                      <a:pt x="265" y="42"/>
                    </a:cubicBezTo>
                    <a:cubicBezTo>
                      <a:pt x="265" y="223"/>
                      <a:pt x="265" y="223"/>
                      <a:pt x="265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0" y="216"/>
                      <a:pt x="290" y="207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9" name="Freeform 19"/>
              <p:cNvSpPr>
                <a:spLocks noChangeArrowheads="1"/>
              </p:cNvSpPr>
              <p:nvPr/>
            </p:nvSpPr>
            <p:spPr bwMode="auto">
              <a:xfrm>
                <a:off x="4866038" y="1670867"/>
                <a:ext cx="316060" cy="244056"/>
              </a:xfrm>
              <a:custGeom>
                <a:avLst/>
                <a:gdLst>
                  <a:gd name="T0" fmla="*/ 274 w 290"/>
                  <a:gd name="T1" fmla="*/ 0 h 222"/>
                  <a:gd name="T2" fmla="*/ 16 w 290"/>
                  <a:gd name="T3" fmla="*/ 0 h 222"/>
                  <a:gd name="T4" fmla="*/ 0 w 290"/>
                  <a:gd name="T5" fmla="*/ 16 h 222"/>
                  <a:gd name="T6" fmla="*/ 0 w 290"/>
                  <a:gd name="T7" fmla="*/ 25 h 222"/>
                  <a:gd name="T8" fmla="*/ 249 w 290"/>
                  <a:gd name="T9" fmla="*/ 25 h 222"/>
                  <a:gd name="T10" fmla="*/ 265 w 290"/>
                  <a:gd name="T11" fmla="*/ 41 h 222"/>
                  <a:gd name="T12" fmla="*/ 265 w 290"/>
                  <a:gd name="T13" fmla="*/ 222 h 222"/>
                  <a:gd name="T14" fmla="*/ 274 w 290"/>
                  <a:gd name="T15" fmla="*/ 222 h 222"/>
                  <a:gd name="T16" fmla="*/ 290 w 290"/>
                  <a:gd name="T17" fmla="*/ 206 h 222"/>
                  <a:gd name="T18" fmla="*/ 290 w 290"/>
                  <a:gd name="T19" fmla="*/ 16 h 222"/>
                  <a:gd name="T20" fmla="*/ 274 w 290"/>
                  <a:gd name="T21" fmla="*/ 0 h 22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2"/>
                  <a:gd name="T35" fmla="*/ 290 w 290"/>
                  <a:gd name="T36" fmla="*/ 222 h 22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2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2"/>
                      <a:pt x="265" y="41"/>
                    </a:cubicBezTo>
                    <a:cubicBezTo>
                      <a:pt x="265" y="222"/>
                      <a:pt x="265" y="222"/>
                      <a:pt x="265" y="222"/>
                    </a:cubicBezTo>
                    <a:cubicBezTo>
                      <a:pt x="274" y="222"/>
                      <a:pt x="274" y="222"/>
                      <a:pt x="274" y="222"/>
                    </a:cubicBezTo>
                    <a:cubicBezTo>
                      <a:pt x="283" y="222"/>
                      <a:pt x="290" y="215"/>
                      <a:pt x="290" y="206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0" name="Freeform 20"/>
              <p:cNvSpPr>
                <a:spLocks noChangeArrowheads="1"/>
              </p:cNvSpPr>
              <p:nvPr/>
            </p:nvSpPr>
            <p:spPr bwMode="auto">
              <a:xfrm>
                <a:off x="4820192" y="1821308"/>
                <a:ext cx="219167" cy="137399"/>
              </a:xfrm>
              <a:custGeom>
                <a:avLst/>
                <a:gdLst>
                  <a:gd name="T0" fmla="*/ 71 w 201"/>
                  <a:gd name="T1" fmla="*/ 5 h 125"/>
                  <a:gd name="T2" fmla="*/ 11 w 201"/>
                  <a:gd name="T3" fmla="*/ 109 h 125"/>
                  <a:gd name="T4" fmla="*/ 11 w 201"/>
                  <a:gd name="T5" fmla="*/ 124 h 125"/>
                  <a:gd name="T6" fmla="*/ 192 w 201"/>
                  <a:gd name="T7" fmla="*/ 124 h 125"/>
                  <a:gd name="T8" fmla="*/ 192 w 201"/>
                  <a:gd name="T9" fmla="*/ 108 h 125"/>
                  <a:gd name="T10" fmla="*/ 151 w 201"/>
                  <a:gd name="T11" fmla="*/ 47 h 125"/>
                  <a:gd name="T12" fmla="*/ 117 w 201"/>
                  <a:gd name="T13" fmla="*/ 86 h 125"/>
                  <a:gd name="T14" fmla="*/ 110 w 201"/>
                  <a:gd name="T15" fmla="*/ 81 h 125"/>
                  <a:gd name="T16" fmla="*/ 122 w 201"/>
                  <a:gd name="T17" fmla="*/ 65 h 125"/>
                  <a:gd name="T18" fmla="*/ 81 w 201"/>
                  <a:gd name="T19" fmla="*/ 5 h 125"/>
                  <a:gd name="T20" fmla="*/ 71 w 201"/>
                  <a:gd name="T21" fmla="*/ 5 h 12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1"/>
                  <a:gd name="T34" fmla="*/ 0 h 125"/>
                  <a:gd name="T35" fmla="*/ 201 w 201"/>
                  <a:gd name="T36" fmla="*/ 125 h 12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1" h="125">
                    <a:moveTo>
                      <a:pt x="71" y="5"/>
                    </a:moveTo>
                    <a:cubicBezTo>
                      <a:pt x="11" y="109"/>
                      <a:pt x="11" y="109"/>
                      <a:pt x="11" y="109"/>
                    </a:cubicBezTo>
                    <a:cubicBezTo>
                      <a:pt x="11" y="109"/>
                      <a:pt x="0" y="124"/>
                      <a:pt x="11" y="124"/>
                    </a:cubicBezTo>
                    <a:cubicBezTo>
                      <a:pt x="25" y="125"/>
                      <a:pt x="192" y="124"/>
                      <a:pt x="192" y="124"/>
                    </a:cubicBezTo>
                    <a:cubicBezTo>
                      <a:pt x="192" y="124"/>
                      <a:pt x="201" y="121"/>
                      <a:pt x="192" y="108"/>
                    </a:cubicBezTo>
                    <a:cubicBezTo>
                      <a:pt x="182" y="94"/>
                      <a:pt x="158" y="46"/>
                      <a:pt x="151" y="47"/>
                    </a:cubicBezTo>
                    <a:cubicBezTo>
                      <a:pt x="144" y="47"/>
                      <a:pt x="120" y="83"/>
                      <a:pt x="117" y="86"/>
                    </a:cubicBezTo>
                    <a:cubicBezTo>
                      <a:pt x="115" y="89"/>
                      <a:pt x="108" y="84"/>
                      <a:pt x="110" y="81"/>
                    </a:cubicBezTo>
                    <a:cubicBezTo>
                      <a:pt x="116" y="74"/>
                      <a:pt x="122" y="65"/>
                      <a:pt x="122" y="65"/>
                    </a:cubicBezTo>
                    <a:cubicBezTo>
                      <a:pt x="122" y="65"/>
                      <a:pt x="84" y="9"/>
                      <a:pt x="81" y="5"/>
                    </a:cubicBezTo>
                    <a:cubicBezTo>
                      <a:pt x="78" y="0"/>
                      <a:pt x="73" y="1"/>
                      <a:pt x="71" y="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1" name="Oval 21"/>
              <p:cNvSpPr>
                <a:spLocks noChangeArrowheads="1"/>
              </p:cNvSpPr>
              <p:nvPr/>
            </p:nvSpPr>
            <p:spPr bwMode="auto">
              <a:xfrm>
                <a:off x="4953494" y="1810467"/>
                <a:ext cx="46383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03710" y="3500255"/>
            <a:ext cx="490336" cy="422704"/>
            <a:chOff x="3011452" y="3240559"/>
            <a:chExt cx="1152128" cy="993214"/>
          </a:xfrm>
        </p:grpSpPr>
        <p:grpSp>
          <p:nvGrpSpPr>
            <p:cNvPr id="95" name="组合 94"/>
            <p:cNvGrpSpPr/>
            <p:nvPr/>
          </p:nvGrpSpPr>
          <p:grpSpPr>
            <a:xfrm>
              <a:off x="3011452" y="3240559"/>
              <a:ext cx="1152128" cy="993214"/>
              <a:chOff x="1151880" y="2088430"/>
              <a:chExt cx="1656184" cy="1427745"/>
            </a:xfrm>
          </p:grpSpPr>
          <p:sp>
            <p:nvSpPr>
              <p:cNvPr id="97" name="六边形 96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8" name="六边形 97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96" name="Freeform 84"/>
            <p:cNvSpPr>
              <a:spLocks noChangeAspect="1" noEditPoints="1" noChangeArrowheads="1"/>
            </p:cNvSpPr>
            <p:nvPr/>
          </p:nvSpPr>
          <p:spPr bwMode="auto">
            <a:xfrm>
              <a:off x="3409505" y="3600488"/>
              <a:ext cx="338500" cy="337673"/>
            </a:xfrm>
            <a:custGeom>
              <a:avLst/>
              <a:gdLst>
                <a:gd name="T0" fmla="*/ 170 w 170"/>
                <a:gd name="T1" fmla="*/ 0 h 168"/>
                <a:gd name="T2" fmla="*/ 162 w 170"/>
                <a:gd name="T3" fmla="*/ 16 h 168"/>
                <a:gd name="T4" fmla="*/ 170 w 170"/>
                <a:gd name="T5" fmla="*/ 103 h 168"/>
                <a:gd name="T6" fmla="*/ 93 w 170"/>
                <a:gd name="T7" fmla="*/ 119 h 168"/>
                <a:gd name="T8" fmla="*/ 128 w 170"/>
                <a:gd name="T9" fmla="*/ 152 h 168"/>
                <a:gd name="T10" fmla="*/ 42 w 170"/>
                <a:gd name="T11" fmla="*/ 168 h 168"/>
                <a:gd name="T12" fmla="*/ 77 w 170"/>
                <a:gd name="T13" fmla="*/ 152 h 168"/>
                <a:gd name="T14" fmla="*/ 0 w 170"/>
                <a:gd name="T15" fmla="*/ 119 h 168"/>
                <a:gd name="T16" fmla="*/ 6 w 170"/>
                <a:gd name="T17" fmla="*/ 103 h 168"/>
                <a:gd name="T18" fmla="*/ 0 w 170"/>
                <a:gd name="T19" fmla="*/ 16 h 168"/>
                <a:gd name="T20" fmla="*/ 0 w 170"/>
                <a:gd name="T21" fmla="*/ 0 h 168"/>
                <a:gd name="T22" fmla="*/ 122 w 170"/>
                <a:gd name="T23" fmla="*/ 40 h 168"/>
                <a:gd name="T24" fmla="*/ 115 w 170"/>
                <a:gd name="T25" fmla="*/ 44 h 168"/>
                <a:gd name="T26" fmla="*/ 75 w 170"/>
                <a:gd name="T27" fmla="*/ 52 h 168"/>
                <a:gd name="T28" fmla="*/ 73 w 170"/>
                <a:gd name="T29" fmla="*/ 50 h 168"/>
                <a:gd name="T30" fmla="*/ 50 w 170"/>
                <a:gd name="T31" fmla="*/ 67 h 168"/>
                <a:gd name="T32" fmla="*/ 85 w 170"/>
                <a:gd name="T33" fmla="*/ 65 h 168"/>
                <a:gd name="T34" fmla="*/ 89 w 170"/>
                <a:gd name="T35" fmla="*/ 67 h 168"/>
                <a:gd name="T36" fmla="*/ 120 w 170"/>
                <a:gd name="T37" fmla="*/ 52 h 168"/>
                <a:gd name="T38" fmla="*/ 128 w 170"/>
                <a:gd name="T39" fmla="*/ 40 h 168"/>
                <a:gd name="T40" fmla="*/ 113 w 170"/>
                <a:gd name="T41" fmla="*/ 58 h 168"/>
                <a:gd name="T42" fmla="*/ 122 w 170"/>
                <a:gd name="T43" fmla="*/ 85 h 168"/>
                <a:gd name="T44" fmla="*/ 113 w 170"/>
                <a:gd name="T45" fmla="*/ 58 h 168"/>
                <a:gd name="T46" fmla="*/ 101 w 170"/>
                <a:gd name="T47" fmla="*/ 67 h 168"/>
                <a:gd name="T48" fmla="*/ 109 w 170"/>
                <a:gd name="T49" fmla="*/ 85 h 168"/>
                <a:gd name="T50" fmla="*/ 101 w 170"/>
                <a:gd name="T51" fmla="*/ 67 h 168"/>
                <a:gd name="T52" fmla="*/ 87 w 170"/>
                <a:gd name="T53" fmla="*/ 77 h 168"/>
                <a:gd name="T54" fmla="*/ 95 w 170"/>
                <a:gd name="T55" fmla="*/ 85 h 168"/>
                <a:gd name="T56" fmla="*/ 87 w 170"/>
                <a:gd name="T57" fmla="*/ 77 h 168"/>
                <a:gd name="T58" fmla="*/ 75 w 170"/>
                <a:gd name="T59" fmla="*/ 69 h 168"/>
                <a:gd name="T60" fmla="*/ 83 w 170"/>
                <a:gd name="T61" fmla="*/ 85 h 168"/>
                <a:gd name="T62" fmla="*/ 75 w 170"/>
                <a:gd name="T63" fmla="*/ 69 h 168"/>
                <a:gd name="T64" fmla="*/ 63 w 170"/>
                <a:gd name="T65" fmla="*/ 69 h 168"/>
                <a:gd name="T66" fmla="*/ 71 w 170"/>
                <a:gd name="T67" fmla="*/ 85 h 168"/>
                <a:gd name="T68" fmla="*/ 63 w 170"/>
                <a:gd name="T69" fmla="*/ 69 h 168"/>
                <a:gd name="T70" fmla="*/ 48 w 170"/>
                <a:gd name="T71" fmla="*/ 73 h 168"/>
                <a:gd name="T72" fmla="*/ 56 w 170"/>
                <a:gd name="T73" fmla="*/ 85 h 168"/>
                <a:gd name="T74" fmla="*/ 48 w 170"/>
                <a:gd name="T75" fmla="*/ 73 h 168"/>
                <a:gd name="T76" fmla="*/ 146 w 170"/>
                <a:gd name="T77" fmla="*/ 18 h 168"/>
                <a:gd name="T78" fmla="*/ 24 w 170"/>
                <a:gd name="T79" fmla="*/ 101 h 168"/>
                <a:gd name="T80" fmla="*/ 146 w 170"/>
                <a:gd name="T81" fmla="*/ 18 h 1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"/>
                <a:gd name="T124" fmla="*/ 0 h 168"/>
                <a:gd name="T125" fmla="*/ 170 w 170"/>
                <a:gd name="T126" fmla="*/ 168 h 1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" h="168">
                  <a:moveTo>
                    <a:pt x="0" y="0"/>
                  </a:moveTo>
                  <a:lnTo>
                    <a:pt x="170" y="0"/>
                  </a:lnTo>
                  <a:lnTo>
                    <a:pt x="170" y="16"/>
                  </a:lnTo>
                  <a:lnTo>
                    <a:pt x="162" y="16"/>
                  </a:lnTo>
                  <a:lnTo>
                    <a:pt x="162" y="103"/>
                  </a:lnTo>
                  <a:lnTo>
                    <a:pt x="170" y="103"/>
                  </a:lnTo>
                  <a:lnTo>
                    <a:pt x="170" y="119"/>
                  </a:lnTo>
                  <a:lnTo>
                    <a:pt x="93" y="119"/>
                  </a:lnTo>
                  <a:lnTo>
                    <a:pt x="93" y="152"/>
                  </a:lnTo>
                  <a:lnTo>
                    <a:pt x="128" y="152"/>
                  </a:lnTo>
                  <a:lnTo>
                    <a:pt x="128" y="168"/>
                  </a:lnTo>
                  <a:lnTo>
                    <a:pt x="42" y="168"/>
                  </a:lnTo>
                  <a:lnTo>
                    <a:pt x="42" y="152"/>
                  </a:lnTo>
                  <a:lnTo>
                    <a:pt x="77" y="152"/>
                  </a:lnTo>
                  <a:lnTo>
                    <a:pt x="77" y="119"/>
                  </a:lnTo>
                  <a:lnTo>
                    <a:pt x="0" y="119"/>
                  </a:lnTo>
                  <a:lnTo>
                    <a:pt x="0" y="103"/>
                  </a:lnTo>
                  <a:lnTo>
                    <a:pt x="6" y="103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28" y="40"/>
                  </a:moveTo>
                  <a:lnTo>
                    <a:pt x="122" y="40"/>
                  </a:lnTo>
                  <a:lnTo>
                    <a:pt x="113" y="40"/>
                  </a:lnTo>
                  <a:lnTo>
                    <a:pt x="115" y="44"/>
                  </a:lnTo>
                  <a:lnTo>
                    <a:pt x="87" y="61"/>
                  </a:lnTo>
                  <a:lnTo>
                    <a:pt x="75" y="52"/>
                  </a:lnTo>
                  <a:lnTo>
                    <a:pt x="75" y="50"/>
                  </a:lnTo>
                  <a:lnTo>
                    <a:pt x="73" y="50"/>
                  </a:lnTo>
                  <a:lnTo>
                    <a:pt x="48" y="61"/>
                  </a:lnTo>
                  <a:lnTo>
                    <a:pt x="50" y="67"/>
                  </a:lnTo>
                  <a:lnTo>
                    <a:pt x="73" y="56"/>
                  </a:lnTo>
                  <a:lnTo>
                    <a:pt x="85" y="65"/>
                  </a:lnTo>
                  <a:lnTo>
                    <a:pt x="87" y="67"/>
                  </a:lnTo>
                  <a:lnTo>
                    <a:pt x="89" y="67"/>
                  </a:lnTo>
                  <a:lnTo>
                    <a:pt x="117" y="48"/>
                  </a:lnTo>
                  <a:lnTo>
                    <a:pt x="120" y="52"/>
                  </a:lnTo>
                  <a:lnTo>
                    <a:pt x="124" y="46"/>
                  </a:lnTo>
                  <a:lnTo>
                    <a:pt x="128" y="40"/>
                  </a:lnTo>
                  <a:lnTo>
                    <a:pt x="128" y="40"/>
                  </a:lnTo>
                  <a:close/>
                  <a:moveTo>
                    <a:pt x="113" y="58"/>
                  </a:moveTo>
                  <a:lnTo>
                    <a:pt x="113" y="85"/>
                  </a:lnTo>
                  <a:lnTo>
                    <a:pt x="122" y="85"/>
                  </a:lnTo>
                  <a:lnTo>
                    <a:pt x="122" y="58"/>
                  </a:lnTo>
                  <a:lnTo>
                    <a:pt x="113" y="58"/>
                  </a:lnTo>
                  <a:lnTo>
                    <a:pt x="113" y="58"/>
                  </a:lnTo>
                  <a:close/>
                  <a:moveTo>
                    <a:pt x="101" y="67"/>
                  </a:moveTo>
                  <a:lnTo>
                    <a:pt x="101" y="85"/>
                  </a:lnTo>
                  <a:lnTo>
                    <a:pt x="109" y="85"/>
                  </a:lnTo>
                  <a:lnTo>
                    <a:pt x="109" y="67"/>
                  </a:lnTo>
                  <a:lnTo>
                    <a:pt x="101" y="67"/>
                  </a:lnTo>
                  <a:lnTo>
                    <a:pt x="101" y="67"/>
                  </a:lnTo>
                  <a:close/>
                  <a:moveTo>
                    <a:pt x="87" y="77"/>
                  </a:moveTo>
                  <a:lnTo>
                    <a:pt x="87" y="85"/>
                  </a:lnTo>
                  <a:lnTo>
                    <a:pt x="95" y="85"/>
                  </a:lnTo>
                  <a:lnTo>
                    <a:pt x="95" y="77"/>
                  </a:lnTo>
                  <a:lnTo>
                    <a:pt x="87" y="77"/>
                  </a:lnTo>
                  <a:lnTo>
                    <a:pt x="87" y="77"/>
                  </a:lnTo>
                  <a:close/>
                  <a:moveTo>
                    <a:pt x="75" y="69"/>
                  </a:moveTo>
                  <a:lnTo>
                    <a:pt x="75" y="85"/>
                  </a:lnTo>
                  <a:lnTo>
                    <a:pt x="83" y="85"/>
                  </a:lnTo>
                  <a:lnTo>
                    <a:pt x="83" y="69"/>
                  </a:lnTo>
                  <a:lnTo>
                    <a:pt x="75" y="69"/>
                  </a:lnTo>
                  <a:lnTo>
                    <a:pt x="75" y="69"/>
                  </a:lnTo>
                  <a:close/>
                  <a:moveTo>
                    <a:pt x="63" y="69"/>
                  </a:moveTo>
                  <a:lnTo>
                    <a:pt x="63" y="85"/>
                  </a:lnTo>
                  <a:lnTo>
                    <a:pt x="71" y="85"/>
                  </a:lnTo>
                  <a:lnTo>
                    <a:pt x="71" y="69"/>
                  </a:lnTo>
                  <a:lnTo>
                    <a:pt x="63" y="69"/>
                  </a:lnTo>
                  <a:lnTo>
                    <a:pt x="63" y="69"/>
                  </a:lnTo>
                  <a:close/>
                  <a:moveTo>
                    <a:pt x="48" y="73"/>
                  </a:moveTo>
                  <a:lnTo>
                    <a:pt x="48" y="85"/>
                  </a:lnTo>
                  <a:lnTo>
                    <a:pt x="56" y="85"/>
                  </a:lnTo>
                  <a:lnTo>
                    <a:pt x="56" y="73"/>
                  </a:lnTo>
                  <a:lnTo>
                    <a:pt x="48" y="73"/>
                  </a:lnTo>
                  <a:lnTo>
                    <a:pt x="48" y="73"/>
                  </a:lnTo>
                  <a:close/>
                  <a:moveTo>
                    <a:pt x="146" y="18"/>
                  </a:moveTo>
                  <a:lnTo>
                    <a:pt x="24" y="18"/>
                  </a:lnTo>
                  <a:lnTo>
                    <a:pt x="24" y="101"/>
                  </a:lnTo>
                  <a:lnTo>
                    <a:pt x="146" y="101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99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Freeform 284"/>
          <p:cNvSpPr>
            <a:spLocks noEditPoints="1"/>
          </p:cNvSpPr>
          <p:nvPr/>
        </p:nvSpPr>
        <p:spPr bwMode="auto">
          <a:xfrm>
            <a:off x="8064648" y="4176663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66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9000">
        <p14:flash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99" grpId="0" animBg="1"/>
      <p:bldP spid="10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2251403" y="962955"/>
            <a:ext cx="2068829" cy="362705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3986018" y="890947"/>
            <a:ext cx="2737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+mj-ea"/>
                <a:ea typeface="+mj-ea"/>
              </a:rPr>
              <a:t>关于我 </a:t>
            </a:r>
            <a:r>
              <a:rPr lang="en-US" altLang="zh-CN" dirty="0" smtClean="0">
                <a:latin typeface="+mj-ea"/>
                <a:ea typeface="+mj-ea"/>
              </a:rPr>
              <a:t>About me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713154" y="1700395"/>
            <a:ext cx="3711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岗位认知 </a:t>
            </a:r>
            <a:r>
              <a:rPr lang="en-US" altLang="zh-CN" dirty="0" smtClean="0">
                <a:latin typeface="+mj-ea"/>
                <a:ea typeface="+mj-ea"/>
              </a:rPr>
              <a:t>Post </a:t>
            </a:r>
            <a:r>
              <a:rPr lang="en-US" altLang="zh-CN" dirty="0">
                <a:latin typeface="+mj-ea"/>
                <a:ea typeface="+mj-ea"/>
              </a:rPr>
              <a:t>cognition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5043887" y="2573783"/>
            <a:ext cx="3452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胜任能力 </a:t>
            </a:r>
            <a:r>
              <a:rPr lang="en-US" altLang="zh-CN" dirty="0">
                <a:latin typeface="+mj-ea"/>
                <a:ea typeface="+mj-ea"/>
              </a:rPr>
              <a:t>Competence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680272" y="348525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目标规划 </a:t>
            </a:r>
            <a:r>
              <a:rPr lang="en-US" altLang="zh-CN" dirty="0">
                <a:latin typeface="+mj-ea"/>
                <a:ea typeface="+mj-ea"/>
              </a:rPr>
              <a:t>Goal programming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891401" y="4391049"/>
            <a:ext cx="1796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其它 </a:t>
            </a:r>
            <a:r>
              <a:rPr lang="en-US" altLang="zh-CN" dirty="0">
                <a:latin typeface="+mj-ea"/>
                <a:ea typeface="+mj-ea"/>
              </a:rPr>
              <a:t>Other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30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3168104" y="621619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3895240" y="1483026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225973" y="2389789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3861532" y="3296552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073487" y="4176663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439912" y="1709687"/>
            <a:ext cx="1944216" cy="194421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7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6923" y="2229758"/>
            <a:ext cx="1570194" cy="102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73524" y="746931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A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4000660" y="16016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B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331393" y="25017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C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3966952" y="34018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D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3178907" y="4275323"/>
            <a:ext cx="442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E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1" name="Freeform 284"/>
          <p:cNvSpPr>
            <a:spLocks noEditPoints="1"/>
          </p:cNvSpPr>
          <p:nvPr/>
        </p:nvSpPr>
        <p:spPr bwMode="auto">
          <a:xfrm>
            <a:off x="7776616" y="4135842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window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7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75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17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0" grpId="0"/>
      <p:bldP spid="101" grpId="0"/>
      <p:bldP spid="102" grpId="0"/>
      <p:bldP spid="103" grpId="0"/>
      <p:bldP spid="104" grpId="0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9" grpId="0"/>
      <p:bldP spid="138" grpId="0"/>
      <p:bldP spid="139" grpId="0"/>
      <p:bldP spid="140" grpId="0"/>
      <p:bldP spid="141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180944" y="2102652"/>
            <a:ext cx="2284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关于我 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41791" y="2680146"/>
            <a:ext cx="1337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ABOUTME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22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24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23" grpId="0" animBg="1"/>
      <p:bldP spid="2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_1"/>
          <p:cNvSpPr/>
          <p:nvPr>
            <p:custDataLst>
              <p:tags r:id="rId2"/>
            </p:custDataLst>
          </p:nvPr>
        </p:nvSpPr>
        <p:spPr>
          <a:xfrm rot="21439215">
            <a:off x="2398815" y="2729272"/>
            <a:ext cx="1374922" cy="1221449"/>
          </a:xfrm>
          <a:prstGeom prst="roundRect">
            <a:avLst>
              <a:gd name="adj" fmla="val 18567"/>
            </a:avLst>
          </a:prstGeom>
          <a:solidFill>
            <a:schemeClr val="accent1"/>
          </a:soli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en-US" altLang="zh-CN" sz="4410" kern="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4410" kern="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8" name="MH_Other_2"/>
          <p:cNvCxnSpPr>
            <a:stCxn id="5" idx="3"/>
          </p:cNvCxnSpPr>
          <p:nvPr>
            <p:custDataLst>
              <p:tags r:id="rId3"/>
            </p:custDataLst>
          </p:nvPr>
        </p:nvCxnSpPr>
        <p:spPr>
          <a:xfrm flipV="1">
            <a:off x="3773737" y="3307935"/>
            <a:ext cx="1198376" cy="4692"/>
          </a:xfrm>
          <a:prstGeom prst="straightConnector1">
            <a:avLst/>
          </a:prstGeom>
          <a:ln>
            <a:solidFill>
              <a:srgbClr val="B2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H_Other_3"/>
          <p:cNvSpPr/>
          <p:nvPr>
            <p:custDataLst>
              <p:tags r:id="rId4"/>
            </p:custDataLst>
          </p:nvPr>
        </p:nvSpPr>
        <p:spPr>
          <a:xfrm rot="183635">
            <a:off x="2054639" y="1487492"/>
            <a:ext cx="1376705" cy="1221449"/>
          </a:xfrm>
          <a:prstGeom prst="roundRect">
            <a:avLst>
              <a:gd name="adj" fmla="val 18567"/>
            </a:avLst>
          </a:prstGeom>
          <a:gradFill>
            <a:gsLst>
              <a:gs pos="33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en-US" altLang="zh-CN" sz="4410" kern="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4410" kern="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11" name="MH_Other_4"/>
          <p:cNvCxnSpPr/>
          <p:nvPr>
            <p:custDataLst>
              <p:tags r:id="rId5"/>
            </p:custDataLst>
          </p:nvPr>
        </p:nvCxnSpPr>
        <p:spPr>
          <a:xfrm>
            <a:off x="3443825" y="2006725"/>
            <a:ext cx="1503318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5"/>
          <p:cNvSpPr/>
          <p:nvPr>
            <p:custDataLst>
              <p:tags r:id="rId6"/>
            </p:custDataLst>
          </p:nvPr>
        </p:nvSpPr>
        <p:spPr>
          <a:xfrm>
            <a:off x="1150505" y="2031748"/>
            <a:ext cx="1084245" cy="1956508"/>
          </a:xfrm>
          <a:custGeom>
            <a:avLst/>
            <a:gdLst>
              <a:gd name="connsiteX0" fmla="*/ 217182 w 965707"/>
              <a:gd name="connsiteY0" fmla="*/ 0 h 1986527"/>
              <a:gd name="connsiteX1" fmla="*/ 432892 w 965707"/>
              <a:gd name="connsiteY1" fmla="*/ 215710 h 1986527"/>
              <a:gd name="connsiteX2" fmla="*/ 428510 w 965707"/>
              <a:gd name="connsiteY2" fmla="*/ 259183 h 1986527"/>
              <a:gd name="connsiteX3" fmla="*/ 426677 w 965707"/>
              <a:gd name="connsiteY3" fmla="*/ 265085 h 1986527"/>
              <a:gd name="connsiteX4" fmla="*/ 691433 w 965707"/>
              <a:gd name="connsiteY4" fmla="*/ 70895 h 1986527"/>
              <a:gd name="connsiteX5" fmla="*/ 727149 w 965707"/>
              <a:gd name="connsiteY5" fmla="*/ 76387 h 1986527"/>
              <a:gd name="connsiteX6" fmla="*/ 787596 w 965707"/>
              <a:gd name="connsiteY6" fmla="*/ 158799 h 1986527"/>
              <a:gd name="connsiteX7" fmla="*/ 782104 w 965707"/>
              <a:gd name="connsiteY7" fmla="*/ 194515 h 1986527"/>
              <a:gd name="connsiteX8" fmla="*/ 453481 w 965707"/>
              <a:gd name="connsiteY8" fmla="*/ 435549 h 1986527"/>
              <a:gd name="connsiteX9" fmla="*/ 874061 w 965707"/>
              <a:gd name="connsiteY9" fmla="*/ 181449 h 1986527"/>
              <a:gd name="connsiteX10" fmla="*/ 909154 w 965707"/>
              <a:gd name="connsiteY10" fmla="*/ 190109 h 1986527"/>
              <a:gd name="connsiteX11" fmla="*/ 962021 w 965707"/>
              <a:gd name="connsiteY11" fmla="*/ 277611 h 1986527"/>
              <a:gd name="connsiteX12" fmla="*/ 953361 w 965707"/>
              <a:gd name="connsiteY12" fmla="*/ 312705 h 1986527"/>
              <a:gd name="connsiteX13" fmla="*/ 384793 w 965707"/>
              <a:gd name="connsiteY13" fmla="*/ 656215 h 1986527"/>
              <a:gd name="connsiteX14" fmla="*/ 384793 w 965707"/>
              <a:gd name="connsiteY14" fmla="*/ 1131649 h 1986527"/>
              <a:gd name="connsiteX15" fmla="*/ 381842 w 965707"/>
              <a:gd name="connsiteY15" fmla="*/ 1146266 h 1986527"/>
              <a:gd name="connsiteX16" fmla="*/ 387708 w 965707"/>
              <a:gd name="connsiteY16" fmla="*/ 1152370 h 1986527"/>
              <a:gd name="connsiteX17" fmla="*/ 442440 w 965707"/>
              <a:gd name="connsiteY17" fmla="*/ 1292303 h 1986527"/>
              <a:gd name="connsiteX18" fmla="*/ 445419 w 965707"/>
              <a:gd name="connsiteY18" fmla="*/ 1293537 h 1986527"/>
              <a:gd name="connsiteX19" fmla="*/ 453847 w 965707"/>
              <a:gd name="connsiteY19" fmla="*/ 1313884 h 1986527"/>
              <a:gd name="connsiteX20" fmla="*/ 453847 w 965707"/>
              <a:gd name="connsiteY20" fmla="*/ 1951177 h 1986527"/>
              <a:gd name="connsiteX21" fmla="*/ 425072 w 965707"/>
              <a:gd name="connsiteY21" fmla="*/ 1979952 h 1986527"/>
              <a:gd name="connsiteX22" fmla="*/ 309975 w 965707"/>
              <a:gd name="connsiteY22" fmla="*/ 1979952 h 1986527"/>
              <a:gd name="connsiteX23" fmla="*/ 281200 w 965707"/>
              <a:gd name="connsiteY23" fmla="*/ 1951177 h 1986527"/>
              <a:gd name="connsiteX24" fmla="*/ 281200 w 965707"/>
              <a:gd name="connsiteY24" fmla="*/ 1342234 h 1986527"/>
              <a:gd name="connsiteX25" fmla="*/ 230924 w 965707"/>
              <a:gd name="connsiteY25" fmla="*/ 1213693 h 1986527"/>
              <a:gd name="connsiteX26" fmla="*/ 227782 w 965707"/>
              <a:gd name="connsiteY26" fmla="*/ 1195782 h 1986527"/>
              <a:gd name="connsiteX27" fmla="*/ 172672 w 965707"/>
              <a:gd name="connsiteY27" fmla="*/ 1195782 h 1986527"/>
              <a:gd name="connsiteX28" fmla="*/ 172672 w 965707"/>
              <a:gd name="connsiteY28" fmla="*/ 1958468 h 1986527"/>
              <a:gd name="connsiteX29" fmla="*/ 144613 w 965707"/>
              <a:gd name="connsiteY29" fmla="*/ 1986527 h 1986527"/>
              <a:gd name="connsiteX30" fmla="*/ 32381 w 965707"/>
              <a:gd name="connsiteY30" fmla="*/ 1986527 h 1986527"/>
              <a:gd name="connsiteX31" fmla="*/ 4322 w 965707"/>
              <a:gd name="connsiteY31" fmla="*/ 1958468 h 1986527"/>
              <a:gd name="connsiteX32" fmla="*/ 4322 w 965707"/>
              <a:gd name="connsiteY32" fmla="*/ 1169537 h 1986527"/>
              <a:gd name="connsiteX33" fmla="*/ 7911 w 965707"/>
              <a:gd name="connsiteY33" fmla="*/ 1160872 h 1986527"/>
              <a:gd name="connsiteX34" fmla="*/ 5040 w 965707"/>
              <a:gd name="connsiteY34" fmla="*/ 1156613 h 1986527"/>
              <a:gd name="connsiteX35" fmla="*/ 0 w 965707"/>
              <a:gd name="connsiteY35" fmla="*/ 1131649 h 1986527"/>
              <a:gd name="connsiteX36" fmla="*/ 0 w 965707"/>
              <a:gd name="connsiteY36" fmla="*/ 514378 h 1986527"/>
              <a:gd name="connsiteX37" fmla="*/ 64133 w 965707"/>
              <a:gd name="connsiteY37" fmla="*/ 450245 h 1986527"/>
              <a:gd name="connsiteX38" fmla="*/ 174233 w 965707"/>
              <a:gd name="connsiteY38" fmla="*/ 450245 h 1986527"/>
              <a:gd name="connsiteX39" fmla="*/ 203629 w 965707"/>
              <a:gd name="connsiteY39" fmla="*/ 428684 h 1986527"/>
              <a:gd name="connsiteX40" fmla="*/ 133218 w 965707"/>
              <a:gd name="connsiteY40" fmla="*/ 414469 h 1986527"/>
              <a:gd name="connsiteX41" fmla="*/ 1472 w 965707"/>
              <a:gd name="connsiteY41" fmla="*/ 215710 h 1986527"/>
              <a:gd name="connsiteX42" fmla="*/ 217182 w 965707"/>
              <a:gd name="connsiteY42" fmla="*/ 0 h 198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965707" h="1986527">
                <a:moveTo>
                  <a:pt x="217182" y="0"/>
                </a:moveTo>
                <a:cubicBezTo>
                  <a:pt x="336315" y="0"/>
                  <a:pt x="432892" y="96577"/>
                  <a:pt x="432892" y="215710"/>
                </a:cubicBezTo>
                <a:cubicBezTo>
                  <a:pt x="432892" y="230602"/>
                  <a:pt x="431383" y="245141"/>
                  <a:pt x="428510" y="259183"/>
                </a:cubicBezTo>
                <a:lnTo>
                  <a:pt x="426677" y="265085"/>
                </a:lnTo>
                <a:lnTo>
                  <a:pt x="691433" y="70895"/>
                </a:lnTo>
                <a:cubicBezTo>
                  <a:pt x="702812" y="62549"/>
                  <a:pt x="718803" y="65008"/>
                  <a:pt x="727149" y="76387"/>
                </a:cubicBezTo>
                <a:lnTo>
                  <a:pt x="787596" y="158799"/>
                </a:lnTo>
                <a:cubicBezTo>
                  <a:pt x="795942" y="170178"/>
                  <a:pt x="793483" y="186169"/>
                  <a:pt x="782104" y="194515"/>
                </a:cubicBezTo>
                <a:lnTo>
                  <a:pt x="453481" y="435549"/>
                </a:lnTo>
                <a:lnTo>
                  <a:pt x="874061" y="181449"/>
                </a:lnTo>
                <a:cubicBezTo>
                  <a:pt x="886143" y="174150"/>
                  <a:pt x="901855" y="178027"/>
                  <a:pt x="909154" y="190109"/>
                </a:cubicBezTo>
                <a:lnTo>
                  <a:pt x="962021" y="277611"/>
                </a:lnTo>
                <a:cubicBezTo>
                  <a:pt x="969320" y="289694"/>
                  <a:pt x="965443" y="305405"/>
                  <a:pt x="953361" y="312705"/>
                </a:cubicBezTo>
                <a:lnTo>
                  <a:pt x="384793" y="656215"/>
                </a:lnTo>
                <a:lnTo>
                  <a:pt x="384793" y="1131649"/>
                </a:lnTo>
                <a:lnTo>
                  <a:pt x="381842" y="1146266"/>
                </a:lnTo>
                <a:lnTo>
                  <a:pt x="387708" y="1152370"/>
                </a:lnTo>
                <a:lnTo>
                  <a:pt x="442440" y="1292303"/>
                </a:lnTo>
                <a:lnTo>
                  <a:pt x="445419" y="1293537"/>
                </a:lnTo>
                <a:cubicBezTo>
                  <a:pt x="450626" y="1298744"/>
                  <a:pt x="453847" y="1305938"/>
                  <a:pt x="453847" y="1313884"/>
                </a:cubicBezTo>
                <a:lnTo>
                  <a:pt x="453847" y="1951177"/>
                </a:lnTo>
                <a:cubicBezTo>
                  <a:pt x="453847" y="1967069"/>
                  <a:pt x="440964" y="1979952"/>
                  <a:pt x="425072" y="1979952"/>
                </a:cubicBezTo>
                <a:lnTo>
                  <a:pt x="309975" y="1979952"/>
                </a:lnTo>
                <a:cubicBezTo>
                  <a:pt x="294083" y="1979952"/>
                  <a:pt x="281200" y="1967069"/>
                  <a:pt x="281200" y="1951177"/>
                </a:cubicBezTo>
                <a:lnTo>
                  <a:pt x="281200" y="1342234"/>
                </a:lnTo>
                <a:lnTo>
                  <a:pt x="230924" y="1213693"/>
                </a:lnTo>
                <a:lnTo>
                  <a:pt x="227782" y="1195782"/>
                </a:lnTo>
                <a:lnTo>
                  <a:pt x="172672" y="1195782"/>
                </a:lnTo>
                <a:lnTo>
                  <a:pt x="172672" y="1958468"/>
                </a:lnTo>
                <a:cubicBezTo>
                  <a:pt x="172672" y="1973965"/>
                  <a:pt x="160110" y="1986527"/>
                  <a:pt x="144613" y="1986527"/>
                </a:cubicBezTo>
                <a:lnTo>
                  <a:pt x="32381" y="1986527"/>
                </a:lnTo>
                <a:cubicBezTo>
                  <a:pt x="16884" y="1986527"/>
                  <a:pt x="4322" y="1973965"/>
                  <a:pt x="4322" y="1958468"/>
                </a:cubicBezTo>
                <a:lnTo>
                  <a:pt x="4322" y="1169537"/>
                </a:lnTo>
                <a:lnTo>
                  <a:pt x="7911" y="1160872"/>
                </a:lnTo>
                <a:lnTo>
                  <a:pt x="5040" y="1156613"/>
                </a:lnTo>
                <a:cubicBezTo>
                  <a:pt x="1795" y="1148940"/>
                  <a:pt x="0" y="1140504"/>
                  <a:pt x="0" y="1131649"/>
                </a:cubicBezTo>
                <a:lnTo>
                  <a:pt x="0" y="514378"/>
                </a:lnTo>
                <a:cubicBezTo>
                  <a:pt x="0" y="478958"/>
                  <a:pt x="28713" y="450245"/>
                  <a:pt x="64133" y="450245"/>
                </a:cubicBezTo>
                <a:lnTo>
                  <a:pt x="174233" y="450245"/>
                </a:lnTo>
                <a:lnTo>
                  <a:pt x="203629" y="428684"/>
                </a:lnTo>
                <a:lnTo>
                  <a:pt x="133218" y="414469"/>
                </a:lnTo>
                <a:cubicBezTo>
                  <a:pt x="55797" y="381722"/>
                  <a:pt x="1472" y="305060"/>
                  <a:pt x="1472" y="215710"/>
                </a:cubicBezTo>
                <a:cubicBezTo>
                  <a:pt x="1472" y="96577"/>
                  <a:pt x="98049" y="0"/>
                  <a:pt x="21718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" name="MH_Text_2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5120125" y="1856883"/>
            <a:ext cx="4143472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MH_SubTitle_2"/>
          <p:cNvSpPr txBox="1">
            <a:spLocks/>
          </p:cNvSpPr>
          <p:nvPr>
            <p:custDataLst>
              <p:tags r:id="rId8"/>
            </p:custDataLst>
          </p:nvPr>
        </p:nvSpPr>
        <p:spPr>
          <a:xfrm>
            <a:off x="5120125" y="1433052"/>
            <a:ext cx="3600476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59" name="MH_PageTitle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-3024584" y="122573"/>
            <a:ext cx="8973392" cy="552633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选题背景</a:t>
            </a:r>
          </a:p>
        </p:txBody>
      </p:sp>
      <p:sp>
        <p:nvSpPr>
          <p:cNvPr id="14" name="MH_Text_2"/>
          <p:cNvSpPr txBox="1">
            <a:spLocks/>
          </p:cNvSpPr>
          <p:nvPr>
            <p:custDataLst>
              <p:tags r:id="rId10"/>
            </p:custDataLst>
          </p:nvPr>
        </p:nvSpPr>
        <p:spPr>
          <a:xfrm>
            <a:off x="5104182" y="3277439"/>
            <a:ext cx="4143472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MH_SubTitle_2"/>
          <p:cNvSpPr txBox="1">
            <a:spLocks/>
          </p:cNvSpPr>
          <p:nvPr>
            <p:custDataLst>
              <p:tags r:id="rId11"/>
            </p:custDataLst>
          </p:nvPr>
        </p:nvSpPr>
        <p:spPr>
          <a:xfrm>
            <a:off x="5104183" y="2880519"/>
            <a:ext cx="3600476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添加标题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2997116"/>
      </p:ext>
    </p:extLst>
  </p:cSld>
  <p:clrMapOvr>
    <a:masterClrMapping/>
  </p:clrMapOvr>
  <p:transition spd="slow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3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935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0" grpId="0" animBg="1"/>
          <p:bldP spid="22" grpId="0" animBg="1"/>
          <p:bldP spid="13" grpId="0"/>
          <p:bldP spid="12" grpId="0"/>
          <p:bldP spid="14" grpId="0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3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935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0" grpId="0" animBg="1"/>
          <p:bldP spid="22" grpId="0" animBg="1"/>
          <p:bldP spid="13" grpId="0"/>
          <p:bldP spid="12" grpId="0"/>
          <p:bldP spid="14" grpId="0"/>
          <p:bldP spid="15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7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3086356" y="151406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研究意义</a:t>
            </a:r>
            <a:endParaRPr lang="zh-CN" altLang="zh-CN" dirty="0" smtClean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955701" y="1288649"/>
            <a:ext cx="1209758" cy="1210319"/>
            <a:chOff x="4423242" y="1204495"/>
            <a:chExt cx="1097355" cy="1097864"/>
          </a:xfrm>
        </p:grpSpPr>
        <p:sp>
          <p:nvSpPr>
            <p:cNvPr id="17" name="MH_Other_1"/>
            <p:cNvSpPr/>
            <p:nvPr>
              <p:custDataLst>
                <p:tags r:id="rId19"/>
              </p:custDataLst>
            </p:nvPr>
          </p:nvSpPr>
          <p:spPr>
            <a:xfrm>
              <a:off x="4423242" y="1204495"/>
              <a:ext cx="1097355" cy="1097864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4400" tIns="67200" rIns="134400" bIns="67200" anchor="ctr"/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MH_SubTitle_1"/>
            <p:cNvSpPr/>
            <p:nvPr>
              <p:custDataLst>
                <p:tags r:id="rId20"/>
              </p:custDataLst>
            </p:nvPr>
          </p:nvSpPr>
          <p:spPr>
            <a:xfrm>
              <a:off x="4516098" y="1296988"/>
              <a:ext cx="912039" cy="912462"/>
            </a:xfrm>
            <a:prstGeom prst="ellipse">
              <a:avLst/>
            </a:prstGeom>
            <a:solidFill>
              <a:srgbClr val="FFFFFF">
                <a:alpha val="95000"/>
              </a:srgbClr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984" dirty="0">
                  <a:solidFill>
                    <a:schemeClr val="accent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6466" y="2720772"/>
            <a:ext cx="1208248" cy="1210319"/>
            <a:chOff x="3897826" y="2503555"/>
            <a:chExt cx="1095986" cy="1097864"/>
          </a:xfrm>
        </p:grpSpPr>
        <p:sp>
          <p:nvSpPr>
            <p:cNvPr id="20" name="MH_Other_2"/>
            <p:cNvSpPr/>
            <p:nvPr>
              <p:custDataLst>
                <p:tags r:id="rId17"/>
              </p:custDataLst>
            </p:nvPr>
          </p:nvSpPr>
          <p:spPr>
            <a:xfrm>
              <a:off x="3897826" y="2503555"/>
              <a:ext cx="1095986" cy="1097864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4400" tIns="67200" rIns="134400" bIns="67200" anchor="ctr"/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MH_SubTitle_2"/>
            <p:cNvSpPr/>
            <p:nvPr>
              <p:custDataLst>
                <p:tags r:id="rId18"/>
              </p:custDataLst>
            </p:nvPr>
          </p:nvSpPr>
          <p:spPr>
            <a:xfrm>
              <a:off x="3989865" y="2595936"/>
              <a:ext cx="912039" cy="912462"/>
            </a:xfrm>
            <a:prstGeom prst="ellipse">
              <a:avLst/>
            </a:prstGeom>
            <a:solidFill>
              <a:srgbClr val="FFFFFF">
                <a:alpha val="95000"/>
              </a:srgbClr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984" dirty="0">
                  <a:solidFill>
                    <a:schemeClr val="accent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676477" y="3781725"/>
            <a:ext cx="1209758" cy="1210319"/>
            <a:chOff x="2355789" y="3465931"/>
            <a:chExt cx="1097355" cy="1097864"/>
          </a:xfrm>
        </p:grpSpPr>
        <p:sp>
          <p:nvSpPr>
            <p:cNvPr id="23" name="MH_Other_3"/>
            <p:cNvSpPr/>
            <p:nvPr>
              <p:custDataLst>
                <p:tags r:id="rId15"/>
              </p:custDataLst>
            </p:nvPr>
          </p:nvSpPr>
          <p:spPr>
            <a:xfrm>
              <a:off x="2355789" y="3465931"/>
              <a:ext cx="1097355" cy="1097864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4400" tIns="67200" rIns="134400" bIns="67200" anchor="ctr"/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MH_SubTitle_3"/>
            <p:cNvSpPr/>
            <p:nvPr>
              <p:custDataLst>
                <p:tags r:id="rId16"/>
              </p:custDataLst>
            </p:nvPr>
          </p:nvSpPr>
          <p:spPr>
            <a:xfrm>
              <a:off x="2448063" y="3558986"/>
              <a:ext cx="912039" cy="912462"/>
            </a:xfrm>
            <a:prstGeom prst="ellipse">
              <a:avLst/>
            </a:prstGeom>
            <a:solidFill>
              <a:srgbClr val="FFFFFF">
                <a:alpha val="95000"/>
              </a:srgbClr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984" dirty="0">
                  <a:solidFill>
                    <a:schemeClr val="accent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25" name="MH_Other_4"/>
          <p:cNvSpPr/>
          <p:nvPr>
            <p:custDataLst>
              <p:tags r:id="rId3"/>
            </p:custDataLst>
          </p:nvPr>
        </p:nvSpPr>
        <p:spPr>
          <a:xfrm>
            <a:off x="4507699" y="1670456"/>
            <a:ext cx="372582" cy="372754"/>
          </a:xfrm>
          <a:prstGeom prst="ellipse">
            <a:avLst/>
          </a:prstGeom>
          <a:noFill/>
          <a:ln w="38100" cmpd="sng">
            <a:solidFill>
              <a:schemeClr val="accent1">
                <a:alpha val="64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MH_Other_5"/>
          <p:cNvSpPr/>
          <p:nvPr>
            <p:custDataLst>
              <p:tags r:id="rId4"/>
            </p:custDataLst>
          </p:nvPr>
        </p:nvSpPr>
        <p:spPr>
          <a:xfrm>
            <a:off x="5809468" y="2530658"/>
            <a:ext cx="265483" cy="265606"/>
          </a:xfrm>
          <a:prstGeom prst="ellipse">
            <a:avLst/>
          </a:prstGeom>
          <a:noFill/>
          <a:ln w="38100" cmpd="sng">
            <a:solidFill>
              <a:schemeClr val="accent1">
                <a:alpha val="4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MH_Other_6"/>
          <p:cNvSpPr/>
          <p:nvPr>
            <p:custDataLst>
              <p:tags r:id="rId5"/>
            </p:custDataLst>
          </p:nvPr>
        </p:nvSpPr>
        <p:spPr>
          <a:xfrm>
            <a:off x="2311466" y="4604157"/>
            <a:ext cx="238331" cy="238443"/>
          </a:xfrm>
          <a:prstGeom prst="ellipse">
            <a:avLst/>
          </a:prstGeom>
          <a:noFill/>
          <a:ln w="38100" cmpd="sng"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MH_Other_7"/>
          <p:cNvSpPr/>
          <p:nvPr>
            <p:custDataLst>
              <p:tags r:id="rId6"/>
            </p:custDataLst>
          </p:nvPr>
        </p:nvSpPr>
        <p:spPr>
          <a:xfrm>
            <a:off x="1561742" y="1136226"/>
            <a:ext cx="2354653" cy="2355746"/>
          </a:xfrm>
          <a:prstGeom prst="ellipse">
            <a:avLst/>
          </a:prstGeom>
          <a:solidFill>
            <a:schemeClr val="accent1"/>
          </a:solidFill>
          <a:ln w="3175" cmpd="sng">
            <a:noFill/>
          </a:ln>
          <a:effectLst>
            <a:outerShdw blurRad="177800" dist="88900" dir="9000000" algn="tr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4079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MH_Title_1"/>
          <p:cNvSpPr/>
          <p:nvPr>
            <p:custDataLst>
              <p:tags r:id="rId7"/>
            </p:custDataLst>
          </p:nvPr>
        </p:nvSpPr>
        <p:spPr>
          <a:xfrm>
            <a:off x="1787759" y="1361872"/>
            <a:ext cx="1902854" cy="1903738"/>
          </a:xfrm>
          <a:prstGeom prst="ellipse">
            <a:avLst/>
          </a:prstGeom>
          <a:solidFill>
            <a:srgbClr val="FFFFFF">
              <a:alpha val="95000"/>
            </a:srgbClr>
          </a:solidFill>
          <a:ln w="12700" cmpd="sng">
            <a:noFill/>
          </a:ln>
          <a:effectLst>
            <a:innerShdw blurRad="63500" dist="50800" dir="18900000">
              <a:prstClr val="black">
                <a:alpha val="2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3087" b="1" dirty="0">
                <a:solidFill>
                  <a:schemeClr val="accent1"/>
                </a:solidFill>
                <a:cs typeface="+mn-ea"/>
                <a:sym typeface="+mn-lt"/>
              </a:rPr>
              <a:t>研究</a:t>
            </a:r>
            <a:endParaRPr lang="en-US" altLang="zh-CN" sz="3087" b="1" dirty="0">
              <a:solidFill>
                <a:schemeClr val="accent1"/>
              </a:solidFill>
              <a:cs typeface="+mn-ea"/>
              <a:sym typeface="+mn-lt"/>
            </a:endParaRPr>
          </a:p>
          <a:p>
            <a:pPr algn="ctr">
              <a:defRPr/>
            </a:pPr>
            <a:r>
              <a:rPr lang="zh-CN" altLang="en-US" sz="3087" b="1" dirty="0">
                <a:solidFill>
                  <a:schemeClr val="accent1"/>
                </a:solidFill>
                <a:cs typeface="+mn-ea"/>
                <a:sym typeface="+mn-lt"/>
              </a:rPr>
              <a:t>意义</a:t>
            </a:r>
            <a:endParaRPr lang="en-US" altLang="zh-CN" sz="3087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8" name="MH_Other_8"/>
          <p:cNvSpPr/>
          <p:nvPr>
            <p:custDataLst>
              <p:tags r:id="rId8"/>
            </p:custDataLst>
          </p:nvPr>
        </p:nvSpPr>
        <p:spPr>
          <a:xfrm>
            <a:off x="1229926" y="2118625"/>
            <a:ext cx="238331" cy="238443"/>
          </a:xfrm>
          <a:prstGeom prst="ellipse">
            <a:avLst/>
          </a:prstGeom>
          <a:noFill/>
          <a:ln w="38100" cmpd="sng">
            <a:solidFill>
              <a:schemeClr val="accent1">
                <a:alpha val="52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MH_Other_9"/>
          <p:cNvSpPr/>
          <p:nvPr>
            <p:custDataLst>
              <p:tags r:id="rId9"/>
            </p:custDataLst>
          </p:nvPr>
        </p:nvSpPr>
        <p:spPr>
          <a:xfrm>
            <a:off x="1238939" y="1428956"/>
            <a:ext cx="322803" cy="322954"/>
          </a:xfrm>
          <a:prstGeom prst="ellipse">
            <a:avLst/>
          </a:prstGeom>
          <a:noFill/>
          <a:ln w="38100" cmpd="sng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6" name="MH_Other_10"/>
          <p:cNvSpPr/>
          <p:nvPr>
            <p:custDataLst>
              <p:tags r:id="rId10"/>
            </p:custDataLst>
          </p:nvPr>
        </p:nvSpPr>
        <p:spPr>
          <a:xfrm>
            <a:off x="3877211" y="2933564"/>
            <a:ext cx="266992" cy="267116"/>
          </a:xfrm>
          <a:prstGeom prst="ellipse">
            <a:avLst/>
          </a:prstGeom>
          <a:noFill/>
          <a:ln w="38100" cmpd="sng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7" name="MH_Other_11"/>
          <p:cNvSpPr/>
          <p:nvPr>
            <p:custDataLst>
              <p:tags r:id="rId11"/>
            </p:custDataLst>
          </p:nvPr>
        </p:nvSpPr>
        <p:spPr>
          <a:xfrm>
            <a:off x="3667514" y="1054691"/>
            <a:ext cx="248890" cy="249006"/>
          </a:xfrm>
          <a:prstGeom prst="ellipse">
            <a:avLst/>
          </a:prstGeom>
          <a:noFill/>
          <a:ln w="38100" cmpd="sng">
            <a:solidFill>
              <a:schemeClr val="accent1">
                <a:alpha val="52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2" name="MH_Text_2"/>
          <p:cNvSpPr txBox="1"/>
          <p:nvPr>
            <p:custDataLst>
              <p:tags r:id="rId12"/>
            </p:custDataLst>
          </p:nvPr>
        </p:nvSpPr>
        <p:spPr>
          <a:xfrm>
            <a:off x="6707372" y="1628674"/>
            <a:ext cx="2857818" cy="784570"/>
          </a:xfrm>
          <a:prstGeom prst="rect">
            <a:avLst/>
          </a:prstGeom>
          <a:noFill/>
        </p:spPr>
        <p:txBody>
          <a:bodyPr lIns="134400" tIns="67200" rIns="134400" bIns="67200"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srgbClr val="4B4D4F">
                    <a:lumMod val="75000"/>
                  </a:srgbClr>
                </a:solidFill>
                <a:cs typeface="+mn-ea"/>
                <a:sym typeface="+mn-lt"/>
              </a:rPr>
              <a:t>您的内容打在这里，或者通过复制您的文本后，在此框中选项粘贴，并选择只保留文字。</a:t>
            </a:r>
          </a:p>
        </p:txBody>
      </p:sp>
      <p:sp>
        <p:nvSpPr>
          <p:cNvPr id="33" name="MH_Text_2"/>
          <p:cNvSpPr txBox="1"/>
          <p:nvPr>
            <p:custDataLst>
              <p:tags r:id="rId13"/>
            </p:custDataLst>
          </p:nvPr>
        </p:nvSpPr>
        <p:spPr>
          <a:xfrm>
            <a:off x="6072301" y="3068418"/>
            <a:ext cx="2857818" cy="784570"/>
          </a:xfrm>
          <a:prstGeom prst="rect">
            <a:avLst/>
          </a:prstGeom>
          <a:noFill/>
        </p:spPr>
        <p:txBody>
          <a:bodyPr lIns="134400" tIns="67200" rIns="134400" bIns="67200"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srgbClr val="4B4D4F">
                    <a:lumMod val="75000"/>
                  </a:srgbClr>
                </a:solidFill>
                <a:cs typeface="+mn-ea"/>
                <a:sym typeface="+mn-lt"/>
              </a:rPr>
              <a:t>您的内容打在这里，或者通过复制您的文本后，在此框中选项粘贴，并选择只保留文字。</a:t>
            </a:r>
          </a:p>
        </p:txBody>
      </p:sp>
      <p:sp>
        <p:nvSpPr>
          <p:cNvPr id="34" name="MH_Text_2"/>
          <p:cNvSpPr txBox="1"/>
          <p:nvPr>
            <p:custDataLst>
              <p:tags r:id="rId14"/>
            </p:custDataLst>
          </p:nvPr>
        </p:nvSpPr>
        <p:spPr>
          <a:xfrm>
            <a:off x="4246474" y="4254680"/>
            <a:ext cx="2857818" cy="863027"/>
          </a:xfrm>
          <a:prstGeom prst="rect">
            <a:avLst/>
          </a:prstGeom>
          <a:noFill/>
        </p:spPr>
        <p:txBody>
          <a:bodyPr lIns="134400" tIns="67200" rIns="134400" bIns="67200"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srgbClr val="4B4D4F">
                    <a:lumMod val="75000"/>
                  </a:srgbClr>
                </a:solidFill>
                <a:cs typeface="+mn-ea"/>
                <a:sym typeface="+mn-lt"/>
              </a:rPr>
              <a:t>您的内容打在这里，或者通过复制您的文本后，在此框中选项粘贴，并选择只保留文字。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0555838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300" fill="hold"/>
                                        <p:tgtEl>
                                          <p:spTgt spid="2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mph" presetSubtype="0" accel="36667" decel="3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7" dur="300" fill="hold"/>
                                        <p:tgtEl>
                                          <p:spTgt spid="3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32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59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300" fill="hold"/>
                                        <p:tgtEl>
                                          <p:spTgt spid="2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accel="36667" decel="3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83" dur="300" fill="hold"/>
                                        <p:tgtEl>
                                          <p:spTgt spid="3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32" presetClass="emph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85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3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3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1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3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5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300" fill="hold"/>
                                        <p:tgtEl>
                                          <p:spTgt spid="2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700"/>
                            </p:stCondLst>
                            <p:childTnLst>
                              <p:par>
                                <p:cTn id="1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8" grpId="0" animBg="1"/>
      <p:bldP spid="6" grpId="0" animBg="1"/>
      <p:bldP spid="6" grpId="1" animBg="1"/>
      <p:bldP spid="6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" y="1012279"/>
            <a:ext cx="10080625" cy="54855"/>
            <a:chOff x="502842" y="877095"/>
            <a:chExt cx="7740154" cy="49758"/>
          </a:xfrm>
        </p:grpSpPr>
        <p:sp>
          <p:nvSpPr>
            <p:cNvPr id="162" name="MH_Other_17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gray">
            <a:xfrm>
              <a:off x="502842" y="877095"/>
              <a:ext cx="7740154" cy="18874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100000">
                  <a:srgbClr val="ECECEC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 sz="1489">
                <a:cs typeface="+mn-ea"/>
                <a:sym typeface="+mn-lt"/>
              </a:endParaRPr>
            </a:p>
          </p:txBody>
        </p:sp>
        <p:sp>
          <p:nvSpPr>
            <p:cNvPr id="163" name="MH_Other_18"/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gray">
            <a:xfrm>
              <a:off x="502842" y="895969"/>
              <a:ext cx="7740154" cy="30884"/>
            </a:xfrm>
            <a:prstGeom prst="rect">
              <a:avLst/>
            </a:prstGeom>
            <a:gradFill rotWithShape="1">
              <a:gsLst>
                <a:gs pos="0">
                  <a:srgbClr val="CFCFCF"/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sz="1489">
                <a:cs typeface="+mn-ea"/>
                <a:sym typeface="+mn-lt"/>
              </a:endParaRPr>
            </a:p>
          </p:txBody>
        </p:sp>
      </p:grpSp>
      <p:sp>
        <p:nvSpPr>
          <p:cNvPr id="11" name="MH_Other_2"/>
          <p:cNvSpPr/>
          <p:nvPr>
            <p:custDataLst>
              <p:tags r:id="rId2"/>
            </p:custDataLst>
          </p:nvPr>
        </p:nvSpPr>
        <p:spPr>
          <a:xfrm>
            <a:off x="991737" y="2109374"/>
            <a:ext cx="1213580" cy="1206804"/>
          </a:xfrm>
          <a:prstGeom prst="star8">
            <a:avLst>
              <a:gd name="adj" fmla="val 42115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087" dirty="0">
                <a:ln w="12700">
                  <a:noFill/>
                </a:ln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3087" dirty="0">
              <a:ln w="12700">
                <a:noFill/>
              </a:ln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499924" y="1048219"/>
            <a:ext cx="197207" cy="1220044"/>
            <a:chOff x="1360561" y="909695"/>
            <a:chExt cx="178884" cy="1106686"/>
          </a:xfrm>
        </p:grpSpPr>
        <p:sp>
          <p:nvSpPr>
            <p:cNvPr id="87" name="MH_Other_1"/>
            <p:cNvSpPr/>
            <p:nvPr>
              <p:custDataLst>
                <p:tags r:id="rId24"/>
              </p:custDataLst>
            </p:nvPr>
          </p:nvSpPr>
          <p:spPr>
            <a:xfrm flipH="1" flipV="1">
              <a:off x="1360561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88" name="MH_Other_3"/>
            <p:cNvSpPr/>
            <p:nvPr>
              <p:custDataLst>
                <p:tags r:id="rId25"/>
              </p:custDataLst>
            </p:nvPr>
          </p:nvSpPr>
          <p:spPr>
            <a:xfrm>
              <a:off x="1364003" y="1831075"/>
              <a:ext cx="172003" cy="18530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89" name="MH_Other_4"/>
            <p:cNvSpPr/>
            <p:nvPr>
              <p:custDataLst>
                <p:tags r:id="rId26"/>
              </p:custDataLst>
            </p:nvPr>
          </p:nvSpPr>
          <p:spPr>
            <a:xfrm>
              <a:off x="1374323" y="1851665"/>
              <a:ext cx="151363" cy="14584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6" name="MH_Other_10"/>
          <p:cNvSpPr/>
          <p:nvPr>
            <p:custDataLst>
              <p:tags r:id="rId3"/>
            </p:custDataLst>
          </p:nvPr>
        </p:nvSpPr>
        <p:spPr>
          <a:xfrm>
            <a:off x="3195782" y="2156662"/>
            <a:ext cx="1209787" cy="1208696"/>
          </a:xfrm>
          <a:prstGeom prst="star8">
            <a:avLst>
              <a:gd name="adj" fmla="val 42115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087" dirty="0">
                <a:ln w="12700">
                  <a:noFill/>
                </a:ln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3087" dirty="0">
              <a:ln w="12700">
                <a:noFill/>
              </a:ln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700177" y="1048220"/>
            <a:ext cx="200997" cy="1250309"/>
            <a:chOff x="3356381" y="909695"/>
            <a:chExt cx="182322" cy="1134139"/>
          </a:xfrm>
        </p:grpSpPr>
        <p:sp>
          <p:nvSpPr>
            <p:cNvPr id="139" name="MH_Other_9"/>
            <p:cNvSpPr/>
            <p:nvPr>
              <p:custDataLst>
                <p:tags r:id="rId21"/>
              </p:custDataLst>
            </p:nvPr>
          </p:nvSpPr>
          <p:spPr>
            <a:xfrm flipV="1">
              <a:off x="3359819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40" name="MH_Other_11"/>
            <p:cNvSpPr/>
            <p:nvPr>
              <p:custDataLst>
                <p:tags r:id="rId22"/>
              </p:custDataLst>
            </p:nvPr>
          </p:nvSpPr>
          <p:spPr>
            <a:xfrm>
              <a:off x="3356381" y="1858528"/>
              <a:ext cx="172003" cy="18530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41" name="MH_Other_12"/>
            <p:cNvSpPr/>
            <p:nvPr>
              <p:custDataLst>
                <p:tags r:id="rId23"/>
              </p:custDataLst>
            </p:nvPr>
          </p:nvSpPr>
          <p:spPr>
            <a:xfrm>
              <a:off x="3373583" y="1879118"/>
              <a:ext cx="147923" cy="14584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9" name="MH_Other_6"/>
          <p:cNvSpPr/>
          <p:nvPr>
            <p:custDataLst>
              <p:tags r:id="rId4"/>
            </p:custDataLst>
          </p:nvPr>
        </p:nvSpPr>
        <p:spPr>
          <a:xfrm>
            <a:off x="5335025" y="2143423"/>
            <a:ext cx="1213580" cy="1208695"/>
          </a:xfrm>
          <a:prstGeom prst="star8">
            <a:avLst>
              <a:gd name="adj" fmla="val 4211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en-US" altLang="zh-CN" sz="3307" kern="0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3307" kern="0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843211" y="1048220"/>
            <a:ext cx="197207" cy="1250309"/>
            <a:chOff x="5300299" y="909695"/>
            <a:chExt cx="178884" cy="1134139"/>
          </a:xfrm>
        </p:grpSpPr>
        <p:sp>
          <p:nvSpPr>
            <p:cNvPr id="123" name="MH_Other_5"/>
            <p:cNvSpPr/>
            <p:nvPr>
              <p:custDataLst>
                <p:tags r:id="rId18"/>
              </p:custDataLst>
            </p:nvPr>
          </p:nvSpPr>
          <p:spPr>
            <a:xfrm flipV="1">
              <a:off x="5300299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24" name="MH_Other_7"/>
            <p:cNvSpPr/>
            <p:nvPr>
              <p:custDataLst>
                <p:tags r:id="rId19"/>
              </p:custDataLst>
            </p:nvPr>
          </p:nvSpPr>
          <p:spPr>
            <a:xfrm>
              <a:off x="5300302" y="1858528"/>
              <a:ext cx="168563" cy="18530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25" name="MH_Other_8"/>
            <p:cNvSpPr/>
            <p:nvPr>
              <p:custDataLst>
                <p:tags r:id="rId20"/>
              </p:custDataLst>
            </p:nvPr>
          </p:nvSpPr>
          <p:spPr>
            <a:xfrm>
              <a:off x="5314062" y="1879118"/>
              <a:ext cx="151363" cy="14584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2" name="MH_Other_14"/>
          <p:cNvSpPr/>
          <p:nvPr>
            <p:custDataLst>
              <p:tags r:id="rId5"/>
            </p:custDataLst>
          </p:nvPr>
        </p:nvSpPr>
        <p:spPr>
          <a:xfrm>
            <a:off x="7561564" y="2156662"/>
            <a:ext cx="1209787" cy="1208696"/>
          </a:xfrm>
          <a:prstGeom prst="star8">
            <a:avLst>
              <a:gd name="adj" fmla="val 42115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087" dirty="0">
                <a:ln w="12700">
                  <a:noFill/>
                </a:ln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  <a:endParaRPr lang="zh-CN" altLang="en-US" sz="3087" dirty="0">
              <a:ln w="12700">
                <a:noFill/>
              </a:ln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060270" y="1048219"/>
            <a:ext cx="199101" cy="1221938"/>
            <a:chOff x="7311363" y="909695"/>
            <a:chExt cx="180602" cy="1108404"/>
          </a:xfrm>
        </p:grpSpPr>
        <p:sp>
          <p:nvSpPr>
            <p:cNvPr id="143" name="MH_Other_13"/>
            <p:cNvSpPr/>
            <p:nvPr>
              <p:custDataLst>
                <p:tags r:id="rId15"/>
              </p:custDataLst>
            </p:nvPr>
          </p:nvSpPr>
          <p:spPr>
            <a:xfrm flipH="1" flipV="1">
              <a:off x="7313081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44" name="MH_Other_15"/>
            <p:cNvSpPr/>
            <p:nvPr>
              <p:custDataLst>
                <p:tags r:id="rId16"/>
              </p:custDataLst>
            </p:nvPr>
          </p:nvSpPr>
          <p:spPr>
            <a:xfrm>
              <a:off x="7311363" y="1834509"/>
              <a:ext cx="170283" cy="18359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45" name="MH_Other_16"/>
            <p:cNvSpPr/>
            <p:nvPr>
              <p:custDataLst>
                <p:tags r:id="rId17"/>
              </p:custDataLst>
            </p:nvPr>
          </p:nvSpPr>
          <p:spPr>
            <a:xfrm>
              <a:off x="7328565" y="1853380"/>
              <a:ext cx="147923" cy="14584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00" name="MH_PageTitle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-2664544" y="128371"/>
            <a:ext cx="8973392" cy="552633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国内研究综述</a:t>
            </a:r>
            <a:endParaRPr lang="zh-CN" altLang="zh-CN" dirty="0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MH_Text_1"/>
          <p:cNvSpPr/>
          <p:nvPr>
            <p:custDataLst>
              <p:tags r:id="rId7"/>
            </p:custDataLst>
          </p:nvPr>
        </p:nvSpPr>
        <p:spPr>
          <a:xfrm>
            <a:off x="436050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MH_Text_1"/>
          <p:cNvSpPr/>
          <p:nvPr>
            <p:custDataLst>
              <p:tags r:id="rId8"/>
            </p:custDataLst>
          </p:nvPr>
        </p:nvSpPr>
        <p:spPr>
          <a:xfrm>
            <a:off x="447295" y="3991972"/>
            <a:ext cx="2052819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3" name="MH_Text_1"/>
          <p:cNvSpPr/>
          <p:nvPr>
            <p:custDataLst>
              <p:tags r:id="rId9"/>
            </p:custDataLst>
          </p:nvPr>
        </p:nvSpPr>
        <p:spPr>
          <a:xfrm>
            <a:off x="2694570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MH_Text_1"/>
          <p:cNvSpPr/>
          <p:nvPr>
            <p:custDataLst>
              <p:tags r:id="rId10"/>
            </p:custDataLst>
          </p:nvPr>
        </p:nvSpPr>
        <p:spPr>
          <a:xfrm>
            <a:off x="2682348" y="3991972"/>
            <a:ext cx="2043916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5" name="MH_Text_1"/>
          <p:cNvSpPr/>
          <p:nvPr>
            <p:custDataLst>
              <p:tags r:id="rId11"/>
            </p:custDataLst>
          </p:nvPr>
        </p:nvSpPr>
        <p:spPr>
          <a:xfrm>
            <a:off x="4953090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MH_Text_1"/>
          <p:cNvSpPr/>
          <p:nvPr>
            <p:custDataLst>
              <p:tags r:id="rId12"/>
            </p:custDataLst>
          </p:nvPr>
        </p:nvSpPr>
        <p:spPr>
          <a:xfrm>
            <a:off x="4908498" y="3991972"/>
            <a:ext cx="2132122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7" name="MH_Text_1"/>
          <p:cNvSpPr/>
          <p:nvPr>
            <p:custDataLst>
              <p:tags r:id="rId13"/>
            </p:custDataLst>
          </p:nvPr>
        </p:nvSpPr>
        <p:spPr>
          <a:xfrm>
            <a:off x="7211611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MH_Text_1"/>
          <p:cNvSpPr/>
          <p:nvPr>
            <p:custDataLst>
              <p:tags r:id="rId14"/>
            </p:custDataLst>
          </p:nvPr>
        </p:nvSpPr>
        <p:spPr>
          <a:xfrm>
            <a:off x="7222853" y="3991972"/>
            <a:ext cx="2132122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5851325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6" grpId="0" animBg="1"/>
      <p:bldP spid="69" grpId="0" animBg="1"/>
      <p:bldP spid="7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203690" y="2372797"/>
            <a:ext cx="2500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32077" y="2863910"/>
            <a:ext cx="177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Post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cognition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70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12" grpId="0" animBg="1"/>
      <p:bldP spid="1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3" name="MH_Other_1"/>
          <p:cNvCxnSpPr/>
          <p:nvPr>
            <p:custDataLst>
              <p:tags r:id="rId2"/>
            </p:custDataLst>
          </p:nvPr>
        </p:nvCxnSpPr>
        <p:spPr>
          <a:xfrm>
            <a:off x="2796365" y="1282663"/>
            <a:ext cx="2164564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MH_Other_8"/>
          <p:cNvCxnSpPr/>
          <p:nvPr>
            <p:custDataLst>
              <p:tags r:id="rId3"/>
            </p:custDataLst>
          </p:nvPr>
        </p:nvCxnSpPr>
        <p:spPr>
          <a:xfrm>
            <a:off x="1131191" y="4520543"/>
            <a:ext cx="2164564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1080000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MH_Other_9"/>
          <p:cNvCxnSpPr/>
          <p:nvPr>
            <p:custDataLst>
              <p:tags r:id="rId4"/>
            </p:custDataLst>
          </p:nvPr>
        </p:nvCxnSpPr>
        <p:spPr>
          <a:xfrm>
            <a:off x="893476" y="3495257"/>
            <a:ext cx="0" cy="1228499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540000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MH_Other_10"/>
          <p:cNvCxnSpPr/>
          <p:nvPr>
            <p:custDataLst>
              <p:tags r:id="rId5"/>
            </p:custDataLst>
          </p:nvPr>
        </p:nvCxnSpPr>
        <p:spPr>
          <a:xfrm>
            <a:off x="4698670" y="1459118"/>
            <a:ext cx="0" cy="1228499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1620000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MH_Other_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862397" y="4877407"/>
            <a:ext cx="1247226" cy="305243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100000">
                <a:schemeClr val="bg2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3" name="MH_Other_3"/>
          <p:cNvSpPr/>
          <p:nvPr>
            <p:custDataLst>
              <p:tags r:id="rId7"/>
            </p:custDataLst>
          </p:nvPr>
        </p:nvSpPr>
        <p:spPr>
          <a:xfrm rot="5400000">
            <a:off x="8133421" y="1381216"/>
            <a:ext cx="48637" cy="1462795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sp>
        <p:nvSpPr>
          <p:cNvPr id="5" name="MH_Other_4"/>
          <p:cNvSpPr/>
          <p:nvPr>
            <p:custDataLst>
              <p:tags r:id="rId8"/>
            </p:custDataLst>
          </p:nvPr>
        </p:nvSpPr>
        <p:spPr>
          <a:xfrm rot="5400000">
            <a:off x="6725605" y="2104907"/>
            <a:ext cx="50315" cy="1462795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sp>
        <p:nvSpPr>
          <p:cNvPr id="6" name="MH_Other_5"/>
          <p:cNvSpPr/>
          <p:nvPr>
            <p:custDataLst>
              <p:tags r:id="rId9"/>
            </p:custDataLst>
          </p:nvPr>
        </p:nvSpPr>
        <p:spPr>
          <a:xfrm rot="5400000">
            <a:off x="8140158" y="2851368"/>
            <a:ext cx="48637" cy="1460872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sp>
        <p:nvSpPr>
          <p:cNvPr id="7" name="MH_Other_6"/>
          <p:cNvSpPr/>
          <p:nvPr>
            <p:custDataLst>
              <p:tags r:id="rId10"/>
            </p:custDataLst>
          </p:nvPr>
        </p:nvSpPr>
        <p:spPr>
          <a:xfrm rot="5400000">
            <a:off x="6726443" y="670100"/>
            <a:ext cx="48637" cy="1462795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424622" y="1271518"/>
            <a:ext cx="1734183" cy="1095184"/>
            <a:chOff x="4920603" y="1112246"/>
            <a:chExt cx="1573054" cy="993427"/>
          </a:xfrm>
        </p:grpSpPr>
        <p:sp>
          <p:nvSpPr>
            <p:cNvPr id="22" name="MH_Text_1"/>
            <p:cNvSpPr/>
            <p:nvPr>
              <p:custDataLst>
                <p:tags r:id="rId22"/>
              </p:custDataLst>
            </p:nvPr>
          </p:nvSpPr>
          <p:spPr bwMode="auto">
            <a:xfrm>
              <a:off x="4920603" y="1354137"/>
              <a:ext cx="1573054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fontScale="6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764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4" name="MH_SubTitle_1"/>
            <p:cNvSpPr/>
            <p:nvPr>
              <p:custDataLst>
                <p:tags r:id="rId23"/>
              </p:custDataLst>
            </p:nvPr>
          </p:nvSpPr>
          <p:spPr bwMode="auto">
            <a:xfrm>
              <a:off x="4922349" y="1112246"/>
              <a:ext cx="1571308" cy="240370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01</a:t>
              </a:r>
              <a:endParaRPr lang="en-US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sp>
        <p:nvSpPr>
          <p:cNvPr id="35" name="MH_Other_7"/>
          <p:cNvSpPr/>
          <p:nvPr>
            <p:custDataLst>
              <p:tags r:id="rId11"/>
            </p:custDataLst>
          </p:nvPr>
        </p:nvSpPr>
        <p:spPr>
          <a:xfrm>
            <a:off x="7380149" y="1105479"/>
            <a:ext cx="146279" cy="3924550"/>
          </a:xfrm>
          <a:prstGeom prst="roundRect">
            <a:avLst>
              <a:gd name="adj" fmla="val 44167"/>
            </a:avLst>
          </a:prstGeom>
          <a:gradFill>
            <a:gsLst>
              <a:gs pos="15000">
                <a:srgbClr val="D7D7D7"/>
              </a:gs>
              <a:gs pos="83000">
                <a:srgbClr val="FFFFFF"/>
              </a:gs>
            </a:gsLst>
            <a:lin ang="10800000" scaled="0"/>
          </a:gradFill>
          <a:ln w="9525">
            <a:solidFill>
              <a:srgbClr val="C5C5C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424622" y="2708841"/>
            <a:ext cx="1734183" cy="1095184"/>
            <a:chOff x="4920603" y="2416023"/>
            <a:chExt cx="1573054" cy="993427"/>
          </a:xfrm>
        </p:grpSpPr>
        <p:sp>
          <p:nvSpPr>
            <p:cNvPr id="25" name="MH_Text_3"/>
            <p:cNvSpPr/>
            <p:nvPr>
              <p:custDataLst>
                <p:tags r:id="rId20"/>
              </p:custDataLst>
            </p:nvPr>
          </p:nvSpPr>
          <p:spPr bwMode="auto">
            <a:xfrm>
              <a:off x="4920603" y="2657914"/>
              <a:ext cx="1573054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/>
            </a:bodyPr>
            <a:lstStyle/>
            <a:p>
              <a:pPr lvl="0">
                <a:lnSpc>
                  <a:spcPct val="110000"/>
                </a:lnSpc>
                <a:defRPr/>
              </a:pPr>
              <a:r>
                <a:rPr lang="zh-CN" altLang="en-US" sz="1102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MH_SubTitle_3"/>
            <p:cNvSpPr/>
            <p:nvPr>
              <p:custDataLst>
                <p:tags r:id="rId21"/>
              </p:custDataLst>
            </p:nvPr>
          </p:nvSpPr>
          <p:spPr bwMode="auto">
            <a:xfrm>
              <a:off x="4922349" y="2416023"/>
              <a:ext cx="1571308" cy="241891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lvl="0"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03</a:t>
              </a:r>
              <a:endParaRPr lang="en-US" altLang="zh-CN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51623" y="1979278"/>
            <a:ext cx="1734183" cy="1095184"/>
            <a:chOff x="7031394" y="1754246"/>
            <a:chExt cx="1573054" cy="993427"/>
          </a:xfrm>
        </p:grpSpPr>
        <p:sp>
          <p:nvSpPr>
            <p:cNvPr id="27" name="MH_Text_2"/>
            <p:cNvSpPr/>
            <p:nvPr>
              <p:custDataLst>
                <p:tags r:id="rId18"/>
              </p:custDataLst>
            </p:nvPr>
          </p:nvSpPr>
          <p:spPr bwMode="auto">
            <a:xfrm>
              <a:off x="7031395" y="1996137"/>
              <a:ext cx="1573053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/>
            </a:bodyPr>
            <a:lstStyle/>
            <a:p>
              <a:pPr lvl="0">
                <a:lnSpc>
                  <a:spcPct val="110000"/>
                </a:lnSpc>
                <a:defRPr/>
              </a:pPr>
              <a:r>
                <a:rPr lang="zh-CN" altLang="en-US" sz="1102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8" name="MH_SubTitle_2"/>
            <p:cNvSpPr/>
            <p:nvPr>
              <p:custDataLst>
                <p:tags r:id="rId19"/>
              </p:custDataLst>
            </p:nvPr>
          </p:nvSpPr>
          <p:spPr bwMode="auto">
            <a:xfrm>
              <a:off x="7031394" y="1754246"/>
              <a:ext cx="1571308" cy="241892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lvl="0"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02</a:t>
              </a:r>
              <a:endParaRPr lang="en-US" altLang="zh-CN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751623" y="3451823"/>
            <a:ext cx="1734183" cy="1095184"/>
            <a:chOff x="7031394" y="3089972"/>
            <a:chExt cx="1573054" cy="993427"/>
          </a:xfrm>
        </p:grpSpPr>
        <p:sp>
          <p:nvSpPr>
            <p:cNvPr id="30" name="MH_Text_4"/>
            <p:cNvSpPr/>
            <p:nvPr>
              <p:custDataLst>
                <p:tags r:id="rId16"/>
              </p:custDataLst>
            </p:nvPr>
          </p:nvSpPr>
          <p:spPr bwMode="auto">
            <a:xfrm>
              <a:off x="7031395" y="3331863"/>
              <a:ext cx="1573053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/>
            </a:bodyPr>
            <a:lstStyle/>
            <a:p>
              <a:pPr lvl="0">
                <a:lnSpc>
                  <a:spcPct val="110000"/>
                </a:lnSpc>
                <a:defRPr/>
              </a:pPr>
              <a:r>
                <a:rPr lang="zh-CN" altLang="en-US" sz="1102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32" name="MH_SubTitle_4"/>
            <p:cNvSpPr/>
            <p:nvPr>
              <p:custDataLst>
                <p:tags r:id="rId17"/>
              </p:custDataLst>
            </p:nvPr>
          </p:nvSpPr>
          <p:spPr bwMode="auto">
            <a:xfrm>
              <a:off x="7031394" y="3089972"/>
              <a:ext cx="1571308" cy="241892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lvl="0"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04</a:t>
              </a:r>
              <a:endParaRPr lang="en-US" altLang="zh-CN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sp>
        <p:nvSpPr>
          <p:cNvPr id="3093" name="MH_PageTitle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-2808560" y="157037"/>
            <a:ext cx="8973392" cy="552633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国外研究综述</a:t>
            </a:r>
            <a:endParaRPr lang="zh-CN" altLang="en-US" dirty="0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MH_Text_2"/>
          <p:cNvSpPr txBox="1">
            <a:spLocks/>
          </p:cNvSpPr>
          <p:nvPr>
            <p:custDataLst>
              <p:tags r:id="rId13"/>
            </p:custDataLst>
          </p:nvPr>
        </p:nvSpPr>
        <p:spPr>
          <a:xfrm>
            <a:off x="1042917" y="2085009"/>
            <a:ext cx="3485659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MH_SubTitle_2"/>
          <p:cNvSpPr txBox="1">
            <a:spLocks/>
          </p:cNvSpPr>
          <p:nvPr>
            <p:custDataLst>
              <p:tags r:id="rId14"/>
            </p:custDataLst>
          </p:nvPr>
        </p:nvSpPr>
        <p:spPr>
          <a:xfrm>
            <a:off x="928100" y="1530994"/>
            <a:ext cx="3600476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 algn="ctr"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33" name="MH_Text_2"/>
          <p:cNvSpPr txBox="1">
            <a:spLocks/>
          </p:cNvSpPr>
          <p:nvPr>
            <p:custDataLst>
              <p:tags r:id="rId15"/>
            </p:custDataLst>
          </p:nvPr>
        </p:nvSpPr>
        <p:spPr>
          <a:xfrm>
            <a:off x="1008293" y="3198054"/>
            <a:ext cx="3396948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8071176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1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" grpId="0" animBg="1"/>
      <p:bldP spid="5" grpId="0" animBg="1"/>
      <p:bldP spid="6" grpId="0" animBg="1"/>
      <p:bldP spid="7" grpId="0" animBg="1"/>
      <p:bldP spid="35" grpId="0" animBg="1"/>
      <p:bldP spid="29" grpId="0"/>
      <p:bldP spid="31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矩形 125"/>
          <p:cNvSpPr/>
          <p:nvPr/>
        </p:nvSpPr>
        <p:spPr>
          <a:xfrm>
            <a:off x="1809306" y="1494066"/>
            <a:ext cx="6720417" cy="750094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/>
          <a:lstStyle/>
          <a:p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29" name="圆角矩形 128"/>
          <p:cNvSpPr/>
          <p:nvPr/>
        </p:nvSpPr>
        <p:spPr>
          <a:xfrm>
            <a:off x="2171582" y="1074844"/>
            <a:ext cx="4657038" cy="840314"/>
          </a:xfrm>
          <a:prstGeom prst="roundRect">
            <a:avLst>
              <a:gd name="adj" fmla="val 12134"/>
            </a:avLst>
          </a:prstGeom>
          <a:gradFill rotWithShape="1">
            <a:gsLst>
              <a:gs pos="100000">
                <a:schemeClr val="accent1"/>
              </a:gs>
              <a:gs pos="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543" kern="0" dirty="0">
                <a:solidFill>
                  <a:sysClr val="window" lastClr="FFFFFF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543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1809306" y="2844236"/>
            <a:ext cx="6720417" cy="750094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/>
          <a:lstStyle/>
          <a:p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1809306" y="4194404"/>
            <a:ext cx="6720417" cy="750094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/>
          <a:lstStyle/>
          <a:p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4" name="圆角矩形 133"/>
          <p:cNvSpPr/>
          <p:nvPr/>
        </p:nvSpPr>
        <p:spPr>
          <a:xfrm>
            <a:off x="2179456" y="2431316"/>
            <a:ext cx="4641289" cy="834014"/>
          </a:xfrm>
          <a:prstGeom prst="round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您的内容打在这里，或者通过复制您的文本后，在</a:t>
            </a:r>
            <a:endParaRPr lang="en-US" altLang="zh-CN" sz="1543" kern="0" dirty="0">
              <a:solidFill>
                <a:schemeClr val="accent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此框中选择粘贴，并选择只保留文字。</a:t>
            </a:r>
          </a:p>
        </p:txBody>
      </p:sp>
      <p:sp>
        <p:nvSpPr>
          <p:cNvPr id="137" name="圆角矩形 136"/>
          <p:cNvSpPr/>
          <p:nvPr/>
        </p:nvSpPr>
        <p:spPr>
          <a:xfrm>
            <a:off x="2179456" y="3781484"/>
            <a:ext cx="4641289" cy="834014"/>
          </a:xfrm>
          <a:prstGeom prst="round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您的内容打在这里，或者通过复制您的文本后，在</a:t>
            </a:r>
            <a:endParaRPr lang="en-US" altLang="zh-CN" sz="1543" kern="0" dirty="0">
              <a:solidFill>
                <a:schemeClr val="accent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此框中选择粘贴，并选择只保留文字。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59978" y="1549265"/>
            <a:ext cx="873222" cy="703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969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3969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59978" y="2881226"/>
            <a:ext cx="873222" cy="703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969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3969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59978" y="4213187"/>
            <a:ext cx="873222" cy="703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969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3969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-2520528" y="152317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主要贡献与创新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473258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2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  <p:bldP spid="129" grpId="0" animBg="1"/>
      <p:bldP spid="130" grpId="0" animBg="1"/>
      <p:bldP spid="131" grpId="0" animBg="1"/>
      <p:bldP spid="134" grpId="0" animBg="1"/>
      <p:bldP spid="137" grpId="0" animBg="1"/>
      <p:bldP spid="3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>
            <a:spLocks/>
          </p:cNvSpPr>
          <p:nvPr>
            <p:custDataLst>
              <p:tags r:id="rId2"/>
            </p:custDataLst>
          </p:nvPr>
        </p:nvSpPr>
        <p:spPr bwMode="auto">
          <a:xfrm rot="18849647">
            <a:off x="7680009" y="3382544"/>
            <a:ext cx="1204735" cy="662155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  <a:extLst/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51" name="MH_Other_2"/>
          <p:cNvSpPr>
            <a:spLocks/>
          </p:cNvSpPr>
          <p:nvPr>
            <p:custDataLst>
              <p:tags r:id="rId3"/>
            </p:custDataLst>
          </p:nvPr>
        </p:nvSpPr>
        <p:spPr bwMode="auto">
          <a:xfrm rot="2750353" flipH="1">
            <a:off x="1256561" y="3382568"/>
            <a:ext cx="1204735" cy="662154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accent1"/>
          </a:solidFill>
          <a:extLst/>
        </p:spPr>
        <p:txBody>
          <a:bodyPr lIns="317500" rIns="317500" anchor="ctr">
            <a:normAutofit/>
          </a:bodyPr>
          <a:lstStyle/>
          <a:p>
            <a:pPr algn="ctr">
              <a:lnSpc>
                <a:spcPct val="130000"/>
              </a:lnSpc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911373" y="2806018"/>
            <a:ext cx="2810452" cy="662155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accent1"/>
          </a:solidFill>
        </p:spPr>
        <p:txBody>
          <a:bodyPr lIns="317500" rIns="3175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984" dirty="0">
                <a:solidFill>
                  <a:srgbClr val="FFFFFF"/>
                </a:solidFill>
                <a:cs typeface="+mn-ea"/>
                <a:sym typeface="+mn-lt"/>
              </a:rPr>
              <a:t>标题文字</a:t>
            </a: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1401417" y="2806018"/>
            <a:ext cx="2810452" cy="662155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2205" kern="0" dirty="0">
                <a:solidFill>
                  <a:schemeClr val="accent1"/>
                </a:solidFill>
                <a:cs typeface="+mn-ea"/>
                <a:sym typeface="+mn-lt"/>
              </a:rPr>
              <a:t>标题文字</a:t>
            </a:r>
          </a:p>
        </p:txBody>
      </p:sp>
      <p:sp>
        <p:nvSpPr>
          <p:cNvPr id="2054" name="MH_SubTitle_4"/>
          <p:cNvSpPr>
            <a:spLocks/>
          </p:cNvSpPr>
          <p:nvPr>
            <p:custDataLst>
              <p:tags r:id="rId6"/>
            </p:custDataLst>
          </p:nvPr>
        </p:nvSpPr>
        <p:spPr bwMode="auto">
          <a:xfrm rot="2750353" flipH="1">
            <a:off x="5927630" y="2806018"/>
            <a:ext cx="2810452" cy="662155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317500" rIns="3175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984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984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4417717" y="2806018"/>
            <a:ext cx="2810452" cy="662155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2205" kern="0" dirty="0">
                <a:solidFill>
                  <a:schemeClr val="accent1"/>
                </a:solidFill>
                <a:cs typeface="+mn-ea"/>
                <a:sym typeface="+mn-lt"/>
              </a:rPr>
              <a:t>标题文字</a:t>
            </a:r>
            <a:endParaRPr lang="en-US" altLang="zh-CN" sz="2205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4802160" y="1263281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MH_Text_1"/>
          <p:cNvSpPr/>
          <p:nvPr>
            <p:custDataLst>
              <p:tags r:id="rId9"/>
            </p:custDataLst>
          </p:nvPr>
        </p:nvSpPr>
        <p:spPr>
          <a:xfrm>
            <a:off x="4816198" y="1611719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0"/>
            </p:custDataLst>
          </p:nvPr>
        </p:nvSpPr>
        <p:spPr>
          <a:xfrm>
            <a:off x="912353" y="127805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11"/>
            </p:custDataLst>
          </p:nvPr>
        </p:nvSpPr>
        <p:spPr>
          <a:xfrm>
            <a:off x="926391" y="1626509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12"/>
            </p:custDataLst>
          </p:nvPr>
        </p:nvSpPr>
        <p:spPr>
          <a:xfrm>
            <a:off x="6627988" y="405648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MH_Text_1"/>
          <p:cNvSpPr/>
          <p:nvPr>
            <p:custDataLst>
              <p:tags r:id="rId13"/>
            </p:custDataLst>
          </p:nvPr>
        </p:nvSpPr>
        <p:spPr>
          <a:xfrm>
            <a:off x="6642026" y="4404945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6" name="MH_Text_1"/>
          <p:cNvSpPr/>
          <p:nvPr>
            <p:custDataLst>
              <p:tags r:id="rId14"/>
            </p:custDataLst>
          </p:nvPr>
        </p:nvSpPr>
        <p:spPr>
          <a:xfrm>
            <a:off x="2738181" y="405648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MH_Text_1"/>
          <p:cNvSpPr/>
          <p:nvPr>
            <p:custDataLst>
              <p:tags r:id="rId15"/>
            </p:custDataLst>
          </p:nvPr>
        </p:nvSpPr>
        <p:spPr>
          <a:xfrm>
            <a:off x="2752218" y="4404945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024584" y="96218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研究思路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0197020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-3128612" y="140764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研究方案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右箭头 3"/>
          <p:cNvSpPr>
            <a:spLocks noChangeArrowheads="1"/>
          </p:cNvSpPr>
          <p:nvPr/>
        </p:nvSpPr>
        <p:spPr bwMode="auto">
          <a:xfrm>
            <a:off x="3195708" y="1883100"/>
            <a:ext cx="3748732" cy="409399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205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右箭头 4"/>
          <p:cNvSpPr>
            <a:spLocks noChangeArrowheads="1"/>
          </p:cNvSpPr>
          <p:nvPr/>
        </p:nvSpPr>
        <p:spPr bwMode="auto">
          <a:xfrm flipH="1">
            <a:off x="3333967" y="2497196"/>
            <a:ext cx="3881741" cy="407650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205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椭圆 5"/>
          <p:cNvSpPr>
            <a:spLocks noChangeArrowheads="1"/>
          </p:cNvSpPr>
          <p:nvPr/>
        </p:nvSpPr>
        <p:spPr bwMode="auto">
          <a:xfrm>
            <a:off x="1358084" y="1372227"/>
            <a:ext cx="1975873" cy="197526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205" dirty="0">
                <a:solidFill>
                  <a:srgbClr val="FFFFFF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椭圆 6"/>
          <p:cNvSpPr>
            <a:spLocks noChangeArrowheads="1"/>
          </p:cNvSpPr>
          <p:nvPr/>
        </p:nvSpPr>
        <p:spPr bwMode="auto">
          <a:xfrm>
            <a:off x="7010944" y="1372227"/>
            <a:ext cx="1977623" cy="197526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205" dirty="0">
                <a:solidFill>
                  <a:srgbClr val="FFFFFF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4252773" y="1748387"/>
            <a:ext cx="1566348" cy="1292932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205" b="1" kern="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研究方案</a:t>
            </a:r>
          </a:p>
        </p:txBody>
      </p:sp>
      <p:sp>
        <p:nvSpPr>
          <p:cNvPr id="9" name="下箭头 8"/>
          <p:cNvSpPr>
            <a:spLocks noChangeArrowheads="1"/>
          </p:cNvSpPr>
          <p:nvPr/>
        </p:nvSpPr>
        <p:spPr bwMode="auto">
          <a:xfrm>
            <a:off x="4620296" y="3387729"/>
            <a:ext cx="887306" cy="61234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205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4471538" y="4199528"/>
            <a:ext cx="1240826" cy="74392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764" b="1" kern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1" name="MH_Text_1"/>
          <p:cNvSpPr/>
          <p:nvPr>
            <p:custDataLst>
              <p:tags r:id="rId1"/>
            </p:custDataLst>
          </p:nvPr>
        </p:nvSpPr>
        <p:spPr>
          <a:xfrm>
            <a:off x="1248887" y="3580590"/>
            <a:ext cx="2124584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MH_Text_1"/>
          <p:cNvSpPr/>
          <p:nvPr>
            <p:custDataLst>
              <p:tags r:id="rId2"/>
            </p:custDataLst>
          </p:nvPr>
        </p:nvSpPr>
        <p:spPr>
          <a:xfrm>
            <a:off x="6964303" y="3574633"/>
            <a:ext cx="2124584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6647836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203690" y="2300789"/>
            <a:ext cx="2356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66421" y="2786946"/>
            <a:ext cx="158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Competence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71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21" grpId="0" animBg="1"/>
      <p:bldP spid="22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关键技术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 rot="449473">
            <a:off x="1651120" y="1434920"/>
            <a:ext cx="4085989" cy="1451715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>
              <a:defRPr/>
            </a:pPr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4" name="MH_Other_2"/>
          <p:cNvSpPr/>
          <p:nvPr>
            <p:custDataLst>
              <p:tags r:id="rId2"/>
            </p:custDataLst>
          </p:nvPr>
        </p:nvSpPr>
        <p:spPr>
          <a:xfrm rot="21077013">
            <a:off x="1543071" y="2222458"/>
            <a:ext cx="3402988" cy="1210200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/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5" name="MH_Other_3"/>
          <p:cNvSpPr/>
          <p:nvPr>
            <p:custDataLst>
              <p:tags r:id="rId3"/>
            </p:custDataLst>
          </p:nvPr>
        </p:nvSpPr>
        <p:spPr>
          <a:xfrm rot="20062520">
            <a:off x="1589767" y="2949628"/>
            <a:ext cx="2925424" cy="1039564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/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6" name="MH_Other_4"/>
          <p:cNvSpPr/>
          <p:nvPr>
            <p:custDataLst>
              <p:tags r:id="rId4"/>
            </p:custDataLst>
          </p:nvPr>
        </p:nvSpPr>
        <p:spPr>
          <a:xfrm>
            <a:off x="1874273" y="1671249"/>
            <a:ext cx="620053" cy="610105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2646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</a:p>
        </p:txBody>
      </p:sp>
      <p:sp>
        <p:nvSpPr>
          <p:cNvPr id="7" name="MH_Other_5"/>
          <p:cNvSpPr/>
          <p:nvPr>
            <p:custDataLst>
              <p:tags r:id="rId5"/>
            </p:custDataLst>
          </p:nvPr>
        </p:nvSpPr>
        <p:spPr>
          <a:xfrm>
            <a:off x="1730702" y="2755756"/>
            <a:ext cx="569097" cy="559966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2205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</a:p>
        </p:txBody>
      </p:sp>
      <p:sp>
        <p:nvSpPr>
          <p:cNvPr id="8" name="MH_Other_6"/>
          <p:cNvSpPr/>
          <p:nvPr>
            <p:custDataLst>
              <p:tags r:id="rId6"/>
            </p:custDataLst>
          </p:nvPr>
        </p:nvSpPr>
        <p:spPr>
          <a:xfrm>
            <a:off x="1850253" y="3755277"/>
            <a:ext cx="427090" cy="420239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764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</a:p>
        </p:txBody>
      </p:sp>
      <p:sp>
        <p:nvSpPr>
          <p:cNvPr id="9" name="MH_Other_7"/>
          <p:cNvSpPr/>
          <p:nvPr>
            <p:custDataLst>
              <p:tags r:id="rId7"/>
            </p:custDataLst>
          </p:nvPr>
        </p:nvSpPr>
        <p:spPr>
          <a:xfrm rot="19002814">
            <a:off x="1741830" y="3571792"/>
            <a:ext cx="2723991" cy="967373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/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>
            <p:custDataLst>
              <p:tags r:id="rId8"/>
            </p:custDataLst>
          </p:nvPr>
        </p:nvSpPr>
        <p:spPr>
          <a:xfrm rot="20540294">
            <a:off x="2170220" y="4574460"/>
            <a:ext cx="397535" cy="391157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764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</a:p>
        </p:txBody>
      </p:sp>
      <p:cxnSp>
        <p:nvCxnSpPr>
          <p:cNvPr id="11" name="MH_Other_9"/>
          <p:cNvCxnSpPr/>
          <p:nvPr>
            <p:custDataLst>
              <p:tags r:id="rId9"/>
            </p:custDataLst>
          </p:nvPr>
        </p:nvCxnSpPr>
        <p:spPr>
          <a:xfrm>
            <a:off x="5869290" y="1314525"/>
            <a:ext cx="2485208" cy="0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10"/>
          <p:cNvCxnSpPr/>
          <p:nvPr>
            <p:custDataLst>
              <p:tags r:id="rId10"/>
            </p:custDataLst>
          </p:nvPr>
        </p:nvCxnSpPr>
        <p:spPr>
          <a:xfrm>
            <a:off x="8475887" y="1314525"/>
            <a:ext cx="374848" cy="0"/>
          </a:xfrm>
          <a:prstGeom prst="line">
            <a:avLst/>
          </a:prstGeom>
          <a:ln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1"/>
          <p:cNvCxnSpPr/>
          <p:nvPr>
            <p:custDataLst>
              <p:tags r:id="rId11"/>
            </p:custDataLst>
          </p:nvPr>
        </p:nvCxnSpPr>
        <p:spPr>
          <a:xfrm>
            <a:off x="8850734" y="1314526"/>
            <a:ext cx="0" cy="1228576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2"/>
          <p:cNvCxnSpPr/>
          <p:nvPr>
            <p:custDataLst>
              <p:tags r:id="rId12"/>
            </p:custDataLst>
          </p:nvPr>
        </p:nvCxnSpPr>
        <p:spPr>
          <a:xfrm>
            <a:off x="5869290" y="4763989"/>
            <a:ext cx="2485208" cy="0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MH_Other_13"/>
          <p:cNvCxnSpPr/>
          <p:nvPr>
            <p:custDataLst>
              <p:tags r:id="rId13"/>
            </p:custDataLst>
          </p:nvPr>
        </p:nvCxnSpPr>
        <p:spPr>
          <a:xfrm>
            <a:off x="8475887" y="4763989"/>
            <a:ext cx="374848" cy="0"/>
          </a:xfrm>
          <a:prstGeom prst="line">
            <a:avLst/>
          </a:prstGeom>
          <a:ln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MH_Other_14"/>
          <p:cNvCxnSpPr/>
          <p:nvPr>
            <p:custDataLst>
              <p:tags r:id="rId14"/>
            </p:custDataLst>
          </p:nvPr>
        </p:nvCxnSpPr>
        <p:spPr>
          <a:xfrm>
            <a:off x="8850734" y="3534112"/>
            <a:ext cx="0" cy="1229888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/>
          <p:cNvSpPr txBox="1"/>
          <p:nvPr>
            <p:custDataLst>
              <p:tags r:id="rId15"/>
            </p:custDataLst>
          </p:nvPr>
        </p:nvSpPr>
        <p:spPr>
          <a:xfrm rot="562956">
            <a:off x="2615591" y="1919263"/>
            <a:ext cx="1860905" cy="501406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技术一</a:t>
            </a:r>
          </a:p>
        </p:txBody>
      </p:sp>
      <p:sp>
        <p:nvSpPr>
          <p:cNvPr id="18" name="MH_SubTitle_2"/>
          <p:cNvSpPr txBox="1"/>
          <p:nvPr>
            <p:custDataLst>
              <p:tags r:id="rId16"/>
            </p:custDataLst>
          </p:nvPr>
        </p:nvSpPr>
        <p:spPr>
          <a:xfrm rot="21109827">
            <a:off x="2383478" y="2622806"/>
            <a:ext cx="1530078" cy="530283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技术二</a:t>
            </a:r>
          </a:p>
        </p:txBody>
      </p:sp>
      <p:sp>
        <p:nvSpPr>
          <p:cNvPr id="19" name="MH_SubTitle_3"/>
          <p:cNvSpPr txBox="1"/>
          <p:nvPr>
            <p:custDataLst>
              <p:tags r:id="rId17"/>
            </p:custDataLst>
          </p:nvPr>
        </p:nvSpPr>
        <p:spPr>
          <a:xfrm rot="20400000">
            <a:off x="2299435" y="3268588"/>
            <a:ext cx="1560759" cy="526344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技术三</a:t>
            </a:r>
          </a:p>
        </p:txBody>
      </p:sp>
      <p:sp>
        <p:nvSpPr>
          <p:cNvPr id="20" name="MH_SubTitle_4"/>
          <p:cNvSpPr txBox="1"/>
          <p:nvPr>
            <p:custDataLst>
              <p:tags r:id="rId18"/>
            </p:custDataLst>
          </p:nvPr>
        </p:nvSpPr>
        <p:spPr>
          <a:xfrm rot="19109607">
            <a:off x="2435511" y="3955065"/>
            <a:ext cx="1285960" cy="441027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技术四</a:t>
            </a:r>
          </a:p>
        </p:txBody>
      </p:sp>
      <p:sp>
        <p:nvSpPr>
          <p:cNvPr id="21" name="MH_Desc_1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6052460" y="1583792"/>
            <a:ext cx="2610854" cy="137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279" tIns="37801" rIns="89279" bIns="37801" anchor="t">
            <a:noAutofit/>
          </a:bodyPr>
          <a:lstStyle>
            <a:lvl1pPr indent="358775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rgbClr val="47494B">
                  <a:lumMod val="50000"/>
                  <a:lumOff val="50000"/>
                </a:srgb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MH_Desc_1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6052458" y="3067221"/>
            <a:ext cx="2610854" cy="137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279" tIns="37801" rIns="89279" bIns="37801" anchor="t">
            <a:noAutofit/>
          </a:bodyPr>
          <a:lstStyle>
            <a:lvl1pPr indent="358775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rgbClr val="47494B">
                  <a:lumMod val="50000"/>
                  <a:lumOff val="50000"/>
                </a:srgb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4971514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3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实践难点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" name="MH_Other_1"/>
          <p:cNvCxnSpPr/>
          <p:nvPr>
            <p:custDataLst>
              <p:tags r:id="rId1"/>
            </p:custDataLst>
          </p:nvPr>
        </p:nvCxnSpPr>
        <p:spPr>
          <a:xfrm flipH="1">
            <a:off x="3075242" y="975307"/>
            <a:ext cx="536116" cy="1220391"/>
          </a:xfrm>
          <a:prstGeom prst="line">
            <a:avLst/>
          </a:prstGeom>
          <a:ln w="19050">
            <a:solidFill>
              <a:srgbClr val="C2C2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MH_SubTitle_1"/>
          <p:cNvSpPr/>
          <p:nvPr>
            <p:custDataLst>
              <p:tags r:id="rId2"/>
            </p:custDataLst>
          </p:nvPr>
        </p:nvSpPr>
        <p:spPr>
          <a:xfrm rot="872037">
            <a:off x="2596483" y="2138374"/>
            <a:ext cx="928736" cy="887116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wrap="none" lIns="0" rIns="0" anchor="ctr"/>
          <a:lstStyle/>
          <a:p>
            <a:pPr algn="ctr">
              <a:lnSpc>
                <a:spcPct val="120000"/>
              </a:lnSpc>
            </a:pPr>
            <a:r>
              <a:rPr lang="zh-CN" altLang="en-US" sz="1654" b="1" kern="0" dirty="0">
                <a:solidFill>
                  <a:schemeClr val="accent1"/>
                </a:solidFill>
                <a:cs typeface="+mn-ea"/>
                <a:sym typeface="+mn-lt"/>
              </a:rPr>
              <a:t>难点一</a:t>
            </a:r>
            <a:endParaRPr lang="en-US" altLang="zh-CN" sz="1654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8" name="MH_Other_3"/>
          <p:cNvCxnSpPr/>
          <p:nvPr>
            <p:custDataLst>
              <p:tags r:id="rId3"/>
            </p:custDataLst>
          </p:nvPr>
        </p:nvCxnSpPr>
        <p:spPr>
          <a:xfrm>
            <a:off x="5236703" y="975307"/>
            <a:ext cx="0" cy="1279922"/>
          </a:xfrm>
          <a:prstGeom prst="line">
            <a:avLst/>
          </a:prstGeom>
          <a:ln w="19050">
            <a:solidFill>
              <a:srgbClr val="C2C2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H_SubTitle_2"/>
          <p:cNvSpPr/>
          <p:nvPr>
            <p:custDataLst>
              <p:tags r:id="rId4"/>
            </p:custDataLst>
          </p:nvPr>
        </p:nvSpPr>
        <p:spPr>
          <a:xfrm>
            <a:off x="4829692" y="2180165"/>
            <a:ext cx="928736" cy="8852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654" b="1" dirty="0">
                <a:solidFill>
                  <a:srgbClr val="FFFFFF"/>
                </a:solidFill>
                <a:cs typeface="+mn-ea"/>
                <a:sym typeface="+mn-lt"/>
              </a:rPr>
              <a:t>难点二</a:t>
            </a:r>
          </a:p>
        </p:txBody>
      </p:sp>
      <p:cxnSp>
        <p:nvCxnSpPr>
          <p:cNvPr id="13" name="MH_Other_4"/>
          <p:cNvCxnSpPr/>
          <p:nvPr>
            <p:custDataLst>
              <p:tags r:id="rId5"/>
            </p:custDataLst>
          </p:nvPr>
        </p:nvCxnSpPr>
        <p:spPr>
          <a:xfrm>
            <a:off x="7374417" y="975307"/>
            <a:ext cx="0" cy="1309688"/>
          </a:xfrm>
          <a:prstGeom prst="line">
            <a:avLst/>
          </a:prstGeom>
          <a:ln w="19050">
            <a:solidFill>
              <a:srgbClr val="C2C2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967403" y="2180165"/>
            <a:ext cx="930727" cy="8852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654" b="1" dirty="0">
                <a:solidFill>
                  <a:srgbClr val="FFFFFF"/>
                </a:solidFill>
                <a:cs typeface="+mn-ea"/>
                <a:sym typeface="+mn-lt"/>
              </a:rPr>
              <a:t>难点三</a:t>
            </a:r>
          </a:p>
        </p:txBody>
      </p:sp>
      <p:sp>
        <p:nvSpPr>
          <p:cNvPr id="18" name="MH_Other_16"/>
          <p:cNvSpPr/>
          <p:nvPr>
            <p:custDataLst>
              <p:tags r:id="rId7"/>
            </p:custDataLst>
          </p:nvPr>
        </p:nvSpPr>
        <p:spPr>
          <a:xfrm>
            <a:off x="1594250" y="975310"/>
            <a:ext cx="7256488" cy="1953032"/>
          </a:xfrm>
          <a:custGeom>
            <a:avLst/>
            <a:gdLst>
              <a:gd name="connsiteX0" fmla="*/ 677831 w 6261464"/>
              <a:gd name="connsiteY0" fmla="*/ 0 h 2856413"/>
              <a:gd name="connsiteX1" fmla="*/ 5583633 w 6261464"/>
              <a:gd name="connsiteY1" fmla="*/ 0 h 2856413"/>
              <a:gd name="connsiteX2" fmla="*/ 6261464 w 6261464"/>
              <a:gd name="connsiteY2" fmla="*/ 677831 h 2856413"/>
              <a:gd name="connsiteX3" fmla="*/ 6261464 w 6261464"/>
              <a:gd name="connsiteY3" fmla="*/ 2856413 h 2856413"/>
              <a:gd name="connsiteX4" fmla="*/ 0 w 6261464"/>
              <a:gd name="connsiteY4" fmla="*/ 2856413 h 2856413"/>
              <a:gd name="connsiteX5" fmla="*/ 0 w 6261464"/>
              <a:gd name="connsiteY5" fmla="*/ 677831 h 2856413"/>
              <a:gd name="connsiteX6" fmla="*/ 677831 w 6261464"/>
              <a:gd name="connsiteY6" fmla="*/ 0 h 2856413"/>
              <a:gd name="connsiteX0" fmla="*/ 0 w 6261464"/>
              <a:gd name="connsiteY0" fmla="*/ 2856413 h 2947853"/>
              <a:gd name="connsiteX1" fmla="*/ 0 w 6261464"/>
              <a:gd name="connsiteY1" fmla="*/ 677831 h 2947853"/>
              <a:gd name="connsiteX2" fmla="*/ 677831 w 6261464"/>
              <a:gd name="connsiteY2" fmla="*/ 0 h 2947853"/>
              <a:gd name="connsiteX3" fmla="*/ 5583633 w 6261464"/>
              <a:gd name="connsiteY3" fmla="*/ 0 h 2947853"/>
              <a:gd name="connsiteX4" fmla="*/ 6261464 w 6261464"/>
              <a:gd name="connsiteY4" fmla="*/ 677831 h 2947853"/>
              <a:gd name="connsiteX5" fmla="*/ 6261464 w 6261464"/>
              <a:gd name="connsiteY5" fmla="*/ 2856413 h 2947853"/>
              <a:gd name="connsiteX6" fmla="*/ 91440 w 6261464"/>
              <a:gd name="connsiteY6" fmla="*/ 2947853 h 2947853"/>
              <a:gd name="connsiteX0" fmla="*/ 0 w 6261464"/>
              <a:gd name="connsiteY0" fmla="*/ 2856413 h 2856413"/>
              <a:gd name="connsiteX1" fmla="*/ 0 w 6261464"/>
              <a:gd name="connsiteY1" fmla="*/ 677831 h 2856413"/>
              <a:gd name="connsiteX2" fmla="*/ 677831 w 6261464"/>
              <a:gd name="connsiteY2" fmla="*/ 0 h 2856413"/>
              <a:gd name="connsiteX3" fmla="*/ 5583633 w 6261464"/>
              <a:gd name="connsiteY3" fmla="*/ 0 h 2856413"/>
              <a:gd name="connsiteX4" fmla="*/ 6261464 w 6261464"/>
              <a:gd name="connsiteY4" fmla="*/ 677831 h 2856413"/>
              <a:gd name="connsiteX5" fmla="*/ 6261464 w 6261464"/>
              <a:gd name="connsiteY5" fmla="*/ 2856413 h 285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1464" h="2856413">
                <a:moveTo>
                  <a:pt x="0" y="2856413"/>
                </a:moveTo>
                <a:lnTo>
                  <a:pt x="0" y="677831"/>
                </a:lnTo>
                <a:cubicBezTo>
                  <a:pt x="0" y="303475"/>
                  <a:pt x="303475" y="0"/>
                  <a:pt x="677831" y="0"/>
                </a:cubicBezTo>
                <a:lnTo>
                  <a:pt x="5583633" y="0"/>
                </a:lnTo>
                <a:cubicBezTo>
                  <a:pt x="5957989" y="0"/>
                  <a:pt x="6261464" y="303475"/>
                  <a:pt x="6261464" y="677831"/>
                </a:cubicBezTo>
                <a:lnTo>
                  <a:pt x="6261464" y="2856413"/>
                </a:lnTo>
              </a:path>
            </a:pathLst>
          </a:custGeom>
          <a:noFill/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91" tIns="37801" rIns="75591" bIns="37801"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8"/>
            </p:custDataLst>
          </p:nvPr>
        </p:nvSpPr>
        <p:spPr>
          <a:xfrm>
            <a:off x="1845165" y="330233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9"/>
            </p:custDataLst>
          </p:nvPr>
        </p:nvSpPr>
        <p:spPr>
          <a:xfrm>
            <a:off x="1845165" y="3650799"/>
            <a:ext cx="211926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5" name="MH_Text_1"/>
          <p:cNvSpPr/>
          <p:nvPr>
            <p:custDataLst>
              <p:tags r:id="rId10"/>
            </p:custDataLst>
          </p:nvPr>
        </p:nvSpPr>
        <p:spPr>
          <a:xfrm>
            <a:off x="4226680" y="328887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MH_Text_1"/>
          <p:cNvSpPr/>
          <p:nvPr>
            <p:custDataLst>
              <p:tags r:id="rId11"/>
            </p:custDataLst>
          </p:nvPr>
        </p:nvSpPr>
        <p:spPr>
          <a:xfrm>
            <a:off x="4202207" y="3609170"/>
            <a:ext cx="2168214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7" name="MH_Text_1"/>
          <p:cNvSpPr/>
          <p:nvPr>
            <p:custDataLst>
              <p:tags r:id="rId12"/>
            </p:custDataLst>
          </p:nvPr>
        </p:nvSpPr>
        <p:spPr>
          <a:xfrm>
            <a:off x="6608194" y="328887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MH_Text_1"/>
          <p:cNvSpPr/>
          <p:nvPr>
            <p:custDataLst>
              <p:tags r:id="rId13"/>
            </p:custDataLst>
          </p:nvPr>
        </p:nvSpPr>
        <p:spPr>
          <a:xfrm>
            <a:off x="6608197" y="3609170"/>
            <a:ext cx="211130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9" name="MH_Text_1"/>
          <p:cNvSpPr/>
          <p:nvPr>
            <p:custDataLst>
              <p:tags r:id="rId14"/>
            </p:custDataLst>
          </p:nvPr>
        </p:nvSpPr>
        <p:spPr>
          <a:xfrm>
            <a:off x="1948799" y="4563711"/>
            <a:ext cx="642563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323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323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323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323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7601914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5" grpId="0" animBg="1"/>
      <p:bldP spid="18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案例对比分析</a:t>
            </a:r>
          </a:p>
        </p:txBody>
      </p:sp>
      <p:sp>
        <p:nvSpPr>
          <p:cNvPr id="2055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53082" y="1528301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56" name="MH_Text_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524008" y="1518016"/>
            <a:ext cx="1041182" cy="345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40%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81510" y="2133911"/>
            <a:ext cx="5638015" cy="215243"/>
            <a:chOff x="1989201" y="1944750"/>
            <a:chExt cx="5114168" cy="195244"/>
          </a:xfrm>
        </p:grpSpPr>
        <p:sp>
          <p:nvSpPr>
            <p:cNvPr id="18" name="MH_Other_3"/>
            <p:cNvSpPr/>
            <p:nvPr>
              <p:custDataLst>
                <p:tags r:id="rId17"/>
              </p:custDataLst>
            </p:nvPr>
          </p:nvSpPr>
          <p:spPr>
            <a:xfrm>
              <a:off x="1989201" y="1944750"/>
              <a:ext cx="5114168" cy="19524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23" name="MH_Other_5"/>
            <p:cNvSpPr/>
            <p:nvPr>
              <p:custDataLst>
                <p:tags r:id="rId18"/>
              </p:custDataLst>
            </p:nvPr>
          </p:nvSpPr>
          <p:spPr>
            <a:xfrm>
              <a:off x="1989201" y="1944750"/>
              <a:ext cx="2512259" cy="19524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58" name="MH_SubTitle_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53082" y="2059359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7494B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59" name="MH_Text_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524008" y="2049075"/>
            <a:ext cx="1041182" cy="34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281509" y="2677522"/>
            <a:ext cx="5638017" cy="213673"/>
            <a:chOff x="1989199" y="2437850"/>
            <a:chExt cx="5114170" cy="193820"/>
          </a:xfrm>
          <a:solidFill>
            <a:schemeClr val="accent1"/>
          </a:solidFill>
        </p:grpSpPr>
        <p:sp>
          <p:nvSpPr>
            <p:cNvPr id="19" name="MH_Other_2"/>
            <p:cNvSpPr/>
            <p:nvPr>
              <p:custDataLst>
                <p:tags r:id="rId15"/>
              </p:custDataLst>
            </p:nvPr>
          </p:nvSpPr>
          <p:spPr>
            <a:xfrm>
              <a:off x="1989201" y="2437850"/>
              <a:ext cx="5114168" cy="1938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27" name="MH_Other_6"/>
            <p:cNvSpPr/>
            <p:nvPr>
              <p:custDataLst>
                <p:tags r:id="rId16"/>
              </p:custDataLst>
            </p:nvPr>
          </p:nvSpPr>
          <p:spPr>
            <a:xfrm>
              <a:off x="1989199" y="2437850"/>
              <a:ext cx="4394891" cy="19382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61" name="MH_SubTitle_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53082" y="2590398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7494B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62" name="MH_Text_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524008" y="2581680"/>
            <a:ext cx="1041182" cy="345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80%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81510" y="3200684"/>
            <a:ext cx="5638015" cy="213673"/>
            <a:chOff x="1989201" y="2912421"/>
            <a:chExt cx="5114168" cy="193820"/>
          </a:xfrm>
        </p:grpSpPr>
        <p:sp>
          <p:nvSpPr>
            <p:cNvPr id="21" name="MH_Other_1"/>
            <p:cNvSpPr/>
            <p:nvPr>
              <p:custDataLst>
                <p:tags r:id="rId13"/>
              </p:custDataLst>
            </p:nvPr>
          </p:nvSpPr>
          <p:spPr>
            <a:xfrm>
              <a:off x="1989201" y="2912421"/>
              <a:ext cx="5114168" cy="1938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31" name="MH_Other_7"/>
            <p:cNvSpPr/>
            <p:nvPr>
              <p:custDataLst>
                <p:tags r:id="rId14"/>
              </p:custDataLst>
            </p:nvPr>
          </p:nvSpPr>
          <p:spPr>
            <a:xfrm>
              <a:off x="1989201" y="2912421"/>
              <a:ext cx="1255087" cy="19382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64" name="MH_SubTitle_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53082" y="3121422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65" name="MH_Text_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524008" y="3112700"/>
            <a:ext cx="1041182" cy="34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81509" y="1607571"/>
            <a:ext cx="5638017" cy="213673"/>
            <a:chOff x="1989199" y="1467327"/>
            <a:chExt cx="5114170" cy="193820"/>
          </a:xfrm>
        </p:grpSpPr>
        <p:sp>
          <p:nvSpPr>
            <p:cNvPr id="6" name="MH_Other_4"/>
            <p:cNvSpPr/>
            <p:nvPr>
              <p:custDataLst>
                <p:tags r:id="rId11"/>
              </p:custDataLst>
            </p:nvPr>
          </p:nvSpPr>
          <p:spPr>
            <a:xfrm>
              <a:off x="1989201" y="1467327"/>
              <a:ext cx="5114168" cy="1938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20" name="MH_Other_8"/>
            <p:cNvSpPr/>
            <p:nvPr>
              <p:custDataLst>
                <p:tags r:id="rId12"/>
              </p:custDataLst>
            </p:nvPr>
          </p:nvSpPr>
          <p:spPr>
            <a:xfrm>
              <a:off x="1989199" y="1467327"/>
              <a:ext cx="1882630" cy="19382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421644" y="3860207"/>
            <a:ext cx="7517656" cy="665088"/>
          </a:xfrm>
          <a:prstGeom prst="rect">
            <a:avLst/>
          </a:prstGeom>
          <a:noFill/>
        </p:spPr>
        <p:txBody>
          <a:bodyPr wrap="square" lIns="134400" tIns="67200" rIns="134400" bIns="672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23" dirty="0">
                <a:solidFill>
                  <a:srgbClr val="4B4D4F"/>
                </a:solidFill>
                <a:cs typeface="+mn-ea"/>
                <a:sym typeface="+mn-lt"/>
              </a:rPr>
              <a:t>        您的内容打在这里，或者通过复制您的文本后，在此框中选项粘贴，并选择只保留文字。您的内容打在这里，或者通过复制您的文本后，在此框中选项粘贴，并选择只保留文字。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0043115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5" grpId="0"/>
      <p:bldP spid="2056" grpId="0"/>
      <p:bldP spid="2058" grpId="0"/>
      <p:bldP spid="2059" grpId="0"/>
      <p:bldP spid="2061" grpId="0"/>
      <p:bldP spid="2062" grpId="0"/>
      <p:bldP spid="2064" grpId="0"/>
      <p:bldP spid="2065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112320" y="2300789"/>
            <a:ext cx="242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0069" y="2868102"/>
            <a:ext cx="22860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Goal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programming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9"/>
          <p:cNvSpPr/>
          <p:nvPr/>
        </p:nvSpPr>
        <p:spPr>
          <a:xfrm>
            <a:off x="3643845" y="1440359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024088" y="1863582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1099" y="2255025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8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12" grpId="0" animBg="1"/>
      <p:bldP spid="13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研究目标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MH_SubTitle_1"/>
          <p:cNvSpPr/>
          <p:nvPr>
            <p:custDataLst>
              <p:tags r:id="rId1"/>
            </p:custDataLst>
          </p:nvPr>
        </p:nvSpPr>
        <p:spPr>
          <a:xfrm>
            <a:off x="1309272" y="1490791"/>
            <a:ext cx="2241676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初步构想</a:t>
            </a: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>
            <a:off x="1578284" y="1213459"/>
            <a:ext cx="509309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MH_SubTitle_2"/>
          <p:cNvSpPr/>
          <p:nvPr>
            <p:custDataLst>
              <p:tags r:id="rId3"/>
            </p:custDataLst>
          </p:nvPr>
        </p:nvSpPr>
        <p:spPr>
          <a:xfrm>
            <a:off x="3160010" y="1490791"/>
            <a:ext cx="2239882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初步目标</a:t>
            </a:r>
          </a:p>
        </p:txBody>
      </p:sp>
      <p:sp>
        <p:nvSpPr>
          <p:cNvPr id="6" name="MH_Other_2"/>
          <p:cNvSpPr/>
          <p:nvPr>
            <p:custDataLst>
              <p:tags r:id="rId4"/>
            </p:custDataLst>
          </p:nvPr>
        </p:nvSpPr>
        <p:spPr>
          <a:xfrm>
            <a:off x="3427218" y="1213459"/>
            <a:ext cx="509309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7" name="MH_SubTitle_3"/>
          <p:cNvSpPr/>
          <p:nvPr>
            <p:custDataLst>
              <p:tags r:id="rId5"/>
            </p:custDataLst>
          </p:nvPr>
        </p:nvSpPr>
        <p:spPr>
          <a:xfrm>
            <a:off x="5008938" y="1490791"/>
            <a:ext cx="2239882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引证假设</a:t>
            </a:r>
          </a:p>
        </p:txBody>
      </p:sp>
      <p:sp>
        <p:nvSpPr>
          <p:cNvPr id="8" name="MH_Other_3"/>
          <p:cNvSpPr/>
          <p:nvPr>
            <p:custDataLst>
              <p:tags r:id="rId6"/>
            </p:custDataLst>
          </p:nvPr>
        </p:nvSpPr>
        <p:spPr>
          <a:xfrm>
            <a:off x="5276151" y="1213459"/>
            <a:ext cx="509309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9" name="MH_SubTitle_4"/>
          <p:cNvSpPr/>
          <p:nvPr>
            <p:custDataLst>
              <p:tags r:id="rId7"/>
            </p:custDataLst>
          </p:nvPr>
        </p:nvSpPr>
        <p:spPr>
          <a:xfrm>
            <a:off x="6857867" y="1490791"/>
            <a:ext cx="2241676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进一步目标</a:t>
            </a:r>
          </a:p>
        </p:txBody>
      </p:sp>
      <p:sp>
        <p:nvSpPr>
          <p:cNvPr id="10" name="MH_Other_4"/>
          <p:cNvSpPr/>
          <p:nvPr>
            <p:custDataLst>
              <p:tags r:id="rId8"/>
            </p:custDataLst>
          </p:nvPr>
        </p:nvSpPr>
        <p:spPr>
          <a:xfrm>
            <a:off x="7125088" y="1213459"/>
            <a:ext cx="511101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2" name="MH_Text_1"/>
          <p:cNvSpPr/>
          <p:nvPr>
            <p:custDataLst>
              <p:tags r:id="rId9"/>
            </p:custDataLst>
          </p:nvPr>
        </p:nvSpPr>
        <p:spPr>
          <a:xfrm>
            <a:off x="1206367" y="4055718"/>
            <a:ext cx="7605137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      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10"/>
            </p:custDataLst>
          </p:nvPr>
        </p:nvSpPr>
        <p:spPr>
          <a:xfrm>
            <a:off x="1150423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11"/>
            </p:custDataLst>
          </p:nvPr>
        </p:nvSpPr>
        <p:spPr>
          <a:xfrm>
            <a:off x="1164463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MH_Text_1"/>
          <p:cNvSpPr/>
          <p:nvPr>
            <p:custDataLst>
              <p:tags r:id="rId12"/>
            </p:custDataLst>
          </p:nvPr>
        </p:nvSpPr>
        <p:spPr>
          <a:xfrm>
            <a:off x="3131331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13"/>
            </p:custDataLst>
          </p:nvPr>
        </p:nvSpPr>
        <p:spPr>
          <a:xfrm>
            <a:off x="3145371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MH_Text_1"/>
          <p:cNvSpPr/>
          <p:nvPr>
            <p:custDataLst>
              <p:tags r:id="rId14"/>
            </p:custDataLst>
          </p:nvPr>
        </p:nvSpPr>
        <p:spPr>
          <a:xfrm>
            <a:off x="5112239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5"/>
            </p:custDataLst>
          </p:nvPr>
        </p:nvSpPr>
        <p:spPr>
          <a:xfrm>
            <a:off x="5126279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16"/>
            </p:custDataLst>
          </p:nvPr>
        </p:nvSpPr>
        <p:spPr>
          <a:xfrm>
            <a:off x="7093146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17"/>
            </p:custDataLst>
          </p:nvPr>
        </p:nvSpPr>
        <p:spPr>
          <a:xfrm>
            <a:off x="7107185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2971672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成果形式</a:t>
            </a:r>
          </a:p>
        </p:txBody>
      </p:sp>
      <p:sp>
        <p:nvSpPr>
          <p:cNvPr id="4" name="MH_Other_1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798152" y="2049137"/>
            <a:ext cx="2632854" cy="3054133"/>
          </a:xfrm>
          <a:custGeom>
            <a:avLst/>
            <a:gdLst>
              <a:gd name="T0" fmla="*/ 2880 w 5977"/>
              <a:gd name="T1" fmla="*/ 366 h 6949"/>
              <a:gd name="T2" fmla="*/ 2537 w 5977"/>
              <a:gd name="T3" fmla="*/ 1873 h 6949"/>
              <a:gd name="T4" fmla="*/ 1824 w 5977"/>
              <a:gd name="T5" fmla="*/ 603 h 6949"/>
              <a:gd name="T6" fmla="*/ 1753 w 5977"/>
              <a:gd name="T7" fmla="*/ 670 h 6949"/>
              <a:gd name="T8" fmla="*/ 2538 w 5977"/>
              <a:gd name="T9" fmla="*/ 2541 h 6949"/>
              <a:gd name="T10" fmla="*/ 2222 w 5977"/>
              <a:gd name="T11" fmla="*/ 2790 h 6949"/>
              <a:gd name="T12" fmla="*/ 535 w 5977"/>
              <a:gd name="T13" fmla="*/ 1885 h 6949"/>
              <a:gd name="T14" fmla="*/ 376 w 5977"/>
              <a:gd name="T15" fmla="*/ 1956 h 6949"/>
              <a:gd name="T16" fmla="*/ 1565 w 5977"/>
              <a:gd name="T17" fmla="*/ 2480 h 6949"/>
              <a:gd name="T18" fmla="*/ 2389 w 5977"/>
              <a:gd name="T19" fmla="*/ 3537 h 6949"/>
              <a:gd name="T20" fmla="*/ 2135 w 5977"/>
              <a:gd name="T21" fmla="*/ 4240 h 6949"/>
              <a:gd name="T22" fmla="*/ 12 w 5977"/>
              <a:gd name="T23" fmla="*/ 3875 h 6949"/>
              <a:gd name="T24" fmla="*/ 0 w 5977"/>
              <a:gd name="T25" fmla="*/ 4054 h 6949"/>
              <a:gd name="T26" fmla="*/ 2184 w 5977"/>
              <a:gd name="T27" fmla="*/ 4580 h 6949"/>
              <a:gd name="T28" fmla="*/ 2243 w 5977"/>
              <a:gd name="T29" fmla="*/ 6033 h 6949"/>
              <a:gd name="T30" fmla="*/ 1565 w 5977"/>
              <a:gd name="T31" fmla="*/ 6635 h 6949"/>
              <a:gd name="T32" fmla="*/ 908 w 5977"/>
              <a:gd name="T33" fmla="*/ 6761 h 6949"/>
              <a:gd name="T34" fmla="*/ 3978 w 5977"/>
              <a:gd name="T35" fmla="*/ 6888 h 6949"/>
              <a:gd name="T36" fmla="*/ 4444 w 5977"/>
              <a:gd name="T37" fmla="*/ 6786 h 6949"/>
              <a:gd name="T38" fmla="*/ 3990 w 5977"/>
              <a:gd name="T39" fmla="*/ 6677 h 6949"/>
              <a:gd name="T40" fmla="*/ 3121 w 5977"/>
              <a:gd name="T41" fmla="*/ 6098 h 6949"/>
              <a:gd name="T42" fmla="*/ 3103 w 5977"/>
              <a:gd name="T43" fmla="*/ 4773 h 6949"/>
              <a:gd name="T44" fmla="*/ 4614 w 5977"/>
              <a:gd name="T45" fmla="*/ 4157 h 6949"/>
              <a:gd name="T46" fmla="*/ 5977 w 5977"/>
              <a:gd name="T47" fmla="*/ 4030 h 6949"/>
              <a:gd name="T48" fmla="*/ 5970 w 5977"/>
              <a:gd name="T49" fmla="*/ 3829 h 6949"/>
              <a:gd name="T50" fmla="*/ 5710 w 5977"/>
              <a:gd name="T51" fmla="*/ 3898 h 6949"/>
              <a:gd name="T52" fmla="*/ 3071 w 5977"/>
              <a:gd name="T53" fmla="*/ 4243 h 6949"/>
              <a:gd name="T54" fmla="*/ 3308 w 5977"/>
              <a:gd name="T55" fmla="*/ 2959 h 6949"/>
              <a:gd name="T56" fmla="*/ 5462 w 5977"/>
              <a:gd name="T57" fmla="*/ 2202 h 6949"/>
              <a:gd name="T58" fmla="*/ 5391 w 5977"/>
              <a:gd name="T59" fmla="*/ 2119 h 6949"/>
              <a:gd name="T60" fmla="*/ 3824 w 5977"/>
              <a:gd name="T61" fmla="*/ 2471 h 6949"/>
              <a:gd name="T62" fmla="*/ 2916 w 5977"/>
              <a:gd name="T63" fmla="*/ 2840 h 6949"/>
              <a:gd name="T64" fmla="*/ 3083 w 5977"/>
              <a:gd name="T65" fmla="*/ 2377 h 6949"/>
              <a:gd name="T66" fmla="*/ 4059 w 5977"/>
              <a:gd name="T67" fmla="*/ 1013 h 6949"/>
              <a:gd name="T68" fmla="*/ 3418 w 5977"/>
              <a:gd name="T69" fmla="*/ 1832 h 6949"/>
              <a:gd name="T70" fmla="*/ 2806 w 5977"/>
              <a:gd name="T71" fmla="*/ 2127 h 6949"/>
              <a:gd name="T72" fmla="*/ 2979 w 5977"/>
              <a:gd name="T73" fmla="*/ 540 h 6949"/>
              <a:gd name="T74" fmla="*/ 2932 w 5977"/>
              <a:gd name="T75" fmla="*/ 1 h 6949"/>
              <a:gd name="T76" fmla="*/ 2785 w 5977"/>
              <a:gd name="T77" fmla="*/ 0 h 69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 sz="1984">
              <a:cs typeface="+mn-ea"/>
              <a:sym typeface="+mn-lt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>
            <a:off x="3335441" y="2423336"/>
            <a:ext cx="716455" cy="713374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TW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4755564" y="1455185"/>
            <a:ext cx="716455" cy="714967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TW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MH_Other_7"/>
          <p:cNvSpPr/>
          <p:nvPr>
            <p:custDataLst>
              <p:tags r:id="rId6"/>
            </p:custDataLst>
          </p:nvPr>
        </p:nvSpPr>
        <p:spPr>
          <a:xfrm>
            <a:off x="6071963" y="2666967"/>
            <a:ext cx="716456" cy="713374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TW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39123" y="3389896"/>
            <a:ext cx="714860" cy="714966"/>
            <a:chOff x="2847457" y="2852328"/>
            <a:chExt cx="648440" cy="648536"/>
          </a:xfrm>
        </p:grpSpPr>
        <p:sp>
          <p:nvSpPr>
            <p:cNvPr id="2052" name="MH_Other_2"/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2847457" y="2852328"/>
              <a:ext cx="648440" cy="6485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MH_Other_9"/>
            <p:cNvSpPr>
              <a:spLocks/>
            </p:cNvSpPr>
            <p:nvPr>
              <p:custDataLst>
                <p:tags r:id="rId22"/>
              </p:custDataLst>
            </p:nvPr>
          </p:nvSpPr>
          <p:spPr bwMode="auto">
            <a:xfrm>
              <a:off x="2961804" y="3001101"/>
              <a:ext cx="418301" cy="350990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59297" y="1893083"/>
            <a:ext cx="716456" cy="713374"/>
            <a:chOff x="3591426" y="1494590"/>
            <a:chExt cx="649888" cy="647092"/>
          </a:xfrm>
        </p:grpSpPr>
        <p:sp>
          <p:nvSpPr>
            <p:cNvPr id="2054" name="MH_Other_4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3591426" y="1494590"/>
              <a:ext cx="649888" cy="6470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MH_Other_10"/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3783933" y="1670807"/>
              <a:ext cx="263429" cy="294659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71992" y="2045951"/>
            <a:ext cx="716456" cy="714966"/>
            <a:chOff x="4963571" y="1633253"/>
            <a:chExt cx="649888" cy="648536"/>
          </a:xfrm>
        </p:grpSpPr>
        <p:sp>
          <p:nvSpPr>
            <p:cNvPr id="2056" name="MH_Other_6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4963571" y="1633253"/>
              <a:ext cx="649888" cy="6485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MH_Other_11"/>
            <p:cNvSpPr>
              <a:spLocks/>
            </p:cNvSpPr>
            <p:nvPr>
              <p:custDataLst>
                <p:tags r:id="rId18"/>
              </p:custDataLst>
            </p:nvPr>
          </p:nvSpPr>
          <p:spPr bwMode="auto">
            <a:xfrm>
              <a:off x="5115550" y="1782026"/>
              <a:ext cx="377774" cy="320657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88447" y="3576201"/>
            <a:ext cx="714860" cy="713374"/>
            <a:chOff x="5613458" y="3021322"/>
            <a:chExt cx="648440" cy="647092"/>
          </a:xfrm>
        </p:grpSpPr>
        <p:sp>
          <p:nvSpPr>
            <p:cNvPr id="2058" name="MH_Other_8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5613458" y="3021322"/>
              <a:ext cx="648440" cy="6470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MH_Other_12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5753858" y="3197539"/>
              <a:ext cx="367642" cy="294659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MH_Text_1"/>
          <p:cNvSpPr/>
          <p:nvPr>
            <p:custDataLst>
              <p:tags r:id="rId7"/>
            </p:custDataLst>
          </p:nvPr>
        </p:nvSpPr>
        <p:spPr>
          <a:xfrm>
            <a:off x="6343228" y="122649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MH_Text_1"/>
          <p:cNvSpPr/>
          <p:nvPr>
            <p:custDataLst>
              <p:tags r:id="rId8"/>
            </p:custDataLst>
          </p:nvPr>
        </p:nvSpPr>
        <p:spPr>
          <a:xfrm>
            <a:off x="7026513" y="344695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MH_Text_1"/>
          <p:cNvSpPr/>
          <p:nvPr>
            <p:custDataLst>
              <p:tags r:id="rId9"/>
            </p:custDataLst>
          </p:nvPr>
        </p:nvSpPr>
        <p:spPr>
          <a:xfrm>
            <a:off x="1896162" y="133413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MH_Text_1"/>
          <p:cNvSpPr/>
          <p:nvPr>
            <p:custDataLst>
              <p:tags r:id="rId10"/>
            </p:custDataLst>
          </p:nvPr>
        </p:nvSpPr>
        <p:spPr>
          <a:xfrm>
            <a:off x="1340581" y="1682594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4" name="MH_Text_1"/>
          <p:cNvSpPr/>
          <p:nvPr>
            <p:custDataLst>
              <p:tags r:id="rId11"/>
            </p:custDataLst>
          </p:nvPr>
        </p:nvSpPr>
        <p:spPr>
          <a:xfrm>
            <a:off x="1102324" y="338033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MH_Text_1"/>
          <p:cNvSpPr/>
          <p:nvPr>
            <p:custDataLst>
              <p:tags r:id="rId12"/>
            </p:custDataLst>
          </p:nvPr>
        </p:nvSpPr>
        <p:spPr>
          <a:xfrm>
            <a:off x="546746" y="3728800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6" name="MH_Text_1"/>
          <p:cNvSpPr/>
          <p:nvPr>
            <p:custDataLst>
              <p:tags r:id="rId13"/>
            </p:custDataLst>
          </p:nvPr>
        </p:nvSpPr>
        <p:spPr>
          <a:xfrm>
            <a:off x="6341753" y="1572303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7" name="MH_Text_1"/>
          <p:cNvSpPr/>
          <p:nvPr>
            <p:custDataLst>
              <p:tags r:id="rId14"/>
            </p:custDataLst>
          </p:nvPr>
        </p:nvSpPr>
        <p:spPr>
          <a:xfrm>
            <a:off x="7040556" y="3787743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808543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 animBg="1"/>
      <p:bldP spid="25" grpId="0"/>
      <p:bldP spid="27" grpId="0"/>
      <p:bldP spid="29" grpId="0"/>
      <p:bldP spid="30" grpId="0"/>
      <p:bldP spid="34" grpId="0"/>
      <p:bldP spid="35" grpId="0"/>
      <p:bldP spid="36" grpId="0"/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2664544" y="129039"/>
            <a:ext cx="8973392" cy="552633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案例对比分析</a:t>
            </a:r>
          </a:p>
        </p:txBody>
      </p:sp>
      <p:sp>
        <p:nvSpPr>
          <p:cNvPr id="3074" name="MH_SubTitle_2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912738" y="1054692"/>
            <a:ext cx="3514202" cy="464732"/>
          </a:xfrm>
          <a:custGeom>
            <a:avLst/>
            <a:gdLst>
              <a:gd name="T0" fmla="*/ 27367 w 3275513"/>
              <a:gd name="T1" fmla="*/ 0 h 431880"/>
              <a:gd name="T2" fmla="*/ 3058172 w 3275513"/>
              <a:gd name="T3" fmla="*/ 0 h 431880"/>
              <a:gd name="T4" fmla="*/ 3274013 w 3275513"/>
              <a:gd name="T5" fmla="*/ 215820 h 431880"/>
              <a:gd name="T6" fmla="*/ 3058172 w 3275513"/>
              <a:gd name="T7" fmla="*/ 431640 h 431880"/>
              <a:gd name="T8" fmla="*/ 873032 w 3275513"/>
              <a:gd name="T9" fmla="*/ 431640 h 431880"/>
              <a:gd name="T10" fmla="*/ 803886 w 3275513"/>
              <a:gd name="T11" fmla="*/ 355570 h 431880"/>
              <a:gd name="T12" fmla="*/ 69518 w 3275513"/>
              <a:gd name="T13" fmla="*/ 6269 h 431880"/>
              <a:gd name="T14" fmla="*/ 0 w 3275513"/>
              <a:gd name="T15" fmla="*/ 2757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198438" rIns="198438" anchor="ctr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764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同类课题研究成果</a:t>
            </a:r>
          </a:p>
        </p:txBody>
      </p:sp>
      <p:sp>
        <p:nvSpPr>
          <p:cNvPr id="3075" name="MH_SubTitle_1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1606627" y="2653940"/>
            <a:ext cx="3519312" cy="464732"/>
          </a:xfrm>
          <a:custGeom>
            <a:avLst/>
            <a:gdLst>
              <a:gd name="T0" fmla="*/ 216036 w 3279285"/>
              <a:gd name="T1" fmla="*/ 0 h 431880"/>
              <a:gd name="T2" fmla="*/ 2354086 w 3279285"/>
              <a:gd name="T3" fmla="*/ 0 h 431880"/>
              <a:gd name="T4" fmla="*/ 2423293 w 3279285"/>
              <a:gd name="T5" fmla="*/ 76072 h 431880"/>
              <a:gd name="T6" fmla="*/ 3158326 w 3279285"/>
              <a:gd name="T7" fmla="*/ 425372 h 431880"/>
              <a:gd name="T8" fmla="*/ 3280755 w 3279285"/>
              <a:gd name="T9" fmla="*/ 431549 h 431880"/>
              <a:gd name="T10" fmla="*/ 3279845 w 3279285"/>
              <a:gd name="T11" fmla="*/ 431640 h 431880"/>
              <a:gd name="T12" fmla="*/ 216036 w 3279285"/>
              <a:gd name="T13" fmla="*/ 431640 h 431880"/>
              <a:gd name="T14" fmla="*/ 0 w 3279285"/>
              <a:gd name="T15" fmla="*/ 215820 h 431880"/>
              <a:gd name="T16" fmla="*/ 216036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198438" rIns="198438" anchor="ctr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764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本课题研究成果</a:t>
            </a:r>
          </a:p>
        </p:txBody>
      </p:sp>
      <p:sp>
        <p:nvSpPr>
          <p:cNvPr id="13" name="MH_Title_1"/>
          <p:cNvSpPr/>
          <p:nvPr>
            <p:custDataLst>
              <p:tags r:id="rId5"/>
            </p:custDataLst>
          </p:nvPr>
        </p:nvSpPr>
        <p:spPr>
          <a:xfrm>
            <a:off x="4063299" y="1161419"/>
            <a:ext cx="1825625" cy="1825625"/>
          </a:xfrm>
          <a:prstGeom prst="donut">
            <a:avLst>
              <a:gd name="adj" fmla="val 6327"/>
            </a:avLst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7276" dirty="0">
                <a:solidFill>
                  <a:schemeClr val="accent1"/>
                </a:solidFill>
                <a:cs typeface="+mn-ea"/>
                <a:sym typeface="+mn-lt"/>
              </a:rPr>
              <a:t>vs</a:t>
            </a:r>
            <a:endParaRPr lang="zh-CN" altLang="en-US" sz="7276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0" name="MH_Text_1"/>
          <p:cNvSpPr/>
          <p:nvPr>
            <p:custDataLst>
              <p:tags r:id="rId6"/>
            </p:custDataLst>
          </p:nvPr>
        </p:nvSpPr>
        <p:spPr>
          <a:xfrm>
            <a:off x="5941888" y="1610378"/>
            <a:ext cx="2670730" cy="1037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MH_Text_1"/>
          <p:cNvSpPr/>
          <p:nvPr>
            <p:custDataLst>
              <p:tags r:id="rId7"/>
            </p:custDataLst>
          </p:nvPr>
        </p:nvSpPr>
        <p:spPr>
          <a:xfrm>
            <a:off x="1496396" y="1878962"/>
            <a:ext cx="2738035" cy="791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300762" y="3607739"/>
            <a:ext cx="1587500" cy="334963"/>
            <a:chOff x="4808251" y="3231378"/>
            <a:chExt cx="1440000" cy="303841"/>
          </a:xfrm>
        </p:grpSpPr>
        <p:sp>
          <p:nvSpPr>
            <p:cNvPr id="4" name="矩形 3"/>
            <p:cNvSpPr/>
            <p:nvPr/>
          </p:nvSpPr>
          <p:spPr>
            <a:xfrm>
              <a:off x="4808251" y="3271577"/>
              <a:ext cx="1440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808251" y="3231378"/>
              <a:ext cx="1368152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创新性：一般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300759" y="3994556"/>
            <a:ext cx="2540000" cy="334963"/>
            <a:chOff x="4808248" y="3582240"/>
            <a:chExt cx="2304000" cy="303841"/>
          </a:xfrm>
        </p:grpSpPr>
        <p:sp>
          <p:nvSpPr>
            <p:cNvPr id="15" name="矩形 14"/>
            <p:cNvSpPr/>
            <p:nvPr/>
          </p:nvSpPr>
          <p:spPr>
            <a:xfrm>
              <a:off x="4808248" y="3610577"/>
              <a:ext cx="2304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808250" y="3582240"/>
              <a:ext cx="1985285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研发周期：时间长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00759" y="4364761"/>
            <a:ext cx="2188640" cy="334963"/>
            <a:chOff x="4808248" y="3918042"/>
            <a:chExt cx="1985286" cy="303841"/>
          </a:xfrm>
        </p:grpSpPr>
        <p:sp>
          <p:nvSpPr>
            <p:cNvPr id="14" name="TextBox 13"/>
            <p:cNvSpPr txBox="1"/>
            <p:nvPr/>
          </p:nvSpPr>
          <p:spPr>
            <a:xfrm>
              <a:off x="4808251" y="3918042"/>
              <a:ext cx="1368152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cs typeface="+mn-ea"/>
                  <a:sym typeface="+mn-lt"/>
                </a:rPr>
                <a:t>回款数：</a:t>
              </a:r>
              <a:r>
                <a:rPr lang="en-US" altLang="zh-CN" sz="1213" b="1" dirty="0">
                  <a:cs typeface="+mn-ea"/>
                  <a:sym typeface="+mn-lt"/>
                </a:rPr>
                <a:t>640</a:t>
              </a:r>
              <a:r>
                <a:rPr lang="zh-CN" altLang="en-US" sz="1213" b="1" dirty="0">
                  <a:cs typeface="+mn-ea"/>
                  <a:sym typeface="+mn-lt"/>
                </a:rPr>
                <a:t>万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4808248" y="3946379"/>
              <a:ext cx="1980000" cy="25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808249" y="3918042"/>
              <a:ext cx="1985285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所需经费：非常多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14378" y="3607735"/>
            <a:ext cx="1587500" cy="334963"/>
            <a:chOff x="2915720" y="3231378"/>
            <a:chExt cx="1440000" cy="303841"/>
          </a:xfrm>
        </p:grpSpPr>
        <p:sp>
          <p:nvSpPr>
            <p:cNvPr id="19" name="矩形 18"/>
            <p:cNvSpPr/>
            <p:nvPr/>
          </p:nvSpPr>
          <p:spPr>
            <a:xfrm>
              <a:off x="2915720" y="3271577"/>
              <a:ext cx="1440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987568" y="3231378"/>
              <a:ext cx="1368152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创新性：较高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61878" y="3994556"/>
            <a:ext cx="2540000" cy="334963"/>
            <a:chOff x="2051720" y="3582240"/>
            <a:chExt cx="2304000" cy="303841"/>
          </a:xfrm>
        </p:grpSpPr>
        <p:sp>
          <p:nvSpPr>
            <p:cNvPr id="18" name="矩形 17"/>
            <p:cNvSpPr/>
            <p:nvPr/>
          </p:nvSpPr>
          <p:spPr>
            <a:xfrm>
              <a:off x="2051720" y="3610577"/>
              <a:ext cx="2304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370435" y="3582240"/>
              <a:ext cx="1985285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研发周期：时间短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613241" y="4337430"/>
            <a:ext cx="2188639" cy="362247"/>
            <a:chOff x="2370435" y="3893293"/>
            <a:chExt cx="1985285" cy="328588"/>
          </a:xfrm>
        </p:grpSpPr>
        <p:sp>
          <p:nvSpPr>
            <p:cNvPr id="22" name="TextBox 21"/>
            <p:cNvSpPr txBox="1"/>
            <p:nvPr/>
          </p:nvSpPr>
          <p:spPr>
            <a:xfrm>
              <a:off x="2987568" y="3893293"/>
              <a:ext cx="1368152" cy="303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cs typeface="+mn-ea"/>
                  <a:sym typeface="+mn-lt"/>
                </a:rPr>
                <a:t>回款数：</a:t>
              </a:r>
              <a:r>
                <a:rPr lang="en-US" altLang="zh-CN" sz="1213" b="1" dirty="0">
                  <a:cs typeface="+mn-ea"/>
                  <a:sym typeface="+mn-lt"/>
                </a:rPr>
                <a:t>640</a:t>
              </a:r>
              <a:r>
                <a:rPr lang="zh-CN" altLang="en-US" sz="1213" b="1" dirty="0">
                  <a:cs typeface="+mn-ea"/>
                  <a:sym typeface="+mn-lt"/>
                </a:rPr>
                <a:t>万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375720" y="3946379"/>
              <a:ext cx="1980000" cy="25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70435" y="3918042"/>
              <a:ext cx="1985285" cy="303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所需经费：比较少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01656861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13" grpId="0" animBg="1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100579" y="154581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问题评估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38136" y="1392368"/>
            <a:ext cx="1839196" cy="3132054"/>
            <a:chOff x="3753648" y="1221868"/>
            <a:chExt cx="1668310" cy="2841044"/>
          </a:xfrm>
        </p:grpSpPr>
        <p:sp>
          <p:nvSpPr>
            <p:cNvPr id="4" name="MH_Title_1"/>
            <p:cNvSpPr/>
            <p:nvPr>
              <p:custDataLst>
                <p:tags r:id="rId17"/>
              </p:custDataLst>
            </p:nvPr>
          </p:nvSpPr>
          <p:spPr>
            <a:xfrm>
              <a:off x="3753648" y="1221868"/>
              <a:ext cx="1668310" cy="1899692"/>
            </a:xfrm>
            <a:custGeom>
              <a:avLst/>
              <a:gdLst/>
              <a:ahLst/>
              <a:cxnLst/>
              <a:rect l="l" t="t" r="r" b="b"/>
              <a:pathLst>
                <a:path w="3240360" h="3757972">
                  <a:moveTo>
                    <a:pt x="1620180" y="0"/>
                  </a:moveTo>
                  <a:cubicBezTo>
                    <a:pt x="2514981" y="0"/>
                    <a:pt x="3240360" y="725379"/>
                    <a:pt x="3240360" y="1620180"/>
                  </a:cubicBezTo>
                  <a:cubicBezTo>
                    <a:pt x="3240360" y="2212023"/>
                    <a:pt x="2923020" y="2729746"/>
                    <a:pt x="2448272" y="3010903"/>
                  </a:cubicBezTo>
                  <a:lnTo>
                    <a:pt x="2448272" y="3511913"/>
                  </a:lnTo>
                  <a:cubicBezTo>
                    <a:pt x="2448272" y="3647808"/>
                    <a:pt x="2338108" y="3757972"/>
                    <a:pt x="2202213" y="3757972"/>
                  </a:cubicBezTo>
                  <a:lnTo>
                    <a:pt x="1038147" y="3757972"/>
                  </a:lnTo>
                  <a:cubicBezTo>
                    <a:pt x="902252" y="3757972"/>
                    <a:pt x="792088" y="3647808"/>
                    <a:pt x="792088" y="3511913"/>
                  </a:cubicBezTo>
                  <a:lnTo>
                    <a:pt x="792088" y="3010903"/>
                  </a:lnTo>
                  <a:cubicBezTo>
                    <a:pt x="317340" y="2729746"/>
                    <a:pt x="0" y="2212023"/>
                    <a:pt x="0" y="1620180"/>
                  </a:cubicBezTo>
                  <a:cubicBezTo>
                    <a:pt x="0" y="725379"/>
                    <a:pt x="725379" y="0"/>
                    <a:pt x="1620180" y="0"/>
                  </a:cubicBezTo>
                  <a:close/>
                </a:path>
              </a:pathLst>
            </a:custGeom>
            <a:solidFill>
              <a:srgbClr val="FFFFFF"/>
            </a:solidFill>
            <a:ln w="2032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8819" b="1" dirty="0">
                  <a:solidFill>
                    <a:schemeClr val="accent1"/>
                  </a:solidFill>
                  <a:cs typeface="+mn-ea"/>
                  <a:sym typeface="+mn-lt"/>
                </a:rPr>
                <a:t>？</a:t>
              </a:r>
              <a:endParaRPr lang="en-US" sz="8819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5" name="MH_Other_1"/>
            <p:cNvSpPr/>
            <p:nvPr>
              <p:custDataLst>
                <p:tags r:id="rId18"/>
              </p:custDataLst>
            </p:nvPr>
          </p:nvSpPr>
          <p:spPr>
            <a:xfrm>
              <a:off x="4204973" y="3256038"/>
              <a:ext cx="780082" cy="158544"/>
            </a:xfrm>
            <a:prstGeom prst="roundRect">
              <a:avLst>
                <a:gd name="adj" fmla="val 50000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MH_Other_2"/>
            <p:cNvSpPr/>
            <p:nvPr>
              <p:custDataLst>
                <p:tags r:id="rId19"/>
              </p:custDataLst>
            </p:nvPr>
          </p:nvSpPr>
          <p:spPr>
            <a:xfrm>
              <a:off x="4272743" y="3483945"/>
              <a:ext cx="644542" cy="159958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MH_Other_3"/>
            <p:cNvSpPr/>
            <p:nvPr>
              <p:custDataLst>
                <p:tags r:id="rId20"/>
              </p:custDataLst>
            </p:nvPr>
          </p:nvSpPr>
          <p:spPr>
            <a:xfrm>
              <a:off x="4204973" y="3713267"/>
              <a:ext cx="780082" cy="158544"/>
            </a:xfrm>
            <a:prstGeom prst="roundRect">
              <a:avLst>
                <a:gd name="adj" fmla="val 50000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MH_Other_4"/>
            <p:cNvSpPr/>
            <p:nvPr>
              <p:custDataLst>
                <p:tags r:id="rId21"/>
              </p:custDataLst>
            </p:nvPr>
          </p:nvSpPr>
          <p:spPr>
            <a:xfrm>
              <a:off x="4349167" y="3942589"/>
              <a:ext cx="491697" cy="12032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MH_Other_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823518" y="1339310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01</a:t>
            </a:r>
          </a:p>
        </p:txBody>
      </p:sp>
      <p:cxnSp>
        <p:nvCxnSpPr>
          <p:cNvPr id="10" name="MH_Other_6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3381475" y="1638935"/>
            <a:ext cx="648567" cy="266857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MH_Other_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813476" y="1339310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02</a:t>
            </a:r>
          </a:p>
        </p:txBody>
      </p:sp>
      <p:cxnSp>
        <p:nvCxnSpPr>
          <p:cNvPr id="12" name="MH_Other_8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 rot="8309691">
            <a:off x="6098142" y="1624890"/>
            <a:ext cx="648567" cy="26529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MH_Other_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456189" y="3883031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03</a:t>
            </a:r>
          </a:p>
        </p:txBody>
      </p:sp>
      <p:cxnSp>
        <p:nvCxnSpPr>
          <p:cNvPr id="14" name="MH_Other_10"/>
          <p:cNvCxnSpPr>
            <a:cxnSpLocks noChangeShapeType="1"/>
          </p:cNvCxnSpPr>
          <p:nvPr>
            <p:custDataLst>
              <p:tags r:id="rId6"/>
            </p:custDataLst>
          </p:nvPr>
        </p:nvCxnSpPr>
        <p:spPr bwMode="auto">
          <a:xfrm rot="17818244">
            <a:off x="3861113" y="3566884"/>
            <a:ext cx="636711" cy="270237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MH_Other_1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14187" y="3883031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04</a:t>
            </a:r>
          </a:p>
        </p:txBody>
      </p:sp>
      <p:cxnSp>
        <p:nvCxnSpPr>
          <p:cNvPr id="16" name="MH_Other_12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 flipH="1" flipV="1">
            <a:off x="5681662" y="3477284"/>
            <a:ext cx="557958" cy="43071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MH_Text_1"/>
          <p:cNvSpPr/>
          <p:nvPr>
            <p:custDataLst>
              <p:tags r:id="rId9"/>
            </p:custDataLst>
          </p:nvPr>
        </p:nvSpPr>
        <p:spPr>
          <a:xfrm>
            <a:off x="1312744" y="197378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10"/>
            </p:custDataLst>
          </p:nvPr>
        </p:nvSpPr>
        <p:spPr>
          <a:xfrm>
            <a:off x="930897" y="2253685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MH_Text_1"/>
          <p:cNvSpPr/>
          <p:nvPr>
            <p:custDataLst>
              <p:tags r:id="rId11"/>
            </p:custDataLst>
          </p:nvPr>
        </p:nvSpPr>
        <p:spPr>
          <a:xfrm>
            <a:off x="1386117" y="351558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12"/>
            </p:custDataLst>
          </p:nvPr>
        </p:nvSpPr>
        <p:spPr>
          <a:xfrm>
            <a:off x="851513" y="3864046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MH_Text_1"/>
          <p:cNvSpPr/>
          <p:nvPr>
            <p:custDataLst>
              <p:tags r:id="rId13"/>
            </p:custDataLst>
          </p:nvPr>
        </p:nvSpPr>
        <p:spPr>
          <a:xfrm>
            <a:off x="6899675" y="351558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4"/>
            </p:custDataLst>
          </p:nvPr>
        </p:nvSpPr>
        <p:spPr>
          <a:xfrm>
            <a:off x="6899674" y="3864046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15"/>
            </p:custDataLst>
          </p:nvPr>
        </p:nvSpPr>
        <p:spPr>
          <a:xfrm>
            <a:off x="6960514" y="197378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16"/>
            </p:custDataLst>
          </p:nvPr>
        </p:nvSpPr>
        <p:spPr>
          <a:xfrm>
            <a:off x="6960514" y="2253685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5017641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34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34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41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3" accel="100000" fill="hold">
                                          <p:stCondLst>
                                            <p:cond delay="84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34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34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34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34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34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34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81"/>
          <p:cNvGrpSpPr>
            <a:grpSpLocks/>
          </p:cNvGrpSpPr>
          <p:nvPr/>
        </p:nvGrpSpPr>
        <p:grpSpPr bwMode="auto">
          <a:xfrm>
            <a:off x="5873561" y="2058932"/>
            <a:ext cx="2451903" cy="2449396"/>
            <a:chOff x="2444" y="1176"/>
            <a:chExt cx="1401" cy="1400"/>
          </a:xfrm>
        </p:grpSpPr>
        <p:sp>
          <p:nvSpPr>
            <p:cNvPr id="38" name="Freeform 4"/>
            <p:cNvSpPr>
              <a:spLocks/>
            </p:cNvSpPr>
            <p:nvPr/>
          </p:nvSpPr>
          <p:spPr bwMode="auto">
            <a:xfrm>
              <a:off x="2444" y="1176"/>
              <a:ext cx="1401" cy="1400"/>
            </a:xfrm>
            <a:custGeom>
              <a:avLst/>
              <a:gdLst>
                <a:gd name="T0" fmla="*/ 2002757 w 1050"/>
                <a:gd name="T1" fmla="*/ 2262261 h 1049"/>
                <a:gd name="T2" fmla="*/ 1917640 w 1050"/>
                <a:gd name="T3" fmla="*/ 2495251 h 1049"/>
                <a:gd name="T4" fmla="*/ 1679813 w 1050"/>
                <a:gd name="T5" fmla="*/ 2427609 h 1049"/>
                <a:gd name="T6" fmla="*/ 1564654 w 1050"/>
                <a:gd name="T7" fmla="*/ 2615505 h 1049"/>
                <a:gd name="T8" fmla="*/ 1316813 w 1050"/>
                <a:gd name="T9" fmla="*/ 2482725 h 1049"/>
                <a:gd name="T10" fmla="*/ 1109027 w 1050"/>
                <a:gd name="T11" fmla="*/ 2623020 h 1049"/>
                <a:gd name="T12" fmla="*/ 953813 w 1050"/>
                <a:gd name="T13" fmla="*/ 2427609 h 1049"/>
                <a:gd name="T14" fmla="*/ 753537 w 1050"/>
                <a:gd name="T15" fmla="*/ 2512788 h 1049"/>
                <a:gd name="T16" fmla="*/ 680937 w 1050"/>
                <a:gd name="T17" fmla="*/ 2297335 h 1049"/>
                <a:gd name="T18" fmla="*/ 580800 w 1050"/>
                <a:gd name="T19" fmla="*/ 2224682 h 1049"/>
                <a:gd name="T20" fmla="*/ 350483 w 1050"/>
                <a:gd name="T21" fmla="*/ 2219671 h 1049"/>
                <a:gd name="T22" fmla="*/ 335462 w 1050"/>
                <a:gd name="T23" fmla="*/ 1949102 h 1049"/>
                <a:gd name="T24" fmla="*/ 117662 w 1050"/>
                <a:gd name="T25" fmla="*/ 1878954 h 1049"/>
                <a:gd name="T26" fmla="*/ 195269 w 1050"/>
                <a:gd name="T27" fmla="*/ 1645964 h 1049"/>
                <a:gd name="T28" fmla="*/ 0 w 1050"/>
                <a:gd name="T29" fmla="*/ 1478111 h 1049"/>
                <a:gd name="T30" fmla="*/ 150207 w 1050"/>
                <a:gd name="T31" fmla="*/ 1252636 h 1049"/>
                <a:gd name="T32" fmla="*/ 15021 w 1050"/>
                <a:gd name="T33" fmla="*/ 1067246 h 1049"/>
                <a:gd name="T34" fmla="*/ 215296 w 1050"/>
                <a:gd name="T35" fmla="*/ 921940 h 1049"/>
                <a:gd name="T36" fmla="*/ 137690 w 1050"/>
                <a:gd name="T37" fmla="*/ 711497 h 1049"/>
                <a:gd name="T38" fmla="*/ 370510 w 1050"/>
                <a:gd name="T39" fmla="*/ 626318 h 1049"/>
                <a:gd name="T40" fmla="*/ 350483 w 1050"/>
                <a:gd name="T41" fmla="*/ 408359 h 1049"/>
                <a:gd name="T42" fmla="*/ 580800 w 1050"/>
                <a:gd name="T43" fmla="*/ 405854 h 1049"/>
                <a:gd name="T44" fmla="*/ 678434 w 1050"/>
                <a:gd name="T45" fmla="*/ 152822 h 1049"/>
                <a:gd name="T46" fmla="*/ 896234 w 1050"/>
                <a:gd name="T47" fmla="*/ 220464 h 1049"/>
                <a:gd name="T48" fmla="*/ 1013896 w 1050"/>
                <a:gd name="T49" fmla="*/ 182885 h 1049"/>
                <a:gd name="T50" fmla="*/ 1254227 w 1050"/>
                <a:gd name="T51" fmla="*/ 145306 h 1049"/>
                <a:gd name="T52" fmla="*/ 1482040 w 1050"/>
                <a:gd name="T53" fmla="*/ 0 h 1049"/>
                <a:gd name="T54" fmla="*/ 1617226 w 1050"/>
                <a:gd name="T55" fmla="*/ 182885 h 1049"/>
                <a:gd name="T56" fmla="*/ 1737392 w 1050"/>
                <a:gd name="T57" fmla="*/ 220464 h 1049"/>
                <a:gd name="T58" fmla="*/ 1955192 w 1050"/>
                <a:gd name="T59" fmla="*/ 152822 h 1049"/>
                <a:gd name="T60" fmla="*/ 2027791 w 1050"/>
                <a:gd name="T61" fmla="*/ 388317 h 1049"/>
                <a:gd name="T62" fmla="*/ 2253102 w 1050"/>
                <a:gd name="T63" fmla="*/ 378296 h 1049"/>
                <a:gd name="T64" fmla="*/ 2263115 w 1050"/>
                <a:gd name="T65" fmla="*/ 626318 h 1049"/>
                <a:gd name="T66" fmla="*/ 2495936 w 1050"/>
                <a:gd name="T67" fmla="*/ 711497 h 1049"/>
                <a:gd name="T68" fmla="*/ 2428343 w 1050"/>
                <a:gd name="T69" fmla="*/ 952003 h 1049"/>
                <a:gd name="T70" fmla="*/ 2616102 w 1050"/>
                <a:gd name="T71" fmla="*/ 1067246 h 1049"/>
                <a:gd name="T72" fmla="*/ 2485922 w 1050"/>
                <a:gd name="T73" fmla="*/ 1312763 h 1049"/>
                <a:gd name="T74" fmla="*/ 2623612 w 1050"/>
                <a:gd name="T75" fmla="*/ 1520700 h 1049"/>
                <a:gd name="T76" fmla="*/ 2428343 w 1050"/>
                <a:gd name="T77" fmla="*/ 1676027 h 1049"/>
                <a:gd name="T78" fmla="*/ 2515963 w 1050"/>
                <a:gd name="T79" fmla="*/ 1878954 h 1049"/>
                <a:gd name="T80" fmla="*/ 2298164 w 1050"/>
                <a:gd name="T81" fmla="*/ 1949102 h 1049"/>
                <a:gd name="T82" fmla="*/ 2225564 w 1050"/>
                <a:gd name="T83" fmla="*/ 2049313 h 1049"/>
                <a:gd name="T84" fmla="*/ 2223060 w 1050"/>
                <a:gd name="T85" fmla="*/ 2282303 h 10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50"/>
                <a:gd name="T130" fmla="*/ 0 h 1049"/>
                <a:gd name="T131" fmla="*/ 1050 w 1050"/>
                <a:gd name="T132" fmla="*/ 1049 h 104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50" h="1049">
                  <a:moveTo>
                    <a:pt x="888" y="911"/>
                  </a:moveTo>
                  <a:lnTo>
                    <a:pt x="820" y="888"/>
                  </a:lnTo>
                  <a:lnTo>
                    <a:pt x="800" y="903"/>
                  </a:lnTo>
                  <a:lnTo>
                    <a:pt x="780" y="917"/>
                  </a:lnTo>
                  <a:lnTo>
                    <a:pt x="781" y="988"/>
                  </a:lnTo>
                  <a:lnTo>
                    <a:pt x="766" y="996"/>
                  </a:lnTo>
                  <a:lnTo>
                    <a:pt x="751" y="1003"/>
                  </a:lnTo>
                  <a:lnTo>
                    <a:pt x="694" y="961"/>
                  </a:lnTo>
                  <a:lnTo>
                    <a:pt x="671" y="969"/>
                  </a:lnTo>
                  <a:lnTo>
                    <a:pt x="658" y="972"/>
                  </a:lnTo>
                  <a:lnTo>
                    <a:pt x="646" y="976"/>
                  </a:lnTo>
                  <a:lnTo>
                    <a:pt x="625" y="1044"/>
                  </a:lnTo>
                  <a:lnTo>
                    <a:pt x="592" y="1049"/>
                  </a:lnTo>
                  <a:lnTo>
                    <a:pt x="551" y="991"/>
                  </a:lnTo>
                  <a:lnTo>
                    <a:pt x="526" y="991"/>
                  </a:lnTo>
                  <a:lnTo>
                    <a:pt x="501" y="991"/>
                  </a:lnTo>
                  <a:lnTo>
                    <a:pt x="460" y="1049"/>
                  </a:lnTo>
                  <a:lnTo>
                    <a:pt x="443" y="1047"/>
                  </a:lnTo>
                  <a:lnTo>
                    <a:pt x="426" y="1044"/>
                  </a:lnTo>
                  <a:lnTo>
                    <a:pt x="405" y="976"/>
                  </a:lnTo>
                  <a:lnTo>
                    <a:pt x="381" y="969"/>
                  </a:lnTo>
                  <a:lnTo>
                    <a:pt x="369" y="965"/>
                  </a:lnTo>
                  <a:lnTo>
                    <a:pt x="358" y="961"/>
                  </a:lnTo>
                  <a:lnTo>
                    <a:pt x="301" y="1003"/>
                  </a:lnTo>
                  <a:lnTo>
                    <a:pt x="286" y="996"/>
                  </a:lnTo>
                  <a:lnTo>
                    <a:pt x="271" y="988"/>
                  </a:lnTo>
                  <a:lnTo>
                    <a:pt x="272" y="917"/>
                  </a:lnTo>
                  <a:lnTo>
                    <a:pt x="252" y="903"/>
                  </a:lnTo>
                  <a:lnTo>
                    <a:pt x="242" y="895"/>
                  </a:lnTo>
                  <a:lnTo>
                    <a:pt x="232" y="888"/>
                  </a:lnTo>
                  <a:lnTo>
                    <a:pt x="164" y="911"/>
                  </a:lnTo>
                  <a:lnTo>
                    <a:pt x="152" y="899"/>
                  </a:lnTo>
                  <a:lnTo>
                    <a:pt x="140" y="886"/>
                  </a:lnTo>
                  <a:lnTo>
                    <a:pt x="163" y="818"/>
                  </a:lnTo>
                  <a:lnTo>
                    <a:pt x="148" y="799"/>
                  </a:lnTo>
                  <a:lnTo>
                    <a:pt x="134" y="778"/>
                  </a:lnTo>
                  <a:lnTo>
                    <a:pt x="63" y="779"/>
                  </a:lnTo>
                  <a:lnTo>
                    <a:pt x="55" y="765"/>
                  </a:lnTo>
                  <a:lnTo>
                    <a:pt x="47" y="750"/>
                  </a:lnTo>
                  <a:lnTo>
                    <a:pt x="90" y="693"/>
                  </a:lnTo>
                  <a:lnTo>
                    <a:pt x="82" y="669"/>
                  </a:lnTo>
                  <a:lnTo>
                    <a:pt x="78" y="657"/>
                  </a:lnTo>
                  <a:lnTo>
                    <a:pt x="75" y="645"/>
                  </a:lnTo>
                  <a:lnTo>
                    <a:pt x="6" y="623"/>
                  </a:lnTo>
                  <a:lnTo>
                    <a:pt x="0" y="590"/>
                  </a:lnTo>
                  <a:lnTo>
                    <a:pt x="60" y="549"/>
                  </a:lnTo>
                  <a:lnTo>
                    <a:pt x="59" y="524"/>
                  </a:lnTo>
                  <a:lnTo>
                    <a:pt x="60" y="500"/>
                  </a:lnTo>
                  <a:lnTo>
                    <a:pt x="0" y="459"/>
                  </a:lnTo>
                  <a:lnTo>
                    <a:pt x="3" y="442"/>
                  </a:lnTo>
                  <a:lnTo>
                    <a:pt x="6" y="426"/>
                  </a:lnTo>
                  <a:lnTo>
                    <a:pt x="75" y="405"/>
                  </a:lnTo>
                  <a:lnTo>
                    <a:pt x="82" y="380"/>
                  </a:lnTo>
                  <a:lnTo>
                    <a:pt x="86" y="368"/>
                  </a:lnTo>
                  <a:lnTo>
                    <a:pt x="90" y="356"/>
                  </a:lnTo>
                  <a:lnTo>
                    <a:pt x="47" y="299"/>
                  </a:lnTo>
                  <a:lnTo>
                    <a:pt x="55" y="284"/>
                  </a:lnTo>
                  <a:lnTo>
                    <a:pt x="63" y="270"/>
                  </a:lnTo>
                  <a:lnTo>
                    <a:pt x="134" y="271"/>
                  </a:lnTo>
                  <a:lnTo>
                    <a:pt x="148" y="250"/>
                  </a:lnTo>
                  <a:lnTo>
                    <a:pt x="155" y="240"/>
                  </a:lnTo>
                  <a:lnTo>
                    <a:pt x="163" y="231"/>
                  </a:lnTo>
                  <a:lnTo>
                    <a:pt x="140" y="163"/>
                  </a:lnTo>
                  <a:lnTo>
                    <a:pt x="152" y="151"/>
                  </a:lnTo>
                  <a:lnTo>
                    <a:pt x="164" y="139"/>
                  </a:lnTo>
                  <a:lnTo>
                    <a:pt x="232" y="162"/>
                  </a:lnTo>
                  <a:lnTo>
                    <a:pt x="252" y="147"/>
                  </a:lnTo>
                  <a:lnTo>
                    <a:pt x="272" y="133"/>
                  </a:lnTo>
                  <a:lnTo>
                    <a:pt x="271" y="61"/>
                  </a:lnTo>
                  <a:lnTo>
                    <a:pt x="286" y="53"/>
                  </a:lnTo>
                  <a:lnTo>
                    <a:pt x="301" y="46"/>
                  </a:lnTo>
                  <a:lnTo>
                    <a:pt x="358" y="88"/>
                  </a:lnTo>
                  <a:lnTo>
                    <a:pt x="381" y="80"/>
                  </a:lnTo>
                  <a:lnTo>
                    <a:pt x="393" y="76"/>
                  </a:lnTo>
                  <a:lnTo>
                    <a:pt x="405" y="73"/>
                  </a:lnTo>
                  <a:lnTo>
                    <a:pt x="426" y="5"/>
                  </a:lnTo>
                  <a:lnTo>
                    <a:pt x="460" y="0"/>
                  </a:lnTo>
                  <a:lnTo>
                    <a:pt x="501" y="58"/>
                  </a:lnTo>
                  <a:lnTo>
                    <a:pt x="526" y="57"/>
                  </a:lnTo>
                  <a:lnTo>
                    <a:pt x="551" y="58"/>
                  </a:lnTo>
                  <a:lnTo>
                    <a:pt x="592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3"/>
                  </a:lnTo>
                  <a:lnTo>
                    <a:pt x="671" y="80"/>
                  </a:lnTo>
                  <a:lnTo>
                    <a:pt x="682" y="84"/>
                  </a:lnTo>
                  <a:lnTo>
                    <a:pt x="694" y="88"/>
                  </a:lnTo>
                  <a:lnTo>
                    <a:pt x="751" y="46"/>
                  </a:lnTo>
                  <a:lnTo>
                    <a:pt x="766" y="53"/>
                  </a:lnTo>
                  <a:lnTo>
                    <a:pt x="781" y="61"/>
                  </a:lnTo>
                  <a:lnTo>
                    <a:pt x="780" y="133"/>
                  </a:lnTo>
                  <a:lnTo>
                    <a:pt x="800" y="147"/>
                  </a:lnTo>
                  <a:lnTo>
                    <a:pt x="810" y="155"/>
                  </a:lnTo>
                  <a:lnTo>
                    <a:pt x="820" y="162"/>
                  </a:lnTo>
                  <a:lnTo>
                    <a:pt x="888" y="139"/>
                  </a:lnTo>
                  <a:lnTo>
                    <a:pt x="900" y="151"/>
                  </a:lnTo>
                  <a:lnTo>
                    <a:pt x="912" y="163"/>
                  </a:lnTo>
                  <a:lnTo>
                    <a:pt x="889" y="231"/>
                  </a:lnTo>
                  <a:lnTo>
                    <a:pt x="904" y="250"/>
                  </a:lnTo>
                  <a:lnTo>
                    <a:pt x="918" y="271"/>
                  </a:lnTo>
                  <a:lnTo>
                    <a:pt x="989" y="270"/>
                  </a:lnTo>
                  <a:lnTo>
                    <a:pt x="997" y="284"/>
                  </a:lnTo>
                  <a:lnTo>
                    <a:pt x="1005" y="299"/>
                  </a:lnTo>
                  <a:lnTo>
                    <a:pt x="962" y="356"/>
                  </a:lnTo>
                  <a:lnTo>
                    <a:pt x="970" y="380"/>
                  </a:lnTo>
                  <a:lnTo>
                    <a:pt x="974" y="393"/>
                  </a:lnTo>
                  <a:lnTo>
                    <a:pt x="977" y="405"/>
                  </a:lnTo>
                  <a:lnTo>
                    <a:pt x="1045" y="426"/>
                  </a:lnTo>
                  <a:lnTo>
                    <a:pt x="1050" y="459"/>
                  </a:lnTo>
                  <a:lnTo>
                    <a:pt x="992" y="500"/>
                  </a:lnTo>
                  <a:lnTo>
                    <a:pt x="993" y="524"/>
                  </a:lnTo>
                  <a:lnTo>
                    <a:pt x="992" y="549"/>
                  </a:lnTo>
                  <a:lnTo>
                    <a:pt x="1050" y="590"/>
                  </a:lnTo>
                  <a:lnTo>
                    <a:pt x="1048" y="607"/>
                  </a:lnTo>
                  <a:lnTo>
                    <a:pt x="1045" y="623"/>
                  </a:lnTo>
                  <a:lnTo>
                    <a:pt x="977" y="645"/>
                  </a:lnTo>
                  <a:lnTo>
                    <a:pt x="970" y="669"/>
                  </a:lnTo>
                  <a:lnTo>
                    <a:pt x="966" y="681"/>
                  </a:lnTo>
                  <a:lnTo>
                    <a:pt x="962" y="693"/>
                  </a:lnTo>
                  <a:lnTo>
                    <a:pt x="1005" y="750"/>
                  </a:lnTo>
                  <a:lnTo>
                    <a:pt x="997" y="765"/>
                  </a:lnTo>
                  <a:lnTo>
                    <a:pt x="989" y="779"/>
                  </a:lnTo>
                  <a:lnTo>
                    <a:pt x="918" y="778"/>
                  </a:lnTo>
                  <a:lnTo>
                    <a:pt x="904" y="799"/>
                  </a:lnTo>
                  <a:lnTo>
                    <a:pt x="897" y="809"/>
                  </a:lnTo>
                  <a:lnTo>
                    <a:pt x="889" y="818"/>
                  </a:lnTo>
                  <a:lnTo>
                    <a:pt x="912" y="886"/>
                  </a:lnTo>
                  <a:lnTo>
                    <a:pt x="900" y="899"/>
                  </a:lnTo>
                  <a:lnTo>
                    <a:pt x="888" y="9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84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2661" y="1389"/>
              <a:ext cx="971" cy="973"/>
            </a:xfrm>
            <a:prstGeom prst="ellipse">
              <a:avLst/>
            </a:prstGeom>
            <a:solidFill>
              <a:srgbClr val="FFFFFF"/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en-US" sz="1984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Group 82"/>
          <p:cNvGrpSpPr>
            <a:grpSpLocks/>
          </p:cNvGrpSpPr>
          <p:nvPr/>
        </p:nvGrpSpPr>
        <p:grpSpPr bwMode="auto">
          <a:xfrm>
            <a:off x="7873943" y="1493822"/>
            <a:ext cx="1387835" cy="1385658"/>
            <a:chOff x="3587" y="853"/>
            <a:chExt cx="793" cy="792"/>
          </a:xfrm>
        </p:grpSpPr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3587" y="853"/>
              <a:ext cx="793" cy="792"/>
            </a:xfrm>
            <a:custGeom>
              <a:avLst/>
              <a:gdLst>
                <a:gd name="T0" fmla="*/ 1030118 w 637"/>
                <a:gd name="T1" fmla="*/ 1282427 h 638"/>
                <a:gd name="T2" fmla="*/ 981065 w 637"/>
                <a:gd name="T3" fmla="*/ 1305744 h 638"/>
                <a:gd name="T4" fmla="*/ 927340 w 637"/>
                <a:gd name="T5" fmla="*/ 1324397 h 638"/>
                <a:gd name="T6" fmla="*/ 845584 w 637"/>
                <a:gd name="T7" fmla="*/ 1482952 h 638"/>
                <a:gd name="T8" fmla="*/ 728791 w 637"/>
                <a:gd name="T9" fmla="*/ 1350046 h 638"/>
                <a:gd name="T10" fmla="*/ 672730 w 637"/>
                <a:gd name="T11" fmla="*/ 1345382 h 638"/>
                <a:gd name="T12" fmla="*/ 616669 w 637"/>
                <a:gd name="T13" fmla="*/ 1336056 h 638"/>
                <a:gd name="T14" fmla="*/ 488196 w 637"/>
                <a:gd name="T15" fmla="*/ 1443313 h 638"/>
                <a:gd name="T16" fmla="*/ 422792 w 637"/>
                <a:gd name="T17" fmla="*/ 1417664 h 638"/>
                <a:gd name="T18" fmla="*/ 406441 w 637"/>
                <a:gd name="T19" fmla="*/ 1242788 h 638"/>
                <a:gd name="T20" fmla="*/ 362060 w 637"/>
                <a:gd name="T21" fmla="*/ 1210145 h 638"/>
                <a:gd name="T22" fmla="*/ 184534 w 637"/>
                <a:gd name="T23" fmla="*/ 1238125 h 638"/>
                <a:gd name="T24" fmla="*/ 130809 w 637"/>
                <a:gd name="T25" fmla="*/ 1170506 h 638"/>
                <a:gd name="T26" fmla="*/ 207892 w 637"/>
                <a:gd name="T27" fmla="*/ 1007288 h 638"/>
                <a:gd name="T28" fmla="*/ 182198 w 637"/>
                <a:gd name="T29" fmla="*/ 955991 h 638"/>
                <a:gd name="T30" fmla="*/ 14015 w 637"/>
                <a:gd name="T31" fmla="*/ 893035 h 638"/>
                <a:gd name="T32" fmla="*/ 0 w 637"/>
                <a:gd name="T33" fmla="*/ 806763 h 638"/>
                <a:gd name="T34" fmla="*/ 149496 w 637"/>
                <a:gd name="T35" fmla="*/ 701837 h 638"/>
                <a:gd name="T36" fmla="*/ 156503 w 637"/>
                <a:gd name="T37" fmla="*/ 643545 h 638"/>
                <a:gd name="T38" fmla="*/ 39710 w 637"/>
                <a:gd name="T39" fmla="*/ 501312 h 638"/>
                <a:gd name="T40" fmla="*/ 70076 w 637"/>
                <a:gd name="T41" fmla="*/ 424367 h 638"/>
                <a:gd name="T42" fmla="*/ 254610 w 637"/>
                <a:gd name="T43" fmla="*/ 408045 h 638"/>
                <a:gd name="T44" fmla="*/ 289648 w 637"/>
                <a:gd name="T45" fmla="*/ 361411 h 638"/>
                <a:gd name="T46" fmla="*/ 259281 w 637"/>
                <a:gd name="T47" fmla="*/ 177208 h 638"/>
                <a:gd name="T48" fmla="*/ 322350 w 637"/>
                <a:gd name="T49" fmla="*/ 128243 h 638"/>
                <a:gd name="T50" fmla="*/ 492868 w 637"/>
                <a:gd name="T51" fmla="*/ 205188 h 638"/>
                <a:gd name="T52" fmla="*/ 546593 w 637"/>
                <a:gd name="T53" fmla="*/ 184203 h 638"/>
                <a:gd name="T54" fmla="*/ 609662 w 637"/>
                <a:gd name="T55" fmla="*/ 9327 h 638"/>
                <a:gd name="T56" fmla="*/ 651707 w 637"/>
                <a:gd name="T57" fmla="*/ 2332 h 638"/>
                <a:gd name="T58" fmla="*/ 770836 w 637"/>
                <a:gd name="T59" fmla="*/ 149228 h 638"/>
                <a:gd name="T60" fmla="*/ 829233 w 637"/>
                <a:gd name="T61" fmla="*/ 153891 h 638"/>
                <a:gd name="T62" fmla="*/ 885294 w 637"/>
                <a:gd name="T63" fmla="*/ 163218 h 638"/>
                <a:gd name="T64" fmla="*/ 1018438 w 637"/>
                <a:gd name="T65" fmla="*/ 48965 h 638"/>
                <a:gd name="T66" fmla="*/ 1076835 w 637"/>
                <a:gd name="T67" fmla="*/ 74614 h 638"/>
                <a:gd name="T68" fmla="*/ 1093186 w 637"/>
                <a:gd name="T69" fmla="*/ 256485 h 638"/>
                <a:gd name="T70" fmla="*/ 1139903 w 637"/>
                <a:gd name="T71" fmla="*/ 291461 h 638"/>
                <a:gd name="T72" fmla="*/ 1312758 w 637"/>
                <a:gd name="T73" fmla="*/ 261149 h 638"/>
                <a:gd name="T74" fmla="*/ 1352468 w 637"/>
                <a:gd name="T75" fmla="*/ 317109 h 638"/>
                <a:gd name="T76" fmla="*/ 1280056 w 637"/>
                <a:gd name="T77" fmla="*/ 468669 h 638"/>
                <a:gd name="T78" fmla="*/ 1294071 w 637"/>
                <a:gd name="T79" fmla="*/ 496649 h 638"/>
                <a:gd name="T80" fmla="*/ 1315094 w 637"/>
                <a:gd name="T81" fmla="*/ 547946 h 638"/>
                <a:gd name="T82" fmla="*/ 1476269 w 637"/>
                <a:gd name="T83" fmla="*/ 608570 h 638"/>
                <a:gd name="T84" fmla="*/ 1487948 w 637"/>
                <a:gd name="T85" fmla="*/ 701837 h 638"/>
                <a:gd name="T86" fmla="*/ 1347796 w 637"/>
                <a:gd name="T87" fmla="*/ 802100 h 638"/>
                <a:gd name="T88" fmla="*/ 1340788 w 637"/>
                <a:gd name="T89" fmla="*/ 855728 h 638"/>
                <a:gd name="T90" fmla="*/ 1448238 w 637"/>
                <a:gd name="T91" fmla="*/ 988634 h 638"/>
                <a:gd name="T92" fmla="*/ 1410864 w 637"/>
                <a:gd name="T93" fmla="*/ 1077238 h 638"/>
                <a:gd name="T94" fmla="*/ 1242682 w 637"/>
                <a:gd name="T95" fmla="*/ 1093560 h 638"/>
                <a:gd name="T96" fmla="*/ 1209980 w 637"/>
                <a:gd name="T97" fmla="*/ 1137862 h 638"/>
                <a:gd name="T98" fmla="*/ 1235674 w 637"/>
                <a:gd name="T99" fmla="*/ 1303412 h 638"/>
                <a:gd name="T100" fmla="*/ 1179613 w 637"/>
                <a:gd name="T101" fmla="*/ 1350046 h 6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37"/>
                <a:gd name="T154" fmla="*/ 0 h 638"/>
                <a:gd name="T155" fmla="*/ 637 w 637"/>
                <a:gd name="T156" fmla="*/ 638 h 63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84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2" name="Oval 7"/>
            <p:cNvSpPr>
              <a:spLocks noChangeArrowheads="1"/>
            </p:cNvSpPr>
            <p:nvPr/>
          </p:nvSpPr>
          <p:spPr bwMode="auto">
            <a:xfrm>
              <a:off x="3744" y="1011"/>
              <a:ext cx="479" cy="476"/>
            </a:xfrm>
            <a:prstGeom prst="ellipse">
              <a:avLst/>
            </a:prstGeom>
            <a:solidFill>
              <a:srgbClr val="FFFFFF"/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en-US" sz="1984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Group 80"/>
          <p:cNvGrpSpPr>
            <a:grpSpLocks/>
          </p:cNvGrpSpPr>
          <p:nvPr/>
        </p:nvGrpSpPr>
        <p:grpSpPr bwMode="auto">
          <a:xfrm>
            <a:off x="4184715" y="1516579"/>
            <a:ext cx="1935620" cy="1938522"/>
            <a:chOff x="1479" y="866"/>
            <a:chExt cx="1106" cy="1108"/>
          </a:xfrm>
        </p:grpSpPr>
        <p:sp>
          <p:nvSpPr>
            <p:cNvPr id="44" name="Freeform 8"/>
            <p:cNvSpPr>
              <a:spLocks/>
            </p:cNvSpPr>
            <p:nvPr/>
          </p:nvSpPr>
          <p:spPr bwMode="auto">
            <a:xfrm>
              <a:off x="1479" y="866"/>
              <a:ext cx="1106" cy="1108"/>
            </a:xfrm>
            <a:custGeom>
              <a:avLst/>
              <a:gdLst>
                <a:gd name="T0" fmla="*/ 1507927 w 808"/>
                <a:gd name="T1" fmla="*/ 1774868 h 810"/>
                <a:gd name="T2" fmla="*/ 1420585 w 808"/>
                <a:gd name="T3" fmla="*/ 1823670 h 810"/>
                <a:gd name="T4" fmla="*/ 1374346 w 808"/>
                <a:gd name="T5" fmla="*/ 2026585 h 810"/>
                <a:gd name="T6" fmla="*/ 1307555 w 808"/>
                <a:gd name="T7" fmla="*/ 2047134 h 810"/>
                <a:gd name="T8" fmla="*/ 1155991 w 808"/>
                <a:gd name="T9" fmla="*/ 1903295 h 810"/>
                <a:gd name="T10" fmla="*/ 1091770 w 808"/>
                <a:gd name="T11" fmla="*/ 1911001 h 810"/>
                <a:gd name="T12" fmla="*/ 971033 w 808"/>
                <a:gd name="T13" fmla="*/ 2080525 h 810"/>
                <a:gd name="T14" fmla="*/ 901673 w 808"/>
                <a:gd name="T15" fmla="*/ 2072819 h 810"/>
                <a:gd name="T16" fmla="*/ 814332 w 808"/>
                <a:gd name="T17" fmla="*/ 1882747 h 810"/>
                <a:gd name="T18" fmla="*/ 750110 w 808"/>
                <a:gd name="T19" fmla="*/ 1864767 h 810"/>
                <a:gd name="T20" fmla="*/ 577996 w 808"/>
                <a:gd name="T21" fmla="*/ 1975215 h 810"/>
                <a:gd name="T22" fmla="*/ 511205 w 808"/>
                <a:gd name="T23" fmla="*/ 1939255 h 810"/>
                <a:gd name="T24" fmla="*/ 506067 w 808"/>
                <a:gd name="T25" fmla="*/ 1733771 h 810"/>
                <a:gd name="T26" fmla="*/ 454690 w 808"/>
                <a:gd name="T27" fmla="*/ 1690106 h 810"/>
                <a:gd name="T28" fmla="*/ 254318 w 808"/>
                <a:gd name="T29" fmla="*/ 1726065 h 810"/>
                <a:gd name="T30" fmla="*/ 208078 w 808"/>
                <a:gd name="T31" fmla="*/ 1666989 h 810"/>
                <a:gd name="T32" fmla="*/ 264594 w 808"/>
                <a:gd name="T33" fmla="*/ 1446093 h 810"/>
                <a:gd name="T34" fmla="*/ 236336 w 808"/>
                <a:gd name="T35" fmla="*/ 1387017 h 810"/>
                <a:gd name="T36" fmla="*/ 41102 w 808"/>
                <a:gd name="T37" fmla="*/ 1338214 h 810"/>
                <a:gd name="T38" fmla="*/ 172114 w 808"/>
                <a:gd name="T39" fmla="*/ 1184101 h 810"/>
                <a:gd name="T40" fmla="*/ 164408 w 808"/>
                <a:gd name="T41" fmla="*/ 1119888 h 810"/>
                <a:gd name="T42" fmla="*/ 159270 w 808"/>
                <a:gd name="T43" fmla="*/ 1053105 h 810"/>
                <a:gd name="T44" fmla="*/ 2569 w 808"/>
                <a:gd name="T45" fmla="*/ 929815 h 810"/>
                <a:gd name="T46" fmla="*/ 179821 w 808"/>
                <a:gd name="T47" fmla="*/ 842484 h 810"/>
                <a:gd name="T48" fmla="*/ 200372 w 808"/>
                <a:gd name="T49" fmla="*/ 778271 h 810"/>
                <a:gd name="T50" fmla="*/ 220923 w 808"/>
                <a:gd name="T51" fmla="*/ 714057 h 810"/>
                <a:gd name="T52" fmla="*/ 123306 w 808"/>
                <a:gd name="T53" fmla="*/ 544532 h 810"/>
                <a:gd name="T54" fmla="*/ 321109 w 808"/>
                <a:gd name="T55" fmla="*/ 529121 h 810"/>
                <a:gd name="T56" fmla="*/ 359642 w 808"/>
                <a:gd name="T57" fmla="*/ 477750 h 810"/>
                <a:gd name="T58" fmla="*/ 403313 w 808"/>
                <a:gd name="T59" fmla="*/ 426379 h 810"/>
                <a:gd name="T60" fmla="*/ 380193 w 808"/>
                <a:gd name="T61" fmla="*/ 233738 h 810"/>
                <a:gd name="T62" fmla="*/ 567720 w 808"/>
                <a:gd name="T63" fmla="*/ 292815 h 810"/>
                <a:gd name="T64" fmla="*/ 655062 w 808"/>
                <a:gd name="T65" fmla="*/ 244012 h 810"/>
                <a:gd name="T66" fmla="*/ 698733 w 808"/>
                <a:gd name="T67" fmla="*/ 53940 h 810"/>
                <a:gd name="T68" fmla="*/ 775799 w 808"/>
                <a:gd name="T69" fmla="*/ 30823 h 810"/>
                <a:gd name="T70" fmla="*/ 919656 w 808"/>
                <a:gd name="T71" fmla="*/ 161819 h 810"/>
                <a:gd name="T72" fmla="*/ 983877 w 808"/>
                <a:gd name="T73" fmla="*/ 156682 h 810"/>
                <a:gd name="T74" fmla="*/ 1096907 w 808"/>
                <a:gd name="T75" fmla="*/ 0 h 810"/>
                <a:gd name="T76" fmla="*/ 1179111 w 808"/>
                <a:gd name="T77" fmla="*/ 7706 h 810"/>
                <a:gd name="T78" fmla="*/ 1261315 w 808"/>
                <a:gd name="T79" fmla="*/ 182367 h 810"/>
                <a:gd name="T80" fmla="*/ 1322968 w 808"/>
                <a:gd name="T81" fmla="*/ 200347 h 810"/>
                <a:gd name="T82" fmla="*/ 1487376 w 808"/>
                <a:gd name="T83" fmla="*/ 100173 h 810"/>
                <a:gd name="T84" fmla="*/ 1559304 w 808"/>
                <a:gd name="T85" fmla="*/ 138702 h 810"/>
                <a:gd name="T86" fmla="*/ 1569580 w 808"/>
                <a:gd name="T87" fmla="*/ 333911 h 810"/>
                <a:gd name="T88" fmla="*/ 1618388 w 808"/>
                <a:gd name="T89" fmla="*/ 375008 h 810"/>
                <a:gd name="T90" fmla="*/ 1811053 w 808"/>
                <a:gd name="T91" fmla="*/ 344186 h 810"/>
                <a:gd name="T92" fmla="*/ 1862431 w 808"/>
                <a:gd name="T93" fmla="*/ 405831 h 810"/>
                <a:gd name="T94" fmla="*/ 1811053 w 808"/>
                <a:gd name="T95" fmla="*/ 619020 h 810"/>
                <a:gd name="T96" fmla="*/ 1839311 w 808"/>
                <a:gd name="T97" fmla="*/ 678097 h 810"/>
                <a:gd name="T98" fmla="*/ 2031976 w 808"/>
                <a:gd name="T99" fmla="*/ 732037 h 810"/>
                <a:gd name="T100" fmla="*/ 1900964 w 808"/>
                <a:gd name="T101" fmla="*/ 881012 h 810"/>
                <a:gd name="T102" fmla="*/ 1911239 w 808"/>
                <a:gd name="T103" fmla="*/ 945226 h 810"/>
                <a:gd name="T104" fmla="*/ 1913808 w 808"/>
                <a:gd name="T105" fmla="*/ 1014577 h 810"/>
                <a:gd name="T106" fmla="*/ 2073078 w 808"/>
                <a:gd name="T107" fmla="*/ 1135299 h 810"/>
                <a:gd name="T108" fmla="*/ 1893257 w 808"/>
                <a:gd name="T109" fmla="*/ 1225198 h 810"/>
                <a:gd name="T110" fmla="*/ 1875275 w 808"/>
                <a:gd name="T111" fmla="*/ 1289412 h 810"/>
                <a:gd name="T112" fmla="*/ 1854724 w 808"/>
                <a:gd name="T113" fmla="*/ 1351057 h 810"/>
                <a:gd name="T114" fmla="*/ 1957479 w 808"/>
                <a:gd name="T115" fmla="*/ 1528287 h 810"/>
                <a:gd name="T116" fmla="*/ 1754538 w 808"/>
                <a:gd name="T117" fmla="*/ 1538561 h 810"/>
                <a:gd name="T118" fmla="*/ 1716005 w 808"/>
                <a:gd name="T119" fmla="*/ 1592501 h 810"/>
                <a:gd name="T120" fmla="*/ 1672335 w 808"/>
                <a:gd name="T121" fmla="*/ 1641303 h 810"/>
                <a:gd name="T122" fmla="*/ 1700592 w 808"/>
                <a:gd name="T123" fmla="*/ 1844219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8"/>
                <a:gd name="T187" fmla="*/ 0 h 810"/>
                <a:gd name="T188" fmla="*/ 808 w 808"/>
                <a:gd name="T189" fmla="*/ 810 h 81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84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5" name="Oval 9"/>
            <p:cNvSpPr>
              <a:spLocks noChangeArrowheads="1"/>
            </p:cNvSpPr>
            <p:nvPr/>
          </p:nvSpPr>
          <p:spPr bwMode="auto">
            <a:xfrm>
              <a:off x="1664" y="1052"/>
              <a:ext cx="735" cy="734"/>
            </a:xfrm>
            <a:prstGeom prst="ellipse">
              <a:avLst/>
            </a:prstGeom>
            <a:solidFill>
              <a:srgbClr val="FFFFFF"/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en-US" sz="1984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6" name="Freeform 10"/>
          <p:cNvSpPr>
            <a:spLocks/>
          </p:cNvSpPr>
          <p:nvPr/>
        </p:nvSpPr>
        <p:spPr bwMode="auto">
          <a:xfrm>
            <a:off x="3528415" y="4452355"/>
            <a:ext cx="4592285" cy="316672"/>
          </a:xfrm>
          <a:custGeom>
            <a:avLst/>
            <a:gdLst>
              <a:gd name="T0" fmla="*/ 0 w 3686"/>
              <a:gd name="T1" fmla="*/ 85 h 254"/>
              <a:gd name="T2" fmla="*/ 129 w 3686"/>
              <a:gd name="T3" fmla="*/ 85 h 254"/>
              <a:gd name="T4" fmla="*/ 185 w 3686"/>
              <a:gd name="T5" fmla="*/ 0 h 254"/>
              <a:gd name="T6" fmla="*/ 279 w 3686"/>
              <a:gd name="T7" fmla="*/ 0 h 254"/>
              <a:gd name="T8" fmla="*/ 336 w 3686"/>
              <a:gd name="T9" fmla="*/ 85 h 254"/>
              <a:gd name="T10" fmla="*/ 421 w 3686"/>
              <a:gd name="T11" fmla="*/ 85 h 254"/>
              <a:gd name="T12" fmla="*/ 477 w 3686"/>
              <a:gd name="T13" fmla="*/ 0 h 254"/>
              <a:gd name="T14" fmla="*/ 571 w 3686"/>
              <a:gd name="T15" fmla="*/ 0 h 254"/>
              <a:gd name="T16" fmla="*/ 629 w 3686"/>
              <a:gd name="T17" fmla="*/ 85 h 254"/>
              <a:gd name="T18" fmla="*/ 709 w 3686"/>
              <a:gd name="T19" fmla="*/ 85 h 254"/>
              <a:gd name="T20" fmla="*/ 764 w 3686"/>
              <a:gd name="T21" fmla="*/ 0 h 254"/>
              <a:gd name="T22" fmla="*/ 862 w 3686"/>
              <a:gd name="T23" fmla="*/ 0 h 254"/>
              <a:gd name="T24" fmla="*/ 916 w 3686"/>
              <a:gd name="T25" fmla="*/ 85 h 254"/>
              <a:gd name="T26" fmla="*/ 1001 w 3686"/>
              <a:gd name="T27" fmla="*/ 85 h 254"/>
              <a:gd name="T28" fmla="*/ 1058 w 3686"/>
              <a:gd name="T29" fmla="*/ 0 h 254"/>
              <a:gd name="T30" fmla="*/ 1154 w 3686"/>
              <a:gd name="T31" fmla="*/ 0 h 254"/>
              <a:gd name="T32" fmla="*/ 1208 w 3686"/>
              <a:gd name="T33" fmla="*/ 85 h 254"/>
              <a:gd name="T34" fmla="*/ 1299 w 3686"/>
              <a:gd name="T35" fmla="*/ 85 h 254"/>
              <a:gd name="T36" fmla="*/ 1353 w 3686"/>
              <a:gd name="T37" fmla="*/ 0 h 254"/>
              <a:gd name="T38" fmla="*/ 1449 w 3686"/>
              <a:gd name="T39" fmla="*/ 0 h 254"/>
              <a:gd name="T40" fmla="*/ 1507 w 3686"/>
              <a:gd name="T41" fmla="*/ 85 h 254"/>
              <a:gd name="T42" fmla="*/ 1591 w 3686"/>
              <a:gd name="T43" fmla="*/ 85 h 254"/>
              <a:gd name="T44" fmla="*/ 1645 w 3686"/>
              <a:gd name="T45" fmla="*/ 0 h 254"/>
              <a:gd name="T46" fmla="*/ 1743 w 3686"/>
              <a:gd name="T47" fmla="*/ 0 h 254"/>
              <a:gd name="T48" fmla="*/ 1799 w 3686"/>
              <a:gd name="T49" fmla="*/ 85 h 254"/>
              <a:gd name="T50" fmla="*/ 1890 w 3686"/>
              <a:gd name="T51" fmla="*/ 85 h 254"/>
              <a:gd name="T52" fmla="*/ 1946 w 3686"/>
              <a:gd name="T53" fmla="*/ 0 h 254"/>
              <a:gd name="T54" fmla="*/ 2044 w 3686"/>
              <a:gd name="T55" fmla="*/ 0 h 254"/>
              <a:gd name="T56" fmla="*/ 2099 w 3686"/>
              <a:gd name="T57" fmla="*/ 85 h 254"/>
              <a:gd name="T58" fmla="*/ 2184 w 3686"/>
              <a:gd name="T59" fmla="*/ 85 h 254"/>
              <a:gd name="T60" fmla="*/ 2240 w 3686"/>
              <a:gd name="T61" fmla="*/ 0 h 254"/>
              <a:gd name="T62" fmla="*/ 2336 w 3686"/>
              <a:gd name="T63" fmla="*/ 0 h 254"/>
              <a:gd name="T64" fmla="*/ 2391 w 3686"/>
              <a:gd name="T65" fmla="*/ 85 h 254"/>
              <a:gd name="T66" fmla="*/ 2472 w 3686"/>
              <a:gd name="T67" fmla="*/ 85 h 254"/>
              <a:gd name="T68" fmla="*/ 2529 w 3686"/>
              <a:gd name="T69" fmla="*/ 0 h 254"/>
              <a:gd name="T70" fmla="*/ 2623 w 3686"/>
              <a:gd name="T71" fmla="*/ 0 h 254"/>
              <a:gd name="T72" fmla="*/ 2681 w 3686"/>
              <a:gd name="T73" fmla="*/ 85 h 254"/>
              <a:gd name="T74" fmla="*/ 2765 w 3686"/>
              <a:gd name="T75" fmla="*/ 85 h 254"/>
              <a:gd name="T76" fmla="*/ 2821 w 3686"/>
              <a:gd name="T77" fmla="*/ 0 h 254"/>
              <a:gd name="T78" fmla="*/ 2917 w 3686"/>
              <a:gd name="T79" fmla="*/ 0 h 254"/>
              <a:gd name="T80" fmla="*/ 2973 w 3686"/>
              <a:gd name="T81" fmla="*/ 85 h 254"/>
              <a:gd name="T82" fmla="*/ 3062 w 3686"/>
              <a:gd name="T83" fmla="*/ 85 h 254"/>
              <a:gd name="T84" fmla="*/ 3118 w 3686"/>
              <a:gd name="T85" fmla="*/ 0 h 254"/>
              <a:gd name="T86" fmla="*/ 3214 w 3686"/>
              <a:gd name="T87" fmla="*/ 0 h 254"/>
              <a:gd name="T88" fmla="*/ 3269 w 3686"/>
              <a:gd name="T89" fmla="*/ 85 h 254"/>
              <a:gd name="T90" fmla="*/ 3356 w 3686"/>
              <a:gd name="T91" fmla="*/ 85 h 254"/>
              <a:gd name="T92" fmla="*/ 3410 w 3686"/>
              <a:gd name="T93" fmla="*/ 0 h 254"/>
              <a:gd name="T94" fmla="*/ 3506 w 3686"/>
              <a:gd name="T95" fmla="*/ 0 h 254"/>
              <a:gd name="T96" fmla="*/ 3561 w 3686"/>
              <a:gd name="T97" fmla="*/ 85 h 254"/>
              <a:gd name="T98" fmla="*/ 3686 w 3686"/>
              <a:gd name="T99" fmla="*/ 85 h 254"/>
              <a:gd name="T100" fmla="*/ 3686 w 3686"/>
              <a:gd name="T101" fmla="*/ 254 h 254"/>
              <a:gd name="T102" fmla="*/ 0 w 3686"/>
              <a:gd name="T103" fmla="*/ 254 h 254"/>
              <a:gd name="T104" fmla="*/ 0 w 3686"/>
              <a:gd name="T105" fmla="*/ 85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86" h="254">
                <a:moveTo>
                  <a:pt x="0" y="85"/>
                </a:moveTo>
                <a:lnTo>
                  <a:pt x="129" y="85"/>
                </a:lnTo>
                <a:lnTo>
                  <a:pt x="185" y="0"/>
                </a:lnTo>
                <a:lnTo>
                  <a:pt x="279" y="0"/>
                </a:lnTo>
                <a:lnTo>
                  <a:pt x="336" y="85"/>
                </a:lnTo>
                <a:lnTo>
                  <a:pt x="421" y="85"/>
                </a:lnTo>
                <a:lnTo>
                  <a:pt x="477" y="0"/>
                </a:lnTo>
                <a:lnTo>
                  <a:pt x="571" y="0"/>
                </a:lnTo>
                <a:lnTo>
                  <a:pt x="629" y="85"/>
                </a:lnTo>
                <a:lnTo>
                  <a:pt x="709" y="85"/>
                </a:lnTo>
                <a:lnTo>
                  <a:pt x="764" y="0"/>
                </a:lnTo>
                <a:lnTo>
                  <a:pt x="862" y="0"/>
                </a:lnTo>
                <a:lnTo>
                  <a:pt x="916" y="85"/>
                </a:lnTo>
                <a:lnTo>
                  <a:pt x="1001" y="85"/>
                </a:lnTo>
                <a:lnTo>
                  <a:pt x="1058" y="0"/>
                </a:lnTo>
                <a:lnTo>
                  <a:pt x="1154" y="0"/>
                </a:lnTo>
                <a:lnTo>
                  <a:pt x="1208" y="85"/>
                </a:lnTo>
                <a:lnTo>
                  <a:pt x="1299" y="85"/>
                </a:lnTo>
                <a:lnTo>
                  <a:pt x="1353" y="0"/>
                </a:lnTo>
                <a:lnTo>
                  <a:pt x="1449" y="0"/>
                </a:lnTo>
                <a:lnTo>
                  <a:pt x="1507" y="85"/>
                </a:lnTo>
                <a:lnTo>
                  <a:pt x="1591" y="85"/>
                </a:lnTo>
                <a:lnTo>
                  <a:pt x="1645" y="0"/>
                </a:lnTo>
                <a:lnTo>
                  <a:pt x="1743" y="0"/>
                </a:lnTo>
                <a:lnTo>
                  <a:pt x="1799" y="85"/>
                </a:lnTo>
                <a:lnTo>
                  <a:pt x="1890" y="85"/>
                </a:lnTo>
                <a:lnTo>
                  <a:pt x="1946" y="0"/>
                </a:lnTo>
                <a:lnTo>
                  <a:pt x="2044" y="0"/>
                </a:lnTo>
                <a:lnTo>
                  <a:pt x="2099" y="85"/>
                </a:lnTo>
                <a:lnTo>
                  <a:pt x="2184" y="85"/>
                </a:lnTo>
                <a:lnTo>
                  <a:pt x="2240" y="0"/>
                </a:lnTo>
                <a:lnTo>
                  <a:pt x="2336" y="0"/>
                </a:lnTo>
                <a:lnTo>
                  <a:pt x="2391" y="85"/>
                </a:lnTo>
                <a:lnTo>
                  <a:pt x="2472" y="85"/>
                </a:lnTo>
                <a:lnTo>
                  <a:pt x="2529" y="0"/>
                </a:lnTo>
                <a:lnTo>
                  <a:pt x="2623" y="0"/>
                </a:lnTo>
                <a:lnTo>
                  <a:pt x="2681" y="85"/>
                </a:lnTo>
                <a:lnTo>
                  <a:pt x="2765" y="85"/>
                </a:lnTo>
                <a:lnTo>
                  <a:pt x="2821" y="0"/>
                </a:lnTo>
                <a:lnTo>
                  <a:pt x="2917" y="0"/>
                </a:lnTo>
                <a:lnTo>
                  <a:pt x="2973" y="85"/>
                </a:lnTo>
                <a:lnTo>
                  <a:pt x="3062" y="85"/>
                </a:lnTo>
                <a:lnTo>
                  <a:pt x="3118" y="0"/>
                </a:lnTo>
                <a:lnTo>
                  <a:pt x="3214" y="0"/>
                </a:lnTo>
                <a:lnTo>
                  <a:pt x="3269" y="85"/>
                </a:lnTo>
                <a:lnTo>
                  <a:pt x="3356" y="85"/>
                </a:lnTo>
                <a:lnTo>
                  <a:pt x="3410" y="0"/>
                </a:lnTo>
                <a:lnTo>
                  <a:pt x="3506" y="0"/>
                </a:lnTo>
                <a:lnTo>
                  <a:pt x="3561" y="85"/>
                </a:lnTo>
                <a:lnTo>
                  <a:pt x="3686" y="85"/>
                </a:lnTo>
                <a:lnTo>
                  <a:pt x="3686" y="254"/>
                </a:lnTo>
                <a:lnTo>
                  <a:pt x="0" y="254"/>
                </a:lnTo>
                <a:lnTo>
                  <a:pt x="0" y="85"/>
                </a:lnTo>
                <a:close/>
              </a:path>
            </a:pathLst>
          </a:custGeom>
          <a:gradFill>
            <a:gsLst>
              <a:gs pos="0">
                <a:srgbClr val="D7D7D7"/>
              </a:gs>
              <a:gs pos="100000">
                <a:srgbClr val="A9A9A9"/>
              </a:gs>
            </a:gsLst>
            <a:lin ang="16200000" scaled="0"/>
          </a:gradFill>
          <a:ln w="9525" cap="rnd">
            <a:solidFill>
              <a:srgbClr val="E6E6E6"/>
            </a:solidFill>
            <a:prstDash val="solid"/>
            <a:round/>
            <a:headEnd/>
            <a:tailEnd/>
          </a:ln>
          <a:extLst/>
        </p:spPr>
        <p:txBody>
          <a:bodyPr vert="eaVert" anchor="ctr"/>
          <a:lstStyle/>
          <a:p>
            <a:pPr algn="l" eaLnBrk="1" fontAlgn="base" hangingPunct="1">
              <a:buClrTx/>
              <a:buSzTx/>
              <a:defRPr/>
            </a:pPr>
            <a:endParaRPr lang="en-US" sz="1984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47" name="TextBox 53"/>
          <p:cNvSpPr txBox="1">
            <a:spLocks noChangeArrowheads="1"/>
          </p:cNvSpPr>
          <p:nvPr/>
        </p:nvSpPr>
        <p:spPr bwMode="auto">
          <a:xfrm>
            <a:off x="4347467" y="1201656"/>
            <a:ext cx="1611850" cy="29591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1323" b="1">
                <a:solidFill>
                  <a:srgbClr val="7F7F7F"/>
                </a:solidFill>
                <a:latin typeface="+mn-lt"/>
                <a:cs typeface="+mn-ea"/>
                <a:sym typeface="+mn-lt"/>
              </a:rPr>
              <a:t>单击此处添加标题</a:t>
            </a:r>
            <a:endParaRPr lang="zh-CN" altLang="en-US" sz="1984">
              <a:solidFill>
                <a:srgbClr val="7F7F7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8" name="TextBox 53"/>
          <p:cNvSpPr txBox="1">
            <a:spLocks noChangeArrowheads="1"/>
          </p:cNvSpPr>
          <p:nvPr/>
        </p:nvSpPr>
        <p:spPr bwMode="auto">
          <a:xfrm>
            <a:off x="6234103" y="1695034"/>
            <a:ext cx="1613600" cy="29591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1323" b="1">
                <a:solidFill>
                  <a:srgbClr val="7F7F7F"/>
                </a:solidFill>
                <a:latin typeface="+mn-lt"/>
                <a:cs typeface="+mn-ea"/>
                <a:sym typeface="+mn-lt"/>
              </a:rPr>
              <a:t>单击此处添加标题</a:t>
            </a:r>
            <a:endParaRPr lang="zh-CN" altLang="en-US" sz="1984">
              <a:solidFill>
                <a:srgbClr val="7F7F7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9" name="TextBox 53"/>
          <p:cNvSpPr txBox="1">
            <a:spLocks noChangeArrowheads="1"/>
          </p:cNvSpPr>
          <p:nvPr/>
        </p:nvSpPr>
        <p:spPr bwMode="auto">
          <a:xfrm>
            <a:off x="7873959" y="1054692"/>
            <a:ext cx="1611849" cy="29591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1323" b="1">
                <a:solidFill>
                  <a:srgbClr val="7F7F7F"/>
                </a:solidFill>
                <a:latin typeface="+mn-lt"/>
                <a:cs typeface="+mn-ea"/>
                <a:sym typeface="+mn-lt"/>
              </a:rPr>
              <a:t>单击此处添加标题</a:t>
            </a:r>
            <a:endParaRPr lang="zh-CN" altLang="en-US" sz="1984">
              <a:solidFill>
                <a:srgbClr val="7F7F7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-3125423" y="130028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相关对策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MH_Text_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77634" y="2084685"/>
            <a:ext cx="3292537" cy="925590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 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MH_SubTitle_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77634" y="1530994"/>
            <a:ext cx="2036419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52" name="MH_Text_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77634" y="3044673"/>
            <a:ext cx="3292537" cy="925590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 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3217528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112094" y="131670"/>
            <a:ext cx="8973392" cy="552633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研究总结</a:t>
            </a:r>
          </a:p>
        </p:txBody>
      </p:sp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>
            <a:off x="3656898" y="1610379"/>
            <a:ext cx="2473054" cy="2425414"/>
          </a:xfrm>
          <a:prstGeom prst="donut">
            <a:avLst>
              <a:gd name="adj" fmla="val 961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" name="MH_Other_2"/>
          <p:cNvSpPr/>
          <p:nvPr>
            <p:custDataLst>
              <p:tags r:id="rId2"/>
            </p:custDataLst>
          </p:nvPr>
        </p:nvSpPr>
        <p:spPr>
          <a:xfrm>
            <a:off x="4133495" y="2077769"/>
            <a:ext cx="1519898" cy="1490620"/>
          </a:xfrm>
          <a:prstGeom prst="donut">
            <a:avLst>
              <a:gd name="adj" fmla="val 15952"/>
            </a:avLst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MH_Other_3"/>
          <p:cNvSpPr/>
          <p:nvPr>
            <p:custDataLst>
              <p:tags r:id="rId3"/>
            </p:custDataLst>
          </p:nvPr>
        </p:nvSpPr>
        <p:spPr>
          <a:xfrm rot="20340000">
            <a:off x="5764470" y="2167772"/>
            <a:ext cx="729357" cy="1515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MH_Other_4"/>
          <p:cNvSpPr/>
          <p:nvPr>
            <p:custDataLst>
              <p:tags r:id="rId4"/>
            </p:custDataLst>
          </p:nvPr>
        </p:nvSpPr>
        <p:spPr>
          <a:xfrm>
            <a:off x="4597193" y="2532532"/>
            <a:ext cx="592502" cy="581089"/>
          </a:xfrm>
          <a:prstGeom prst="donut">
            <a:avLst>
              <a:gd name="adj" fmla="val 2957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MH_Other_5"/>
          <p:cNvSpPr/>
          <p:nvPr>
            <p:custDataLst>
              <p:tags r:id="rId5"/>
            </p:custDataLst>
          </p:nvPr>
        </p:nvSpPr>
        <p:spPr>
          <a:xfrm rot="3420000">
            <a:off x="4965984" y="3626122"/>
            <a:ext cx="1075330" cy="154566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MH_Other_6"/>
          <p:cNvSpPr/>
          <p:nvPr>
            <p:custDataLst>
              <p:tags r:id="rId6"/>
            </p:custDataLst>
          </p:nvPr>
        </p:nvSpPr>
        <p:spPr>
          <a:xfrm>
            <a:off x="5551942" y="3922092"/>
            <a:ext cx="512000" cy="500559"/>
          </a:xfrm>
          <a:prstGeom prst="ellipse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46" dirty="0">
                <a:solidFill>
                  <a:srgbClr val="FFFFFF"/>
                </a:solidFill>
                <a:cs typeface="+mn-ea"/>
                <a:sym typeface="+mn-lt"/>
              </a:rPr>
              <a:t>B</a:t>
            </a:r>
            <a:endParaRPr lang="zh-CN" altLang="en-US" sz="2646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MH_Other_7"/>
          <p:cNvSpPr/>
          <p:nvPr>
            <p:custDataLst>
              <p:tags r:id="rId7"/>
            </p:custDataLst>
          </p:nvPr>
        </p:nvSpPr>
        <p:spPr>
          <a:xfrm>
            <a:off x="6237829" y="1848806"/>
            <a:ext cx="510389" cy="5021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46" dirty="0">
                <a:solidFill>
                  <a:srgbClr val="FFFFFF"/>
                </a:solidFill>
                <a:cs typeface="+mn-ea"/>
                <a:sym typeface="+mn-lt"/>
              </a:rPr>
              <a:t>C</a:t>
            </a:r>
            <a:endParaRPr lang="zh-CN" altLang="en-US" sz="2646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>
            <p:custDataLst>
              <p:tags r:id="rId8"/>
            </p:custDataLst>
          </p:nvPr>
        </p:nvSpPr>
        <p:spPr>
          <a:xfrm rot="840000">
            <a:off x="3202862" y="2530955"/>
            <a:ext cx="1460326" cy="14369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MH_Other_9"/>
          <p:cNvSpPr/>
          <p:nvPr>
            <p:custDataLst>
              <p:tags r:id="rId9"/>
            </p:custDataLst>
          </p:nvPr>
        </p:nvSpPr>
        <p:spPr>
          <a:xfrm>
            <a:off x="2896949" y="2139360"/>
            <a:ext cx="510390" cy="50055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46" dirty="0">
                <a:solidFill>
                  <a:srgbClr val="FFFFFF"/>
                </a:solidFill>
                <a:cs typeface="+mn-ea"/>
                <a:sym typeface="+mn-lt"/>
              </a:rPr>
              <a:t>A</a:t>
            </a:r>
            <a:endParaRPr lang="zh-CN" altLang="en-US" sz="2646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MH_Text_1"/>
          <p:cNvSpPr/>
          <p:nvPr>
            <p:custDataLst>
              <p:tags r:id="rId10"/>
            </p:custDataLst>
          </p:nvPr>
        </p:nvSpPr>
        <p:spPr>
          <a:xfrm>
            <a:off x="436051" y="2465107"/>
            <a:ext cx="2460981" cy="1005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MH_Text_1"/>
          <p:cNvSpPr/>
          <p:nvPr>
            <p:custDataLst>
              <p:tags r:id="rId11"/>
            </p:custDataLst>
          </p:nvPr>
        </p:nvSpPr>
        <p:spPr>
          <a:xfrm>
            <a:off x="674202" y="214672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总结内容一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MH_Text_1"/>
          <p:cNvSpPr/>
          <p:nvPr>
            <p:custDataLst>
              <p:tags r:id="rId12"/>
            </p:custDataLst>
          </p:nvPr>
        </p:nvSpPr>
        <p:spPr>
          <a:xfrm>
            <a:off x="6866148" y="1611222"/>
            <a:ext cx="2460810" cy="128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MH_Text_1"/>
          <p:cNvSpPr/>
          <p:nvPr>
            <p:custDataLst>
              <p:tags r:id="rId13"/>
            </p:custDataLst>
          </p:nvPr>
        </p:nvSpPr>
        <p:spPr>
          <a:xfrm>
            <a:off x="6866140" y="1292842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总结内容三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MH_Text_1"/>
          <p:cNvSpPr/>
          <p:nvPr>
            <p:custDataLst>
              <p:tags r:id="rId14"/>
            </p:custDataLst>
          </p:nvPr>
        </p:nvSpPr>
        <p:spPr>
          <a:xfrm>
            <a:off x="6402221" y="3833971"/>
            <a:ext cx="2369131" cy="1269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15"/>
            </p:custDataLst>
          </p:nvPr>
        </p:nvSpPr>
        <p:spPr>
          <a:xfrm>
            <a:off x="6402206" y="351558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总结内容二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388795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25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75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75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203690" y="2372797"/>
            <a:ext cx="2572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发展计划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54042" y="2925733"/>
            <a:ext cx="222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Development plan</a:t>
            </a:r>
            <a:endParaRPr lang="zh-CN" altLang="en-US" dirty="0"/>
          </a:p>
        </p:txBody>
      </p:sp>
      <p:sp>
        <p:nvSpPr>
          <p:cNvPr id="13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8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14" grpId="0" animBg="1"/>
      <p:bldP spid="15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成绩与思考</a:t>
            </a:r>
          </a:p>
        </p:txBody>
      </p:sp>
      <p:sp>
        <p:nvSpPr>
          <p:cNvPr id="3" name="MH_Other_1"/>
          <p:cNvSpPr/>
          <p:nvPr>
            <p:custDataLst>
              <p:tags r:id="rId3"/>
            </p:custDataLst>
          </p:nvPr>
        </p:nvSpPr>
        <p:spPr>
          <a:xfrm>
            <a:off x="4484228" y="1146073"/>
            <a:ext cx="1041127" cy="3525094"/>
          </a:xfrm>
          <a:custGeom>
            <a:avLst/>
            <a:gdLst>
              <a:gd name="connsiteX0" fmla="*/ 286341 w 572682"/>
              <a:gd name="connsiteY0" fmla="*/ 0 h 1963148"/>
              <a:gd name="connsiteX1" fmla="*/ 572682 w 572682"/>
              <a:gd name="connsiteY1" fmla="*/ 286341 h 1963148"/>
              <a:gd name="connsiteX2" fmla="*/ 488815 w 572682"/>
              <a:gd name="connsiteY2" fmla="*/ 488815 h 1963148"/>
              <a:gd name="connsiteX3" fmla="*/ 452012 w 572682"/>
              <a:gd name="connsiteY3" fmla="*/ 513628 h 1963148"/>
              <a:gd name="connsiteX4" fmla="*/ 452012 w 572682"/>
              <a:gd name="connsiteY4" fmla="*/ 1449520 h 1963148"/>
              <a:gd name="connsiteX5" fmla="*/ 488815 w 572682"/>
              <a:gd name="connsiteY5" fmla="*/ 1474333 h 1963148"/>
              <a:gd name="connsiteX6" fmla="*/ 572682 w 572682"/>
              <a:gd name="connsiteY6" fmla="*/ 1676807 h 1963148"/>
              <a:gd name="connsiteX7" fmla="*/ 286341 w 572682"/>
              <a:gd name="connsiteY7" fmla="*/ 1963148 h 1963148"/>
              <a:gd name="connsiteX8" fmla="*/ 0 w 572682"/>
              <a:gd name="connsiteY8" fmla="*/ 1676807 h 1963148"/>
              <a:gd name="connsiteX9" fmla="*/ 83868 w 572682"/>
              <a:gd name="connsiteY9" fmla="*/ 1474333 h 1963148"/>
              <a:gd name="connsiteX10" fmla="*/ 120669 w 572682"/>
              <a:gd name="connsiteY10" fmla="*/ 1449521 h 1963148"/>
              <a:gd name="connsiteX11" fmla="*/ 120669 w 572682"/>
              <a:gd name="connsiteY11" fmla="*/ 513627 h 1963148"/>
              <a:gd name="connsiteX12" fmla="*/ 83868 w 572682"/>
              <a:gd name="connsiteY12" fmla="*/ 488815 h 1963148"/>
              <a:gd name="connsiteX13" fmla="*/ 0 w 572682"/>
              <a:gd name="connsiteY13" fmla="*/ 286341 h 1963148"/>
              <a:gd name="connsiteX14" fmla="*/ 286341 w 572682"/>
              <a:gd name="connsiteY14" fmla="*/ 0 h 1963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72682" h="1963148">
                <a:moveTo>
                  <a:pt x="286341" y="0"/>
                </a:moveTo>
                <a:cubicBezTo>
                  <a:pt x="444483" y="0"/>
                  <a:pt x="572682" y="128199"/>
                  <a:pt x="572682" y="286341"/>
                </a:cubicBezTo>
                <a:cubicBezTo>
                  <a:pt x="572682" y="365412"/>
                  <a:pt x="540632" y="436997"/>
                  <a:pt x="488815" y="488815"/>
                </a:cubicBezTo>
                <a:lnTo>
                  <a:pt x="452012" y="513628"/>
                </a:lnTo>
                <a:lnTo>
                  <a:pt x="452012" y="1449520"/>
                </a:lnTo>
                <a:lnTo>
                  <a:pt x="488815" y="1474333"/>
                </a:lnTo>
                <a:cubicBezTo>
                  <a:pt x="540632" y="1526151"/>
                  <a:pt x="572682" y="1597736"/>
                  <a:pt x="572682" y="1676807"/>
                </a:cubicBezTo>
                <a:cubicBezTo>
                  <a:pt x="572682" y="1834949"/>
                  <a:pt x="444483" y="1963148"/>
                  <a:pt x="286341" y="1963148"/>
                </a:cubicBezTo>
                <a:cubicBezTo>
                  <a:pt x="128199" y="1963148"/>
                  <a:pt x="0" y="1834949"/>
                  <a:pt x="0" y="1676807"/>
                </a:cubicBezTo>
                <a:cubicBezTo>
                  <a:pt x="0" y="1597736"/>
                  <a:pt x="32050" y="1526151"/>
                  <a:pt x="83868" y="1474333"/>
                </a:cubicBezTo>
                <a:lnTo>
                  <a:pt x="120669" y="1449521"/>
                </a:lnTo>
                <a:lnTo>
                  <a:pt x="120669" y="513627"/>
                </a:lnTo>
                <a:lnTo>
                  <a:pt x="83868" y="488815"/>
                </a:lnTo>
                <a:cubicBezTo>
                  <a:pt x="32050" y="436997"/>
                  <a:pt x="0" y="365412"/>
                  <a:pt x="0" y="286341"/>
                </a:cubicBezTo>
                <a:cubicBezTo>
                  <a:pt x="0" y="128199"/>
                  <a:pt x="128199" y="0"/>
                  <a:pt x="286341" y="0"/>
                </a:cubicBez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5" name="MH_Other_2"/>
          <p:cNvSpPr/>
          <p:nvPr>
            <p:custDataLst>
              <p:tags r:id="rId4"/>
            </p:custDataLst>
          </p:nvPr>
        </p:nvSpPr>
        <p:spPr>
          <a:xfrm>
            <a:off x="4664238" y="1323612"/>
            <a:ext cx="681114" cy="67188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innerShdw blurRad="63500" dist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anchor="ctr"/>
          <a:lstStyle/>
          <a:p>
            <a:pPr algn="ctr">
              <a:defRPr/>
            </a:pPr>
            <a:r>
              <a:rPr lang="zh-CN" altLang="en-US" sz="1543" b="1" dirty="0">
                <a:solidFill>
                  <a:schemeClr val="accent1"/>
                </a:solidFill>
                <a:cs typeface="+mn-ea"/>
                <a:sym typeface="+mn-lt"/>
              </a:rPr>
              <a:t>思考</a:t>
            </a:r>
          </a:p>
        </p:txBody>
      </p:sp>
      <p:sp>
        <p:nvSpPr>
          <p:cNvPr id="10" name="MH_Other_3"/>
          <p:cNvSpPr/>
          <p:nvPr>
            <p:custDataLst>
              <p:tags r:id="rId5"/>
            </p:custDataLst>
          </p:nvPr>
        </p:nvSpPr>
        <p:spPr>
          <a:xfrm>
            <a:off x="4664238" y="3820507"/>
            <a:ext cx="681114" cy="67188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innerShdw blurRad="63500" dist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anchor="ctr"/>
          <a:lstStyle/>
          <a:p>
            <a:pPr algn="ctr">
              <a:defRPr/>
            </a:pPr>
            <a:r>
              <a:rPr lang="zh-CN" altLang="en-US" sz="1543" b="1" dirty="0">
                <a:solidFill>
                  <a:schemeClr val="accent1"/>
                </a:solidFill>
                <a:cs typeface="+mn-ea"/>
                <a:sym typeface="+mn-lt"/>
              </a:rPr>
              <a:t>成绩</a:t>
            </a:r>
          </a:p>
        </p:txBody>
      </p:sp>
      <p:sp>
        <p:nvSpPr>
          <p:cNvPr id="15" name="MH_Other_4"/>
          <p:cNvSpPr>
            <a:spLocks noChangeAspect="1"/>
          </p:cNvSpPr>
          <p:nvPr>
            <p:custDataLst>
              <p:tags r:id="rId6"/>
            </p:custDataLst>
          </p:nvPr>
        </p:nvSpPr>
        <p:spPr bwMode="auto">
          <a:xfrm>
            <a:off x="5649095" y="1537277"/>
            <a:ext cx="409625" cy="319889"/>
          </a:xfrm>
          <a:custGeom>
            <a:avLst/>
            <a:gdLst>
              <a:gd name="T0" fmla="*/ 457481883 w 5616"/>
              <a:gd name="T1" fmla="*/ 457857528 h 4433"/>
              <a:gd name="T2" fmla="*/ 457481883 w 5616"/>
              <a:gd name="T3" fmla="*/ 457857528 h 4433"/>
              <a:gd name="T4" fmla="*/ 457481883 w 5616"/>
              <a:gd name="T5" fmla="*/ 457857528 h 4433"/>
              <a:gd name="T6" fmla="*/ 457481883 w 5616"/>
              <a:gd name="T7" fmla="*/ 457857528 h 4433"/>
              <a:gd name="T8" fmla="*/ 457481883 w 5616"/>
              <a:gd name="T9" fmla="*/ 457857528 h 4433"/>
              <a:gd name="T10" fmla="*/ 457481883 w 5616"/>
              <a:gd name="T11" fmla="*/ 457857528 h 4433"/>
              <a:gd name="T12" fmla="*/ 457481883 w 5616"/>
              <a:gd name="T13" fmla="*/ 457857528 h 4433"/>
              <a:gd name="T14" fmla="*/ 457481883 w 5616"/>
              <a:gd name="T15" fmla="*/ 457857528 h 4433"/>
              <a:gd name="T16" fmla="*/ 457481883 w 5616"/>
              <a:gd name="T17" fmla="*/ 457857528 h 4433"/>
              <a:gd name="T18" fmla="*/ 457481883 w 5616"/>
              <a:gd name="T19" fmla="*/ 457857528 h 4433"/>
              <a:gd name="T20" fmla="*/ 457481883 w 5616"/>
              <a:gd name="T21" fmla="*/ 457857528 h 4433"/>
              <a:gd name="T22" fmla="*/ 457481883 w 5616"/>
              <a:gd name="T23" fmla="*/ 457857528 h 4433"/>
              <a:gd name="T24" fmla="*/ 457481883 w 5616"/>
              <a:gd name="T25" fmla="*/ 457857528 h 4433"/>
              <a:gd name="T26" fmla="*/ 457481883 w 5616"/>
              <a:gd name="T27" fmla="*/ 457857528 h 443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5616" h="4433">
                <a:moveTo>
                  <a:pt x="1854" y="1391"/>
                </a:moveTo>
                <a:lnTo>
                  <a:pt x="0" y="983"/>
                </a:lnTo>
                <a:lnTo>
                  <a:pt x="346" y="2217"/>
                </a:lnTo>
                <a:lnTo>
                  <a:pt x="0" y="3451"/>
                </a:lnTo>
                <a:lnTo>
                  <a:pt x="1854" y="3043"/>
                </a:lnTo>
                <a:lnTo>
                  <a:pt x="2116" y="2217"/>
                </a:lnTo>
                <a:lnTo>
                  <a:pt x="1854" y="1391"/>
                </a:lnTo>
                <a:close/>
                <a:moveTo>
                  <a:pt x="5616" y="2217"/>
                </a:moveTo>
                <a:lnTo>
                  <a:pt x="1777" y="0"/>
                </a:lnTo>
                <a:lnTo>
                  <a:pt x="2481" y="2217"/>
                </a:lnTo>
                <a:lnTo>
                  <a:pt x="1777" y="4433"/>
                </a:lnTo>
                <a:lnTo>
                  <a:pt x="5616" y="2217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16" name="MH_Other_5"/>
          <p:cNvSpPr>
            <a:spLocks noChangeAspect="1"/>
          </p:cNvSpPr>
          <p:nvPr>
            <p:custDataLst>
              <p:tags r:id="rId7"/>
            </p:custDataLst>
          </p:nvPr>
        </p:nvSpPr>
        <p:spPr bwMode="auto">
          <a:xfrm flipH="1">
            <a:off x="3972199" y="4039807"/>
            <a:ext cx="409625" cy="319889"/>
          </a:xfrm>
          <a:custGeom>
            <a:avLst/>
            <a:gdLst>
              <a:gd name="T0" fmla="*/ 457481883 w 5616"/>
              <a:gd name="T1" fmla="*/ 457857528 h 4433"/>
              <a:gd name="T2" fmla="*/ 457481883 w 5616"/>
              <a:gd name="T3" fmla="*/ 457857528 h 4433"/>
              <a:gd name="T4" fmla="*/ 457481883 w 5616"/>
              <a:gd name="T5" fmla="*/ 457857528 h 4433"/>
              <a:gd name="T6" fmla="*/ 457481883 w 5616"/>
              <a:gd name="T7" fmla="*/ 457857528 h 4433"/>
              <a:gd name="T8" fmla="*/ 457481883 w 5616"/>
              <a:gd name="T9" fmla="*/ 457857528 h 4433"/>
              <a:gd name="T10" fmla="*/ 457481883 w 5616"/>
              <a:gd name="T11" fmla="*/ 457857528 h 4433"/>
              <a:gd name="T12" fmla="*/ 457481883 w 5616"/>
              <a:gd name="T13" fmla="*/ 457857528 h 4433"/>
              <a:gd name="T14" fmla="*/ 457481883 w 5616"/>
              <a:gd name="T15" fmla="*/ 457857528 h 4433"/>
              <a:gd name="T16" fmla="*/ 457481883 w 5616"/>
              <a:gd name="T17" fmla="*/ 457857528 h 4433"/>
              <a:gd name="T18" fmla="*/ 457481883 w 5616"/>
              <a:gd name="T19" fmla="*/ 457857528 h 4433"/>
              <a:gd name="T20" fmla="*/ 457481883 w 5616"/>
              <a:gd name="T21" fmla="*/ 457857528 h 4433"/>
              <a:gd name="T22" fmla="*/ 457481883 w 5616"/>
              <a:gd name="T23" fmla="*/ 457857528 h 4433"/>
              <a:gd name="T24" fmla="*/ 457481883 w 5616"/>
              <a:gd name="T25" fmla="*/ 457857528 h 4433"/>
              <a:gd name="T26" fmla="*/ 457481883 w 5616"/>
              <a:gd name="T27" fmla="*/ 457857528 h 443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5616" h="4433">
                <a:moveTo>
                  <a:pt x="1854" y="1391"/>
                </a:moveTo>
                <a:lnTo>
                  <a:pt x="0" y="983"/>
                </a:lnTo>
                <a:lnTo>
                  <a:pt x="346" y="2217"/>
                </a:lnTo>
                <a:lnTo>
                  <a:pt x="0" y="3451"/>
                </a:lnTo>
                <a:lnTo>
                  <a:pt x="1854" y="3043"/>
                </a:lnTo>
                <a:lnTo>
                  <a:pt x="2116" y="2217"/>
                </a:lnTo>
                <a:lnTo>
                  <a:pt x="1854" y="1391"/>
                </a:lnTo>
                <a:close/>
                <a:moveTo>
                  <a:pt x="5616" y="2217"/>
                </a:moveTo>
                <a:lnTo>
                  <a:pt x="1777" y="0"/>
                </a:lnTo>
                <a:lnTo>
                  <a:pt x="2481" y="2217"/>
                </a:lnTo>
                <a:lnTo>
                  <a:pt x="1777" y="4433"/>
                </a:lnTo>
                <a:lnTo>
                  <a:pt x="5616" y="2217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14" name="MH_Text_1"/>
          <p:cNvSpPr/>
          <p:nvPr>
            <p:custDataLst>
              <p:tags r:id="rId8"/>
            </p:custDataLst>
          </p:nvPr>
        </p:nvSpPr>
        <p:spPr>
          <a:xfrm>
            <a:off x="674203" y="1860109"/>
            <a:ext cx="3297997" cy="2062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9"/>
            </p:custDataLst>
          </p:nvPr>
        </p:nvSpPr>
        <p:spPr>
          <a:xfrm>
            <a:off x="1810922" y="404423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点击输入标题文字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10"/>
            </p:custDataLst>
          </p:nvPr>
        </p:nvSpPr>
        <p:spPr>
          <a:xfrm>
            <a:off x="6187809" y="1860109"/>
            <a:ext cx="3297997" cy="2062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MH_Text_1"/>
          <p:cNvSpPr/>
          <p:nvPr>
            <p:custDataLst>
              <p:tags r:id="rId11"/>
            </p:custDataLst>
          </p:nvPr>
        </p:nvSpPr>
        <p:spPr>
          <a:xfrm>
            <a:off x="6187809" y="153707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点击输入标题文字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689520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5" grpId="0" animBg="1"/>
      <p:bldP spid="16" grpId="0" animBg="1"/>
      <p:bldP spid="14" grpId="0"/>
      <p:bldP spid="17" grpId="0"/>
      <p:bldP spid="18" grpId="0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091406" y="5184102"/>
            <a:ext cx="7897813" cy="1312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1111188" y="1180443"/>
            <a:ext cx="3413125" cy="13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5400000">
            <a:off x="2739448" y="2953526"/>
            <a:ext cx="3545283" cy="17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4832349" y="1181753"/>
            <a:ext cx="4097770" cy="3543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 flipH="1">
            <a:off x="1119058" y="1195052"/>
            <a:ext cx="3532188" cy="3532188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" name="Rectangle 30"/>
          <p:cNvSpPr>
            <a:spLocks noChangeArrowheads="1"/>
          </p:cNvSpPr>
          <p:nvPr/>
        </p:nvSpPr>
        <p:spPr bwMode="auto">
          <a:xfrm>
            <a:off x="5075954" y="1927934"/>
            <a:ext cx="3676226" cy="1882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0800" tIns="50400" rIns="100800" bIns="5040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43" dirty="0">
                <a:solidFill>
                  <a:schemeClr val="bg1"/>
                </a:solidFill>
                <a:cs typeface="+mn-ea"/>
                <a:sym typeface="+mn-lt"/>
              </a:rPr>
              <a:t>大学生活即将结束，在此</a:t>
            </a:r>
            <a:r>
              <a:rPr lang="en-US" altLang="zh-CN" sz="1543" dirty="0">
                <a:solidFill>
                  <a:schemeClr val="bg1"/>
                </a:solidFill>
                <a:cs typeface="+mn-ea"/>
                <a:sym typeface="+mn-lt"/>
              </a:rPr>
              <a:t>,</a:t>
            </a:r>
            <a:r>
              <a:rPr lang="zh-CN" altLang="en-US" sz="1543" dirty="0">
                <a:solidFill>
                  <a:schemeClr val="bg1"/>
                </a:solidFill>
                <a:cs typeface="+mn-ea"/>
                <a:sym typeface="+mn-lt"/>
              </a:rPr>
              <a:t>我要感谢所有教导我的老师和一齐成长的同学，他们在我的大学生涯给予了很大帮助。本论文能够顺利完成。要特别感谢我的导师</a:t>
            </a:r>
            <a:r>
              <a:rPr lang="en-US" altLang="zh-CN" sz="1543" dirty="0">
                <a:solidFill>
                  <a:schemeClr val="bg1"/>
                </a:solidFill>
                <a:cs typeface="+mn-ea"/>
                <a:sym typeface="+mn-lt"/>
              </a:rPr>
              <a:t>XXX</a:t>
            </a:r>
            <a:r>
              <a:rPr lang="zh-CN" altLang="en-US" sz="1543" dirty="0">
                <a:solidFill>
                  <a:schemeClr val="bg1"/>
                </a:solidFill>
                <a:cs typeface="+mn-ea"/>
                <a:sym typeface="+mn-lt"/>
              </a:rPr>
              <a:t>老师，感洲各位老师的关心和帮助</a:t>
            </a:r>
            <a:r>
              <a:rPr lang="en-US" altLang="zh-CN" sz="1543" dirty="0">
                <a:solidFill>
                  <a:schemeClr val="bg1"/>
                </a:solidFill>
                <a:cs typeface="+mn-ea"/>
                <a:sym typeface="+mn-lt"/>
              </a:rPr>
              <a:t>!</a:t>
            </a:r>
            <a:endParaRPr lang="zh-CN" altLang="en-US" sz="154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830400" y="1173358"/>
            <a:ext cx="4099719" cy="595313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69805" y="1182608"/>
            <a:ext cx="2487092" cy="567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3087" b="1" dirty="0">
                <a:solidFill>
                  <a:schemeClr val="bg1"/>
                </a:solidFill>
                <a:cs typeface="+mn-ea"/>
                <a:sym typeface="+mn-lt"/>
              </a:rPr>
              <a:t>THANKS!</a:t>
            </a:r>
            <a:endParaRPr lang="zh-CN" altLang="en-US" sz="3087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040312" y="1396445"/>
            <a:ext cx="236266" cy="177200"/>
            <a:chOff x="4572000" y="1785925"/>
            <a:chExt cx="357190" cy="357191"/>
          </a:xfrm>
          <a:solidFill>
            <a:schemeClr val="bg1"/>
          </a:solidFill>
        </p:grpSpPr>
        <p:sp>
          <p:nvSpPr>
            <p:cNvPr id="17" name="燕尾形 16"/>
            <p:cNvSpPr/>
            <p:nvPr/>
          </p:nvSpPr>
          <p:spPr>
            <a:xfrm flipH="1">
              <a:off x="4714876" y="1785925"/>
              <a:ext cx="214314" cy="32147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4572000" y="2000240"/>
              <a:ext cx="165736" cy="14287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 flipH="1">
            <a:off x="8296934" y="1396445"/>
            <a:ext cx="236266" cy="177200"/>
            <a:chOff x="4572000" y="1785925"/>
            <a:chExt cx="357190" cy="357191"/>
          </a:xfrm>
          <a:solidFill>
            <a:schemeClr val="bg1"/>
          </a:solidFill>
        </p:grpSpPr>
        <p:sp>
          <p:nvSpPr>
            <p:cNvPr id="20" name="燕尾形 19"/>
            <p:cNvSpPr/>
            <p:nvPr/>
          </p:nvSpPr>
          <p:spPr>
            <a:xfrm flipH="1">
              <a:off x="4714876" y="1785925"/>
              <a:ext cx="214314" cy="32147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4572000" y="2000240"/>
              <a:ext cx="165736" cy="14287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cs typeface="+mn-ea"/>
                <a:sym typeface="+mn-lt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1078455" y="737156"/>
            <a:ext cx="7897813" cy="1312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162198" y="3991893"/>
            <a:ext cx="3438074" cy="431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5" b="1" dirty="0">
                <a:solidFill>
                  <a:schemeClr val="bg1"/>
                </a:solidFill>
                <a:cs typeface="+mn-ea"/>
                <a:sym typeface="+mn-lt"/>
              </a:rPr>
              <a:t>感谢各位老师的观看！</a:t>
            </a:r>
          </a:p>
        </p:txBody>
      </p:sp>
      <p:sp>
        <p:nvSpPr>
          <p:cNvPr id="23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258410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95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14" grpId="0" animBg="1"/>
      <p:bldP spid="15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55874" y="1482847"/>
            <a:ext cx="1349509" cy="1349509"/>
            <a:chOff x="3803476" y="1872407"/>
            <a:chExt cx="1349509" cy="1349509"/>
          </a:xfrm>
        </p:grpSpPr>
        <p:sp>
          <p:nvSpPr>
            <p:cNvPr id="49" name="椭圆 48"/>
            <p:cNvSpPr/>
            <p:nvPr/>
          </p:nvSpPr>
          <p:spPr>
            <a:xfrm>
              <a:off x="3803476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8635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谢</a:t>
              </a:r>
              <a:endParaRPr lang="zh-CN" altLang="en-US" sz="60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511353" y="1514190"/>
            <a:ext cx="1349509" cy="1349509"/>
            <a:chOff x="5058955" y="1903750"/>
            <a:chExt cx="1349509" cy="1349509"/>
          </a:xfrm>
        </p:grpSpPr>
        <p:sp>
          <p:nvSpPr>
            <p:cNvPr id="50" name="椭圆 49"/>
            <p:cNvSpPr/>
            <p:nvPr/>
          </p:nvSpPr>
          <p:spPr>
            <a:xfrm>
              <a:off x="5058955" y="1903750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250872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谢</a:t>
              </a:r>
              <a:endParaRPr lang="zh-CN" altLang="en-US" sz="60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534760" y="3067023"/>
            <a:ext cx="29097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任意名</a:t>
            </a:r>
            <a:r>
              <a:rPr lang="en-US" altLang="zh-CN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.</a:t>
            </a:r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北京大学工商管理专业</a:t>
            </a:r>
            <a:endParaRPr lang="zh-CN" altLang="en-US" sz="1600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276810" y="3164431"/>
            <a:ext cx="1246994" cy="143093"/>
            <a:chOff x="3865326" y="3615229"/>
            <a:chExt cx="1246994" cy="143093"/>
          </a:xfrm>
        </p:grpSpPr>
        <p:cxnSp>
          <p:nvCxnSpPr>
            <p:cNvPr id="28" name="直接连接符 27"/>
            <p:cNvCxnSpPr/>
            <p:nvPr/>
          </p:nvCxnSpPr>
          <p:spPr>
            <a:xfrm flipH="1">
              <a:off x="3865326" y="3688576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/>
            <p:cNvSpPr/>
            <p:nvPr/>
          </p:nvSpPr>
          <p:spPr>
            <a:xfrm>
              <a:off x="4969227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404124" y="3164431"/>
            <a:ext cx="1142748" cy="143093"/>
            <a:chOff x="7641980" y="3615229"/>
            <a:chExt cx="1142748" cy="143093"/>
          </a:xfrm>
        </p:grpSpPr>
        <p:cxnSp>
          <p:nvCxnSpPr>
            <p:cNvPr id="30" name="直接连接符 29"/>
            <p:cNvCxnSpPr/>
            <p:nvPr/>
          </p:nvCxnSpPr>
          <p:spPr>
            <a:xfrm flipH="1">
              <a:off x="7681750" y="3687237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7641980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94797" y="1482847"/>
            <a:ext cx="1349509" cy="1349509"/>
            <a:chOff x="6342399" y="1872407"/>
            <a:chExt cx="1349509" cy="1349509"/>
          </a:xfrm>
        </p:grpSpPr>
        <p:sp>
          <p:nvSpPr>
            <p:cNvPr id="51" name="椭圆 50"/>
            <p:cNvSpPr/>
            <p:nvPr/>
          </p:nvSpPr>
          <p:spPr>
            <a:xfrm>
              <a:off x="6342399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55248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观</a:t>
              </a:r>
              <a:endParaRPr lang="zh-CN" altLang="en-US" sz="60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090941" y="1482847"/>
            <a:ext cx="1349509" cy="1349509"/>
            <a:chOff x="7638543" y="1872407"/>
            <a:chExt cx="1349509" cy="1349509"/>
          </a:xfrm>
        </p:grpSpPr>
        <p:sp>
          <p:nvSpPr>
            <p:cNvPr id="52" name="椭圆 51"/>
            <p:cNvSpPr/>
            <p:nvPr/>
          </p:nvSpPr>
          <p:spPr>
            <a:xfrm>
              <a:off x="7638543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848624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看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47208" y="3500255"/>
            <a:ext cx="490336" cy="422704"/>
            <a:chOff x="1571292" y="1167225"/>
            <a:chExt cx="1152128" cy="993214"/>
          </a:xfrm>
        </p:grpSpPr>
        <p:grpSp>
          <p:nvGrpSpPr>
            <p:cNvPr id="57" name="组合 56"/>
            <p:cNvGrpSpPr/>
            <p:nvPr/>
          </p:nvGrpSpPr>
          <p:grpSpPr>
            <a:xfrm>
              <a:off x="1571292" y="1167225"/>
              <a:ext cx="1152128" cy="993214"/>
              <a:chOff x="1151880" y="2088430"/>
              <a:chExt cx="1656184" cy="1427745"/>
            </a:xfrm>
          </p:grpSpPr>
          <p:sp>
            <p:nvSpPr>
              <p:cNvPr id="70" name="六边形 69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1" name="六边形 70"/>
              <p:cNvSpPr/>
              <p:nvPr/>
            </p:nvSpPr>
            <p:spPr>
              <a:xfrm flipV="1">
                <a:off x="1356681" y="2318524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58" name="组合 21"/>
            <p:cNvGrpSpPr>
              <a:grpSpLocks/>
            </p:cNvGrpSpPr>
            <p:nvPr/>
          </p:nvGrpSpPr>
          <p:grpSpPr bwMode="auto">
            <a:xfrm>
              <a:off x="1918632" y="1499667"/>
              <a:ext cx="403538" cy="337675"/>
              <a:chOff x="-32101" y="0"/>
              <a:chExt cx="961047" cy="796672"/>
            </a:xfrm>
            <a:solidFill>
              <a:schemeClr val="bg1"/>
            </a:solidFill>
          </p:grpSpPr>
          <p:sp>
            <p:nvSpPr>
              <p:cNvPr id="59" name="Freeform 24"/>
              <p:cNvSpPr>
                <a:spLocks noEditPoints="1" noChangeArrowheads="1"/>
              </p:cNvSpPr>
              <p:nvPr/>
            </p:nvSpPr>
            <p:spPr bwMode="auto">
              <a:xfrm>
                <a:off x="-32101" y="0"/>
                <a:ext cx="961047" cy="796672"/>
              </a:xfrm>
              <a:custGeom>
                <a:avLst/>
                <a:gdLst>
                  <a:gd name="T0" fmla="*/ 321 w 339"/>
                  <a:gd name="T1" fmla="*/ 0 h 281"/>
                  <a:gd name="T2" fmla="*/ 18 w 339"/>
                  <a:gd name="T3" fmla="*/ 0 h 281"/>
                  <a:gd name="T4" fmla="*/ 0 w 339"/>
                  <a:gd name="T5" fmla="*/ 18 h 281"/>
                  <a:gd name="T6" fmla="*/ 0 w 339"/>
                  <a:gd name="T7" fmla="*/ 263 h 281"/>
                  <a:gd name="T8" fmla="*/ 18 w 339"/>
                  <a:gd name="T9" fmla="*/ 281 h 281"/>
                  <a:gd name="T10" fmla="*/ 321 w 339"/>
                  <a:gd name="T11" fmla="*/ 281 h 281"/>
                  <a:gd name="T12" fmla="*/ 339 w 339"/>
                  <a:gd name="T13" fmla="*/ 263 h 281"/>
                  <a:gd name="T14" fmla="*/ 339 w 339"/>
                  <a:gd name="T15" fmla="*/ 18 h 281"/>
                  <a:gd name="T16" fmla="*/ 321 w 339"/>
                  <a:gd name="T17" fmla="*/ 0 h 281"/>
                  <a:gd name="T18" fmla="*/ 316 w 339"/>
                  <a:gd name="T19" fmla="*/ 246 h 281"/>
                  <a:gd name="T20" fmla="*/ 301 w 339"/>
                  <a:gd name="T21" fmla="*/ 262 h 281"/>
                  <a:gd name="T22" fmla="*/ 38 w 339"/>
                  <a:gd name="T23" fmla="*/ 262 h 281"/>
                  <a:gd name="T24" fmla="*/ 23 w 339"/>
                  <a:gd name="T25" fmla="*/ 246 h 281"/>
                  <a:gd name="T26" fmla="*/ 23 w 339"/>
                  <a:gd name="T27" fmla="*/ 35 h 281"/>
                  <a:gd name="T28" fmla="*/ 38 w 339"/>
                  <a:gd name="T29" fmla="*/ 19 h 281"/>
                  <a:gd name="T30" fmla="*/ 301 w 339"/>
                  <a:gd name="T31" fmla="*/ 19 h 281"/>
                  <a:gd name="T32" fmla="*/ 316 w 339"/>
                  <a:gd name="T33" fmla="*/ 35 h 281"/>
                  <a:gd name="T34" fmla="*/ 316 w 339"/>
                  <a:gd name="T35" fmla="*/ 246 h 28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39"/>
                  <a:gd name="T55" fmla="*/ 0 h 281"/>
                  <a:gd name="T56" fmla="*/ 339 w 339"/>
                  <a:gd name="T57" fmla="*/ 281 h 28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39" h="281">
                    <a:moveTo>
                      <a:pt x="321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63"/>
                      <a:pt x="0" y="263"/>
                      <a:pt x="0" y="263"/>
                    </a:cubicBezTo>
                    <a:cubicBezTo>
                      <a:pt x="0" y="273"/>
                      <a:pt x="8" y="281"/>
                      <a:pt x="18" y="281"/>
                    </a:cubicBezTo>
                    <a:cubicBezTo>
                      <a:pt x="321" y="281"/>
                      <a:pt x="321" y="281"/>
                      <a:pt x="321" y="281"/>
                    </a:cubicBezTo>
                    <a:cubicBezTo>
                      <a:pt x="331" y="281"/>
                      <a:pt x="339" y="273"/>
                      <a:pt x="339" y="263"/>
                    </a:cubicBezTo>
                    <a:cubicBezTo>
                      <a:pt x="339" y="18"/>
                      <a:pt x="339" y="18"/>
                      <a:pt x="339" y="18"/>
                    </a:cubicBezTo>
                    <a:cubicBezTo>
                      <a:pt x="339" y="8"/>
                      <a:pt x="331" y="0"/>
                      <a:pt x="321" y="0"/>
                    </a:cubicBezTo>
                    <a:moveTo>
                      <a:pt x="316" y="246"/>
                    </a:moveTo>
                    <a:cubicBezTo>
                      <a:pt x="316" y="255"/>
                      <a:pt x="309" y="262"/>
                      <a:pt x="301" y="262"/>
                    </a:cubicBezTo>
                    <a:cubicBezTo>
                      <a:pt x="38" y="262"/>
                      <a:pt x="38" y="262"/>
                      <a:pt x="38" y="262"/>
                    </a:cubicBezTo>
                    <a:cubicBezTo>
                      <a:pt x="30" y="262"/>
                      <a:pt x="23" y="255"/>
                      <a:pt x="23" y="24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26"/>
                      <a:pt x="30" y="19"/>
                      <a:pt x="38" y="19"/>
                    </a:cubicBezTo>
                    <a:cubicBezTo>
                      <a:pt x="301" y="19"/>
                      <a:pt x="301" y="19"/>
                      <a:pt x="301" y="19"/>
                    </a:cubicBezTo>
                    <a:cubicBezTo>
                      <a:pt x="309" y="19"/>
                      <a:pt x="316" y="26"/>
                      <a:pt x="316" y="35"/>
                    </a:cubicBezTo>
                    <a:lnTo>
                      <a:pt x="316" y="2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0" name="Freeform 25"/>
              <p:cNvSpPr>
                <a:spLocks noChangeArrowheads="1"/>
              </p:cNvSpPr>
              <p:nvPr/>
            </p:nvSpPr>
            <p:spPr bwMode="auto">
              <a:xfrm>
                <a:off x="176371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1" name="Freeform 26"/>
              <p:cNvSpPr>
                <a:spLocks noChangeArrowheads="1"/>
              </p:cNvSpPr>
              <p:nvPr/>
            </p:nvSpPr>
            <p:spPr bwMode="auto">
              <a:xfrm>
                <a:off x="176371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2" name="Freeform 27"/>
              <p:cNvSpPr>
                <a:spLocks noChangeArrowheads="1"/>
              </p:cNvSpPr>
              <p:nvPr/>
            </p:nvSpPr>
            <p:spPr bwMode="auto">
              <a:xfrm>
                <a:off x="346744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3" name="Freeform 28"/>
              <p:cNvSpPr>
                <a:spLocks noChangeArrowheads="1"/>
              </p:cNvSpPr>
              <p:nvPr/>
            </p:nvSpPr>
            <p:spPr bwMode="auto">
              <a:xfrm>
                <a:off x="346744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4" name="Freeform 29"/>
              <p:cNvSpPr>
                <a:spLocks noChangeArrowheads="1"/>
              </p:cNvSpPr>
              <p:nvPr/>
            </p:nvSpPr>
            <p:spPr bwMode="auto">
              <a:xfrm>
                <a:off x="346744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5" name="Freeform 30"/>
              <p:cNvSpPr>
                <a:spLocks noChangeArrowheads="1"/>
              </p:cNvSpPr>
              <p:nvPr/>
            </p:nvSpPr>
            <p:spPr bwMode="auto">
              <a:xfrm>
                <a:off x="519516" y="116382"/>
                <a:ext cx="83987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6" name="Freeform 31"/>
              <p:cNvSpPr>
                <a:spLocks noChangeArrowheads="1"/>
              </p:cNvSpPr>
              <p:nvPr/>
            </p:nvSpPr>
            <p:spPr bwMode="auto">
              <a:xfrm>
                <a:off x="519516" y="274756"/>
                <a:ext cx="83987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7" name="Freeform 32"/>
              <p:cNvSpPr>
                <a:spLocks noChangeArrowheads="1"/>
              </p:cNvSpPr>
              <p:nvPr/>
            </p:nvSpPr>
            <p:spPr bwMode="auto">
              <a:xfrm>
                <a:off x="688689" y="116382"/>
                <a:ext cx="85186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8" name="Freeform 33"/>
              <p:cNvSpPr>
                <a:spLocks noChangeArrowheads="1"/>
              </p:cNvSpPr>
              <p:nvPr/>
            </p:nvSpPr>
            <p:spPr bwMode="auto">
              <a:xfrm>
                <a:off x="688689" y="274756"/>
                <a:ext cx="85186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9" name="Freeform 34"/>
              <p:cNvSpPr>
                <a:spLocks noChangeArrowheads="1"/>
              </p:cNvSpPr>
              <p:nvPr/>
            </p:nvSpPr>
            <p:spPr bwMode="auto">
              <a:xfrm>
                <a:off x="176371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011503" y="3500255"/>
            <a:ext cx="490336" cy="422704"/>
            <a:chOff x="7099435" y="1167225"/>
            <a:chExt cx="1152128" cy="993214"/>
          </a:xfrm>
        </p:grpSpPr>
        <p:grpSp>
          <p:nvGrpSpPr>
            <p:cNvPr id="73" name="组合 72"/>
            <p:cNvGrpSpPr/>
            <p:nvPr/>
          </p:nvGrpSpPr>
          <p:grpSpPr>
            <a:xfrm>
              <a:off x="7099435" y="1167225"/>
              <a:ext cx="1152128" cy="993214"/>
              <a:chOff x="1151880" y="2088430"/>
              <a:chExt cx="1656184" cy="1427745"/>
            </a:xfrm>
          </p:grpSpPr>
          <p:sp>
            <p:nvSpPr>
              <p:cNvPr id="75" name="六边形 74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74" name="Freeform 9"/>
            <p:cNvSpPr>
              <a:spLocks noChangeAspect="1" noEditPoints="1" noChangeArrowheads="1"/>
            </p:cNvSpPr>
            <p:nvPr/>
          </p:nvSpPr>
          <p:spPr bwMode="auto">
            <a:xfrm>
              <a:off x="7469030" y="1512367"/>
              <a:ext cx="366958" cy="337675"/>
            </a:xfrm>
            <a:custGeom>
              <a:avLst/>
              <a:gdLst>
                <a:gd name="T0" fmla="*/ 141 w 181"/>
                <a:gd name="T1" fmla="*/ 0 h 165"/>
                <a:gd name="T2" fmla="*/ 149 w 181"/>
                <a:gd name="T3" fmla="*/ 8 h 165"/>
                <a:gd name="T4" fmla="*/ 134 w 181"/>
                <a:gd name="T5" fmla="*/ 47 h 165"/>
                <a:gd name="T6" fmla="*/ 33 w 181"/>
                <a:gd name="T7" fmla="*/ 14 h 165"/>
                <a:gd name="T8" fmla="*/ 39 w 181"/>
                <a:gd name="T9" fmla="*/ 20 h 165"/>
                <a:gd name="T10" fmla="*/ 51 w 181"/>
                <a:gd name="T11" fmla="*/ 31 h 165"/>
                <a:gd name="T12" fmla="*/ 33 w 181"/>
                <a:gd name="T13" fmla="*/ 39 h 165"/>
                <a:gd name="T14" fmla="*/ 39 w 181"/>
                <a:gd name="T15" fmla="*/ 45 h 165"/>
                <a:gd name="T16" fmla="*/ 51 w 181"/>
                <a:gd name="T17" fmla="*/ 55 h 165"/>
                <a:gd name="T18" fmla="*/ 33 w 181"/>
                <a:gd name="T19" fmla="*/ 63 h 165"/>
                <a:gd name="T20" fmla="*/ 39 w 181"/>
                <a:gd name="T21" fmla="*/ 67 h 165"/>
                <a:gd name="T22" fmla="*/ 51 w 181"/>
                <a:gd name="T23" fmla="*/ 77 h 165"/>
                <a:gd name="T24" fmla="*/ 33 w 181"/>
                <a:gd name="T25" fmla="*/ 86 h 165"/>
                <a:gd name="T26" fmla="*/ 39 w 181"/>
                <a:gd name="T27" fmla="*/ 90 h 165"/>
                <a:gd name="T28" fmla="*/ 51 w 181"/>
                <a:gd name="T29" fmla="*/ 100 h 165"/>
                <a:gd name="T30" fmla="*/ 33 w 181"/>
                <a:gd name="T31" fmla="*/ 110 h 165"/>
                <a:gd name="T32" fmla="*/ 39 w 181"/>
                <a:gd name="T33" fmla="*/ 116 h 165"/>
                <a:gd name="T34" fmla="*/ 51 w 181"/>
                <a:gd name="T35" fmla="*/ 126 h 165"/>
                <a:gd name="T36" fmla="*/ 33 w 181"/>
                <a:gd name="T37" fmla="*/ 134 h 165"/>
                <a:gd name="T38" fmla="*/ 33 w 181"/>
                <a:gd name="T39" fmla="*/ 151 h 165"/>
                <a:gd name="T40" fmla="*/ 134 w 181"/>
                <a:gd name="T41" fmla="*/ 118 h 165"/>
                <a:gd name="T42" fmla="*/ 149 w 181"/>
                <a:gd name="T43" fmla="*/ 157 h 165"/>
                <a:gd name="T44" fmla="*/ 141 w 181"/>
                <a:gd name="T45" fmla="*/ 165 h 165"/>
                <a:gd name="T46" fmla="*/ 19 w 181"/>
                <a:gd name="T47" fmla="*/ 165 h 165"/>
                <a:gd name="T48" fmla="*/ 19 w 181"/>
                <a:gd name="T49" fmla="*/ 146 h 165"/>
                <a:gd name="T50" fmla="*/ 0 w 181"/>
                <a:gd name="T51" fmla="*/ 132 h 165"/>
                <a:gd name="T52" fmla="*/ 19 w 181"/>
                <a:gd name="T53" fmla="*/ 120 h 165"/>
                <a:gd name="T54" fmla="*/ 0 w 181"/>
                <a:gd name="T55" fmla="*/ 108 h 165"/>
                <a:gd name="T56" fmla="*/ 19 w 181"/>
                <a:gd name="T57" fmla="*/ 98 h 165"/>
                <a:gd name="T58" fmla="*/ 0 w 181"/>
                <a:gd name="T59" fmla="*/ 83 h 165"/>
                <a:gd name="T60" fmla="*/ 19 w 181"/>
                <a:gd name="T61" fmla="*/ 75 h 165"/>
                <a:gd name="T62" fmla="*/ 0 w 181"/>
                <a:gd name="T63" fmla="*/ 61 h 165"/>
                <a:gd name="T64" fmla="*/ 19 w 181"/>
                <a:gd name="T65" fmla="*/ 51 h 165"/>
                <a:gd name="T66" fmla="*/ 0 w 181"/>
                <a:gd name="T67" fmla="*/ 39 h 165"/>
                <a:gd name="T68" fmla="*/ 19 w 181"/>
                <a:gd name="T69" fmla="*/ 8 h 165"/>
                <a:gd name="T70" fmla="*/ 27 w 181"/>
                <a:gd name="T71" fmla="*/ 0 h 165"/>
                <a:gd name="T72" fmla="*/ 63 w 181"/>
                <a:gd name="T73" fmla="*/ 79 h 165"/>
                <a:gd name="T74" fmla="*/ 84 w 181"/>
                <a:gd name="T75" fmla="*/ 88 h 165"/>
                <a:gd name="T76" fmla="*/ 63 w 181"/>
                <a:gd name="T77" fmla="*/ 79 h 165"/>
                <a:gd name="T78" fmla="*/ 63 w 181"/>
                <a:gd name="T79" fmla="*/ 61 h 165"/>
                <a:gd name="T80" fmla="*/ 100 w 181"/>
                <a:gd name="T81" fmla="*/ 69 h 165"/>
                <a:gd name="T82" fmla="*/ 63 w 181"/>
                <a:gd name="T83" fmla="*/ 61 h 165"/>
                <a:gd name="T84" fmla="*/ 63 w 181"/>
                <a:gd name="T85" fmla="*/ 45 h 165"/>
                <a:gd name="T86" fmla="*/ 116 w 181"/>
                <a:gd name="T87" fmla="*/ 53 h 165"/>
                <a:gd name="T88" fmla="*/ 63 w 181"/>
                <a:gd name="T89" fmla="*/ 45 h 165"/>
                <a:gd name="T90" fmla="*/ 63 w 181"/>
                <a:gd name="T91" fmla="*/ 29 h 165"/>
                <a:gd name="T92" fmla="*/ 116 w 181"/>
                <a:gd name="T93" fmla="*/ 35 h 165"/>
                <a:gd name="T94" fmla="*/ 63 w 181"/>
                <a:gd name="T95" fmla="*/ 29 h 165"/>
                <a:gd name="T96" fmla="*/ 84 w 181"/>
                <a:gd name="T97" fmla="*/ 130 h 165"/>
                <a:gd name="T98" fmla="*/ 106 w 181"/>
                <a:gd name="T99" fmla="*/ 130 h 165"/>
                <a:gd name="T100" fmla="*/ 86 w 181"/>
                <a:gd name="T101" fmla="*/ 108 h 165"/>
                <a:gd name="T102" fmla="*/ 84 w 181"/>
                <a:gd name="T103" fmla="*/ 130 h 165"/>
                <a:gd name="T104" fmla="*/ 161 w 181"/>
                <a:gd name="T105" fmla="*/ 37 h 165"/>
                <a:gd name="T106" fmla="*/ 116 w 181"/>
                <a:gd name="T107" fmla="*/ 120 h 165"/>
                <a:gd name="T108" fmla="*/ 161 w 181"/>
                <a:gd name="T109" fmla="*/ 37 h 16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1"/>
                <a:gd name="T166" fmla="*/ 0 h 165"/>
                <a:gd name="T167" fmla="*/ 181 w 181"/>
                <a:gd name="T168" fmla="*/ 165 h 16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1" h="165">
                  <a:moveTo>
                    <a:pt x="27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49" y="8"/>
                  </a:lnTo>
                  <a:lnTo>
                    <a:pt x="149" y="35"/>
                  </a:lnTo>
                  <a:lnTo>
                    <a:pt x="134" y="47"/>
                  </a:lnTo>
                  <a:lnTo>
                    <a:pt x="134" y="14"/>
                  </a:lnTo>
                  <a:lnTo>
                    <a:pt x="33" y="14"/>
                  </a:lnTo>
                  <a:lnTo>
                    <a:pt x="33" y="25"/>
                  </a:lnTo>
                  <a:lnTo>
                    <a:pt x="39" y="20"/>
                  </a:lnTo>
                  <a:lnTo>
                    <a:pt x="47" y="18"/>
                  </a:lnTo>
                  <a:lnTo>
                    <a:pt x="51" y="31"/>
                  </a:lnTo>
                  <a:lnTo>
                    <a:pt x="45" y="35"/>
                  </a:lnTo>
                  <a:lnTo>
                    <a:pt x="33" y="39"/>
                  </a:lnTo>
                  <a:lnTo>
                    <a:pt x="33" y="47"/>
                  </a:lnTo>
                  <a:lnTo>
                    <a:pt x="39" y="45"/>
                  </a:lnTo>
                  <a:lnTo>
                    <a:pt x="47" y="41"/>
                  </a:lnTo>
                  <a:lnTo>
                    <a:pt x="51" y="55"/>
                  </a:lnTo>
                  <a:lnTo>
                    <a:pt x="45" y="57"/>
                  </a:lnTo>
                  <a:lnTo>
                    <a:pt x="33" y="63"/>
                  </a:lnTo>
                  <a:lnTo>
                    <a:pt x="33" y="71"/>
                  </a:lnTo>
                  <a:lnTo>
                    <a:pt x="39" y="67"/>
                  </a:lnTo>
                  <a:lnTo>
                    <a:pt x="47" y="65"/>
                  </a:lnTo>
                  <a:lnTo>
                    <a:pt x="51" y="77"/>
                  </a:lnTo>
                  <a:lnTo>
                    <a:pt x="45" y="81"/>
                  </a:lnTo>
                  <a:lnTo>
                    <a:pt x="33" y="86"/>
                  </a:lnTo>
                  <a:lnTo>
                    <a:pt x="33" y="94"/>
                  </a:lnTo>
                  <a:lnTo>
                    <a:pt x="39" y="90"/>
                  </a:lnTo>
                  <a:lnTo>
                    <a:pt x="47" y="88"/>
                  </a:lnTo>
                  <a:lnTo>
                    <a:pt x="51" y="100"/>
                  </a:lnTo>
                  <a:lnTo>
                    <a:pt x="45" y="104"/>
                  </a:lnTo>
                  <a:lnTo>
                    <a:pt x="33" y="110"/>
                  </a:lnTo>
                  <a:lnTo>
                    <a:pt x="33" y="118"/>
                  </a:lnTo>
                  <a:lnTo>
                    <a:pt x="39" y="116"/>
                  </a:lnTo>
                  <a:lnTo>
                    <a:pt x="47" y="112"/>
                  </a:lnTo>
                  <a:lnTo>
                    <a:pt x="51" y="126"/>
                  </a:lnTo>
                  <a:lnTo>
                    <a:pt x="45" y="128"/>
                  </a:lnTo>
                  <a:lnTo>
                    <a:pt x="33" y="134"/>
                  </a:lnTo>
                  <a:lnTo>
                    <a:pt x="33" y="146"/>
                  </a:lnTo>
                  <a:lnTo>
                    <a:pt x="33" y="151"/>
                  </a:lnTo>
                  <a:lnTo>
                    <a:pt x="134" y="151"/>
                  </a:lnTo>
                  <a:lnTo>
                    <a:pt x="134" y="118"/>
                  </a:lnTo>
                  <a:lnTo>
                    <a:pt x="149" y="106"/>
                  </a:lnTo>
                  <a:lnTo>
                    <a:pt x="149" y="157"/>
                  </a:lnTo>
                  <a:lnTo>
                    <a:pt x="149" y="165"/>
                  </a:lnTo>
                  <a:lnTo>
                    <a:pt x="141" y="165"/>
                  </a:lnTo>
                  <a:lnTo>
                    <a:pt x="27" y="165"/>
                  </a:lnTo>
                  <a:lnTo>
                    <a:pt x="19" y="165"/>
                  </a:lnTo>
                  <a:lnTo>
                    <a:pt x="19" y="157"/>
                  </a:lnTo>
                  <a:lnTo>
                    <a:pt x="19" y="146"/>
                  </a:lnTo>
                  <a:lnTo>
                    <a:pt x="4" y="146"/>
                  </a:lnTo>
                  <a:lnTo>
                    <a:pt x="0" y="132"/>
                  </a:lnTo>
                  <a:lnTo>
                    <a:pt x="19" y="124"/>
                  </a:lnTo>
                  <a:lnTo>
                    <a:pt x="19" y="120"/>
                  </a:lnTo>
                  <a:lnTo>
                    <a:pt x="4" y="120"/>
                  </a:lnTo>
                  <a:lnTo>
                    <a:pt x="0" y="108"/>
                  </a:lnTo>
                  <a:lnTo>
                    <a:pt x="19" y="100"/>
                  </a:lnTo>
                  <a:lnTo>
                    <a:pt x="19" y="98"/>
                  </a:lnTo>
                  <a:lnTo>
                    <a:pt x="4" y="98"/>
                  </a:lnTo>
                  <a:lnTo>
                    <a:pt x="0" y="83"/>
                  </a:lnTo>
                  <a:lnTo>
                    <a:pt x="19" y="77"/>
                  </a:lnTo>
                  <a:lnTo>
                    <a:pt x="19" y="75"/>
                  </a:lnTo>
                  <a:lnTo>
                    <a:pt x="4" y="75"/>
                  </a:lnTo>
                  <a:lnTo>
                    <a:pt x="0" y="61"/>
                  </a:lnTo>
                  <a:lnTo>
                    <a:pt x="19" y="53"/>
                  </a:lnTo>
                  <a:lnTo>
                    <a:pt x="19" y="51"/>
                  </a:lnTo>
                  <a:lnTo>
                    <a:pt x="4" y="51"/>
                  </a:lnTo>
                  <a:lnTo>
                    <a:pt x="0" y="39"/>
                  </a:lnTo>
                  <a:lnTo>
                    <a:pt x="19" y="31"/>
                  </a:lnTo>
                  <a:lnTo>
                    <a:pt x="19" y="8"/>
                  </a:lnTo>
                  <a:lnTo>
                    <a:pt x="19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63" y="79"/>
                  </a:moveTo>
                  <a:lnTo>
                    <a:pt x="63" y="88"/>
                  </a:lnTo>
                  <a:lnTo>
                    <a:pt x="84" y="88"/>
                  </a:lnTo>
                  <a:lnTo>
                    <a:pt x="84" y="79"/>
                  </a:lnTo>
                  <a:lnTo>
                    <a:pt x="63" y="79"/>
                  </a:lnTo>
                  <a:lnTo>
                    <a:pt x="63" y="79"/>
                  </a:lnTo>
                  <a:close/>
                  <a:moveTo>
                    <a:pt x="63" y="61"/>
                  </a:moveTo>
                  <a:lnTo>
                    <a:pt x="63" y="69"/>
                  </a:lnTo>
                  <a:lnTo>
                    <a:pt x="100" y="69"/>
                  </a:lnTo>
                  <a:lnTo>
                    <a:pt x="100" y="61"/>
                  </a:lnTo>
                  <a:lnTo>
                    <a:pt x="63" y="61"/>
                  </a:lnTo>
                  <a:lnTo>
                    <a:pt x="63" y="61"/>
                  </a:lnTo>
                  <a:close/>
                  <a:moveTo>
                    <a:pt x="63" y="45"/>
                  </a:moveTo>
                  <a:lnTo>
                    <a:pt x="63" y="53"/>
                  </a:lnTo>
                  <a:lnTo>
                    <a:pt x="116" y="53"/>
                  </a:lnTo>
                  <a:lnTo>
                    <a:pt x="116" y="45"/>
                  </a:lnTo>
                  <a:lnTo>
                    <a:pt x="63" y="45"/>
                  </a:lnTo>
                  <a:lnTo>
                    <a:pt x="63" y="45"/>
                  </a:lnTo>
                  <a:close/>
                  <a:moveTo>
                    <a:pt x="63" y="29"/>
                  </a:moveTo>
                  <a:lnTo>
                    <a:pt x="63" y="35"/>
                  </a:lnTo>
                  <a:lnTo>
                    <a:pt x="116" y="35"/>
                  </a:lnTo>
                  <a:lnTo>
                    <a:pt x="116" y="29"/>
                  </a:lnTo>
                  <a:lnTo>
                    <a:pt x="63" y="29"/>
                  </a:lnTo>
                  <a:lnTo>
                    <a:pt x="63" y="29"/>
                  </a:lnTo>
                  <a:close/>
                  <a:moveTo>
                    <a:pt x="84" y="130"/>
                  </a:moveTo>
                  <a:lnTo>
                    <a:pt x="96" y="130"/>
                  </a:lnTo>
                  <a:lnTo>
                    <a:pt x="106" y="130"/>
                  </a:lnTo>
                  <a:lnTo>
                    <a:pt x="96" y="118"/>
                  </a:lnTo>
                  <a:lnTo>
                    <a:pt x="86" y="108"/>
                  </a:lnTo>
                  <a:lnTo>
                    <a:pt x="86" y="120"/>
                  </a:lnTo>
                  <a:lnTo>
                    <a:pt x="84" y="130"/>
                  </a:lnTo>
                  <a:lnTo>
                    <a:pt x="84" y="130"/>
                  </a:lnTo>
                  <a:close/>
                  <a:moveTo>
                    <a:pt x="161" y="37"/>
                  </a:moveTo>
                  <a:lnTo>
                    <a:pt x="96" y="100"/>
                  </a:lnTo>
                  <a:lnTo>
                    <a:pt x="116" y="120"/>
                  </a:lnTo>
                  <a:lnTo>
                    <a:pt x="181" y="57"/>
                  </a:lnTo>
                  <a:lnTo>
                    <a:pt x="161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291423" y="3500255"/>
            <a:ext cx="490336" cy="422704"/>
            <a:chOff x="5908245" y="3248809"/>
            <a:chExt cx="1152128" cy="993214"/>
          </a:xfrm>
        </p:grpSpPr>
        <p:grpSp>
          <p:nvGrpSpPr>
            <p:cNvPr id="78" name="组合 77"/>
            <p:cNvGrpSpPr/>
            <p:nvPr/>
          </p:nvGrpSpPr>
          <p:grpSpPr>
            <a:xfrm>
              <a:off x="5908245" y="3248809"/>
              <a:ext cx="1152128" cy="993214"/>
              <a:chOff x="1151880" y="2088430"/>
              <a:chExt cx="1656184" cy="1427745"/>
            </a:xfrm>
          </p:grpSpPr>
          <p:sp>
            <p:nvSpPr>
              <p:cNvPr id="82" name="六边形 8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83" name="六边形 8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79" name="组合 78"/>
            <p:cNvGrpSpPr>
              <a:grpSpLocks/>
            </p:cNvGrpSpPr>
            <p:nvPr/>
          </p:nvGrpSpPr>
          <p:grpSpPr bwMode="auto">
            <a:xfrm>
              <a:off x="6293809" y="3593951"/>
              <a:ext cx="334516" cy="337673"/>
              <a:chOff x="0" y="0"/>
              <a:chExt cx="881859" cy="881859"/>
            </a:xfrm>
            <a:solidFill>
              <a:schemeClr val="bg1"/>
            </a:solidFill>
          </p:grpSpPr>
          <p:sp>
            <p:nvSpPr>
              <p:cNvPr id="80" name="Freeform 2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881859" cy="881859"/>
              </a:xfrm>
              <a:custGeom>
                <a:avLst/>
                <a:gdLst>
                  <a:gd name="T0" fmla="*/ 155 w 311"/>
                  <a:gd name="T1" fmla="*/ 0 h 311"/>
                  <a:gd name="T2" fmla="*/ 0 w 311"/>
                  <a:gd name="T3" fmla="*/ 155 h 311"/>
                  <a:gd name="T4" fmla="*/ 155 w 311"/>
                  <a:gd name="T5" fmla="*/ 311 h 311"/>
                  <a:gd name="T6" fmla="*/ 311 w 311"/>
                  <a:gd name="T7" fmla="*/ 155 h 311"/>
                  <a:gd name="T8" fmla="*/ 155 w 311"/>
                  <a:gd name="T9" fmla="*/ 0 h 311"/>
                  <a:gd name="T10" fmla="*/ 155 w 311"/>
                  <a:gd name="T11" fmla="*/ 289 h 311"/>
                  <a:gd name="T12" fmla="*/ 21 w 311"/>
                  <a:gd name="T13" fmla="*/ 155 h 311"/>
                  <a:gd name="T14" fmla="*/ 155 w 311"/>
                  <a:gd name="T15" fmla="*/ 21 h 311"/>
                  <a:gd name="T16" fmla="*/ 289 w 311"/>
                  <a:gd name="T17" fmla="*/ 155 h 311"/>
                  <a:gd name="T18" fmla="*/ 155 w 311"/>
                  <a:gd name="T19" fmla="*/ 289 h 3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11"/>
                  <a:gd name="T31" fmla="*/ 0 h 311"/>
                  <a:gd name="T32" fmla="*/ 311 w 311"/>
                  <a:gd name="T33" fmla="*/ 311 h 3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11" h="311">
                    <a:moveTo>
                      <a:pt x="155" y="0"/>
                    </a:moveTo>
                    <a:cubicBezTo>
                      <a:pt x="70" y="0"/>
                      <a:pt x="0" y="69"/>
                      <a:pt x="0" y="155"/>
                    </a:cubicBezTo>
                    <a:cubicBezTo>
                      <a:pt x="0" y="241"/>
                      <a:pt x="70" y="311"/>
                      <a:pt x="155" y="311"/>
                    </a:cubicBezTo>
                    <a:cubicBezTo>
                      <a:pt x="241" y="311"/>
                      <a:pt x="311" y="241"/>
                      <a:pt x="311" y="155"/>
                    </a:cubicBezTo>
                    <a:cubicBezTo>
                      <a:pt x="311" y="69"/>
                      <a:pt x="241" y="0"/>
                      <a:pt x="155" y="0"/>
                    </a:cubicBezTo>
                    <a:moveTo>
                      <a:pt x="155" y="289"/>
                    </a:moveTo>
                    <a:cubicBezTo>
                      <a:pt x="81" y="289"/>
                      <a:pt x="21" y="229"/>
                      <a:pt x="21" y="155"/>
                    </a:cubicBezTo>
                    <a:cubicBezTo>
                      <a:pt x="21" y="81"/>
                      <a:pt x="81" y="21"/>
                      <a:pt x="155" y="21"/>
                    </a:cubicBezTo>
                    <a:cubicBezTo>
                      <a:pt x="229" y="21"/>
                      <a:pt x="289" y="81"/>
                      <a:pt x="289" y="155"/>
                    </a:cubicBezTo>
                    <a:cubicBezTo>
                      <a:pt x="289" y="229"/>
                      <a:pt x="229" y="289"/>
                      <a:pt x="155" y="28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1" name="Freeform 23"/>
              <p:cNvSpPr>
                <a:spLocks noChangeArrowheads="1"/>
              </p:cNvSpPr>
              <p:nvPr/>
            </p:nvSpPr>
            <p:spPr bwMode="auto">
              <a:xfrm>
                <a:off x="235162" y="70789"/>
                <a:ext cx="430731" cy="428331"/>
              </a:xfrm>
              <a:custGeom>
                <a:avLst/>
                <a:gdLst>
                  <a:gd name="T0" fmla="*/ 145 w 152"/>
                  <a:gd name="T1" fmla="*/ 53 h 151"/>
                  <a:gd name="T2" fmla="*/ 144 w 152"/>
                  <a:gd name="T3" fmla="*/ 52 h 151"/>
                  <a:gd name="T4" fmla="*/ 125 w 152"/>
                  <a:gd name="T5" fmla="*/ 52 h 151"/>
                  <a:gd name="T6" fmla="*/ 77 w 152"/>
                  <a:gd name="T7" fmla="*/ 106 h 151"/>
                  <a:gd name="T8" fmla="*/ 31 w 152"/>
                  <a:gd name="T9" fmla="*/ 12 h 151"/>
                  <a:gd name="T10" fmla="*/ 11 w 152"/>
                  <a:gd name="T11" fmla="*/ 4 h 151"/>
                  <a:gd name="T12" fmla="*/ 10 w 152"/>
                  <a:gd name="T13" fmla="*/ 4 h 151"/>
                  <a:gd name="T14" fmla="*/ 4 w 152"/>
                  <a:gd name="T15" fmla="*/ 25 h 151"/>
                  <a:gd name="T16" fmla="*/ 60 w 152"/>
                  <a:gd name="T17" fmla="*/ 140 h 151"/>
                  <a:gd name="T18" fmla="*/ 79 w 152"/>
                  <a:gd name="T19" fmla="*/ 148 h 151"/>
                  <a:gd name="T20" fmla="*/ 79 w 152"/>
                  <a:gd name="T21" fmla="*/ 148 h 151"/>
                  <a:gd name="T22" fmla="*/ 80 w 152"/>
                  <a:gd name="T23" fmla="*/ 148 h 151"/>
                  <a:gd name="T24" fmla="*/ 81 w 152"/>
                  <a:gd name="T25" fmla="*/ 147 h 151"/>
                  <a:gd name="T26" fmla="*/ 87 w 152"/>
                  <a:gd name="T27" fmla="*/ 141 h 151"/>
                  <a:gd name="T28" fmla="*/ 148 w 152"/>
                  <a:gd name="T29" fmla="*/ 72 h 151"/>
                  <a:gd name="T30" fmla="*/ 145 w 152"/>
                  <a:gd name="T31" fmla="*/ 53 h 15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2"/>
                  <a:gd name="T49" fmla="*/ 0 h 151"/>
                  <a:gd name="T50" fmla="*/ 152 w 152"/>
                  <a:gd name="T51" fmla="*/ 151 h 15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2" h="151">
                    <a:moveTo>
                      <a:pt x="145" y="53"/>
                    </a:moveTo>
                    <a:cubicBezTo>
                      <a:pt x="144" y="52"/>
                      <a:pt x="144" y="52"/>
                      <a:pt x="144" y="52"/>
                    </a:cubicBezTo>
                    <a:cubicBezTo>
                      <a:pt x="138" y="47"/>
                      <a:pt x="129" y="47"/>
                      <a:pt x="125" y="52"/>
                    </a:cubicBezTo>
                    <a:cubicBezTo>
                      <a:pt x="77" y="106"/>
                      <a:pt x="77" y="106"/>
                      <a:pt x="77" y="106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27" y="4"/>
                      <a:pt x="18" y="0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3" y="8"/>
                      <a:pt x="0" y="17"/>
                      <a:pt x="4" y="25"/>
                    </a:cubicBezTo>
                    <a:cubicBezTo>
                      <a:pt x="60" y="140"/>
                      <a:pt x="60" y="140"/>
                      <a:pt x="60" y="140"/>
                    </a:cubicBezTo>
                    <a:cubicBezTo>
                      <a:pt x="63" y="148"/>
                      <a:pt x="72" y="151"/>
                      <a:pt x="79" y="148"/>
                    </a:cubicBezTo>
                    <a:cubicBezTo>
                      <a:pt x="79" y="148"/>
                      <a:pt x="79" y="148"/>
                      <a:pt x="79" y="148"/>
                    </a:cubicBezTo>
                    <a:cubicBezTo>
                      <a:pt x="79" y="148"/>
                      <a:pt x="80" y="148"/>
                      <a:pt x="80" y="148"/>
                    </a:cubicBezTo>
                    <a:cubicBezTo>
                      <a:pt x="81" y="147"/>
                      <a:pt x="81" y="147"/>
                      <a:pt x="81" y="147"/>
                    </a:cubicBezTo>
                    <a:cubicBezTo>
                      <a:pt x="84" y="146"/>
                      <a:pt x="86" y="144"/>
                      <a:pt x="87" y="141"/>
                    </a:cubicBezTo>
                    <a:cubicBezTo>
                      <a:pt x="148" y="72"/>
                      <a:pt x="148" y="72"/>
                      <a:pt x="148" y="72"/>
                    </a:cubicBezTo>
                    <a:cubicBezTo>
                      <a:pt x="152" y="67"/>
                      <a:pt x="151" y="59"/>
                      <a:pt x="145" y="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629542" y="3500255"/>
            <a:ext cx="490336" cy="422704"/>
            <a:chOff x="4435139" y="1167225"/>
            <a:chExt cx="1152128" cy="993214"/>
          </a:xfrm>
        </p:grpSpPr>
        <p:grpSp>
          <p:nvGrpSpPr>
            <p:cNvPr id="85" name="组合 84"/>
            <p:cNvGrpSpPr/>
            <p:nvPr/>
          </p:nvGrpSpPr>
          <p:grpSpPr>
            <a:xfrm>
              <a:off x="4435139" y="1167225"/>
              <a:ext cx="1152128" cy="993214"/>
              <a:chOff x="1151880" y="2088430"/>
              <a:chExt cx="1656184" cy="1427745"/>
            </a:xfrm>
          </p:grpSpPr>
          <p:sp>
            <p:nvSpPr>
              <p:cNvPr id="92" name="六边形 9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3" name="六边形 9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4790044" y="1525067"/>
              <a:ext cx="394348" cy="315607"/>
              <a:chOff x="4787750" y="1670867"/>
              <a:chExt cx="394348" cy="315607"/>
            </a:xfrm>
          </p:grpSpPr>
          <p:sp>
            <p:nvSpPr>
              <p:cNvPr id="87" name="Freeform 17"/>
              <p:cNvSpPr>
                <a:spLocks noEditPoints="1" noChangeArrowheads="1"/>
              </p:cNvSpPr>
              <p:nvPr/>
            </p:nvSpPr>
            <p:spPr bwMode="auto">
              <a:xfrm>
                <a:off x="4787750" y="1741020"/>
                <a:ext cx="316984" cy="245454"/>
              </a:xfrm>
              <a:custGeom>
                <a:avLst/>
                <a:gdLst>
                  <a:gd name="T0" fmla="*/ 274 w 291"/>
                  <a:gd name="T1" fmla="*/ 0 h 223"/>
                  <a:gd name="T2" fmla="*/ 17 w 291"/>
                  <a:gd name="T3" fmla="*/ 0 h 223"/>
                  <a:gd name="T4" fmla="*/ 0 w 291"/>
                  <a:gd name="T5" fmla="*/ 16 h 223"/>
                  <a:gd name="T6" fmla="*/ 0 w 291"/>
                  <a:gd name="T7" fmla="*/ 207 h 223"/>
                  <a:gd name="T8" fmla="*/ 17 w 291"/>
                  <a:gd name="T9" fmla="*/ 223 h 223"/>
                  <a:gd name="T10" fmla="*/ 274 w 291"/>
                  <a:gd name="T11" fmla="*/ 223 h 223"/>
                  <a:gd name="T12" fmla="*/ 291 w 291"/>
                  <a:gd name="T13" fmla="*/ 207 h 223"/>
                  <a:gd name="T14" fmla="*/ 291 w 291"/>
                  <a:gd name="T15" fmla="*/ 16 h 223"/>
                  <a:gd name="T16" fmla="*/ 274 w 291"/>
                  <a:gd name="T17" fmla="*/ 0 h 223"/>
                  <a:gd name="T18" fmla="*/ 270 w 291"/>
                  <a:gd name="T19" fmla="*/ 193 h 223"/>
                  <a:gd name="T20" fmla="*/ 256 w 291"/>
                  <a:gd name="T21" fmla="*/ 207 h 223"/>
                  <a:gd name="T22" fmla="*/ 35 w 291"/>
                  <a:gd name="T23" fmla="*/ 207 h 223"/>
                  <a:gd name="T24" fmla="*/ 21 w 291"/>
                  <a:gd name="T25" fmla="*/ 193 h 223"/>
                  <a:gd name="T26" fmla="*/ 21 w 291"/>
                  <a:gd name="T27" fmla="*/ 30 h 223"/>
                  <a:gd name="T28" fmla="*/ 35 w 291"/>
                  <a:gd name="T29" fmla="*/ 16 h 223"/>
                  <a:gd name="T30" fmla="*/ 256 w 291"/>
                  <a:gd name="T31" fmla="*/ 16 h 223"/>
                  <a:gd name="T32" fmla="*/ 270 w 291"/>
                  <a:gd name="T33" fmla="*/ 30 h 223"/>
                  <a:gd name="T34" fmla="*/ 270 w 291"/>
                  <a:gd name="T35" fmla="*/ 193 h 2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91"/>
                  <a:gd name="T55" fmla="*/ 0 h 223"/>
                  <a:gd name="T56" fmla="*/ 291 w 291"/>
                  <a:gd name="T57" fmla="*/ 223 h 22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91" h="223">
                    <a:moveTo>
                      <a:pt x="27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0" y="215"/>
                      <a:pt x="8" y="223"/>
                      <a:pt x="17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1" y="215"/>
                      <a:pt x="291" y="207"/>
                    </a:cubicBezTo>
                    <a:cubicBezTo>
                      <a:pt x="291" y="16"/>
                      <a:pt x="291" y="16"/>
                      <a:pt x="291" y="16"/>
                    </a:cubicBezTo>
                    <a:cubicBezTo>
                      <a:pt x="291" y="7"/>
                      <a:pt x="283" y="0"/>
                      <a:pt x="274" y="0"/>
                    </a:cubicBezTo>
                    <a:moveTo>
                      <a:pt x="270" y="193"/>
                    </a:moveTo>
                    <a:cubicBezTo>
                      <a:pt x="270" y="201"/>
                      <a:pt x="264" y="207"/>
                      <a:pt x="256" y="207"/>
                    </a:cubicBezTo>
                    <a:cubicBezTo>
                      <a:pt x="35" y="207"/>
                      <a:pt x="35" y="207"/>
                      <a:pt x="35" y="207"/>
                    </a:cubicBezTo>
                    <a:cubicBezTo>
                      <a:pt x="27" y="207"/>
                      <a:pt x="21" y="201"/>
                      <a:pt x="21" y="193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2"/>
                      <a:pt x="27" y="16"/>
                      <a:pt x="35" y="16"/>
                    </a:cubicBezTo>
                    <a:cubicBezTo>
                      <a:pt x="256" y="16"/>
                      <a:pt x="256" y="16"/>
                      <a:pt x="256" y="16"/>
                    </a:cubicBezTo>
                    <a:cubicBezTo>
                      <a:pt x="264" y="16"/>
                      <a:pt x="270" y="22"/>
                      <a:pt x="270" y="30"/>
                    </a:cubicBezTo>
                    <a:lnTo>
                      <a:pt x="270" y="1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8" name="Freeform 18"/>
              <p:cNvSpPr>
                <a:spLocks noChangeArrowheads="1"/>
              </p:cNvSpPr>
              <p:nvPr/>
            </p:nvSpPr>
            <p:spPr bwMode="auto">
              <a:xfrm>
                <a:off x="4824288" y="1698961"/>
                <a:ext cx="316060" cy="245454"/>
              </a:xfrm>
              <a:custGeom>
                <a:avLst/>
                <a:gdLst>
                  <a:gd name="T0" fmla="*/ 274 w 290"/>
                  <a:gd name="T1" fmla="*/ 0 h 223"/>
                  <a:gd name="T2" fmla="*/ 16 w 290"/>
                  <a:gd name="T3" fmla="*/ 0 h 223"/>
                  <a:gd name="T4" fmla="*/ 0 w 290"/>
                  <a:gd name="T5" fmla="*/ 16 h 223"/>
                  <a:gd name="T6" fmla="*/ 0 w 290"/>
                  <a:gd name="T7" fmla="*/ 25 h 223"/>
                  <a:gd name="T8" fmla="*/ 249 w 290"/>
                  <a:gd name="T9" fmla="*/ 25 h 223"/>
                  <a:gd name="T10" fmla="*/ 265 w 290"/>
                  <a:gd name="T11" fmla="*/ 42 h 223"/>
                  <a:gd name="T12" fmla="*/ 265 w 290"/>
                  <a:gd name="T13" fmla="*/ 223 h 223"/>
                  <a:gd name="T14" fmla="*/ 274 w 290"/>
                  <a:gd name="T15" fmla="*/ 223 h 223"/>
                  <a:gd name="T16" fmla="*/ 290 w 290"/>
                  <a:gd name="T17" fmla="*/ 207 h 223"/>
                  <a:gd name="T18" fmla="*/ 290 w 290"/>
                  <a:gd name="T19" fmla="*/ 16 h 223"/>
                  <a:gd name="T20" fmla="*/ 274 w 290"/>
                  <a:gd name="T21" fmla="*/ 0 h 22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3"/>
                  <a:gd name="T35" fmla="*/ 290 w 290"/>
                  <a:gd name="T36" fmla="*/ 223 h 22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3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3"/>
                      <a:pt x="265" y="42"/>
                    </a:cubicBezTo>
                    <a:cubicBezTo>
                      <a:pt x="265" y="223"/>
                      <a:pt x="265" y="223"/>
                      <a:pt x="265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0" y="216"/>
                      <a:pt x="290" y="207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9" name="Freeform 19"/>
              <p:cNvSpPr>
                <a:spLocks noChangeArrowheads="1"/>
              </p:cNvSpPr>
              <p:nvPr/>
            </p:nvSpPr>
            <p:spPr bwMode="auto">
              <a:xfrm>
                <a:off x="4866038" y="1670867"/>
                <a:ext cx="316060" cy="244056"/>
              </a:xfrm>
              <a:custGeom>
                <a:avLst/>
                <a:gdLst>
                  <a:gd name="T0" fmla="*/ 274 w 290"/>
                  <a:gd name="T1" fmla="*/ 0 h 222"/>
                  <a:gd name="T2" fmla="*/ 16 w 290"/>
                  <a:gd name="T3" fmla="*/ 0 h 222"/>
                  <a:gd name="T4" fmla="*/ 0 w 290"/>
                  <a:gd name="T5" fmla="*/ 16 h 222"/>
                  <a:gd name="T6" fmla="*/ 0 w 290"/>
                  <a:gd name="T7" fmla="*/ 25 h 222"/>
                  <a:gd name="T8" fmla="*/ 249 w 290"/>
                  <a:gd name="T9" fmla="*/ 25 h 222"/>
                  <a:gd name="T10" fmla="*/ 265 w 290"/>
                  <a:gd name="T11" fmla="*/ 41 h 222"/>
                  <a:gd name="T12" fmla="*/ 265 w 290"/>
                  <a:gd name="T13" fmla="*/ 222 h 222"/>
                  <a:gd name="T14" fmla="*/ 274 w 290"/>
                  <a:gd name="T15" fmla="*/ 222 h 222"/>
                  <a:gd name="T16" fmla="*/ 290 w 290"/>
                  <a:gd name="T17" fmla="*/ 206 h 222"/>
                  <a:gd name="T18" fmla="*/ 290 w 290"/>
                  <a:gd name="T19" fmla="*/ 16 h 222"/>
                  <a:gd name="T20" fmla="*/ 274 w 290"/>
                  <a:gd name="T21" fmla="*/ 0 h 22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2"/>
                  <a:gd name="T35" fmla="*/ 290 w 290"/>
                  <a:gd name="T36" fmla="*/ 222 h 22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2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2"/>
                      <a:pt x="265" y="41"/>
                    </a:cubicBezTo>
                    <a:cubicBezTo>
                      <a:pt x="265" y="222"/>
                      <a:pt x="265" y="222"/>
                      <a:pt x="265" y="222"/>
                    </a:cubicBezTo>
                    <a:cubicBezTo>
                      <a:pt x="274" y="222"/>
                      <a:pt x="274" y="222"/>
                      <a:pt x="274" y="222"/>
                    </a:cubicBezTo>
                    <a:cubicBezTo>
                      <a:pt x="283" y="222"/>
                      <a:pt x="290" y="215"/>
                      <a:pt x="290" y="206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0" name="Freeform 20"/>
              <p:cNvSpPr>
                <a:spLocks noChangeArrowheads="1"/>
              </p:cNvSpPr>
              <p:nvPr/>
            </p:nvSpPr>
            <p:spPr bwMode="auto">
              <a:xfrm>
                <a:off x="4820192" y="1821308"/>
                <a:ext cx="219167" cy="137399"/>
              </a:xfrm>
              <a:custGeom>
                <a:avLst/>
                <a:gdLst>
                  <a:gd name="T0" fmla="*/ 71 w 201"/>
                  <a:gd name="T1" fmla="*/ 5 h 125"/>
                  <a:gd name="T2" fmla="*/ 11 w 201"/>
                  <a:gd name="T3" fmla="*/ 109 h 125"/>
                  <a:gd name="T4" fmla="*/ 11 w 201"/>
                  <a:gd name="T5" fmla="*/ 124 h 125"/>
                  <a:gd name="T6" fmla="*/ 192 w 201"/>
                  <a:gd name="T7" fmla="*/ 124 h 125"/>
                  <a:gd name="T8" fmla="*/ 192 w 201"/>
                  <a:gd name="T9" fmla="*/ 108 h 125"/>
                  <a:gd name="T10" fmla="*/ 151 w 201"/>
                  <a:gd name="T11" fmla="*/ 47 h 125"/>
                  <a:gd name="T12" fmla="*/ 117 w 201"/>
                  <a:gd name="T13" fmla="*/ 86 h 125"/>
                  <a:gd name="T14" fmla="*/ 110 w 201"/>
                  <a:gd name="T15" fmla="*/ 81 h 125"/>
                  <a:gd name="T16" fmla="*/ 122 w 201"/>
                  <a:gd name="T17" fmla="*/ 65 h 125"/>
                  <a:gd name="T18" fmla="*/ 81 w 201"/>
                  <a:gd name="T19" fmla="*/ 5 h 125"/>
                  <a:gd name="T20" fmla="*/ 71 w 201"/>
                  <a:gd name="T21" fmla="*/ 5 h 12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1"/>
                  <a:gd name="T34" fmla="*/ 0 h 125"/>
                  <a:gd name="T35" fmla="*/ 201 w 201"/>
                  <a:gd name="T36" fmla="*/ 125 h 12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1" h="125">
                    <a:moveTo>
                      <a:pt x="71" y="5"/>
                    </a:moveTo>
                    <a:cubicBezTo>
                      <a:pt x="11" y="109"/>
                      <a:pt x="11" y="109"/>
                      <a:pt x="11" y="109"/>
                    </a:cubicBezTo>
                    <a:cubicBezTo>
                      <a:pt x="11" y="109"/>
                      <a:pt x="0" y="124"/>
                      <a:pt x="11" y="124"/>
                    </a:cubicBezTo>
                    <a:cubicBezTo>
                      <a:pt x="25" y="125"/>
                      <a:pt x="192" y="124"/>
                      <a:pt x="192" y="124"/>
                    </a:cubicBezTo>
                    <a:cubicBezTo>
                      <a:pt x="192" y="124"/>
                      <a:pt x="201" y="121"/>
                      <a:pt x="192" y="108"/>
                    </a:cubicBezTo>
                    <a:cubicBezTo>
                      <a:pt x="182" y="94"/>
                      <a:pt x="158" y="46"/>
                      <a:pt x="151" y="47"/>
                    </a:cubicBezTo>
                    <a:cubicBezTo>
                      <a:pt x="144" y="47"/>
                      <a:pt x="120" y="83"/>
                      <a:pt x="117" y="86"/>
                    </a:cubicBezTo>
                    <a:cubicBezTo>
                      <a:pt x="115" y="89"/>
                      <a:pt x="108" y="84"/>
                      <a:pt x="110" y="81"/>
                    </a:cubicBezTo>
                    <a:cubicBezTo>
                      <a:pt x="116" y="74"/>
                      <a:pt x="122" y="65"/>
                      <a:pt x="122" y="65"/>
                    </a:cubicBezTo>
                    <a:cubicBezTo>
                      <a:pt x="122" y="65"/>
                      <a:pt x="84" y="9"/>
                      <a:pt x="81" y="5"/>
                    </a:cubicBezTo>
                    <a:cubicBezTo>
                      <a:pt x="78" y="0"/>
                      <a:pt x="73" y="1"/>
                      <a:pt x="71" y="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1" name="Oval 21"/>
              <p:cNvSpPr>
                <a:spLocks noChangeArrowheads="1"/>
              </p:cNvSpPr>
              <p:nvPr/>
            </p:nvSpPr>
            <p:spPr bwMode="auto">
              <a:xfrm>
                <a:off x="4953494" y="1810467"/>
                <a:ext cx="46383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03710" y="3500255"/>
            <a:ext cx="490336" cy="422704"/>
            <a:chOff x="3011452" y="3240559"/>
            <a:chExt cx="1152128" cy="993214"/>
          </a:xfrm>
        </p:grpSpPr>
        <p:grpSp>
          <p:nvGrpSpPr>
            <p:cNvPr id="95" name="组合 94"/>
            <p:cNvGrpSpPr/>
            <p:nvPr/>
          </p:nvGrpSpPr>
          <p:grpSpPr>
            <a:xfrm>
              <a:off x="3011452" y="3240559"/>
              <a:ext cx="1152128" cy="993214"/>
              <a:chOff x="1151880" y="2088430"/>
              <a:chExt cx="1656184" cy="1427745"/>
            </a:xfrm>
          </p:grpSpPr>
          <p:sp>
            <p:nvSpPr>
              <p:cNvPr id="97" name="六边形 96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8" name="六边形 97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96" name="Freeform 84"/>
            <p:cNvSpPr>
              <a:spLocks noChangeAspect="1" noEditPoints="1" noChangeArrowheads="1"/>
            </p:cNvSpPr>
            <p:nvPr/>
          </p:nvSpPr>
          <p:spPr bwMode="auto">
            <a:xfrm>
              <a:off x="3409505" y="3600488"/>
              <a:ext cx="338500" cy="337673"/>
            </a:xfrm>
            <a:custGeom>
              <a:avLst/>
              <a:gdLst>
                <a:gd name="T0" fmla="*/ 170 w 170"/>
                <a:gd name="T1" fmla="*/ 0 h 168"/>
                <a:gd name="T2" fmla="*/ 162 w 170"/>
                <a:gd name="T3" fmla="*/ 16 h 168"/>
                <a:gd name="T4" fmla="*/ 170 w 170"/>
                <a:gd name="T5" fmla="*/ 103 h 168"/>
                <a:gd name="T6" fmla="*/ 93 w 170"/>
                <a:gd name="T7" fmla="*/ 119 h 168"/>
                <a:gd name="T8" fmla="*/ 128 w 170"/>
                <a:gd name="T9" fmla="*/ 152 h 168"/>
                <a:gd name="T10" fmla="*/ 42 w 170"/>
                <a:gd name="T11" fmla="*/ 168 h 168"/>
                <a:gd name="T12" fmla="*/ 77 w 170"/>
                <a:gd name="T13" fmla="*/ 152 h 168"/>
                <a:gd name="T14" fmla="*/ 0 w 170"/>
                <a:gd name="T15" fmla="*/ 119 h 168"/>
                <a:gd name="T16" fmla="*/ 6 w 170"/>
                <a:gd name="T17" fmla="*/ 103 h 168"/>
                <a:gd name="T18" fmla="*/ 0 w 170"/>
                <a:gd name="T19" fmla="*/ 16 h 168"/>
                <a:gd name="T20" fmla="*/ 0 w 170"/>
                <a:gd name="T21" fmla="*/ 0 h 168"/>
                <a:gd name="T22" fmla="*/ 122 w 170"/>
                <a:gd name="T23" fmla="*/ 40 h 168"/>
                <a:gd name="T24" fmla="*/ 115 w 170"/>
                <a:gd name="T25" fmla="*/ 44 h 168"/>
                <a:gd name="T26" fmla="*/ 75 w 170"/>
                <a:gd name="T27" fmla="*/ 52 h 168"/>
                <a:gd name="T28" fmla="*/ 73 w 170"/>
                <a:gd name="T29" fmla="*/ 50 h 168"/>
                <a:gd name="T30" fmla="*/ 50 w 170"/>
                <a:gd name="T31" fmla="*/ 67 h 168"/>
                <a:gd name="T32" fmla="*/ 85 w 170"/>
                <a:gd name="T33" fmla="*/ 65 h 168"/>
                <a:gd name="T34" fmla="*/ 89 w 170"/>
                <a:gd name="T35" fmla="*/ 67 h 168"/>
                <a:gd name="T36" fmla="*/ 120 w 170"/>
                <a:gd name="T37" fmla="*/ 52 h 168"/>
                <a:gd name="T38" fmla="*/ 128 w 170"/>
                <a:gd name="T39" fmla="*/ 40 h 168"/>
                <a:gd name="T40" fmla="*/ 113 w 170"/>
                <a:gd name="T41" fmla="*/ 58 h 168"/>
                <a:gd name="T42" fmla="*/ 122 w 170"/>
                <a:gd name="T43" fmla="*/ 85 h 168"/>
                <a:gd name="T44" fmla="*/ 113 w 170"/>
                <a:gd name="T45" fmla="*/ 58 h 168"/>
                <a:gd name="T46" fmla="*/ 101 w 170"/>
                <a:gd name="T47" fmla="*/ 67 h 168"/>
                <a:gd name="T48" fmla="*/ 109 w 170"/>
                <a:gd name="T49" fmla="*/ 85 h 168"/>
                <a:gd name="T50" fmla="*/ 101 w 170"/>
                <a:gd name="T51" fmla="*/ 67 h 168"/>
                <a:gd name="T52" fmla="*/ 87 w 170"/>
                <a:gd name="T53" fmla="*/ 77 h 168"/>
                <a:gd name="T54" fmla="*/ 95 w 170"/>
                <a:gd name="T55" fmla="*/ 85 h 168"/>
                <a:gd name="T56" fmla="*/ 87 w 170"/>
                <a:gd name="T57" fmla="*/ 77 h 168"/>
                <a:gd name="T58" fmla="*/ 75 w 170"/>
                <a:gd name="T59" fmla="*/ 69 h 168"/>
                <a:gd name="T60" fmla="*/ 83 w 170"/>
                <a:gd name="T61" fmla="*/ 85 h 168"/>
                <a:gd name="T62" fmla="*/ 75 w 170"/>
                <a:gd name="T63" fmla="*/ 69 h 168"/>
                <a:gd name="T64" fmla="*/ 63 w 170"/>
                <a:gd name="T65" fmla="*/ 69 h 168"/>
                <a:gd name="T66" fmla="*/ 71 w 170"/>
                <a:gd name="T67" fmla="*/ 85 h 168"/>
                <a:gd name="T68" fmla="*/ 63 w 170"/>
                <a:gd name="T69" fmla="*/ 69 h 168"/>
                <a:gd name="T70" fmla="*/ 48 w 170"/>
                <a:gd name="T71" fmla="*/ 73 h 168"/>
                <a:gd name="T72" fmla="*/ 56 w 170"/>
                <a:gd name="T73" fmla="*/ 85 h 168"/>
                <a:gd name="T74" fmla="*/ 48 w 170"/>
                <a:gd name="T75" fmla="*/ 73 h 168"/>
                <a:gd name="T76" fmla="*/ 146 w 170"/>
                <a:gd name="T77" fmla="*/ 18 h 168"/>
                <a:gd name="T78" fmla="*/ 24 w 170"/>
                <a:gd name="T79" fmla="*/ 101 h 168"/>
                <a:gd name="T80" fmla="*/ 146 w 170"/>
                <a:gd name="T81" fmla="*/ 18 h 1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"/>
                <a:gd name="T124" fmla="*/ 0 h 168"/>
                <a:gd name="T125" fmla="*/ 170 w 170"/>
                <a:gd name="T126" fmla="*/ 168 h 1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" h="168">
                  <a:moveTo>
                    <a:pt x="0" y="0"/>
                  </a:moveTo>
                  <a:lnTo>
                    <a:pt x="170" y="0"/>
                  </a:lnTo>
                  <a:lnTo>
                    <a:pt x="170" y="16"/>
                  </a:lnTo>
                  <a:lnTo>
                    <a:pt x="162" y="16"/>
                  </a:lnTo>
                  <a:lnTo>
                    <a:pt x="162" y="103"/>
                  </a:lnTo>
                  <a:lnTo>
                    <a:pt x="170" y="103"/>
                  </a:lnTo>
                  <a:lnTo>
                    <a:pt x="170" y="119"/>
                  </a:lnTo>
                  <a:lnTo>
                    <a:pt x="93" y="119"/>
                  </a:lnTo>
                  <a:lnTo>
                    <a:pt x="93" y="152"/>
                  </a:lnTo>
                  <a:lnTo>
                    <a:pt x="128" y="152"/>
                  </a:lnTo>
                  <a:lnTo>
                    <a:pt x="128" y="168"/>
                  </a:lnTo>
                  <a:lnTo>
                    <a:pt x="42" y="168"/>
                  </a:lnTo>
                  <a:lnTo>
                    <a:pt x="42" y="152"/>
                  </a:lnTo>
                  <a:lnTo>
                    <a:pt x="77" y="152"/>
                  </a:lnTo>
                  <a:lnTo>
                    <a:pt x="77" y="119"/>
                  </a:lnTo>
                  <a:lnTo>
                    <a:pt x="0" y="119"/>
                  </a:lnTo>
                  <a:lnTo>
                    <a:pt x="0" y="103"/>
                  </a:lnTo>
                  <a:lnTo>
                    <a:pt x="6" y="103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28" y="40"/>
                  </a:moveTo>
                  <a:lnTo>
                    <a:pt x="122" y="40"/>
                  </a:lnTo>
                  <a:lnTo>
                    <a:pt x="113" y="40"/>
                  </a:lnTo>
                  <a:lnTo>
                    <a:pt x="115" y="44"/>
                  </a:lnTo>
                  <a:lnTo>
                    <a:pt x="87" y="61"/>
                  </a:lnTo>
                  <a:lnTo>
                    <a:pt x="75" y="52"/>
                  </a:lnTo>
                  <a:lnTo>
                    <a:pt x="75" y="50"/>
                  </a:lnTo>
                  <a:lnTo>
                    <a:pt x="73" y="50"/>
                  </a:lnTo>
                  <a:lnTo>
                    <a:pt x="48" y="61"/>
                  </a:lnTo>
                  <a:lnTo>
                    <a:pt x="50" y="67"/>
                  </a:lnTo>
                  <a:lnTo>
                    <a:pt x="73" y="56"/>
                  </a:lnTo>
                  <a:lnTo>
                    <a:pt x="85" y="65"/>
                  </a:lnTo>
                  <a:lnTo>
                    <a:pt x="87" y="67"/>
                  </a:lnTo>
                  <a:lnTo>
                    <a:pt x="89" y="67"/>
                  </a:lnTo>
                  <a:lnTo>
                    <a:pt x="117" y="48"/>
                  </a:lnTo>
                  <a:lnTo>
                    <a:pt x="120" y="52"/>
                  </a:lnTo>
                  <a:lnTo>
                    <a:pt x="124" y="46"/>
                  </a:lnTo>
                  <a:lnTo>
                    <a:pt x="128" y="40"/>
                  </a:lnTo>
                  <a:lnTo>
                    <a:pt x="128" y="40"/>
                  </a:lnTo>
                  <a:close/>
                  <a:moveTo>
                    <a:pt x="113" y="58"/>
                  </a:moveTo>
                  <a:lnTo>
                    <a:pt x="113" y="85"/>
                  </a:lnTo>
                  <a:lnTo>
                    <a:pt x="122" y="85"/>
                  </a:lnTo>
                  <a:lnTo>
                    <a:pt x="122" y="58"/>
                  </a:lnTo>
                  <a:lnTo>
                    <a:pt x="113" y="58"/>
                  </a:lnTo>
                  <a:lnTo>
                    <a:pt x="113" y="58"/>
                  </a:lnTo>
                  <a:close/>
                  <a:moveTo>
                    <a:pt x="101" y="67"/>
                  </a:moveTo>
                  <a:lnTo>
                    <a:pt x="101" y="85"/>
                  </a:lnTo>
                  <a:lnTo>
                    <a:pt x="109" y="85"/>
                  </a:lnTo>
                  <a:lnTo>
                    <a:pt x="109" y="67"/>
                  </a:lnTo>
                  <a:lnTo>
                    <a:pt x="101" y="67"/>
                  </a:lnTo>
                  <a:lnTo>
                    <a:pt x="101" y="67"/>
                  </a:lnTo>
                  <a:close/>
                  <a:moveTo>
                    <a:pt x="87" y="77"/>
                  </a:moveTo>
                  <a:lnTo>
                    <a:pt x="87" y="85"/>
                  </a:lnTo>
                  <a:lnTo>
                    <a:pt x="95" y="85"/>
                  </a:lnTo>
                  <a:lnTo>
                    <a:pt x="95" y="77"/>
                  </a:lnTo>
                  <a:lnTo>
                    <a:pt x="87" y="77"/>
                  </a:lnTo>
                  <a:lnTo>
                    <a:pt x="87" y="77"/>
                  </a:lnTo>
                  <a:close/>
                  <a:moveTo>
                    <a:pt x="75" y="69"/>
                  </a:moveTo>
                  <a:lnTo>
                    <a:pt x="75" y="85"/>
                  </a:lnTo>
                  <a:lnTo>
                    <a:pt x="83" y="85"/>
                  </a:lnTo>
                  <a:lnTo>
                    <a:pt x="83" y="69"/>
                  </a:lnTo>
                  <a:lnTo>
                    <a:pt x="75" y="69"/>
                  </a:lnTo>
                  <a:lnTo>
                    <a:pt x="75" y="69"/>
                  </a:lnTo>
                  <a:close/>
                  <a:moveTo>
                    <a:pt x="63" y="69"/>
                  </a:moveTo>
                  <a:lnTo>
                    <a:pt x="63" y="85"/>
                  </a:lnTo>
                  <a:lnTo>
                    <a:pt x="71" y="85"/>
                  </a:lnTo>
                  <a:lnTo>
                    <a:pt x="71" y="69"/>
                  </a:lnTo>
                  <a:lnTo>
                    <a:pt x="63" y="69"/>
                  </a:lnTo>
                  <a:lnTo>
                    <a:pt x="63" y="69"/>
                  </a:lnTo>
                  <a:close/>
                  <a:moveTo>
                    <a:pt x="48" y="73"/>
                  </a:moveTo>
                  <a:lnTo>
                    <a:pt x="48" y="85"/>
                  </a:lnTo>
                  <a:lnTo>
                    <a:pt x="56" y="85"/>
                  </a:lnTo>
                  <a:lnTo>
                    <a:pt x="56" y="73"/>
                  </a:lnTo>
                  <a:lnTo>
                    <a:pt x="48" y="73"/>
                  </a:lnTo>
                  <a:lnTo>
                    <a:pt x="48" y="73"/>
                  </a:lnTo>
                  <a:close/>
                  <a:moveTo>
                    <a:pt x="146" y="18"/>
                  </a:moveTo>
                  <a:lnTo>
                    <a:pt x="24" y="18"/>
                  </a:lnTo>
                  <a:lnTo>
                    <a:pt x="24" y="101"/>
                  </a:lnTo>
                  <a:lnTo>
                    <a:pt x="146" y="101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99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Freeform 284"/>
          <p:cNvSpPr>
            <a:spLocks noEditPoints="1"/>
          </p:cNvSpPr>
          <p:nvPr/>
        </p:nvSpPr>
        <p:spPr bwMode="auto">
          <a:xfrm>
            <a:off x="8064648" y="4176663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05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9000">
        <p14:flash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99" grpId="0" animBg="1"/>
      <p:bldP spid="10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286e37a6ab4a72464d15fd2b98349b1e37a389f"/>
  <p:tag name="ISPRING_PRESENTATION_TITLE" val="求职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BingLLB#"/>
  <p:tag name="MH_LAYOUT" val="SubTitleText"/>
  <p:tag name="MH" val="2015120109293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PageTitle"/>
  <p:tag name="MH_ORDER" val="PageTitl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YinZJG#"/>
  <p:tag name="MH_LAYOUT" val="TitleSubTitleText"/>
  <p:tag name="MH" val="20151107164558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PageTitle"/>
  <p:tag name="MH_ORDER" val="PageTitl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754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754"/>
  <p:tag name="MH_LIBRARY" val="GRAPHIC"/>
  <p:tag name="MH_TYPE" val="Text"/>
  <p:tag name="MH_ORDER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754"/>
  <p:tag name="MH_LIBRARY" val="GRAPHIC"/>
  <p:tag name="MH_TYPE" val="Text"/>
  <p:tag name="MH_ORDER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SubTitle"/>
  <p:tag name="MH_ORDER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SubTitle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SubTitle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201095059"/>
  <p:tag name="MH_LIBRARY" val="GRAPHIC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PageTitle"/>
  <p:tag name="MH_ORDER" val="PageTitl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Desc"/>
  <p:tag name="MH" val="20151201121331"/>
  <p:tag name="MH_LIBRARY" val="GRAPHIC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1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PageTitle"/>
  <p:tag name="MH_ORDER" val="PageTitl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4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111200754"/>
  <p:tag name="MH_LIBRARY" val="GRAPHIC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Other"/>
  <p:tag name="MH_ORDER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Other"/>
  <p:tag name="MH_ORDER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6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7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8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9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3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4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3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Desc"/>
  <p:tag name="MH_ORDER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Desc"/>
  <p:tag name="MH_ORDER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SubTitle"/>
  <p:tag name="MH_ORDER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SubTitle"/>
  <p:tag name="MH_ORDER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SubTitle"/>
  <p:tag name="MH_ORDER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1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51107210616"/>
  <p:tag name="MH_LIBRARY" val="GRAPHIC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PageTitle"/>
  <p:tag name="MH_ORDER" val="PageTitl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4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6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5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2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4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4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51111205649"/>
  <p:tag name="MH_LIBRARY" val="GRAPHIC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PageTitle"/>
  <p:tag name="MH_ORDER" val="PageTitl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5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7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8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2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4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0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2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9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YinZJG#"/>
  <p:tag name="MH_LAYOUT" val="TitleSubTitleText"/>
  <p:tag name="MH" val="20151111201233"/>
  <p:tag name="MH_LIBRARY" val="GRAPHIC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PageTitle"/>
  <p:tag name="MH_ORDER" val="PageTitl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SubTitle"/>
  <p:tag name="MH_ORDER" val="2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SubTitle"/>
  <p:tag name="MH_ORDER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Title"/>
  <p:tag name="MH_ORDER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5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6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7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8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9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0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2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Title"/>
  <p:tag name="MH_ORDER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2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3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4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Text"/>
  <p:tag name="MH" val="20151201112552"/>
  <p:tag name="MH_LIBRARY" val="GRAPHIC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3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4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7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8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9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LiuChBZh#"/>
  <p:tag name="MH_LAYOUT" val="SubTitleText"/>
  <p:tag name="MH" val="20151201114419"/>
  <p:tag name="MH_LIBRARY" val="GRAPHIC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PageTitle"/>
  <p:tag name="MH_ORDER" val="PageTitle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2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3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4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5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2553</Words>
  <Application>Microsoft Office PowerPoint</Application>
  <PresentationFormat>自定义</PresentationFormat>
  <Paragraphs>255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新細明體</vt:lpstr>
      <vt:lpstr>方正超粗黑简体</vt:lpstr>
      <vt:lpstr>方正大黑简体</vt:lpstr>
      <vt:lpstr>黑体</vt:lpstr>
      <vt:lpstr>华文中宋</vt:lpstr>
      <vt:lpstr>宋体</vt:lpstr>
      <vt:lpstr>微软雅黑</vt:lpstr>
      <vt:lpstr>Arial</vt:lpstr>
      <vt:lpstr>Calibri</vt:lpstr>
      <vt:lpstr>Franklin Gothic Book</vt:lpstr>
      <vt:lpstr>Franklin Gothic Medium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选题背景</vt:lpstr>
      <vt:lpstr>研究意义</vt:lpstr>
      <vt:lpstr>国内研究综述</vt:lpstr>
      <vt:lpstr>PowerPoint 演示文稿</vt:lpstr>
      <vt:lpstr>国外研究综述</vt:lpstr>
      <vt:lpstr>主要贡献与创新</vt:lpstr>
      <vt:lpstr>研究思路</vt:lpstr>
      <vt:lpstr>研究方案</vt:lpstr>
      <vt:lpstr>PowerPoint 演示文稿</vt:lpstr>
      <vt:lpstr>关键技术</vt:lpstr>
      <vt:lpstr>实践难点</vt:lpstr>
      <vt:lpstr>案例对比分析</vt:lpstr>
      <vt:lpstr>PowerPoint 演示文稿</vt:lpstr>
      <vt:lpstr>研究目标</vt:lpstr>
      <vt:lpstr>成果形式</vt:lpstr>
      <vt:lpstr>案例对比分析</vt:lpstr>
      <vt:lpstr>问题评估</vt:lpstr>
      <vt:lpstr>相关对策</vt:lpstr>
      <vt:lpstr>研究总结</vt:lpstr>
      <vt:lpstr>PowerPoint 演示文稿</vt:lpstr>
      <vt:lpstr>成绩与思考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求职简历</dc:title>
  <dc:creator>user</dc:creator>
  <cp:keywords>user</cp:keywords>
  <dc:description>www.1ppt.com</dc:description>
  <cp:lastModifiedBy>Sky123.Org</cp:lastModifiedBy>
  <cp:revision>297</cp:revision>
  <dcterms:created xsi:type="dcterms:W3CDTF">2015-10-01T00:41:43Z</dcterms:created>
  <dcterms:modified xsi:type="dcterms:W3CDTF">2020-03-18T03:19:26Z</dcterms:modified>
</cp:coreProperties>
</file>